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56" r:id="rId2"/>
    <p:sldId id="259" r:id="rId3"/>
    <p:sldId id="261" r:id="rId4"/>
    <p:sldId id="262" r:id="rId5"/>
    <p:sldId id="263" r:id="rId6"/>
    <p:sldId id="264" r:id="rId7"/>
    <p:sldId id="268" r:id="rId8"/>
    <p:sldId id="265" r:id="rId9"/>
    <p:sldId id="266" r:id="rId10"/>
    <p:sldId id="267" r:id="rId11"/>
    <p:sldId id="269" r:id="rId12"/>
    <p:sldId id="272" r:id="rId13"/>
    <p:sldId id="274" r:id="rId14"/>
    <p:sldId id="273" r:id="rId15"/>
    <p:sldId id="275" r:id="rId16"/>
    <p:sldId id="276" r:id="rId17"/>
    <p:sldId id="277" r:id="rId18"/>
    <p:sldId id="278" r:id="rId19"/>
    <p:sldId id="279" r:id="rId20"/>
    <p:sldId id="280" r:id="rId21"/>
    <p:sldId id="271" r:id="rId22"/>
    <p:sldId id="270" r:id="rId23"/>
    <p:sldId id="292" r:id="rId24"/>
    <p:sldId id="283" r:id="rId25"/>
    <p:sldId id="284" r:id="rId26"/>
    <p:sldId id="285" r:id="rId27"/>
    <p:sldId id="286" r:id="rId28"/>
    <p:sldId id="287" r:id="rId29"/>
    <p:sldId id="288" r:id="rId30"/>
    <p:sldId id="289" r:id="rId31"/>
    <p:sldId id="291" r:id="rId32"/>
    <p:sldId id="29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amp; Intro" id="{E2C66C1C-3EEE-43E5-B59C-C378D79FE164}">
          <p14:sldIdLst>
            <p14:sldId id="256"/>
            <p14:sldId id="259"/>
            <p14:sldId id="261"/>
            <p14:sldId id="262"/>
            <p14:sldId id="263"/>
            <p14:sldId id="264"/>
            <p14:sldId id="268"/>
            <p14:sldId id="265"/>
            <p14:sldId id="266"/>
            <p14:sldId id="267"/>
          </p14:sldIdLst>
        </p14:section>
        <p14:section name="Company" id="{98AF1960-CC3B-41E3-AA63-05A63DA38507}">
          <p14:sldIdLst>
            <p14:sldId id="269"/>
            <p14:sldId id="272"/>
            <p14:sldId id="274"/>
            <p14:sldId id="273"/>
            <p14:sldId id="275"/>
            <p14:sldId id="276"/>
            <p14:sldId id="277"/>
            <p14:sldId id="278"/>
            <p14:sldId id="279"/>
            <p14:sldId id="280"/>
          </p14:sldIdLst>
        </p14:section>
        <p14:section name="Who We are" id="{290FC345-F985-45C8-BC8C-BA08E7A738DE}">
          <p14:sldIdLst>
            <p14:sldId id="271"/>
            <p14:sldId id="270"/>
            <p14:sldId id="292"/>
            <p14:sldId id="283"/>
            <p14:sldId id="284"/>
            <p14:sldId id="285"/>
            <p14:sldId id="286"/>
            <p14:sldId id="287"/>
            <p14:sldId id="288"/>
            <p14:sldId id="289"/>
          </p14:sldIdLst>
        </p14:section>
        <p14:section name="Closing" id="{59B1F11E-FD20-4CD6-964A-F5090F07932A}">
          <p14:sldIdLst>
            <p14:sldId id="291"/>
            <p14:sldId id="290"/>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5827"/>
    <a:srgbClr val="C86C38"/>
    <a:srgbClr val="9A4E23"/>
    <a:srgbClr val="806A50"/>
    <a:srgbClr val="A84F25"/>
    <a:srgbClr val="ECA452"/>
    <a:srgbClr val="FCCE9C"/>
    <a:srgbClr val="F37443"/>
    <a:srgbClr val="545554"/>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2" autoAdjust="0"/>
    <p:restoredTop sz="94660"/>
  </p:normalViewPr>
  <p:slideViewPr>
    <p:cSldViewPr snapToGrid="0" showGuides="1">
      <p:cViewPr varScale="1">
        <p:scale>
          <a:sx n="123" d="100"/>
          <a:sy n="123" d="100"/>
        </p:scale>
        <p:origin x="456" y="72"/>
      </p:cViewPr>
      <p:guideLst>
        <p:guide orient="horz" pos="2183"/>
        <p:guide pos="3840"/>
      </p:guideLst>
    </p:cSldViewPr>
  </p:slideViewPr>
  <p:notesTextViewPr>
    <p:cViewPr>
      <p:scale>
        <a:sx n="3" d="2"/>
        <a:sy n="3" d="2"/>
      </p:scale>
      <p:origin x="0" y="0"/>
    </p:cViewPr>
  </p:notesTextViewPr>
  <p:sorterViewPr>
    <p:cViewPr>
      <p:scale>
        <a:sx n="80" d="100"/>
        <a:sy n="80" d="100"/>
      </p:scale>
      <p:origin x="0" y="-3546"/>
    </p:cViewPr>
  </p:sorterViewPr>
  <p:notesViewPr>
    <p:cSldViewPr snapToGrid="0" showGuides="1">
      <p:cViewPr varScale="1">
        <p:scale>
          <a:sx n="103" d="100"/>
          <a:sy n="103" d="100"/>
        </p:scale>
        <p:origin x="3419"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4137BD-6E09-4967-8B82-8C1A3491B51F}" type="datetimeFigureOut">
              <a:rPr lang="en-ID" smtClean="0"/>
              <a:t>18/07/2018</a:t>
            </a:fld>
            <a:endParaRPr lang="en-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D9D8FE-69CC-4D23-837E-DB569CF0996E}" type="slidenum">
              <a:rPr lang="en-ID" smtClean="0"/>
              <a:t>‹#›</a:t>
            </a:fld>
            <a:endParaRPr lang="en-ID"/>
          </a:p>
        </p:txBody>
      </p:sp>
    </p:spTree>
    <p:extLst>
      <p:ext uri="{BB962C8B-B14F-4D97-AF65-F5344CB8AC3E}">
        <p14:creationId xmlns:p14="http://schemas.microsoft.com/office/powerpoint/2010/main" val="31790511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712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1"/>
        </a:solidFill>
        <a:effectLst/>
      </p:bgPr>
    </p:bg>
    <p:spTree>
      <p:nvGrpSpPr>
        <p:cNvPr id="1" name=""/>
        <p:cNvGrpSpPr/>
        <p:nvPr/>
      </p:nvGrpSpPr>
      <p:grpSpPr>
        <a:xfrm>
          <a:off x="0" y="0"/>
          <a:ext cx="0" cy="0"/>
          <a:chOff x="0" y="0"/>
          <a:chExt cx="0" cy="0"/>
        </a:xfrm>
      </p:grpSpPr>
      <p:sp>
        <p:nvSpPr>
          <p:cNvPr id="3" name="TextBox 2"/>
          <p:cNvSpPr txBox="1"/>
          <p:nvPr userDrawn="1"/>
        </p:nvSpPr>
        <p:spPr>
          <a:xfrm>
            <a:off x="10882745" y="540328"/>
            <a:ext cx="728084"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bg1"/>
                </a:solidFill>
              </a:rPr>
              <a:t>PAGE</a:t>
            </a:r>
            <a:r>
              <a:rPr lang="en-ID" sz="1200" dirty="0">
                <a:solidFill>
                  <a:schemeClr val="bg1"/>
                </a:solidFill>
              </a:rPr>
              <a:t> </a:t>
            </a:r>
            <a:fld id="{66DBA9ED-0BD1-4583-826F-4EF9BAC8450E}" type="slidenum">
              <a:rPr lang="en-ID" sz="1200" b="1" smtClean="0">
                <a:solidFill>
                  <a:schemeClr val="bg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bg1"/>
              </a:solidFill>
            </a:endParaRPr>
          </a:p>
        </p:txBody>
      </p:sp>
      <p:sp>
        <p:nvSpPr>
          <p:cNvPr id="12" name="TextBox 11"/>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bg1"/>
                </a:solidFill>
                <a:effectLst/>
                <a:latin typeface="+mn-lt"/>
                <a:ea typeface="+mn-ea"/>
                <a:cs typeface="+mn-cs"/>
              </a:rPr>
              <a:t>© 2016</a:t>
            </a:r>
            <a:r>
              <a:rPr lang="en-ID" sz="1100" b="1" i="0" kern="1200" dirty="0">
                <a:solidFill>
                  <a:schemeClr val="bg1"/>
                </a:solidFill>
                <a:effectLst/>
                <a:latin typeface="+mn-lt"/>
                <a:ea typeface="+mn-ea"/>
                <a:cs typeface="+mn-cs"/>
              </a:rPr>
              <a:t> Planner-Template </a:t>
            </a:r>
            <a:r>
              <a:rPr lang="en-ID" sz="1100" b="0" i="0" kern="1200" dirty="0">
                <a:solidFill>
                  <a:schemeClr val="bg1"/>
                </a:solidFill>
                <a:effectLst/>
                <a:latin typeface="+mn-lt"/>
                <a:ea typeface="+mn-ea"/>
                <a:cs typeface="+mn-cs"/>
              </a:rPr>
              <a:t>All rights reserved</a:t>
            </a:r>
            <a:endParaRPr lang="en-ID" sz="1100" dirty="0">
              <a:solidFill>
                <a:schemeClr val="bg1"/>
              </a:solidFill>
            </a:endParaRPr>
          </a:p>
        </p:txBody>
      </p:sp>
      <p:grpSp>
        <p:nvGrpSpPr>
          <p:cNvPr id="13" name="Group 12"/>
          <p:cNvGrpSpPr/>
          <p:nvPr userDrawn="1"/>
        </p:nvGrpSpPr>
        <p:grpSpPr>
          <a:xfrm>
            <a:off x="4447018" y="6216381"/>
            <a:ext cx="357425" cy="184511"/>
            <a:chOff x="4858544" y="3598069"/>
            <a:chExt cx="1614487" cy="833438"/>
          </a:xfrm>
          <a:solidFill>
            <a:schemeClr val="bg1"/>
          </a:solidFill>
        </p:grpSpPr>
        <p:sp>
          <p:nvSpPr>
            <p:cNvPr id="14"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9642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6" name="Group 5"/>
          <p:cNvGrpSpPr/>
          <p:nvPr userDrawn="1"/>
        </p:nvGrpSpPr>
        <p:grpSpPr>
          <a:xfrm>
            <a:off x="4447018" y="6216381"/>
            <a:ext cx="357425" cy="184511"/>
            <a:chOff x="4858544" y="3598069"/>
            <a:chExt cx="1614487" cy="833438"/>
          </a:xfrm>
          <a:solidFill>
            <a:schemeClr val="accent5"/>
          </a:solidFill>
        </p:grpSpPr>
        <p:sp>
          <p:nvSpPr>
            <p:cNvPr id="7"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5820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5"/>
          <p:cNvSpPr>
            <a:spLocks noGrp="1"/>
          </p:cNvSpPr>
          <p:nvPr>
            <p:ph type="pic" sz="quarter" idx="10"/>
          </p:nvPr>
        </p:nvSpPr>
        <p:spPr>
          <a:xfrm>
            <a:off x="2519011"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7" name="Picture Placeholder 5"/>
          <p:cNvSpPr>
            <a:spLocks noGrp="1"/>
          </p:cNvSpPr>
          <p:nvPr>
            <p:ph type="pic" sz="quarter" idx="11"/>
          </p:nvPr>
        </p:nvSpPr>
        <p:spPr>
          <a:xfrm>
            <a:off x="7182855"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8" name="TextBox 7"/>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1" name="Group 10"/>
          <p:cNvGrpSpPr/>
          <p:nvPr userDrawn="1"/>
        </p:nvGrpSpPr>
        <p:grpSpPr>
          <a:xfrm>
            <a:off x="4447018" y="6216381"/>
            <a:ext cx="357425" cy="184511"/>
            <a:chOff x="4858544" y="3598069"/>
            <a:chExt cx="1614487" cy="833438"/>
          </a:xfrm>
          <a:solidFill>
            <a:schemeClr val="accent5"/>
          </a:solidFill>
        </p:grpSpPr>
        <p:sp>
          <p:nvSpPr>
            <p:cNvPr id="12"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391591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8" name="Picture Placeholder 5"/>
          <p:cNvSpPr>
            <a:spLocks noGrp="1"/>
          </p:cNvSpPr>
          <p:nvPr>
            <p:ph type="pic" sz="quarter" idx="10"/>
          </p:nvPr>
        </p:nvSpPr>
        <p:spPr>
          <a:xfrm>
            <a:off x="968721"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1" name="Picture Placeholder 5"/>
          <p:cNvSpPr>
            <a:spLocks noGrp="1"/>
          </p:cNvSpPr>
          <p:nvPr>
            <p:ph type="pic" sz="quarter" idx="11"/>
          </p:nvPr>
        </p:nvSpPr>
        <p:spPr>
          <a:xfrm>
            <a:off x="3712750"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2" name="Picture Placeholder 5"/>
          <p:cNvSpPr>
            <a:spLocks noGrp="1"/>
          </p:cNvSpPr>
          <p:nvPr>
            <p:ph type="pic" sz="quarter" idx="12"/>
          </p:nvPr>
        </p:nvSpPr>
        <p:spPr>
          <a:xfrm>
            <a:off x="6450034"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3" name="Picture Placeholder 5"/>
          <p:cNvSpPr>
            <a:spLocks noGrp="1"/>
          </p:cNvSpPr>
          <p:nvPr>
            <p:ph type="pic" sz="quarter" idx="13"/>
          </p:nvPr>
        </p:nvSpPr>
        <p:spPr>
          <a:xfrm>
            <a:off x="9192846"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4" name="TextBox 13"/>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5" name="Group 14"/>
          <p:cNvGrpSpPr/>
          <p:nvPr userDrawn="1"/>
        </p:nvGrpSpPr>
        <p:grpSpPr>
          <a:xfrm>
            <a:off x="4447018" y="6216381"/>
            <a:ext cx="357425" cy="184511"/>
            <a:chOff x="4858544" y="3598069"/>
            <a:chExt cx="1614487" cy="833438"/>
          </a:xfrm>
          <a:solidFill>
            <a:schemeClr val="accent5"/>
          </a:solidFill>
        </p:grpSpPr>
        <p:sp>
          <p:nvSpPr>
            <p:cNvPr id="16"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7"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2283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14" name="Picture Placeholder 5"/>
          <p:cNvSpPr>
            <a:spLocks noGrp="1"/>
          </p:cNvSpPr>
          <p:nvPr>
            <p:ph type="pic" sz="quarter" idx="13"/>
          </p:nvPr>
        </p:nvSpPr>
        <p:spPr>
          <a:xfrm>
            <a:off x="8159621" y="2164297"/>
            <a:ext cx="3255216" cy="3257668"/>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7" name="TextBox 6"/>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6139" y="6293480"/>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414398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2522338" y="6216381"/>
            <a:ext cx="184730" cy="261610"/>
          </a:xfrm>
          <a:prstGeom prst="rect">
            <a:avLst/>
          </a:prstGeom>
          <a:noFill/>
        </p:spPr>
        <p:txBody>
          <a:bodyPr wrap="none" rtlCol="0">
            <a:spAutoFit/>
          </a:bodyPr>
          <a:lstStyle/>
          <a:p>
            <a:pPr algn="ctr"/>
            <a:endParaRPr lang="en-ID" sz="1100" dirty="0">
              <a:solidFill>
                <a:schemeClr val="tx1">
                  <a:lumMod val="75000"/>
                  <a:lumOff val="25000"/>
                </a:schemeClr>
              </a:solidFill>
            </a:endParaRPr>
          </a:p>
        </p:txBody>
      </p:sp>
      <p:sp>
        <p:nvSpPr>
          <p:cNvPr id="6" name="TextBox 5"/>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7" name="Group 6"/>
          <p:cNvGrpSpPr/>
          <p:nvPr userDrawn="1"/>
        </p:nvGrpSpPr>
        <p:grpSpPr>
          <a:xfrm>
            <a:off x="446139" y="6293480"/>
            <a:ext cx="357425" cy="184511"/>
            <a:chOff x="4858544" y="3598069"/>
            <a:chExt cx="1614487" cy="833438"/>
          </a:xfrm>
          <a:solidFill>
            <a:schemeClr val="accent5"/>
          </a:solidFill>
        </p:grpSpPr>
        <p:sp>
          <p:nvSpPr>
            <p:cNvPr id="8"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1"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27600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Tree>
    <p:extLst>
      <p:ext uri="{BB962C8B-B14F-4D97-AF65-F5344CB8AC3E}">
        <p14:creationId xmlns:p14="http://schemas.microsoft.com/office/powerpoint/2010/main" val="4246888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14"/>
          <p:cNvSpPr>
            <a:spLocks noGrp="1"/>
          </p:cNvSpPr>
          <p:nvPr>
            <p:ph type="pic" sz="quarter" idx="10"/>
          </p:nvPr>
        </p:nvSpPr>
        <p:spPr>
          <a:xfrm>
            <a:off x="0" y="3228109"/>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Tree>
    <p:extLst>
      <p:ext uri="{BB962C8B-B14F-4D97-AF65-F5344CB8AC3E}">
        <p14:creationId xmlns:p14="http://schemas.microsoft.com/office/powerpoint/2010/main" val="144624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0" y="-1"/>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7" name="TextBox 6"/>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47018" y="6216381"/>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829359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0DF619-1D99-43EE-AB56-589D29E2737E}" type="datetimeFigureOut">
              <a:rPr lang="en-ID" smtClean="0"/>
              <a:t>18/07/2018</a:t>
            </a:fld>
            <a:endParaRPr lang="en-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BA9ED-0BD1-4583-826F-4EF9BAC8450E}" type="slidenum">
              <a:rPr lang="en-ID" smtClean="0"/>
              <a:t>‹#›</a:t>
            </a:fld>
            <a:endParaRPr lang="en-ID" dirty="0"/>
          </a:p>
        </p:txBody>
      </p:sp>
    </p:spTree>
    <p:extLst>
      <p:ext uri="{BB962C8B-B14F-4D97-AF65-F5344CB8AC3E}">
        <p14:creationId xmlns:p14="http://schemas.microsoft.com/office/powerpoint/2010/main" val="3686990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2" r:id="rId6"/>
    <p:sldLayoutId id="2147483658" r:id="rId7"/>
    <p:sldLayoutId id="2147483653" r:id="rId8"/>
    <p:sldLayoutId id="2147483654" r:id="rId9"/>
    <p:sldLayoutId id="214748365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40" name="Group 39"/>
          <p:cNvGrpSpPr/>
          <p:nvPr/>
        </p:nvGrpSpPr>
        <p:grpSpPr>
          <a:xfrm>
            <a:off x="2531907" y="106921"/>
            <a:ext cx="7128186" cy="6971666"/>
            <a:chOff x="3477443" y="1581445"/>
            <a:chExt cx="5340857" cy="5223583"/>
          </a:xfrm>
          <a:solidFill>
            <a:schemeClr val="bg1">
              <a:alpha val="20000"/>
            </a:schemeClr>
          </a:solidFill>
        </p:grpSpPr>
        <p:sp>
          <p:nvSpPr>
            <p:cNvPr id="41"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9"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4"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6"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7"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8"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1"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3"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8"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9"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5"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7"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2"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3"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5"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5"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6"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39" name="Freeform 16"/>
          <p:cNvSpPr>
            <a:spLocks noEditPoints="1"/>
          </p:cNvSpPr>
          <p:nvPr/>
        </p:nvSpPr>
        <p:spPr bwMode="auto">
          <a:xfrm>
            <a:off x="182212" y="6281193"/>
            <a:ext cx="507902" cy="472866"/>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3840809" y="4076389"/>
            <a:ext cx="4351512" cy="461665"/>
          </a:xfrm>
          <a:prstGeom prst="rect">
            <a:avLst/>
          </a:prstGeom>
          <a:noFill/>
        </p:spPr>
        <p:txBody>
          <a:bodyPr wrap="none" rtlCol="0">
            <a:spAutoFit/>
          </a:bodyPr>
          <a:lstStyle/>
          <a:p>
            <a:pPr algn="ctr"/>
            <a:r>
              <a:rPr lang="en-ID" sz="2400" kern="5500" spc="1160" dirty="0">
                <a:solidFill>
                  <a:schemeClr val="bg1"/>
                </a:solidFill>
                <a:latin typeface="Poppins" panose="02000000000000000000" pitchFamily="2" charset="0"/>
                <a:cs typeface="Poppins" panose="02000000000000000000" pitchFamily="2" charset="0"/>
              </a:rPr>
              <a:t>~ EDUCATION ~</a:t>
            </a:r>
          </a:p>
        </p:txBody>
      </p:sp>
      <p:grpSp>
        <p:nvGrpSpPr>
          <p:cNvPr id="13" name="Group 12"/>
          <p:cNvGrpSpPr/>
          <p:nvPr/>
        </p:nvGrpSpPr>
        <p:grpSpPr>
          <a:xfrm>
            <a:off x="3647235" y="4700536"/>
            <a:ext cx="5002558" cy="2433255"/>
            <a:chOff x="1704978" y="1749428"/>
            <a:chExt cx="6129346" cy="2981326"/>
          </a:xfrm>
        </p:grpSpPr>
        <p:sp>
          <p:nvSpPr>
            <p:cNvPr id="14" name="Freeform 5"/>
            <p:cNvSpPr>
              <a:spLocks/>
            </p:cNvSpPr>
            <p:nvPr/>
          </p:nvSpPr>
          <p:spPr bwMode="auto">
            <a:xfrm>
              <a:off x="4746632" y="1749428"/>
              <a:ext cx="2813054" cy="1216025"/>
            </a:xfrm>
            <a:custGeom>
              <a:avLst/>
              <a:gdLst>
                <a:gd name="T0" fmla="*/ 944 w 944"/>
                <a:gd name="T1" fmla="*/ 33 h 409"/>
                <a:gd name="T2" fmla="*/ 835 w 944"/>
                <a:gd name="T3" fmla="*/ 318 h 409"/>
                <a:gd name="T4" fmla="*/ 0 w 944"/>
                <a:gd name="T5" fmla="*/ 409 h 409"/>
                <a:gd name="T6" fmla="*/ 944 w 944"/>
                <a:gd name="T7" fmla="*/ 33 h 409"/>
              </a:gdLst>
              <a:ahLst/>
              <a:cxnLst>
                <a:cxn ang="0">
                  <a:pos x="T0" y="T1"/>
                </a:cxn>
                <a:cxn ang="0">
                  <a:pos x="T2" y="T3"/>
                </a:cxn>
                <a:cxn ang="0">
                  <a:pos x="T4" y="T5"/>
                </a:cxn>
                <a:cxn ang="0">
                  <a:pos x="T6" y="T7"/>
                </a:cxn>
              </a:cxnLst>
              <a:rect l="0" t="0" r="r" b="b"/>
              <a:pathLst>
                <a:path w="944" h="409">
                  <a:moveTo>
                    <a:pt x="944" y="33"/>
                  </a:moveTo>
                  <a:cubicBezTo>
                    <a:pt x="835" y="318"/>
                    <a:pt x="835" y="318"/>
                    <a:pt x="835" y="318"/>
                  </a:cubicBezTo>
                  <a:cubicBezTo>
                    <a:pt x="835" y="318"/>
                    <a:pt x="365" y="177"/>
                    <a:pt x="0" y="409"/>
                  </a:cubicBezTo>
                  <a:cubicBezTo>
                    <a:pt x="0" y="409"/>
                    <a:pt x="90" y="0"/>
                    <a:pt x="944" y="33"/>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746632" y="2147891"/>
              <a:ext cx="2843217" cy="817562"/>
            </a:xfrm>
            <a:custGeom>
              <a:avLst/>
              <a:gdLst>
                <a:gd name="T0" fmla="*/ 954 w 954"/>
                <a:gd name="T1" fmla="*/ 38 h 275"/>
                <a:gd name="T2" fmla="*/ 897 w 954"/>
                <a:gd name="T3" fmla="*/ 220 h 275"/>
                <a:gd name="T4" fmla="*/ 53 w 954"/>
                <a:gd name="T5" fmla="*/ 248 h 275"/>
                <a:gd name="T6" fmla="*/ 0 w 954"/>
                <a:gd name="T7" fmla="*/ 275 h 275"/>
                <a:gd name="T8" fmla="*/ 36 w 954"/>
                <a:gd name="T9" fmla="*/ 234 h 275"/>
                <a:gd name="T10" fmla="*/ 954 w 954"/>
                <a:gd name="T11" fmla="*/ 38 h 275"/>
              </a:gdLst>
              <a:ahLst/>
              <a:cxnLst>
                <a:cxn ang="0">
                  <a:pos x="T0" y="T1"/>
                </a:cxn>
                <a:cxn ang="0">
                  <a:pos x="T2" y="T3"/>
                </a:cxn>
                <a:cxn ang="0">
                  <a:pos x="T4" y="T5"/>
                </a:cxn>
                <a:cxn ang="0">
                  <a:pos x="T6" y="T7"/>
                </a:cxn>
                <a:cxn ang="0">
                  <a:pos x="T8" y="T9"/>
                </a:cxn>
                <a:cxn ang="0">
                  <a:pos x="T10" y="T11"/>
                </a:cxn>
              </a:cxnLst>
              <a:rect l="0" t="0" r="r" b="b"/>
              <a:pathLst>
                <a:path w="954" h="275">
                  <a:moveTo>
                    <a:pt x="954" y="38"/>
                  </a:moveTo>
                  <a:cubicBezTo>
                    <a:pt x="897" y="220"/>
                    <a:pt x="897" y="220"/>
                    <a:pt x="897" y="220"/>
                  </a:cubicBezTo>
                  <a:cubicBezTo>
                    <a:pt x="897" y="220"/>
                    <a:pt x="326" y="76"/>
                    <a:pt x="53" y="248"/>
                  </a:cubicBezTo>
                  <a:cubicBezTo>
                    <a:pt x="0" y="275"/>
                    <a:pt x="0" y="275"/>
                    <a:pt x="0" y="275"/>
                  </a:cubicBezTo>
                  <a:cubicBezTo>
                    <a:pt x="36" y="234"/>
                    <a:pt x="36" y="234"/>
                    <a:pt x="36" y="234"/>
                  </a:cubicBezTo>
                  <a:cubicBezTo>
                    <a:pt x="36" y="234"/>
                    <a:pt x="203" y="0"/>
                    <a:pt x="954"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p:cNvSpPr>
              <a:spLocks/>
            </p:cNvSpPr>
            <p:nvPr/>
          </p:nvSpPr>
          <p:spPr bwMode="auto">
            <a:xfrm>
              <a:off x="1931992" y="2144716"/>
              <a:ext cx="2814642" cy="842963"/>
            </a:xfrm>
            <a:custGeom>
              <a:avLst/>
              <a:gdLst>
                <a:gd name="T0" fmla="*/ 0 w 945"/>
                <a:gd name="T1" fmla="*/ 38 h 283"/>
                <a:gd name="T2" fmla="*/ 67 w 945"/>
                <a:gd name="T3" fmla="*/ 282 h 283"/>
                <a:gd name="T4" fmla="*/ 925 w 945"/>
                <a:gd name="T5" fmla="*/ 283 h 283"/>
                <a:gd name="T6" fmla="*/ 945 w 945"/>
                <a:gd name="T7" fmla="*/ 276 h 283"/>
                <a:gd name="T8" fmla="*/ 929 w 945"/>
                <a:gd name="T9" fmla="*/ 254 h 283"/>
                <a:gd name="T10" fmla="*/ 0 w 945"/>
                <a:gd name="T11" fmla="*/ 38 h 283"/>
              </a:gdLst>
              <a:ahLst/>
              <a:cxnLst>
                <a:cxn ang="0">
                  <a:pos x="T0" y="T1"/>
                </a:cxn>
                <a:cxn ang="0">
                  <a:pos x="T2" y="T3"/>
                </a:cxn>
                <a:cxn ang="0">
                  <a:pos x="T4" y="T5"/>
                </a:cxn>
                <a:cxn ang="0">
                  <a:pos x="T6" y="T7"/>
                </a:cxn>
                <a:cxn ang="0">
                  <a:pos x="T8" y="T9"/>
                </a:cxn>
                <a:cxn ang="0">
                  <a:pos x="T10" y="T11"/>
                </a:cxn>
              </a:cxnLst>
              <a:rect l="0" t="0" r="r" b="b"/>
              <a:pathLst>
                <a:path w="945" h="283">
                  <a:moveTo>
                    <a:pt x="0" y="38"/>
                  </a:moveTo>
                  <a:cubicBezTo>
                    <a:pt x="67" y="282"/>
                    <a:pt x="67" y="282"/>
                    <a:pt x="67" y="282"/>
                  </a:cubicBezTo>
                  <a:cubicBezTo>
                    <a:pt x="67" y="282"/>
                    <a:pt x="837" y="218"/>
                    <a:pt x="925" y="283"/>
                  </a:cubicBezTo>
                  <a:cubicBezTo>
                    <a:pt x="945" y="276"/>
                    <a:pt x="945" y="276"/>
                    <a:pt x="945" y="276"/>
                  </a:cubicBezTo>
                  <a:cubicBezTo>
                    <a:pt x="929" y="254"/>
                    <a:pt x="929" y="254"/>
                    <a:pt x="929" y="254"/>
                  </a:cubicBezTo>
                  <a:cubicBezTo>
                    <a:pt x="929" y="254"/>
                    <a:pt x="802" y="0"/>
                    <a:pt x="0"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1711328" y="3152778"/>
              <a:ext cx="6080132" cy="1577976"/>
            </a:xfrm>
            <a:custGeom>
              <a:avLst/>
              <a:gdLst>
                <a:gd name="T0" fmla="*/ 2041 w 2041"/>
                <a:gd name="T1" fmla="*/ 128 h 530"/>
                <a:gd name="T2" fmla="*/ 1217 w 2041"/>
                <a:gd name="T3" fmla="*/ 0 h 530"/>
                <a:gd name="T4" fmla="*/ 1165 w 2041"/>
                <a:gd name="T5" fmla="*/ 47 h 530"/>
                <a:gd name="T6" fmla="*/ 1027 w 2041"/>
                <a:gd name="T7" fmla="*/ 134 h 530"/>
                <a:gd name="T8" fmla="*/ 875 w 2041"/>
                <a:gd name="T9" fmla="*/ 47 h 530"/>
                <a:gd name="T10" fmla="*/ 823 w 2041"/>
                <a:gd name="T11" fmla="*/ 0 h 530"/>
                <a:gd name="T12" fmla="*/ 0 w 2041"/>
                <a:gd name="T13" fmla="*/ 126 h 530"/>
                <a:gd name="T14" fmla="*/ 157 w 2041"/>
                <a:gd name="T15" fmla="*/ 498 h 530"/>
                <a:gd name="T16" fmla="*/ 158 w 2041"/>
                <a:gd name="T17" fmla="*/ 499 h 530"/>
                <a:gd name="T18" fmla="*/ 159 w 2041"/>
                <a:gd name="T19" fmla="*/ 500 h 530"/>
                <a:gd name="T20" fmla="*/ 159 w 2041"/>
                <a:gd name="T21" fmla="*/ 500 h 530"/>
                <a:gd name="T22" fmla="*/ 190 w 2041"/>
                <a:gd name="T23" fmla="*/ 525 h 530"/>
                <a:gd name="T24" fmla="*/ 243 w 2041"/>
                <a:gd name="T25" fmla="*/ 520 h 530"/>
                <a:gd name="T26" fmla="*/ 344 w 2041"/>
                <a:gd name="T27" fmla="*/ 502 h 530"/>
                <a:gd name="T28" fmla="*/ 630 w 2041"/>
                <a:gd name="T29" fmla="*/ 451 h 530"/>
                <a:gd name="T30" fmla="*/ 839 w 2041"/>
                <a:gd name="T31" fmla="*/ 414 h 530"/>
                <a:gd name="T32" fmla="*/ 919 w 2041"/>
                <a:gd name="T33" fmla="*/ 496 h 530"/>
                <a:gd name="T34" fmla="*/ 920 w 2041"/>
                <a:gd name="T35" fmla="*/ 498 h 530"/>
                <a:gd name="T36" fmla="*/ 924 w 2041"/>
                <a:gd name="T37" fmla="*/ 498 h 530"/>
                <a:gd name="T38" fmla="*/ 1005 w 2041"/>
                <a:gd name="T39" fmla="*/ 519 h 530"/>
                <a:gd name="T40" fmla="*/ 1011 w 2041"/>
                <a:gd name="T41" fmla="*/ 521 h 530"/>
                <a:gd name="T42" fmla="*/ 1029 w 2041"/>
                <a:gd name="T43" fmla="*/ 521 h 530"/>
                <a:gd name="T44" fmla="*/ 1035 w 2041"/>
                <a:gd name="T45" fmla="*/ 519 h 530"/>
                <a:gd name="T46" fmla="*/ 1116 w 2041"/>
                <a:gd name="T47" fmla="*/ 498 h 530"/>
                <a:gd name="T48" fmla="*/ 1117 w 2041"/>
                <a:gd name="T49" fmla="*/ 498 h 530"/>
                <a:gd name="T50" fmla="*/ 1117 w 2041"/>
                <a:gd name="T51" fmla="*/ 497 h 530"/>
                <a:gd name="T52" fmla="*/ 1202 w 2041"/>
                <a:gd name="T53" fmla="*/ 414 h 530"/>
                <a:gd name="T54" fmla="*/ 1625 w 2041"/>
                <a:gd name="T55" fmla="*/ 489 h 530"/>
                <a:gd name="T56" fmla="*/ 1799 w 2041"/>
                <a:gd name="T57" fmla="*/ 520 h 530"/>
                <a:gd name="T58" fmla="*/ 1832 w 2041"/>
                <a:gd name="T59" fmla="*/ 526 h 530"/>
                <a:gd name="T60" fmla="*/ 1880 w 2041"/>
                <a:gd name="T61" fmla="*/ 503 h 530"/>
                <a:gd name="T62" fmla="*/ 1884 w 2041"/>
                <a:gd name="T63" fmla="*/ 494 h 530"/>
                <a:gd name="T64" fmla="*/ 2041 w 2041"/>
                <a:gd name="T65" fmla="*/ 12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1" h="530">
                  <a:moveTo>
                    <a:pt x="2041" y="128"/>
                  </a:moveTo>
                  <a:cubicBezTo>
                    <a:pt x="1217" y="0"/>
                    <a:pt x="1217" y="0"/>
                    <a:pt x="1217" y="0"/>
                  </a:cubicBezTo>
                  <a:cubicBezTo>
                    <a:pt x="1165" y="47"/>
                    <a:pt x="1165" y="47"/>
                    <a:pt x="1165" y="47"/>
                  </a:cubicBezTo>
                  <a:cubicBezTo>
                    <a:pt x="1027" y="134"/>
                    <a:pt x="1027" y="134"/>
                    <a:pt x="1027" y="134"/>
                  </a:cubicBezTo>
                  <a:cubicBezTo>
                    <a:pt x="875" y="47"/>
                    <a:pt x="875" y="47"/>
                    <a:pt x="875" y="47"/>
                  </a:cubicBezTo>
                  <a:cubicBezTo>
                    <a:pt x="823" y="0"/>
                    <a:pt x="823" y="0"/>
                    <a:pt x="823" y="0"/>
                  </a:cubicBezTo>
                  <a:cubicBezTo>
                    <a:pt x="0" y="126"/>
                    <a:pt x="0" y="126"/>
                    <a:pt x="0" y="126"/>
                  </a:cubicBezTo>
                  <a:cubicBezTo>
                    <a:pt x="157" y="498"/>
                    <a:pt x="157" y="498"/>
                    <a:pt x="157" y="498"/>
                  </a:cubicBezTo>
                  <a:cubicBezTo>
                    <a:pt x="158" y="498"/>
                    <a:pt x="158" y="498"/>
                    <a:pt x="158" y="499"/>
                  </a:cubicBezTo>
                  <a:cubicBezTo>
                    <a:pt x="159" y="500"/>
                    <a:pt x="159" y="500"/>
                    <a:pt x="159" y="500"/>
                  </a:cubicBezTo>
                  <a:cubicBezTo>
                    <a:pt x="159" y="500"/>
                    <a:pt x="159" y="500"/>
                    <a:pt x="159" y="500"/>
                  </a:cubicBezTo>
                  <a:cubicBezTo>
                    <a:pt x="165" y="513"/>
                    <a:pt x="179" y="522"/>
                    <a:pt x="190" y="525"/>
                  </a:cubicBezTo>
                  <a:cubicBezTo>
                    <a:pt x="207" y="530"/>
                    <a:pt x="227" y="523"/>
                    <a:pt x="243" y="520"/>
                  </a:cubicBezTo>
                  <a:cubicBezTo>
                    <a:pt x="276" y="514"/>
                    <a:pt x="310" y="508"/>
                    <a:pt x="344" y="502"/>
                  </a:cubicBezTo>
                  <a:cubicBezTo>
                    <a:pt x="439" y="485"/>
                    <a:pt x="534" y="468"/>
                    <a:pt x="630" y="451"/>
                  </a:cubicBezTo>
                  <a:cubicBezTo>
                    <a:pt x="700" y="438"/>
                    <a:pt x="769" y="426"/>
                    <a:pt x="839" y="414"/>
                  </a:cubicBezTo>
                  <a:cubicBezTo>
                    <a:pt x="854" y="453"/>
                    <a:pt x="885" y="479"/>
                    <a:pt x="919" y="496"/>
                  </a:cubicBezTo>
                  <a:cubicBezTo>
                    <a:pt x="920" y="498"/>
                    <a:pt x="920" y="498"/>
                    <a:pt x="920" y="498"/>
                  </a:cubicBezTo>
                  <a:cubicBezTo>
                    <a:pt x="924" y="498"/>
                    <a:pt x="924" y="498"/>
                    <a:pt x="924" y="498"/>
                  </a:cubicBezTo>
                  <a:cubicBezTo>
                    <a:pt x="951" y="510"/>
                    <a:pt x="979" y="516"/>
                    <a:pt x="1005" y="519"/>
                  </a:cubicBezTo>
                  <a:cubicBezTo>
                    <a:pt x="1007" y="520"/>
                    <a:pt x="1009" y="521"/>
                    <a:pt x="1011" y="521"/>
                  </a:cubicBezTo>
                  <a:cubicBezTo>
                    <a:pt x="1017" y="520"/>
                    <a:pt x="1023" y="520"/>
                    <a:pt x="1029" y="521"/>
                  </a:cubicBezTo>
                  <a:cubicBezTo>
                    <a:pt x="1031" y="521"/>
                    <a:pt x="1033" y="520"/>
                    <a:pt x="1035" y="519"/>
                  </a:cubicBezTo>
                  <a:cubicBezTo>
                    <a:pt x="1061" y="516"/>
                    <a:pt x="1090" y="510"/>
                    <a:pt x="1116" y="498"/>
                  </a:cubicBezTo>
                  <a:cubicBezTo>
                    <a:pt x="1117" y="498"/>
                    <a:pt x="1117" y="498"/>
                    <a:pt x="1117" y="498"/>
                  </a:cubicBezTo>
                  <a:cubicBezTo>
                    <a:pt x="1117" y="497"/>
                    <a:pt x="1117" y="497"/>
                    <a:pt x="1117" y="497"/>
                  </a:cubicBezTo>
                  <a:cubicBezTo>
                    <a:pt x="1153" y="481"/>
                    <a:pt x="1185" y="454"/>
                    <a:pt x="1202" y="414"/>
                  </a:cubicBezTo>
                  <a:cubicBezTo>
                    <a:pt x="1343" y="439"/>
                    <a:pt x="1485" y="464"/>
                    <a:pt x="1625" y="489"/>
                  </a:cubicBezTo>
                  <a:cubicBezTo>
                    <a:pt x="1683" y="500"/>
                    <a:pt x="1741" y="510"/>
                    <a:pt x="1799" y="520"/>
                  </a:cubicBezTo>
                  <a:cubicBezTo>
                    <a:pt x="1810" y="522"/>
                    <a:pt x="1821" y="524"/>
                    <a:pt x="1832" y="526"/>
                  </a:cubicBezTo>
                  <a:cubicBezTo>
                    <a:pt x="1849" y="529"/>
                    <a:pt x="1868" y="520"/>
                    <a:pt x="1880" y="503"/>
                  </a:cubicBezTo>
                  <a:cubicBezTo>
                    <a:pt x="1882" y="500"/>
                    <a:pt x="1883" y="497"/>
                    <a:pt x="1884" y="494"/>
                  </a:cubicBezTo>
                  <a:lnTo>
                    <a:pt x="2041"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1881191" y="3897316"/>
              <a:ext cx="5756282" cy="833438"/>
            </a:xfrm>
            <a:custGeom>
              <a:avLst/>
              <a:gdLst>
                <a:gd name="T0" fmla="*/ 1932 w 1932"/>
                <a:gd name="T1" fmla="*/ 0 h 280"/>
                <a:gd name="T2" fmla="*/ 1827 w 1932"/>
                <a:gd name="T3" fmla="*/ 244 h 280"/>
                <a:gd name="T4" fmla="*/ 1823 w 1932"/>
                <a:gd name="T5" fmla="*/ 253 h 280"/>
                <a:gd name="T6" fmla="*/ 1775 w 1932"/>
                <a:gd name="T7" fmla="*/ 276 h 280"/>
                <a:gd name="T8" fmla="*/ 1742 w 1932"/>
                <a:gd name="T9" fmla="*/ 270 h 280"/>
                <a:gd name="T10" fmla="*/ 1568 w 1932"/>
                <a:gd name="T11" fmla="*/ 239 h 280"/>
                <a:gd name="T12" fmla="*/ 1145 w 1932"/>
                <a:gd name="T13" fmla="*/ 164 h 280"/>
                <a:gd name="T14" fmla="*/ 1060 w 1932"/>
                <a:gd name="T15" fmla="*/ 247 h 280"/>
                <a:gd name="T16" fmla="*/ 1060 w 1932"/>
                <a:gd name="T17" fmla="*/ 248 h 280"/>
                <a:gd name="T18" fmla="*/ 1059 w 1932"/>
                <a:gd name="T19" fmla="*/ 248 h 280"/>
                <a:gd name="T20" fmla="*/ 978 w 1932"/>
                <a:gd name="T21" fmla="*/ 269 h 280"/>
                <a:gd name="T22" fmla="*/ 972 w 1932"/>
                <a:gd name="T23" fmla="*/ 271 h 280"/>
                <a:gd name="T24" fmla="*/ 954 w 1932"/>
                <a:gd name="T25" fmla="*/ 271 h 280"/>
                <a:gd name="T26" fmla="*/ 948 w 1932"/>
                <a:gd name="T27" fmla="*/ 269 h 280"/>
                <a:gd name="T28" fmla="*/ 867 w 1932"/>
                <a:gd name="T29" fmla="*/ 248 h 280"/>
                <a:gd name="T30" fmla="*/ 863 w 1932"/>
                <a:gd name="T31" fmla="*/ 248 h 280"/>
                <a:gd name="T32" fmla="*/ 862 w 1932"/>
                <a:gd name="T33" fmla="*/ 246 h 280"/>
                <a:gd name="T34" fmla="*/ 782 w 1932"/>
                <a:gd name="T35" fmla="*/ 164 h 280"/>
                <a:gd name="T36" fmla="*/ 573 w 1932"/>
                <a:gd name="T37" fmla="*/ 201 h 280"/>
                <a:gd name="T38" fmla="*/ 287 w 1932"/>
                <a:gd name="T39" fmla="*/ 252 h 280"/>
                <a:gd name="T40" fmla="*/ 186 w 1932"/>
                <a:gd name="T41" fmla="*/ 270 h 280"/>
                <a:gd name="T42" fmla="*/ 133 w 1932"/>
                <a:gd name="T43" fmla="*/ 275 h 280"/>
                <a:gd name="T44" fmla="*/ 102 w 1932"/>
                <a:gd name="T45" fmla="*/ 250 h 280"/>
                <a:gd name="T46" fmla="*/ 102 w 1932"/>
                <a:gd name="T47" fmla="*/ 250 h 280"/>
                <a:gd name="T48" fmla="*/ 101 w 1932"/>
                <a:gd name="T49" fmla="*/ 249 h 280"/>
                <a:gd name="T50" fmla="*/ 100 w 1932"/>
                <a:gd name="T51" fmla="*/ 248 h 280"/>
                <a:gd name="T52" fmla="*/ 0 w 1932"/>
                <a:gd name="T53" fmla="*/ 11 h 280"/>
                <a:gd name="T54" fmla="*/ 945 w 1932"/>
                <a:gd name="T55" fmla="*/ 105 h 280"/>
                <a:gd name="T56" fmla="*/ 1932 w 1932"/>
                <a:gd name="T5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2" h="280">
                  <a:moveTo>
                    <a:pt x="1932" y="0"/>
                  </a:moveTo>
                  <a:cubicBezTo>
                    <a:pt x="1827" y="244"/>
                    <a:pt x="1827" y="244"/>
                    <a:pt x="1827" y="244"/>
                  </a:cubicBezTo>
                  <a:cubicBezTo>
                    <a:pt x="1826" y="247"/>
                    <a:pt x="1825" y="250"/>
                    <a:pt x="1823" y="253"/>
                  </a:cubicBezTo>
                  <a:cubicBezTo>
                    <a:pt x="1811" y="270"/>
                    <a:pt x="1792" y="279"/>
                    <a:pt x="1775" y="276"/>
                  </a:cubicBezTo>
                  <a:cubicBezTo>
                    <a:pt x="1764" y="274"/>
                    <a:pt x="1753" y="272"/>
                    <a:pt x="1742" y="270"/>
                  </a:cubicBezTo>
                  <a:cubicBezTo>
                    <a:pt x="1684" y="260"/>
                    <a:pt x="1626" y="250"/>
                    <a:pt x="1568" y="239"/>
                  </a:cubicBezTo>
                  <a:cubicBezTo>
                    <a:pt x="1428" y="214"/>
                    <a:pt x="1286" y="189"/>
                    <a:pt x="1145" y="164"/>
                  </a:cubicBezTo>
                  <a:cubicBezTo>
                    <a:pt x="1128" y="204"/>
                    <a:pt x="1096" y="231"/>
                    <a:pt x="1060" y="247"/>
                  </a:cubicBezTo>
                  <a:cubicBezTo>
                    <a:pt x="1060" y="248"/>
                    <a:pt x="1060" y="248"/>
                    <a:pt x="1060" y="248"/>
                  </a:cubicBezTo>
                  <a:cubicBezTo>
                    <a:pt x="1059" y="248"/>
                    <a:pt x="1059" y="248"/>
                    <a:pt x="1059" y="248"/>
                  </a:cubicBezTo>
                  <a:cubicBezTo>
                    <a:pt x="1033" y="260"/>
                    <a:pt x="1004" y="266"/>
                    <a:pt x="978" y="269"/>
                  </a:cubicBezTo>
                  <a:cubicBezTo>
                    <a:pt x="976" y="270"/>
                    <a:pt x="974" y="271"/>
                    <a:pt x="972" y="271"/>
                  </a:cubicBezTo>
                  <a:cubicBezTo>
                    <a:pt x="966" y="270"/>
                    <a:pt x="960" y="270"/>
                    <a:pt x="954" y="271"/>
                  </a:cubicBezTo>
                  <a:cubicBezTo>
                    <a:pt x="952" y="271"/>
                    <a:pt x="950" y="270"/>
                    <a:pt x="948" y="269"/>
                  </a:cubicBezTo>
                  <a:cubicBezTo>
                    <a:pt x="922" y="266"/>
                    <a:pt x="894" y="260"/>
                    <a:pt x="867" y="248"/>
                  </a:cubicBezTo>
                  <a:cubicBezTo>
                    <a:pt x="863" y="248"/>
                    <a:pt x="863" y="248"/>
                    <a:pt x="863" y="248"/>
                  </a:cubicBezTo>
                  <a:cubicBezTo>
                    <a:pt x="862" y="246"/>
                    <a:pt x="862" y="246"/>
                    <a:pt x="862" y="246"/>
                  </a:cubicBezTo>
                  <a:cubicBezTo>
                    <a:pt x="828" y="229"/>
                    <a:pt x="797" y="203"/>
                    <a:pt x="782" y="164"/>
                  </a:cubicBezTo>
                  <a:cubicBezTo>
                    <a:pt x="712" y="176"/>
                    <a:pt x="643" y="188"/>
                    <a:pt x="573" y="201"/>
                  </a:cubicBezTo>
                  <a:cubicBezTo>
                    <a:pt x="477" y="218"/>
                    <a:pt x="382" y="235"/>
                    <a:pt x="287" y="252"/>
                  </a:cubicBezTo>
                  <a:cubicBezTo>
                    <a:pt x="253" y="258"/>
                    <a:pt x="219" y="264"/>
                    <a:pt x="186" y="270"/>
                  </a:cubicBezTo>
                  <a:cubicBezTo>
                    <a:pt x="170" y="273"/>
                    <a:pt x="150" y="280"/>
                    <a:pt x="133" y="275"/>
                  </a:cubicBezTo>
                  <a:cubicBezTo>
                    <a:pt x="122" y="272"/>
                    <a:pt x="108" y="263"/>
                    <a:pt x="102" y="250"/>
                  </a:cubicBezTo>
                  <a:cubicBezTo>
                    <a:pt x="102" y="250"/>
                    <a:pt x="102" y="250"/>
                    <a:pt x="102" y="250"/>
                  </a:cubicBezTo>
                  <a:cubicBezTo>
                    <a:pt x="101" y="249"/>
                    <a:pt x="101" y="249"/>
                    <a:pt x="101" y="249"/>
                  </a:cubicBezTo>
                  <a:cubicBezTo>
                    <a:pt x="101" y="248"/>
                    <a:pt x="101" y="248"/>
                    <a:pt x="100" y="248"/>
                  </a:cubicBezTo>
                  <a:cubicBezTo>
                    <a:pt x="0" y="11"/>
                    <a:pt x="0" y="11"/>
                    <a:pt x="0" y="11"/>
                  </a:cubicBezTo>
                  <a:cubicBezTo>
                    <a:pt x="231" y="69"/>
                    <a:pt x="569" y="105"/>
                    <a:pt x="945" y="105"/>
                  </a:cubicBezTo>
                  <a:cubicBezTo>
                    <a:pt x="1345" y="105"/>
                    <a:pt x="1702" y="64"/>
                    <a:pt x="1932" y="0"/>
                  </a:cubicBez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p:cNvSpPr>
              <a:spLocks/>
            </p:cNvSpPr>
            <p:nvPr/>
          </p:nvSpPr>
          <p:spPr bwMode="auto">
            <a:xfrm>
              <a:off x="1925641" y="2228853"/>
              <a:ext cx="2836867" cy="781051"/>
            </a:xfrm>
            <a:custGeom>
              <a:avLst/>
              <a:gdLst>
                <a:gd name="T0" fmla="*/ 951 w 952"/>
                <a:gd name="T1" fmla="*/ 254 h 263"/>
                <a:gd name="T2" fmla="*/ 926 w 952"/>
                <a:gd name="T3" fmla="*/ 208 h 263"/>
                <a:gd name="T4" fmla="*/ 798 w 952"/>
                <a:gd name="T5" fmla="*/ 112 h 263"/>
                <a:gd name="T6" fmla="*/ 517 w 952"/>
                <a:gd name="T7" fmla="*/ 31 h 263"/>
                <a:gd name="T8" fmla="*/ 6 w 952"/>
                <a:gd name="T9" fmla="*/ 5 h 263"/>
                <a:gd name="T10" fmla="*/ 6 w 952"/>
                <a:gd name="T11" fmla="*/ 14 h 263"/>
                <a:gd name="T12" fmla="*/ 551 w 952"/>
                <a:gd name="T13" fmla="*/ 46 h 263"/>
                <a:gd name="T14" fmla="*/ 830 w 952"/>
                <a:gd name="T15" fmla="*/ 139 h 263"/>
                <a:gd name="T16" fmla="*/ 924 w 952"/>
                <a:gd name="T17" fmla="*/ 221 h 263"/>
                <a:gd name="T18" fmla="*/ 942 w 952"/>
                <a:gd name="T19" fmla="*/ 257 h 263"/>
                <a:gd name="T20" fmla="*/ 951 w 952"/>
                <a:gd name="T21" fmla="*/ 25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51" y="254"/>
                  </a:moveTo>
                  <a:cubicBezTo>
                    <a:pt x="948" y="237"/>
                    <a:pt x="937" y="221"/>
                    <a:pt x="926" y="208"/>
                  </a:cubicBezTo>
                  <a:cubicBezTo>
                    <a:pt x="893" y="165"/>
                    <a:pt x="846" y="135"/>
                    <a:pt x="798" y="112"/>
                  </a:cubicBezTo>
                  <a:cubicBezTo>
                    <a:pt x="710" y="69"/>
                    <a:pt x="613" y="46"/>
                    <a:pt x="517" y="31"/>
                  </a:cubicBezTo>
                  <a:cubicBezTo>
                    <a:pt x="349" y="3"/>
                    <a:pt x="176" y="0"/>
                    <a:pt x="6" y="5"/>
                  </a:cubicBezTo>
                  <a:cubicBezTo>
                    <a:pt x="0" y="5"/>
                    <a:pt x="0" y="14"/>
                    <a:pt x="6" y="14"/>
                  </a:cubicBezTo>
                  <a:cubicBezTo>
                    <a:pt x="188" y="9"/>
                    <a:pt x="372" y="13"/>
                    <a:pt x="551" y="46"/>
                  </a:cubicBezTo>
                  <a:cubicBezTo>
                    <a:pt x="647" y="64"/>
                    <a:pt x="745" y="90"/>
                    <a:pt x="830" y="139"/>
                  </a:cubicBezTo>
                  <a:cubicBezTo>
                    <a:pt x="866" y="160"/>
                    <a:pt x="900" y="186"/>
                    <a:pt x="924" y="221"/>
                  </a:cubicBezTo>
                  <a:cubicBezTo>
                    <a:pt x="932" y="231"/>
                    <a:pt x="940" y="244"/>
                    <a:pt x="942" y="257"/>
                  </a:cubicBezTo>
                  <a:cubicBezTo>
                    <a:pt x="943" y="263"/>
                    <a:pt x="952" y="260"/>
                    <a:pt x="951" y="254"/>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p:nvSpPr>
          <p:spPr bwMode="auto">
            <a:xfrm>
              <a:off x="4759332" y="2228853"/>
              <a:ext cx="2835279" cy="781051"/>
            </a:xfrm>
            <a:custGeom>
              <a:avLst/>
              <a:gdLst>
                <a:gd name="T0" fmla="*/ 9 w 952"/>
                <a:gd name="T1" fmla="*/ 257 h 263"/>
                <a:gd name="T2" fmla="*/ 35 w 952"/>
                <a:gd name="T3" fmla="*/ 211 h 263"/>
                <a:gd name="T4" fmla="*/ 171 w 952"/>
                <a:gd name="T5" fmla="*/ 114 h 263"/>
                <a:gd name="T6" fmla="*/ 450 w 952"/>
                <a:gd name="T7" fmla="*/ 38 h 263"/>
                <a:gd name="T8" fmla="*/ 946 w 952"/>
                <a:gd name="T9" fmla="*/ 14 h 263"/>
                <a:gd name="T10" fmla="*/ 946 w 952"/>
                <a:gd name="T11" fmla="*/ 5 h 263"/>
                <a:gd name="T12" fmla="*/ 406 w 952"/>
                <a:gd name="T13" fmla="*/ 36 h 263"/>
                <a:gd name="T14" fmla="*/ 124 w 952"/>
                <a:gd name="T15" fmla="*/ 127 h 263"/>
                <a:gd name="T16" fmla="*/ 21 w 952"/>
                <a:gd name="T17" fmla="*/ 214 h 263"/>
                <a:gd name="T18" fmla="*/ 1 w 952"/>
                <a:gd name="T19" fmla="*/ 254 h 263"/>
                <a:gd name="T20" fmla="*/ 9 w 952"/>
                <a:gd name="T21"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 y="257"/>
                  </a:moveTo>
                  <a:cubicBezTo>
                    <a:pt x="13" y="240"/>
                    <a:pt x="24" y="224"/>
                    <a:pt x="35" y="211"/>
                  </a:cubicBezTo>
                  <a:cubicBezTo>
                    <a:pt x="70" y="167"/>
                    <a:pt x="121" y="137"/>
                    <a:pt x="171" y="114"/>
                  </a:cubicBezTo>
                  <a:cubicBezTo>
                    <a:pt x="259" y="74"/>
                    <a:pt x="355" y="52"/>
                    <a:pt x="450" y="38"/>
                  </a:cubicBezTo>
                  <a:cubicBezTo>
                    <a:pt x="613" y="12"/>
                    <a:pt x="780" y="9"/>
                    <a:pt x="946" y="14"/>
                  </a:cubicBezTo>
                  <a:cubicBezTo>
                    <a:pt x="952" y="14"/>
                    <a:pt x="952" y="5"/>
                    <a:pt x="946" y="5"/>
                  </a:cubicBezTo>
                  <a:cubicBezTo>
                    <a:pt x="766" y="0"/>
                    <a:pt x="584" y="4"/>
                    <a:pt x="406" y="36"/>
                  </a:cubicBezTo>
                  <a:cubicBezTo>
                    <a:pt x="309" y="53"/>
                    <a:pt x="211" y="79"/>
                    <a:pt x="124" y="127"/>
                  </a:cubicBezTo>
                  <a:cubicBezTo>
                    <a:pt x="85" y="149"/>
                    <a:pt x="48" y="177"/>
                    <a:pt x="21" y="214"/>
                  </a:cubicBezTo>
                  <a:cubicBezTo>
                    <a:pt x="13" y="225"/>
                    <a:pt x="3" y="240"/>
                    <a:pt x="1" y="254"/>
                  </a:cubicBezTo>
                  <a:cubicBezTo>
                    <a:pt x="0" y="260"/>
                    <a:pt x="8" y="263"/>
                    <a:pt x="9" y="257"/>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p:nvSpPr>
          <p:spPr bwMode="auto">
            <a:xfrm>
              <a:off x="4741869" y="1804990"/>
              <a:ext cx="2835279" cy="1200151"/>
            </a:xfrm>
            <a:custGeom>
              <a:avLst/>
              <a:gdLst>
                <a:gd name="T0" fmla="*/ 9 w 952"/>
                <a:gd name="T1" fmla="*/ 398 h 403"/>
                <a:gd name="T2" fmla="*/ 32 w 952"/>
                <a:gd name="T3" fmla="*/ 334 h 403"/>
                <a:gd name="T4" fmla="*/ 149 w 952"/>
                <a:gd name="T5" fmla="*/ 194 h 403"/>
                <a:gd name="T6" fmla="*/ 429 w 952"/>
                <a:gd name="T7" fmla="*/ 62 h 403"/>
                <a:gd name="T8" fmla="*/ 946 w 952"/>
                <a:gd name="T9" fmla="*/ 14 h 403"/>
                <a:gd name="T10" fmla="*/ 946 w 952"/>
                <a:gd name="T11" fmla="*/ 4 h 403"/>
                <a:gd name="T12" fmla="*/ 427 w 952"/>
                <a:gd name="T13" fmla="*/ 54 h 403"/>
                <a:gd name="T14" fmla="*/ 145 w 952"/>
                <a:gd name="T15" fmla="*/ 186 h 403"/>
                <a:gd name="T16" fmla="*/ 26 w 952"/>
                <a:gd name="T17" fmla="*/ 326 h 403"/>
                <a:gd name="T18" fmla="*/ 0 w 952"/>
                <a:gd name="T19" fmla="*/ 396 h 403"/>
                <a:gd name="T20" fmla="*/ 0 w 952"/>
                <a:gd name="T21" fmla="*/ 398 h 403"/>
                <a:gd name="T22" fmla="*/ 9 w 952"/>
                <a:gd name="T23" fmla="*/ 39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2" h="403">
                  <a:moveTo>
                    <a:pt x="9" y="398"/>
                  </a:moveTo>
                  <a:cubicBezTo>
                    <a:pt x="12" y="380"/>
                    <a:pt x="22" y="352"/>
                    <a:pt x="32" y="334"/>
                  </a:cubicBezTo>
                  <a:cubicBezTo>
                    <a:pt x="59" y="278"/>
                    <a:pt x="101" y="232"/>
                    <a:pt x="149" y="194"/>
                  </a:cubicBezTo>
                  <a:cubicBezTo>
                    <a:pt x="231" y="129"/>
                    <a:pt x="330" y="89"/>
                    <a:pt x="429" y="62"/>
                  </a:cubicBezTo>
                  <a:cubicBezTo>
                    <a:pt x="597" y="17"/>
                    <a:pt x="773" y="9"/>
                    <a:pt x="946" y="14"/>
                  </a:cubicBezTo>
                  <a:cubicBezTo>
                    <a:pt x="952" y="14"/>
                    <a:pt x="952" y="5"/>
                    <a:pt x="946" y="4"/>
                  </a:cubicBezTo>
                  <a:cubicBezTo>
                    <a:pt x="772" y="0"/>
                    <a:pt x="595" y="9"/>
                    <a:pt x="427" y="54"/>
                  </a:cubicBezTo>
                  <a:cubicBezTo>
                    <a:pt x="326" y="80"/>
                    <a:pt x="227" y="121"/>
                    <a:pt x="145" y="186"/>
                  </a:cubicBezTo>
                  <a:cubicBezTo>
                    <a:pt x="96" y="223"/>
                    <a:pt x="54" y="271"/>
                    <a:pt x="26" y="326"/>
                  </a:cubicBezTo>
                  <a:cubicBezTo>
                    <a:pt x="14" y="347"/>
                    <a:pt x="4" y="372"/>
                    <a:pt x="0" y="396"/>
                  </a:cubicBezTo>
                  <a:cubicBezTo>
                    <a:pt x="0" y="397"/>
                    <a:pt x="0" y="397"/>
                    <a:pt x="0" y="398"/>
                  </a:cubicBezTo>
                  <a:cubicBezTo>
                    <a:pt x="0" y="403"/>
                    <a:pt x="9" y="403"/>
                    <a:pt x="9" y="398"/>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p:nvSpPr>
          <p:spPr bwMode="auto">
            <a:xfrm>
              <a:off x="1795466" y="2195515"/>
              <a:ext cx="2978154" cy="1255713"/>
            </a:xfrm>
            <a:custGeom>
              <a:avLst/>
              <a:gdLst>
                <a:gd name="T0" fmla="*/ 1000 w 1000"/>
                <a:gd name="T1" fmla="*/ 271 h 422"/>
                <a:gd name="T2" fmla="*/ 749 w 1000"/>
                <a:gd name="T3" fmla="*/ 305 h 422"/>
                <a:gd name="T4" fmla="*/ 749 w 1000"/>
                <a:gd name="T5" fmla="*/ 305 h 422"/>
                <a:gd name="T6" fmla="*/ 710 w 1000"/>
                <a:gd name="T7" fmla="*/ 310 h 422"/>
                <a:gd name="T8" fmla="*/ 710 w 1000"/>
                <a:gd name="T9" fmla="*/ 310 h 422"/>
                <a:gd name="T10" fmla="*/ 0 w 1000"/>
                <a:gd name="T11" fmla="*/ 422 h 422"/>
                <a:gd name="T12" fmla="*/ 4 w 1000"/>
                <a:gd name="T13" fmla="*/ 402 h 422"/>
                <a:gd name="T14" fmla="*/ 5 w 1000"/>
                <a:gd name="T15" fmla="*/ 392 h 422"/>
                <a:gd name="T16" fmla="*/ 9 w 1000"/>
                <a:gd name="T17" fmla="*/ 373 h 422"/>
                <a:gd name="T18" fmla="*/ 10 w 1000"/>
                <a:gd name="T19" fmla="*/ 363 h 422"/>
                <a:gd name="T20" fmla="*/ 20 w 1000"/>
                <a:gd name="T21" fmla="*/ 303 h 422"/>
                <a:gd name="T22" fmla="*/ 21 w 1000"/>
                <a:gd name="T23" fmla="*/ 294 h 422"/>
                <a:gd name="T24" fmla="*/ 32 w 1000"/>
                <a:gd name="T25" fmla="*/ 229 h 422"/>
                <a:gd name="T26" fmla="*/ 33 w 1000"/>
                <a:gd name="T27" fmla="*/ 220 h 422"/>
                <a:gd name="T28" fmla="*/ 41 w 1000"/>
                <a:gd name="T29" fmla="*/ 169 h 422"/>
                <a:gd name="T30" fmla="*/ 1000 w 1000"/>
                <a:gd name="T31" fmla="*/ 27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0" h="422">
                  <a:moveTo>
                    <a:pt x="1000" y="271"/>
                  </a:moveTo>
                  <a:cubicBezTo>
                    <a:pt x="749" y="305"/>
                    <a:pt x="749" y="305"/>
                    <a:pt x="749" y="305"/>
                  </a:cubicBezTo>
                  <a:cubicBezTo>
                    <a:pt x="749" y="305"/>
                    <a:pt x="749" y="305"/>
                    <a:pt x="749" y="305"/>
                  </a:cubicBezTo>
                  <a:cubicBezTo>
                    <a:pt x="710" y="310"/>
                    <a:pt x="710" y="310"/>
                    <a:pt x="710" y="310"/>
                  </a:cubicBezTo>
                  <a:cubicBezTo>
                    <a:pt x="710" y="310"/>
                    <a:pt x="710" y="310"/>
                    <a:pt x="710" y="310"/>
                  </a:cubicBezTo>
                  <a:cubicBezTo>
                    <a:pt x="0" y="422"/>
                    <a:pt x="0" y="422"/>
                    <a:pt x="0" y="422"/>
                  </a:cubicBezTo>
                  <a:cubicBezTo>
                    <a:pt x="4" y="402"/>
                    <a:pt x="4" y="402"/>
                    <a:pt x="4" y="402"/>
                  </a:cubicBezTo>
                  <a:cubicBezTo>
                    <a:pt x="5" y="392"/>
                    <a:pt x="5" y="392"/>
                    <a:pt x="5" y="392"/>
                  </a:cubicBezTo>
                  <a:cubicBezTo>
                    <a:pt x="9" y="373"/>
                    <a:pt x="9" y="373"/>
                    <a:pt x="9" y="373"/>
                  </a:cubicBezTo>
                  <a:cubicBezTo>
                    <a:pt x="10" y="363"/>
                    <a:pt x="10" y="363"/>
                    <a:pt x="10" y="363"/>
                  </a:cubicBezTo>
                  <a:cubicBezTo>
                    <a:pt x="20" y="303"/>
                    <a:pt x="20" y="303"/>
                    <a:pt x="20" y="303"/>
                  </a:cubicBezTo>
                  <a:cubicBezTo>
                    <a:pt x="21" y="294"/>
                    <a:pt x="21" y="294"/>
                    <a:pt x="21" y="294"/>
                  </a:cubicBezTo>
                  <a:cubicBezTo>
                    <a:pt x="32" y="229"/>
                    <a:pt x="32" y="229"/>
                    <a:pt x="32" y="229"/>
                  </a:cubicBezTo>
                  <a:cubicBezTo>
                    <a:pt x="33" y="220"/>
                    <a:pt x="33" y="220"/>
                    <a:pt x="33" y="220"/>
                  </a:cubicBezTo>
                  <a:cubicBezTo>
                    <a:pt x="41" y="169"/>
                    <a:pt x="41" y="169"/>
                    <a:pt x="41" y="169"/>
                  </a:cubicBezTo>
                  <a:cubicBezTo>
                    <a:pt x="843" y="0"/>
                    <a:pt x="1000" y="271"/>
                    <a:pt x="100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890716" y="2654303"/>
              <a:ext cx="2725742" cy="311151"/>
            </a:xfrm>
            <a:custGeom>
              <a:avLst/>
              <a:gdLst>
                <a:gd name="T0" fmla="*/ 904 w 915"/>
                <a:gd name="T1" fmla="*/ 102 h 105"/>
                <a:gd name="T2" fmla="*/ 837 w 915"/>
                <a:gd name="T3" fmla="*/ 66 h 105"/>
                <a:gd name="T4" fmla="*/ 558 w 915"/>
                <a:gd name="T5" fmla="*/ 14 h 105"/>
                <a:gd name="T6" fmla="*/ 2 w 915"/>
                <a:gd name="T7" fmla="*/ 75 h 105"/>
                <a:gd name="T8" fmla="*/ 0 w 915"/>
                <a:gd name="T9" fmla="*/ 75 h 105"/>
                <a:gd name="T10" fmla="*/ 1 w 915"/>
                <a:gd name="T11" fmla="*/ 66 h 105"/>
                <a:gd name="T12" fmla="*/ 533 w 915"/>
                <a:gd name="T13" fmla="*/ 4 h 105"/>
                <a:gd name="T14" fmla="*/ 825 w 915"/>
                <a:gd name="T15" fmla="*/ 52 h 105"/>
                <a:gd name="T16" fmla="*/ 910 w 915"/>
                <a:gd name="T17" fmla="*/ 95 h 105"/>
                <a:gd name="T18" fmla="*/ 904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904" y="102"/>
                  </a:moveTo>
                  <a:cubicBezTo>
                    <a:pt x="887" y="87"/>
                    <a:pt x="859" y="75"/>
                    <a:pt x="837" y="66"/>
                  </a:cubicBezTo>
                  <a:cubicBezTo>
                    <a:pt x="748" y="31"/>
                    <a:pt x="652" y="18"/>
                    <a:pt x="558" y="14"/>
                  </a:cubicBezTo>
                  <a:cubicBezTo>
                    <a:pt x="371" y="7"/>
                    <a:pt x="184" y="35"/>
                    <a:pt x="2" y="75"/>
                  </a:cubicBezTo>
                  <a:cubicBezTo>
                    <a:pt x="1" y="75"/>
                    <a:pt x="0" y="75"/>
                    <a:pt x="0" y="75"/>
                  </a:cubicBezTo>
                  <a:cubicBezTo>
                    <a:pt x="1" y="66"/>
                    <a:pt x="1" y="66"/>
                    <a:pt x="1" y="66"/>
                  </a:cubicBezTo>
                  <a:cubicBezTo>
                    <a:pt x="175" y="27"/>
                    <a:pt x="354" y="0"/>
                    <a:pt x="533" y="4"/>
                  </a:cubicBezTo>
                  <a:cubicBezTo>
                    <a:pt x="631" y="7"/>
                    <a:pt x="732" y="18"/>
                    <a:pt x="825" y="52"/>
                  </a:cubicBezTo>
                  <a:cubicBezTo>
                    <a:pt x="854" y="63"/>
                    <a:pt x="886" y="75"/>
                    <a:pt x="910" y="95"/>
                  </a:cubicBezTo>
                  <a:cubicBezTo>
                    <a:pt x="915" y="99"/>
                    <a:pt x="908" y="105"/>
                    <a:pt x="904"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1854203" y="2781304"/>
              <a:ext cx="2603504" cy="315912"/>
            </a:xfrm>
            <a:custGeom>
              <a:avLst/>
              <a:gdLst>
                <a:gd name="T0" fmla="*/ 865 w 874"/>
                <a:gd name="T1" fmla="*/ 73 h 106"/>
                <a:gd name="T2" fmla="*/ 829 w 874"/>
                <a:gd name="T3" fmla="*/ 58 h 106"/>
                <a:gd name="T4" fmla="*/ 559 w 874"/>
                <a:gd name="T5" fmla="*/ 17 h 106"/>
                <a:gd name="T6" fmla="*/ 2 w 874"/>
                <a:gd name="T7" fmla="*/ 106 h 106"/>
                <a:gd name="T8" fmla="*/ 0 w 874"/>
                <a:gd name="T9" fmla="*/ 106 h 106"/>
                <a:gd name="T10" fmla="*/ 1 w 874"/>
                <a:gd name="T11" fmla="*/ 97 h 106"/>
                <a:gd name="T12" fmla="*/ 358 w 874"/>
                <a:gd name="T13" fmla="*/ 20 h 106"/>
                <a:gd name="T14" fmla="*/ 745 w 874"/>
                <a:gd name="T15" fmla="*/ 26 h 106"/>
                <a:gd name="T16" fmla="*/ 869 w 874"/>
                <a:gd name="T17" fmla="*/ 65 h 106"/>
                <a:gd name="T18" fmla="*/ 865 w 874"/>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4" h="106">
                  <a:moveTo>
                    <a:pt x="865" y="73"/>
                  </a:moveTo>
                  <a:cubicBezTo>
                    <a:pt x="853" y="67"/>
                    <a:pt x="841" y="62"/>
                    <a:pt x="829" y="58"/>
                  </a:cubicBezTo>
                  <a:cubicBezTo>
                    <a:pt x="743" y="28"/>
                    <a:pt x="650" y="18"/>
                    <a:pt x="559" y="17"/>
                  </a:cubicBezTo>
                  <a:cubicBezTo>
                    <a:pt x="370" y="15"/>
                    <a:pt x="182" y="52"/>
                    <a:pt x="2" y="106"/>
                  </a:cubicBezTo>
                  <a:cubicBezTo>
                    <a:pt x="1" y="106"/>
                    <a:pt x="0" y="106"/>
                    <a:pt x="0" y="106"/>
                  </a:cubicBezTo>
                  <a:cubicBezTo>
                    <a:pt x="1" y="97"/>
                    <a:pt x="1" y="97"/>
                    <a:pt x="1" y="97"/>
                  </a:cubicBezTo>
                  <a:cubicBezTo>
                    <a:pt x="118" y="62"/>
                    <a:pt x="237" y="35"/>
                    <a:pt x="358" y="20"/>
                  </a:cubicBezTo>
                  <a:cubicBezTo>
                    <a:pt x="486" y="4"/>
                    <a:pt x="618" y="0"/>
                    <a:pt x="745" y="26"/>
                  </a:cubicBezTo>
                  <a:cubicBezTo>
                    <a:pt x="786" y="34"/>
                    <a:pt x="832" y="44"/>
                    <a:pt x="869" y="65"/>
                  </a:cubicBezTo>
                  <a:cubicBezTo>
                    <a:pt x="874" y="68"/>
                    <a:pt x="870" y="76"/>
                    <a:pt x="865"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1820866" y="2924177"/>
              <a:ext cx="2535241" cy="381000"/>
            </a:xfrm>
            <a:custGeom>
              <a:avLst/>
              <a:gdLst>
                <a:gd name="T0" fmla="*/ 843 w 851"/>
                <a:gd name="T1" fmla="*/ 42 h 128"/>
                <a:gd name="T2" fmla="*/ 827 w 851"/>
                <a:gd name="T3" fmla="*/ 38 h 128"/>
                <a:gd name="T4" fmla="*/ 564 w 851"/>
                <a:gd name="T5" fmla="*/ 17 h 128"/>
                <a:gd name="T6" fmla="*/ 2 w 851"/>
                <a:gd name="T7" fmla="*/ 128 h 128"/>
                <a:gd name="T8" fmla="*/ 0 w 851"/>
                <a:gd name="T9" fmla="*/ 128 h 128"/>
                <a:gd name="T10" fmla="*/ 1 w 851"/>
                <a:gd name="T11" fmla="*/ 118 h 128"/>
                <a:gd name="T12" fmla="*/ 220 w 851"/>
                <a:gd name="T13" fmla="*/ 55 h 128"/>
                <a:gd name="T14" fmla="*/ 682 w 851"/>
                <a:gd name="T15" fmla="*/ 9 h 128"/>
                <a:gd name="T16" fmla="*/ 845 w 851"/>
                <a:gd name="T17" fmla="*/ 33 h 128"/>
                <a:gd name="T18" fmla="*/ 843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43" y="42"/>
                  </a:moveTo>
                  <a:cubicBezTo>
                    <a:pt x="838" y="41"/>
                    <a:pt x="833" y="39"/>
                    <a:pt x="827" y="38"/>
                  </a:cubicBezTo>
                  <a:cubicBezTo>
                    <a:pt x="742" y="18"/>
                    <a:pt x="652" y="14"/>
                    <a:pt x="564" y="17"/>
                  </a:cubicBezTo>
                  <a:cubicBezTo>
                    <a:pt x="372" y="24"/>
                    <a:pt x="183" y="66"/>
                    <a:pt x="2" y="128"/>
                  </a:cubicBezTo>
                  <a:cubicBezTo>
                    <a:pt x="1" y="128"/>
                    <a:pt x="0" y="128"/>
                    <a:pt x="0" y="128"/>
                  </a:cubicBezTo>
                  <a:cubicBezTo>
                    <a:pt x="1" y="118"/>
                    <a:pt x="1" y="118"/>
                    <a:pt x="1" y="118"/>
                  </a:cubicBezTo>
                  <a:cubicBezTo>
                    <a:pt x="73" y="94"/>
                    <a:pt x="146" y="72"/>
                    <a:pt x="220" y="55"/>
                  </a:cubicBezTo>
                  <a:cubicBezTo>
                    <a:pt x="371" y="21"/>
                    <a:pt x="527" y="0"/>
                    <a:pt x="682" y="9"/>
                  </a:cubicBezTo>
                  <a:cubicBezTo>
                    <a:pt x="736" y="13"/>
                    <a:pt x="793" y="17"/>
                    <a:pt x="845" y="33"/>
                  </a:cubicBezTo>
                  <a:cubicBezTo>
                    <a:pt x="851" y="35"/>
                    <a:pt x="848" y="44"/>
                    <a:pt x="843"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1806577" y="3073402"/>
              <a:ext cx="2532066" cy="317500"/>
            </a:xfrm>
            <a:custGeom>
              <a:avLst/>
              <a:gdLst>
                <a:gd name="T0" fmla="*/ 841 w 850"/>
                <a:gd name="T1" fmla="*/ 42 h 107"/>
                <a:gd name="T2" fmla="*/ 791 w 850"/>
                <a:gd name="T3" fmla="*/ 27 h 107"/>
                <a:gd name="T4" fmla="*/ 706 w 850"/>
                <a:gd name="T5" fmla="*/ 15 h 107"/>
                <a:gd name="T6" fmla="*/ 706 w 850"/>
                <a:gd name="T7" fmla="*/ 15 h 107"/>
                <a:gd name="T8" fmla="*/ 543 w 850"/>
                <a:gd name="T9" fmla="*/ 17 h 107"/>
                <a:gd name="T10" fmla="*/ 1 w 850"/>
                <a:gd name="T11" fmla="*/ 107 h 107"/>
                <a:gd name="T12" fmla="*/ 0 w 850"/>
                <a:gd name="T13" fmla="*/ 107 h 107"/>
                <a:gd name="T14" fmla="*/ 1 w 850"/>
                <a:gd name="T15" fmla="*/ 97 h 107"/>
                <a:gd name="T16" fmla="*/ 487 w 850"/>
                <a:gd name="T17" fmla="*/ 12 h 107"/>
                <a:gd name="T18" fmla="*/ 745 w 850"/>
                <a:gd name="T19" fmla="*/ 10 h 107"/>
                <a:gd name="T20" fmla="*/ 745 w 850"/>
                <a:gd name="T21" fmla="*/ 10 h 107"/>
                <a:gd name="T22" fmla="*/ 770 w 850"/>
                <a:gd name="T23" fmla="*/ 14 h 107"/>
                <a:gd name="T24" fmla="*/ 845 w 850"/>
                <a:gd name="T25" fmla="*/ 34 h 107"/>
                <a:gd name="T26" fmla="*/ 841 w 850"/>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0" h="107">
                  <a:moveTo>
                    <a:pt x="841" y="42"/>
                  </a:moveTo>
                  <a:cubicBezTo>
                    <a:pt x="827" y="34"/>
                    <a:pt x="807" y="30"/>
                    <a:pt x="791" y="27"/>
                  </a:cubicBezTo>
                  <a:cubicBezTo>
                    <a:pt x="763" y="21"/>
                    <a:pt x="735" y="17"/>
                    <a:pt x="706" y="15"/>
                  </a:cubicBezTo>
                  <a:cubicBezTo>
                    <a:pt x="706" y="15"/>
                    <a:pt x="706" y="15"/>
                    <a:pt x="706" y="15"/>
                  </a:cubicBezTo>
                  <a:cubicBezTo>
                    <a:pt x="651" y="12"/>
                    <a:pt x="596" y="14"/>
                    <a:pt x="543" y="17"/>
                  </a:cubicBezTo>
                  <a:cubicBezTo>
                    <a:pt x="360" y="29"/>
                    <a:pt x="179" y="65"/>
                    <a:pt x="1" y="107"/>
                  </a:cubicBezTo>
                  <a:cubicBezTo>
                    <a:pt x="0" y="107"/>
                    <a:pt x="0" y="107"/>
                    <a:pt x="0" y="107"/>
                  </a:cubicBezTo>
                  <a:cubicBezTo>
                    <a:pt x="1" y="97"/>
                    <a:pt x="1" y="97"/>
                    <a:pt x="1" y="97"/>
                  </a:cubicBezTo>
                  <a:cubicBezTo>
                    <a:pt x="161" y="60"/>
                    <a:pt x="323" y="27"/>
                    <a:pt x="487" y="12"/>
                  </a:cubicBezTo>
                  <a:cubicBezTo>
                    <a:pt x="572" y="5"/>
                    <a:pt x="660" y="0"/>
                    <a:pt x="745" y="10"/>
                  </a:cubicBezTo>
                  <a:cubicBezTo>
                    <a:pt x="745" y="10"/>
                    <a:pt x="745" y="10"/>
                    <a:pt x="745" y="10"/>
                  </a:cubicBezTo>
                  <a:cubicBezTo>
                    <a:pt x="753" y="11"/>
                    <a:pt x="761" y="12"/>
                    <a:pt x="770" y="14"/>
                  </a:cubicBezTo>
                  <a:cubicBezTo>
                    <a:pt x="794" y="18"/>
                    <a:pt x="823" y="22"/>
                    <a:pt x="845" y="34"/>
                  </a:cubicBezTo>
                  <a:cubicBezTo>
                    <a:pt x="850" y="37"/>
                    <a:pt x="846" y="45"/>
                    <a:pt x="841"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4738694" y="2195515"/>
              <a:ext cx="2967042" cy="1204912"/>
            </a:xfrm>
            <a:custGeom>
              <a:avLst/>
              <a:gdLst>
                <a:gd name="T0" fmla="*/ 0 w 996"/>
                <a:gd name="T1" fmla="*/ 271 h 405"/>
                <a:gd name="T2" fmla="*/ 251 w 996"/>
                <a:gd name="T3" fmla="*/ 305 h 405"/>
                <a:gd name="T4" fmla="*/ 251 w 996"/>
                <a:gd name="T5" fmla="*/ 305 h 405"/>
                <a:gd name="T6" fmla="*/ 290 w 996"/>
                <a:gd name="T7" fmla="*/ 310 h 405"/>
                <a:gd name="T8" fmla="*/ 290 w 996"/>
                <a:gd name="T9" fmla="*/ 310 h 405"/>
                <a:gd name="T10" fmla="*/ 996 w 996"/>
                <a:gd name="T11" fmla="*/ 405 h 405"/>
                <a:gd name="T12" fmla="*/ 996 w 996"/>
                <a:gd name="T13" fmla="*/ 402 h 405"/>
                <a:gd name="T14" fmla="*/ 994 w 996"/>
                <a:gd name="T15" fmla="*/ 392 h 405"/>
                <a:gd name="T16" fmla="*/ 991 w 996"/>
                <a:gd name="T17" fmla="*/ 373 h 405"/>
                <a:gd name="T18" fmla="*/ 990 w 996"/>
                <a:gd name="T19" fmla="*/ 363 h 405"/>
                <a:gd name="T20" fmla="*/ 980 w 996"/>
                <a:gd name="T21" fmla="*/ 303 h 405"/>
                <a:gd name="T22" fmla="*/ 978 w 996"/>
                <a:gd name="T23" fmla="*/ 294 h 405"/>
                <a:gd name="T24" fmla="*/ 968 w 996"/>
                <a:gd name="T25" fmla="*/ 229 h 405"/>
                <a:gd name="T26" fmla="*/ 967 w 996"/>
                <a:gd name="T27" fmla="*/ 220 h 405"/>
                <a:gd name="T28" fmla="*/ 958 w 996"/>
                <a:gd name="T29" fmla="*/ 169 h 405"/>
                <a:gd name="T30" fmla="*/ 0 w 996"/>
                <a:gd name="T31" fmla="*/ 27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6" h="405">
                  <a:moveTo>
                    <a:pt x="0" y="271"/>
                  </a:moveTo>
                  <a:cubicBezTo>
                    <a:pt x="251" y="305"/>
                    <a:pt x="251" y="305"/>
                    <a:pt x="251" y="305"/>
                  </a:cubicBezTo>
                  <a:cubicBezTo>
                    <a:pt x="251" y="305"/>
                    <a:pt x="251" y="305"/>
                    <a:pt x="251" y="305"/>
                  </a:cubicBezTo>
                  <a:cubicBezTo>
                    <a:pt x="290" y="310"/>
                    <a:pt x="290" y="310"/>
                    <a:pt x="290" y="310"/>
                  </a:cubicBezTo>
                  <a:cubicBezTo>
                    <a:pt x="290" y="310"/>
                    <a:pt x="290" y="310"/>
                    <a:pt x="290" y="310"/>
                  </a:cubicBezTo>
                  <a:cubicBezTo>
                    <a:pt x="996" y="405"/>
                    <a:pt x="996" y="405"/>
                    <a:pt x="996" y="405"/>
                  </a:cubicBezTo>
                  <a:cubicBezTo>
                    <a:pt x="996" y="402"/>
                    <a:pt x="996" y="402"/>
                    <a:pt x="996" y="402"/>
                  </a:cubicBezTo>
                  <a:cubicBezTo>
                    <a:pt x="994" y="392"/>
                    <a:pt x="994" y="392"/>
                    <a:pt x="994" y="392"/>
                  </a:cubicBezTo>
                  <a:cubicBezTo>
                    <a:pt x="991" y="373"/>
                    <a:pt x="991" y="373"/>
                    <a:pt x="991" y="373"/>
                  </a:cubicBezTo>
                  <a:cubicBezTo>
                    <a:pt x="990" y="363"/>
                    <a:pt x="990" y="363"/>
                    <a:pt x="990" y="363"/>
                  </a:cubicBezTo>
                  <a:cubicBezTo>
                    <a:pt x="980" y="303"/>
                    <a:pt x="980" y="303"/>
                    <a:pt x="980" y="303"/>
                  </a:cubicBezTo>
                  <a:cubicBezTo>
                    <a:pt x="978" y="294"/>
                    <a:pt x="978" y="294"/>
                    <a:pt x="978" y="294"/>
                  </a:cubicBezTo>
                  <a:cubicBezTo>
                    <a:pt x="968" y="229"/>
                    <a:pt x="968" y="229"/>
                    <a:pt x="968" y="229"/>
                  </a:cubicBezTo>
                  <a:cubicBezTo>
                    <a:pt x="967" y="220"/>
                    <a:pt x="967" y="220"/>
                    <a:pt x="967" y="220"/>
                  </a:cubicBezTo>
                  <a:cubicBezTo>
                    <a:pt x="958" y="169"/>
                    <a:pt x="958" y="169"/>
                    <a:pt x="958" y="169"/>
                  </a:cubicBezTo>
                  <a:cubicBezTo>
                    <a:pt x="157" y="0"/>
                    <a:pt x="0" y="271"/>
                    <a:pt x="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
            <p:cNvSpPr>
              <a:spLocks/>
            </p:cNvSpPr>
            <p:nvPr/>
          </p:nvSpPr>
          <p:spPr bwMode="auto">
            <a:xfrm>
              <a:off x="4895857" y="2654301"/>
              <a:ext cx="2725742" cy="311151"/>
            </a:xfrm>
            <a:custGeom>
              <a:avLst/>
              <a:gdLst>
                <a:gd name="T0" fmla="*/ 11 w 915"/>
                <a:gd name="T1" fmla="*/ 102 h 105"/>
                <a:gd name="T2" fmla="*/ 78 w 915"/>
                <a:gd name="T3" fmla="*/ 66 h 105"/>
                <a:gd name="T4" fmla="*/ 357 w 915"/>
                <a:gd name="T5" fmla="*/ 14 h 105"/>
                <a:gd name="T6" fmla="*/ 913 w 915"/>
                <a:gd name="T7" fmla="*/ 75 h 105"/>
                <a:gd name="T8" fmla="*/ 915 w 915"/>
                <a:gd name="T9" fmla="*/ 75 h 105"/>
                <a:gd name="T10" fmla="*/ 914 w 915"/>
                <a:gd name="T11" fmla="*/ 66 h 105"/>
                <a:gd name="T12" fmla="*/ 382 w 915"/>
                <a:gd name="T13" fmla="*/ 4 h 105"/>
                <a:gd name="T14" fmla="*/ 89 w 915"/>
                <a:gd name="T15" fmla="*/ 52 h 105"/>
                <a:gd name="T16" fmla="*/ 5 w 915"/>
                <a:gd name="T17" fmla="*/ 95 h 105"/>
                <a:gd name="T18" fmla="*/ 11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11" y="102"/>
                  </a:moveTo>
                  <a:cubicBezTo>
                    <a:pt x="28" y="87"/>
                    <a:pt x="56" y="75"/>
                    <a:pt x="78" y="66"/>
                  </a:cubicBezTo>
                  <a:cubicBezTo>
                    <a:pt x="166" y="31"/>
                    <a:pt x="263" y="18"/>
                    <a:pt x="357" y="14"/>
                  </a:cubicBezTo>
                  <a:cubicBezTo>
                    <a:pt x="544" y="7"/>
                    <a:pt x="731" y="35"/>
                    <a:pt x="913" y="75"/>
                  </a:cubicBezTo>
                  <a:cubicBezTo>
                    <a:pt x="914" y="75"/>
                    <a:pt x="914" y="75"/>
                    <a:pt x="915" y="75"/>
                  </a:cubicBezTo>
                  <a:cubicBezTo>
                    <a:pt x="914" y="66"/>
                    <a:pt x="914" y="66"/>
                    <a:pt x="914" y="66"/>
                  </a:cubicBezTo>
                  <a:cubicBezTo>
                    <a:pt x="740" y="27"/>
                    <a:pt x="561" y="0"/>
                    <a:pt x="382" y="4"/>
                  </a:cubicBezTo>
                  <a:cubicBezTo>
                    <a:pt x="284" y="7"/>
                    <a:pt x="182" y="18"/>
                    <a:pt x="89" y="52"/>
                  </a:cubicBezTo>
                  <a:cubicBezTo>
                    <a:pt x="61" y="63"/>
                    <a:pt x="29" y="75"/>
                    <a:pt x="5" y="95"/>
                  </a:cubicBezTo>
                  <a:cubicBezTo>
                    <a:pt x="0" y="99"/>
                    <a:pt x="7" y="105"/>
                    <a:pt x="11"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
            <p:cNvSpPr>
              <a:spLocks/>
            </p:cNvSpPr>
            <p:nvPr/>
          </p:nvSpPr>
          <p:spPr bwMode="auto">
            <a:xfrm>
              <a:off x="5051432" y="2781301"/>
              <a:ext cx="2606678" cy="315912"/>
            </a:xfrm>
            <a:custGeom>
              <a:avLst/>
              <a:gdLst>
                <a:gd name="T0" fmla="*/ 10 w 875"/>
                <a:gd name="T1" fmla="*/ 73 h 106"/>
                <a:gd name="T2" fmla="*/ 45 w 875"/>
                <a:gd name="T3" fmla="*/ 58 h 106"/>
                <a:gd name="T4" fmla="*/ 316 w 875"/>
                <a:gd name="T5" fmla="*/ 17 h 106"/>
                <a:gd name="T6" fmla="*/ 873 w 875"/>
                <a:gd name="T7" fmla="*/ 106 h 106"/>
                <a:gd name="T8" fmla="*/ 875 w 875"/>
                <a:gd name="T9" fmla="*/ 106 h 106"/>
                <a:gd name="T10" fmla="*/ 873 w 875"/>
                <a:gd name="T11" fmla="*/ 97 h 106"/>
                <a:gd name="T12" fmla="*/ 517 w 875"/>
                <a:gd name="T13" fmla="*/ 20 h 106"/>
                <a:gd name="T14" fmla="*/ 130 w 875"/>
                <a:gd name="T15" fmla="*/ 26 h 106"/>
                <a:gd name="T16" fmla="*/ 6 w 875"/>
                <a:gd name="T17" fmla="*/ 65 h 106"/>
                <a:gd name="T18" fmla="*/ 10 w 875"/>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5" h="106">
                  <a:moveTo>
                    <a:pt x="10" y="73"/>
                  </a:moveTo>
                  <a:cubicBezTo>
                    <a:pt x="21" y="67"/>
                    <a:pt x="33" y="62"/>
                    <a:pt x="45" y="58"/>
                  </a:cubicBezTo>
                  <a:cubicBezTo>
                    <a:pt x="131" y="28"/>
                    <a:pt x="225" y="18"/>
                    <a:pt x="316" y="17"/>
                  </a:cubicBezTo>
                  <a:cubicBezTo>
                    <a:pt x="505" y="15"/>
                    <a:pt x="693" y="52"/>
                    <a:pt x="873" y="106"/>
                  </a:cubicBezTo>
                  <a:cubicBezTo>
                    <a:pt x="874" y="106"/>
                    <a:pt x="874" y="106"/>
                    <a:pt x="875" y="106"/>
                  </a:cubicBezTo>
                  <a:cubicBezTo>
                    <a:pt x="873" y="97"/>
                    <a:pt x="873" y="97"/>
                    <a:pt x="873" y="97"/>
                  </a:cubicBezTo>
                  <a:cubicBezTo>
                    <a:pt x="757" y="62"/>
                    <a:pt x="638" y="35"/>
                    <a:pt x="517" y="20"/>
                  </a:cubicBezTo>
                  <a:cubicBezTo>
                    <a:pt x="389" y="4"/>
                    <a:pt x="257" y="0"/>
                    <a:pt x="130" y="26"/>
                  </a:cubicBezTo>
                  <a:cubicBezTo>
                    <a:pt x="89" y="34"/>
                    <a:pt x="43" y="44"/>
                    <a:pt x="6" y="65"/>
                  </a:cubicBezTo>
                  <a:cubicBezTo>
                    <a:pt x="0" y="68"/>
                    <a:pt x="5" y="76"/>
                    <a:pt x="10"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p:cNvSpPr>
              <a:spLocks/>
            </p:cNvSpPr>
            <p:nvPr/>
          </p:nvSpPr>
          <p:spPr bwMode="auto">
            <a:xfrm>
              <a:off x="5154621" y="2924175"/>
              <a:ext cx="2535241" cy="381000"/>
            </a:xfrm>
            <a:custGeom>
              <a:avLst/>
              <a:gdLst>
                <a:gd name="T0" fmla="*/ 8 w 851"/>
                <a:gd name="T1" fmla="*/ 42 h 128"/>
                <a:gd name="T2" fmla="*/ 23 w 851"/>
                <a:gd name="T3" fmla="*/ 38 h 128"/>
                <a:gd name="T4" fmla="*/ 286 w 851"/>
                <a:gd name="T5" fmla="*/ 17 h 128"/>
                <a:gd name="T6" fmla="*/ 849 w 851"/>
                <a:gd name="T7" fmla="*/ 128 h 128"/>
                <a:gd name="T8" fmla="*/ 851 w 851"/>
                <a:gd name="T9" fmla="*/ 128 h 128"/>
                <a:gd name="T10" fmla="*/ 850 w 851"/>
                <a:gd name="T11" fmla="*/ 118 h 128"/>
                <a:gd name="T12" fmla="*/ 631 w 851"/>
                <a:gd name="T13" fmla="*/ 55 h 128"/>
                <a:gd name="T14" fmla="*/ 168 w 851"/>
                <a:gd name="T15" fmla="*/ 9 h 128"/>
                <a:gd name="T16" fmla="*/ 6 w 851"/>
                <a:gd name="T17" fmla="*/ 33 h 128"/>
                <a:gd name="T18" fmla="*/ 8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 y="42"/>
                  </a:moveTo>
                  <a:cubicBezTo>
                    <a:pt x="13" y="41"/>
                    <a:pt x="18" y="39"/>
                    <a:pt x="23" y="38"/>
                  </a:cubicBezTo>
                  <a:cubicBezTo>
                    <a:pt x="109" y="18"/>
                    <a:pt x="199" y="14"/>
                    <a:pt x="286" y="17"/>
                  </a:cubicBezTo>
                  <a:cubicBezTo>
                    <a:pt x="478" y="24"/>
                    <a:pt x="668" y="66"/>
                    <a:pt x="849" y="128"/>
                  </a:cubicBezTo>
                  <a:cubicBezTo>
                    <a:pt x="850" y="128"/>
                    <a:pt x="851" y="128"/>
                    <a:pt x="851" y="128"/>
                  </a:cubicBezTo>
                  <a:cubicBezTo>
                    <a:pt x="850" y="118"/>
                    <a:pt x="850" y="118"/>
                    <a:pt x="850" y="118"/>
                  </a:cubicBezTo>
                  <a:cubicBezTo>
                    <a:pt x="778" y="94"/>
                    <a:pt x="705" y="72"/>
                    <a:pt x="631" y="55"/>
                  </a:cubicBezTo>
                  <a:cubicBezTo>
                    <a:pt x="480" y="21"/>
                    <a:pt x="323" y="0"/>
                    <a:pt x="168" y="9"/>
                  </a:cubicBezTo>
                  <a:cubicBezTo>
                    <a:pt x="115" y="13"/>
                    <a:pt x="57" y="17"/>
                    <a:pt x="6" y="33"/>
                  </a:cubicBezTo>
                  <a:cubicBezTo>
                    <a:pt x="0" y="35"/>
                    <a:pt x="2" y="44"/>
                    <a:pt x="8"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2"/>
            <p:cNvSpPr>
              <a:spLocks/>
            </p:cNvSpPr>
            <p:nvPr/>
          </p:nvSpPr>
          <p:spPr bwMode="auto">
            <a:xfrm>
              <a:off x="5170495" y="3073400"/>
              <a:ext cx="2535241" cy="317500"/>
            </a:xfrm>
            <a:custGeom>
              <a:avLst/>
              <a:gdLst>
                <a:gd name="T0" fmla="*/ 10 w 851"/>
                <a:gd name="T1" fmla="*/ 42 h 107"/>
                <a:gd name="T2" fmla="*/ 60 w 851"/>
                <a:gd name="T3" fmla="*/ 27 h 107"/>
                <a:gd name="T4" fmla="*/ 145 w 851"/>
                <a:gd name="T5" fmla="*/ 15 h 107"/>
                <a:gd name="T6" fmla="*/ 145 w 851"/>
                <a:gd name="T7" fmla="*/ 15 h 107"/>
                <a:gd name="T8" fmla="*/ 308 w 851"/>
                <a:gd name="T9" fmla="*/ 17 h 107"/>
                <a:gd name="T10" fmla="*/ 850 w 851"/>
                <a:gd name="T11" fmla="*/ 107 h 107"/>
                <a:gd name="T12" fmla="*/ 851 w 851"/>
                <a:gd name="T13" fmla="*/ 107 h 107"/>
                <a:gd name="T14" fmla="*/ 849 w 851"/>
                <a:gd name="T15" fmla="*/ 97 h 107"/>
                <a:gd name="T16" fmla="*/ 364 w 851"/>
                <a:gd name="T17" fmla="*/ 12 h 107"/>
                <a:gd name="T18" fmla="*/ 106 w 851"/>
                <a:gd name="T19" fmla="*/ 10 h 107"/>
                <a:gd name="T20" fmla="*/ 106 w 851"/>
                <a:gd name="T21" fmla="*/ 10 h 107"/>
                <a:gd name="T22" fmla="*/ 81 w 851"/>
                <a:gd name="T23" fmla="*/ 14 h 107"/>
                <a:gd name="T24" fmla="*/ 5 w 851"/>
                <a:gd name="T25" fmla="*/ 34 h 107"/>
                <a:gd name="T26" fmla="*/ 10 w 851"/>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1" h="107">
                  <a:moveTo>
                    <a:pt x="10" y="42"/>
                  </a:moveTo>
                  <a:cubicBezTo>
                    <a:pt x="24" y="34"/>
                    <a:pt x="43" y="30"/>
                    <a:pt x="60" y="27"/>
                  </a:cubicBezTo>
                  <a:cubicBezTo>
                    <a:pt x="88" y="21"/>
                    <a:pt x="116" y="17"/>
                    <a:pt x="145" y="15"/>
                  </a:cubicBezTo>
                  <a:cubicBezTo>
                    <a:pt x="145" y="15"/>
                    <a:pt x="145" y="15"/>
                    <a:pt x="145" y="15"/>
                  </a:cubicBezTo>
                  <a:cubicBezTo>
                    <a:pt x="199" y="12"/>
                    <a:pt x="254" y="14"/>
                    <a:pt x="308" y="17"/>
                  </a:cubicBezTo>
                  <a:cubicBezTo>
                    <a:pt x="491" y="29"/>
                    <a:pt x="672" y="65"/>
                    <a:pt x="850" y="107"/>
                  </a:cubicBezTo>
                  <a:cubicBezTo>
                    <a:pt x="850" y="107"/>
                    <a:pt x="851" y="107"/>
                    <a:pt x="851" y="107"/>
                  </a:cubicBezTo>
                  <a:cubicBezTo>
                    <a:pt x="849" y="97"/>
                    <a:pt x="849" y="97"/>
                    <a:pt x="849" y="97"/>
                  </a:cubicBezTo>
                  <a:cubicBezTo>
                    <a:pt x="690" y="60"/>
                    <a:pt x="528" y="27"/>
                    <a:pt x="364" y="12"/>
                  </a:cubicBezTo>
                  <a:cubicBezTo>
                    <a:pt x="279" y="5"/>
                    <a:pt x="191" y="0"/>
                    <a:pt x="106" y="10"/>
                  </a:cubicBezTo>
                  <a:cubicBezTo>
                    <a:pt x="106" y="10"/>
                    <a:pt x="106" y="10"/>
                    <a:pt x="106" y="10"/>
                  </a:cubicBezTo>
                  <a:cubicBezTo>
                    <a:pt x="98" y="11"/>
                    <a:pt x="89" y="12"/>
                    <a:pt x="81" y="14"/>
                  </a:cubicBezTo>
                  <a:cubicBezTo>
                    <a:pt x="57" y="18"/>
                    <a:pt x="27" y="22"/>
                    <a:pt x="5" y="34"/>
                  </a:cubicBezTo>
                  <a:cubicBezTo>
                    <a:pt x="0" y="37"/>
                    <a:pt x="5" y="45"/>
                    <a:pt x="10"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3"/>
            <p:cNvSpPr>
              <a:spLocks/>
            </p:cNvSpPr>
            <p:nvPr/>
          </p:nvSpPr>
          <p:spPr bwMode="auto">
            <a:xfrm>
              <a:off x="4184657" y="2963864"/>
              <a:ext cx="1155701" cy="561975"/>
            </a:xfrm>
            <a:custGeom>
              <a:avLst/>
              <a:gdLst>
                <a:gd name="T0" fmla="*/ 23 w 364"/>
                <a:gd name="T1" fmla="*/ 60 h 189"/>
                <a:gd name="T2" fmla="*/ 192 w 364"/>
                <a:gd name="T3" fmla="*/ 9 h 189"/>
                <a:gd name="T4" fmla="*/ 364 w 364"/>
                <a:gd name="T5" fmla="*/ 92 h 189"/>
                <a:gd name="T6" fmla="*/ 180 w 364"/>
                <a:gd name="T7" fmla="*/ 179 h 189"/>
                <a:gd name="T8" fmla="*/ 23 w 364"/>
                <a:gd name="T9" fmla="*/ 60 h 189"/>
              </a:gdLst>
              <a:ahLst/>
              <a:cxnLst>
                <a:cxn ang="0">
                  <a:pos x="T0" y="T1"/>
                </a:cxn>
                <a:cxn ang="0">
                  <a:pos x="T2" y="T3"/>
                </a:cxn>
                <a:cxn ang="0">
                  <a:pos x="T4" y="T5"/>
                </a:cxn>
                <a:cxn ang="0">
                  <a:pos x="T6" y="T7"/>
                </a:cxn>
                <a:cxn ang="0">
                  <a:pos x="T8" y="T9"/>
                </a:cxn>
              </a:cxnLst>
              <a:rect l="0" t="0" r="r" b="b"/>
              <a:pathLst>
                <a:path w="364" h="189">
                  <a:moveTo>
                    <a:pt x="23" y="60"/>
                  </a:moveTo>
                  <a:cubicBezTo>
                    <a:pt x="23" y="60"/>
                    <a:pt x="72" y="0"/>
                    <a:pt x="192" y="9"/>
                  </a:cubicBezTo>
                  <a:cubicBezTo>
                    <a:pt x="313" y="17"/>
                    <a:pt x="364" y="92"/>
                    <a:pt x="364" y="92"/>
                  </a:cubicBezTo>
                  <a:cubicBezTo>
                    <a:pt x="364" y="92"/>
                    <a:pt x="257" y="189"/>
                    <a:pt x="180" y="179"/>
                  </a:cubicBezTo>
                  <a:cubicBezTo>
                    <a:pt x="102" y="169"/>
                    <a:pt x="0" y="126"/>
                    <a:pt x="23" y="6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4"/>
            <p:cNvSpPr>
              <a:spLocks/>
            </p:cNvSpPr>
            <p:nvPr/>
          </p:nvSpPr>
          <p:spPr bwMode="auto">
            <a:xfrm>
              <a:off x="4168781" y="2886077"/>
              <a:ext cx="1171577" cy="288925"/>
            </a:xfrm>
            <a:custGeom>
              <a:avLst/>
              <a:gdLst>
                <a:gd name="T0" fmla="*/ 40 w 393"/>
                <a:gd name="T1" fmla="*/ 86 h 97"/>
                <a:gd name="T2" fmla="*/ 354 w 393"/>
                <a:gd name="T3" fmla="*/ 86 h 97"/>
                <a:gd name="T4" fmla="*/ 372 w 393"/>
                <a:gd name="T5" fmla="*/ 54 h 97"/>
                <a:gd name="T6" fmla="*/ 22 w 393"/>
                <a:gd name="T7" fmla="*/ 54 h 97"/>
                <a:gd name="T8" fmla="*/ 40 w 393"/>
                <a:gd name="T9" fmla="*/ 86 h 97"/>
              </a:gdLst>
              <a:ahLst/>
              <a:cxnLst>
                <a:cxn ang="0">
                  <a:pos x="T0" y="T1"/>
                </a:cxn>
                <a:cxn ang="0">
                  <a:pos x="T2" y="T3"/>
                </a:cxn>
                <a:cxn ang="0">
                  <a:pos x="T4" y="T5"/>
                </a:cxn>
                <a:cxn ang="0">
                  <a:pos x="T6" y="T7"/>
                </a:cxn>
                <a:cxn ang="0">
                  <a:pos x="T8" y="T9"/>
                </a:cxn>
              </a:cxnLst>
              <a:rect l="0" t="0" r="r" b="b"/>
              <a:pathLst>
                <a:path w="393" h="97">
                  <a:moveTo>
                    <a:pt x="40" y="86"/>
                  </a:moveTo>
                  <a:cubicBezTo>
                    <a:pt x="133" y="39"/>
                    <a:pt x="259" y="38"/>
                    <a:pt x="354" y="86"/>
                  </a:cubicBezTo>
                  <a:cubicBezTo>
                    <a:pt x="375" y="97"/>
                    <a:pt x="393" y="65"/>
                    <a:pt x="372" y="54"/>
                  </a:cubicBezTo>
                  <a:cubicBezTo>
                    <a:pt x="266" y="0"/>
                    <a:pt x="129" y="0"/>
                    <a:pt x="22" y="54"/>
                  </a:cubicBezTo>
                  <a:cubicBezTo>
                    <a:pt x="0" y="65"/>
                    <a:pt x="19" y="97"/>
                    <a:pt x="40" y="8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5"/>
            <p:cNvSpPr>
              <a:spLocks/>
            </p:cNvSpPr>
            <p:nvPr/>
          </p:nvSpPr>
          <p:spPr bwMode="auto">
            <a:xfrm>
              <a:off x="1704978" y="3081342"/>
              <a:ext cx="6129346" cy="519113"/>
            </a:xfrm>
            <a:custGeom>
              <a:avLst/>
              <a:gdLst>
                <a:gd name="T0" fmla="*/ 1995 w 2057"/>
                <a:gd name="T1" fmla="*/ 166 h 174"/>
                <a:gd name="T2" fmla="*/ 2040 w 2057"/>
                <a:gd name="T3" fmla="*/ 157 h 174"/>
                <a:gd name="T4" fmla="*/ 2011 w 2057"/>
                <a:gd name="T5" fmla="*/ 122 h 174"/>
                <a:gd name="T6" fmla="*/ 2009 w 2057"/>
                <a:gd name="T7" fmla="*/ 122 h 174"/>
                <a:gd name="T8" fmla="*/ 2006 w 2057"/>
                <a:gd name="T9" fmla="*/ 122 h 174"/>
                <a:gd name="T10" fmla="*/ 1654 w 2057"/>
                <a:gd name="T11" fmla="*/ 68 h 174"/>
                <a:gd name="T12" fmla="*/ 1296 w 2057"/>
                <a:gd name="T13" fmla="*/ 13 h 174"/>
                <a:gd name="T14" fmla="*/ 1222 w 2057"/>
                <a:gd name="T15" fmla="*/ 2 h 174"/>
                <a:gd name="T16" fmla="*/ 1178 w 2057"/>
                <a:gd name="T17" fmla="*/ 9 h 174"/>
                <a:gd name="T18" fmla="*/ 1168 w 2057"/>
                <a:gd name="T19" fmla="*/ 31 h 174"/>
                <a:gd name="T20" fmla="*/ 1158 w 2057"/>
                <a:gd name="T21" fmla="*/ 59 h 174"/>
                <a:gd name="T22" fmla="*/ 1118 w 2057"/>
                <a:gd name="T23" fmla="*/ 97 h 174"/>
                <a:gd name="T24" fmla="*/ 977 w 2057"/>
                <a:gd name="T25" fmla="*/ 116 h 174"/>
                <a:gd name="T26" fmla="*/ 908 w 2057"/>
                <a:gd name="T27" fmla="*/ 83 h 174"/>
                <a:gd name="T28" fmla="*/ 886 w 2057"/>
                <a:gd name="T29" fmla="*/ 56 h 174"/>
                <a:gd name="T30" fmla="*/ 878 w 2057"/>
                <a:gd name="T31" fmla="*/ 24 h 174"/>
                <a:gd name="T32" fmla="*/ 823 w 2057"/>
                <a:gd name="T33" fmla="*/ 2 h 174"/>
                <a:gd name="T34" fmla="*/ 745 w 2057"/>
                <a:gd name="T35" fmla="*/ 14 h 174"/>
                <a:gd name="T36" fmla="*/ 566 w 2057"/>
                <a:gd name="T37" fmla="*/ 41 h 174"/>
                <a:gd name="T38" fmla="*/ 208 w 2057"/>
                <a:gd name="T39" fmla="*/ 96 h 174"/>
                <a:gd name="T40" fmla="*/ 36 w 2057"/>
                <a:gd name="T41" fmla="*/ 122 h 174"/>
                <a:gd name="T42" fmla="*/ 3 w 2057"/>
                <a:gd name="T43" fmla="*/ 141 h 174"/>
                <a:gd name="T44" fmla="*/ 14 w 2057"/>
                <a:gd name="T45" fmla="*/ 162 h 174"/>
                <a:gd name="T46" fmla="*/ 80 w 2057"/>
                <a:gd name="T47" fmla="*/ 162 h 174"/>
                <a:gd name="T48" fmla="*/ 802 w 2057"/>
                <a:gd name="T49" fmla="*/ 51 h 174"/>
                <a:gd name="T50" fmla="*/ 823 w 2057"/>
                <a:gd name="T51" fmla="*/ 59 h 174"/>
                <a:gd name="T52" fmla="*/ 1023 w 2057"/>
                <a:gd name="T53" fmla="*/ 162 h 174"/>
                <a:gd name="T54" fmla="*/ 1224 w 2057"/>
                <a:gd name="T55" fmla="*/ 59 h 174"/>
                <a:gd name="T56" fmla="*/ 1245 w 2057"/>
                <a:gd name="T57" fmla="*/ 51 h 174"/>
                <a:gd name="T58" fmla="*/ 1713 w 2057"/>
                <a:gd name="T59" fmla="*/ 123 h 174"/>
                <a:gd name="T60" fmla="*/ 1940 w 2057"/>
                <a:gd name="T61" fmla="*/ 158 h 174"/>
                <a:gd name="T62" fmla="*/ 1995 w 2057"/>
                <a:gd name="T63" fmla="*/ 1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7" h="174">
                  <a:moveTo>
                    <a:pt x="1995" y="166"/>
                  </a:moveTo>
                  <a:cubicBezTo>
                    <a:pt x="2011" y="169"/>
                    <a:pt x="2028" y="170"/>
                    <a:pt x="2040" y="157"/>
                  </a:cubicBezTo>
                  <a:cubicBezTo>
                    <a:pt x="2057" y="138"/>
                    <a:pt x="2029" y="124"/>
                    <a:pt x="2011" y="122"/>
                  </a:cubicBezTo>
                  <a:cubicBezTo>
                    <a:pt x="2010" y="122"/>
                    <a:pt x="2009" y="122"/>
                    <a:pt x="2009" y="122"/>
                  </a:cubicBezTo>
                  <a:cubicBezTo>
                    <a:pt x="2008" y="122"/>
                    <a:pt x="2007" y="122"/>
                    <a:pt x="2006" y="122"/>
                  </a:cubicBezTo>
                  <a:cubicBezTo>
                    <a:pt x="1889" y="104"/>
                    <a:pt x="1772" y="86"/>
                    <a:pt x="1654" y="68"/>
                  </a:cubicBezTo>
                  <a:cubicBezTo>
                    <a:pt x="1535" y="49"/>
                    <a:pt x="1416" y="31"/>
                    <a:pt x="1296" y="13"/>
                  </a:cubicBezTo>
                  <a:cubicBezTo>
                    <a:pt x="1272" y="9"/>
                    <a:pt x="1247" y="3"/>
                    <a:pt x="1222" y="2"/>
                  </a:cubicBezTo>
                  <a:cubicBezTo>
                    <a:pt x="1208" y="1"/>
                    <a:pt x="1190" y="1"/>
                    <a:pt x="1178" y="9"/>
                  </a:cubicBezTo>
                  <a:cubicBezTo>
                    <a:pt x="1170" y="15"/>
                    <a:pt x="1170" y="23"/>
                    <a:pt x="1168" y="31"/>
                  </a:cubicBezTo>
                  <a:cubicBezTo>
                    <a:pt x="1166" y="41"/>
                    <a:pt x="1163" y="50"/>
                    <a:pt x="1158" y="59"/>
                  </a:cubicBezTo>
                  <a:cubicBezTo>
                    <a:pt x="1149" y="75"/>
                    <a:pt x="1135" y="88"/>
                    <a:pt x="1118" y="97"/>
                  </a:cubicBezTo>
                  <a:cubicBezTo>
                    <a:pt x="1076" y="121"/>
                    <a:pt x="1024" y="129"/>
                    <a:pt x="977" y="116"/>
                  </a:cubicBezTo>
                  <a:cubicBezTo>
                    <a:pt x="952" y="110"/>
                    <a:pt x="927" y="100"/>
                    <a:pt x="908" y="83"/>
                  </a:cubicBezTo>
                  <a:cubicBezTo>
                    <a:pt x="899" y="75"/>
                    <a:pt x="891" y="67"/>
                    <a:pt x="886" y="56"/>
                  </a:cubicBezTo>
                  <a:cubicBezTo>
                    <a:pt x="880" y="46"/>
                    <a:pt x="881" y="35"/>
                    <a:pt x="878" y="24"/>
                  </a:cubicBezTo>
                  <a:cubicBezTo>
                    <a:pt x="871" y="2"/>
                    <a:pt x="842" y="0"/>
                    <a:pt x="823" y="2"/>
                  </a:cubicBezTo>
                  <a:cubicBezTo>
                    <a:pt x="797" y="4"/>
                    <a:pt x="771" y="10"/>
                    <a:pt x="745" y="14"/>
                  </a:cubicBezTo>
                  <a:cubicBezTo>
                    <a:pt x="685" y="23"/>
                    <a:pt x="625" y="32"/>
                    <a:pt x="566" y="41"/>
                  </a:cubicBezTo>
                  <a:cubicBezTo>
                    <a:pt x="446" y="59"/>
                    <a:pt x="327" y="78"/>
                    <a:pt x="208" y="96"/>
                  </a:cubicBezTo>
                  <a:cubicBezTo>
                    <a:pt x="150" y="105"/>
                    <a:pt x="93" y="115"/>
                    <a:pt x="36" y="122"/>
                  </a:cubicBezTo>
                  <a:cubicBezTo>
                    <a:pt x="23" y="124"/>
                    <a:pt x="7" y="126"/>
                    <a:pt x="3" y="141"/>
                  </a:cubicBezTo>
                  <a:cubicBezTo>
                    <a:pt x="0" y="151"/>
                    <a:pt x="4" y="157"/>
                    <a:pt x="14" y="162"/>
                  </a:cubicBezTo>
                  <a:cubicBezTo>
                    <a:pt x="35" y="174"/>
                    <a:pt x="57" y="165"/>
                    <a:pt x="80" y="162"/>
                  </a:cubicBezTo>
                  <a:cubicBezTo>
                    <a:pt x="321" y="125"/>
                    <a:pt x="561" y="88"/>
                    <a:pt x="802" y="51"/>
                  </a:cubicBezTo>
                  <a:cubicBezTo>
                    <a:pt x="809" y="50"/>
                    <a:pt x="819" y="51"/>
                    <a:pt x="823" y="59"/>
                  </a:cubicBezTo>
                  <a:cubicBezTo>
                    <a:pt x="856" y="131"/>
                    <a:pt x="949" y="162"/>
                    <a:pt x="1023" y="162"/>
                  </a:cubicBezTo>
                  <a:cubicBezTo>
                    <a:pt x="1097" y="162"/>
                    <a:pt x="1191" y="131"/>
                    <a:pt x="1224" y="59"/>
                  </a:cubicBezTo>
                  <a:cubicBezTo>
                    <a:pt x="1228" y="51"/>
                    <a:pt x="1237" y="50"/>
                    <a:pt x="1245" y="51"/>
                  </a:cubicBezTo>
                  <a:cubicBezTo>
                    <a:pt x="1401" y="75"/>
                    <a:pt x="1557" y="99"/>
                    <a:pt x="1713" y="123"/>
                  </a:cubicBezTo>
                  <a:cubicBezTo>
                    <a:pt x="1789" y="135"/>
                    <a:pt x="1864" y="146"/>
                    <a:pt x="1940" y="158"/>
                  </a:cubicBezTo>
                  <a:cubicBezTo>
                    <a:pt x="1959" y="161"/>
                    <a:pt x="1977" y="164"/>
                    <a:pt x="1995" y="16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6"/>
            <p:cNvSpPr>
              <a:spLocks/>
            </p:cNvSpPr>
            <p:nvPr/>
          </p:nvSpPr>
          <p:spPr bwMode="auto">
            <a:xfrm>
              <a:off x="3835406" y="3240090"/>
              <a:ext cx="376239" cy="1204912"/>
            </a:xfrm>
            <a:custGeom>
              <a:avLst/>
              <a:gdLst>
                <a:gd name="T0" fmla="*/ 190 w 237"/>
                <a:gd name="T1" fmla="*/ 0 h 759"/>
                <a:gd name="T2" fmla="*/ 201 w 237"/>
                <a:gd name="T3" fmla="*/ 191 h 759"/>
                <a:gd name="T4" fmla="*/ 237 w 237"/>
                <a:gd name="T5" fmla="*/ 721 h 759"/>
                <a:gd name="T6" fmla="*/ 0 w 237"/>
                <a:gd name="T7" fmla="*/ 759 h 759"/>
                <a:gd name="T8" fmla="*/ 190 w 237"/>
                <a:gd name="T9" fmla="*/ 0 h 759"/>
              </a:gdLst>
              <a:ahLst/>
              <a:cxnLst>
                <a:cxn ang="0">
                  <a:pos x="T0" y="T1"/>
                </a:cxn>
                <a:cxn ang="0">
                  <a:pos x="T2" y="T3"/>
                </a:cxn>
                <a:cxn ang="0">
                  <a:pos x="T4" y="T5"/>
                </a:cxn>
                <a:cxn ang="0">
                  <a:pos x="T6" y="T7"/>
                </a:cxn>
                <a:cxn ang="0">
                  <a:pos x="T8" y="T9"/>
                </a:cxn>
              </a:cxnLst>
              <a:rect l="0" t="0" r="r" b="b"/>
              <a:pathLst>
                <a:path w="237" h="759">
                  <a:moveTo>
                    <a:pt x="190" y="0"/>
                  </a:moveTo>
                  <a:lnTo>
                    <a:pt x="201" y="191"/>
                  </a:lnTo>
                  <a:lnTo>
                    <a:pt x="237" y="721"/>
                  </a:lnTo>
                  <a:lnTo>
                    <a:pt x="0" y="759"/>
                  </a:lnTo>
                  <a:lnTo>
                    <a:pt x="190"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7"/>
            <p:cNvSpPr>
              <a:spLocks/>
            </p:cNvSpPr>
            <p:nvPr/>
          </p:nvSpPr>
          <p:spPr bwMode="auto">
            <a:xfrm>
              <a:off x="5307013" y="3240088"/>
              <a:ext cx="376239" cy="1204912"/>
            </a:xfrm>
            <a:custGeom>
              <a:avLst/>
              <a:gdLst>
                <a:gd name="T0" fmla="*/ 45 w 237"/>
                <a:gd name="T1" fmla="*/ 0 h 759"/>
                <a:gd name="T2" fmla="*/ 0 w 237"/>
                <a:gd name="T3" fmla="*/ 721 h 759"/>
                <a:gd name="T4" fmla="*/ 237 w 237"/>
                <a:gd name="T5" fmla="*/ 759 h 759"/>
                <a:gd name="T6" fmla="*/ 45 w 237"/>
                <a:gd name="T7" fmla="*/ 0 h 759"/>
              </a:gdLst>
              <a:ahLst/>
              <a:cxnLst>
                <a:cxn ang="0">
                  <a:pos x="T0" y="T1"/>
                </a:cxn>
                <a:cxn ang="0">
                  <a:pos x="T2" y="T3"/>
                </a:cxn>
                <a:cxn ang="0">
                  <a:pos x="T4" y="T5"/>
                </a:cxn>
                <a:cxn ang="0">
                  <a:pos x="T6" y="T7"/>
                </a:cxn>
              </a:cxnLst>
              <a:rect l="0" t="0" r="r" b="b"/>
              <a:pathLst>
                <a:path w="237" h="759">
                  <a:moveTo>
                    <a:pt x="45" y="0"/>
                  </a:moveTo>
                  <a:lnTo>
                    <a:pt x="0" y="721"/>
                  </a:lnTo>
                  <a:lnTo>
                    <a:pt x="237" y="759"/>
                  </a:lnTo>
                  <a:lnTo>
                    <a:pt x="45"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9" name="Group 148"/>
          <p:cNvGrpSpPr/>
          <p:nvPr/>
        </p:nvGrpSpPr>
        <p:grpSpPr>
          <a:xfrm>
            <a:off x="2847941" y="1307804"/>
            <a:ext cx="6113464" cy="2817813"/>
            <a:chOff x="1360487" y="2787650"/>
            <a:chExt cx="6113464" cy="2817813"/>
          </a:xfrm>
          <a:solidFill>
            <a:schemeClr val="bg1"/>
          </a:solidFill>
        </p:grpSpPr>
        <p:sp>
          <p:nvSpPr>
            <p:cNvPr id="150" name="Freeform 20"/>
            <p:cNvSpPr>
              <a:spLocks/>
            </p:cNvSpPr>
            <p:nvPr/>
          </p:nvSpPr>
          <p:spPr bwMode="auto">
            <a:xfrm>
              <a:off x="3551238" y="4545013"/>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p:cNvSpPr>
            <p:nvPr/>
          </p:nvSpPr>
          <p:spPr bwMode="auto">
            <a:xfrm>
              <a:off x="4670425" y="4365625"/>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nvGrpSpPr>
            <p:cNvPr id="152" name="Group 151"/>
            <p:cNvGrpSpPr/>
            <p:nvPr/>
          </p:nvGrpSpPr>
          <p:grpSpPr>
            <a:xfrm>
              <a:off x="1360487" y="2787650"/>
              <a:ext cx="6113464" cy="2817813"/>
              <a:chOff x="1360487" y="2787650"/>
              <a:chExt cx="6113464" cy="2817813"/>
            </a:xfrm>
            <a:grpFill/>
          </p:grpSpPr>
          <p:sp>
            <p:nvSpPr>
              <p:cNvPr id="153" name="Freeform 15"/>
              <p:cNvSpPr>
                <a:spLocks/>
              </p:cNvSpPr>
              <p:nvPr/>
            </p:nvSpPr>
            <p:spPr bwMode="auto">
              <a:xfrm>
                <a:off x="2895600" y="2787650"/>
                <a:ext cx="950913" cy="2041525"/>
              </a:xfrm>
              <a:custGeom>
                <a:avLst/>
                <a:gdLst>
                  <a:gd name="T0" fmla="*/ 165 w 180"/>
                  <a:gd name="T1" fmla="*/ 74 h 387"/>
                  <a:gd name="T2" fmla="*/ 124 w 180"/>
                  <a:gd name="T3" fmla="*/ 126 h 387"/>
                  <a:gd name="T4" fmla="*/ 139 w 180"/>
                  <a:gd name="T5" fmla="*/ 117 h 387"/>
                  <a:gd name="T6" fmla="*/ 148 w 180"/>
                  <a:gd name="T7" fmla="*/ 38 h 387"/>
                  <a:gd name="T8" fmla="*/ 117 w 180"/>
                  <a:gd name="T9" fmla="*/ 92 h 387"/>
                  <a:gd name="T10" fmla="*/ 45 w 180"/>
                  <a:gd name="T11" fmla="*/ 349 h 387"/>
                  <a:gd name="T12" fmla="*/ 98 w 180"/>
                  <a:gd name="T13" fmla="*/ 298 h 387"/>
                  <a:gd name="T14" fmla="*/ 105 w 180"/>
                  <a:gd name="T15" fmla="*/ 298 h 387"/>
                  <a:gd name="T16" fmla="*/ 76 w 180"/>
                  <a:gd name="T17" fmla="*/ 342 h 387"/>
                  <a:gd name="T18" fmla="*/ 33 w 180"/>
                  <a:gd name="T19" fmla="*/ 386 h 387"/>
                  <a:gd name="T20" fmla="*/ 8 w 180"/>
                  <a:gd name="T21" fmla="*/ 348 h 387"/>
                  <a:gd name="T22" fmla="*/ 80 w 180"/>
                  <a:gd name="T23" fmla="*/ 92 h 387"/>
                  <a:gd name="T24" fmla="*/ 165 w 180"/>
                  <a:gd name="T25" fmla="*/ 7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87">
                    <a:moveTo>
                      <a:pt x="165" y="74"/>
                    </a:moveTo>
                    <a:cubicBezTo>
                      <a:pt x="154" y="127"/>
                      <a:pt x="122" y="140"/>
                      <a:pt x="124" y="126"/>
                    </a:cubicBezTo>
                    <a:cubicBezTo>
                      <a:pt x="125" y="119"/>
                      <a:pt x="133" y="116"/>
                      <a:pt x="139" y="117"/>
                    </a:cubicBezTo>
                    <a:cubicBezTo>
                      <a:pt x="154" y="102"/>
                      <a:pt x="170" y="38"/>
                      <a:pt x="148" y="38"/>
                    </a:cubicBezTo>
                    <a:cubicBezTo>
                      <a:pt x="133" y="38"/>
                      <a:pt x="123" y="70"/>
                      <a:pt x="117" y="92"/>
                    </a:cubicBezTo>
                    <a:cubicBezTo>
                      <a:pt x="117" y="92"/>
                      <a:pt x="45" y="349"/>
                      <a:pt x="45" y="349"/>
                    </a:cubicBezTo>
                    <a:cubicBezTo>
                      <a:pt x="40" y="373"/>
                      <a:pt x="56" y="367"/>
                      <a:pt x="98" y="298"/>
                    </a:cubicBezTo>
                    <a:cubicBezTo>
                      <a:pt x="105" y="298"/>
                      <a:pt x="105" y="298"/>
                      <a:pt x="105" y="298"/>
                    </a:cubicBezTo>
                    <a:cubicBezTo>
                      <a:pt x="94" y="317"/>
                      <a:pt x="84" y="331"/>
                      <a:pt x="76" y="342"/>
                    </a:cubicBezTo>
                    <a:cubicBezTo>
                      <a:pt x="59" y="366"/>
                      <a:pt x="48" y="384"/>
                      <a:pt x="33" y="386"/>
                    </a:cubicBezTo>
                    <a:cubicBezTo>
                      <a:pt x="22" y="387"/>
                      <a:pt x="0" y="379"/>
                      <a:pt x="8" y="348"/>
                    </a:cubicBezTo>
                    <a:cubicBezTo>
                      <a:pt x="80" y="92"/>
                      <a:pt x="80" y="92"/>
                      <a:pt x="80" y="92"/>
                    </a:cubicBezTo>
                    <a:cubicBezTo>
                      <a:pt x="104" y="4"/>
                      <a:pt x="180" y="0"/>
                      <a:pt x="165"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6"/>
              <p:cNvSpPr>
                <a:spLocks noEditPoints="1"/>
              </p:cNvSpPr>
              <p:nvPr/>
            </p:nvSpPr>
            <p:spPr bwMode="auto">
              <a:xfrm>
                <a:off x="3317875" y="3736975"/>
                <a:ext cx="903288" cy="1087438"/>
              </a:xfrm>
              <a:custGeom>
                <a:avLst/>
                <a:gdLst>
                  <a:gd name="T0" fmla="*/ 171 w 171"/>
                  <a:gd name="T1" fmla="*/ 118 h 206"/>
                  <a:gd name="T2" fmla="*/ 133 w 171"/>
                  <a:gd name="T3" fmla="*/ 174 h 206"/>
                  <a:gd name="T4" fmla="*/ 97 w 171"/>
                  <a:gd name="T5" fmla="*/ 206 h 206"/>
                  <a:gd name="T6" fmla="*/ 72 w 171"/>
                  <a:gd name="T7" fmla="*/ 182 h 206"/>
                  <a:gd name="T8" fmla="*/ 41 w 171"/>
                  <a:gd name="T9" fmla="*/ 206 h 206"/>
                  <a:gd name="T10" fmla="*/ 6 w 171"/>
                  <a:gd name="T11" fmla="*/ 156 h 206"/>
                  <a:gd name="T12" fmla="*/ 34 w 171"/>
                  <a:gd name="T13" fmla="*/ 55 h 206"/>
                  <a:gd name="T14" fmla="*/ 90 w 171"/>
                  <a:gd name="T15" fmla="*/ 9 h 206"/>
                  <a:gd name="T16" fmla="*/ 118 w 171"/>
                  <a:gd name="T17" fmla="*/ 25 h 206"/>
                  <a:gd name="T18" fmla="*/ 161 w 171"/>
                  <a:gd name="T19" fmla="*/ 28 h 206"/>
                  <a:gd name="T20" fmla="*/ 144 w 171"/>
                  <a:gd name="T21" fmla="*/ 49 h 206"/>
                  <a:gd name="T22" fmla="*/ 113 w 171"/>
                  <a:gd name="T23" fmla="*/ 182 h 206"/>
                  <a:gd name="T24" fmla="*/ 164 w 171"/>
                  <a:gd name="T25" fmla="*/ 118 h 206"/>
                  <a:gd name="T26" fmla="*/ 171 w 171"/>
                  <a:gd name="T27" fmla="*/ 118 h 206"/>
                  <a:gd name="T28" fmla="*/ 84 w 171"/>
                  <a:gd name="T29" fmla="*/ 133 h 206"/>
                  <a:gd name="T30" fmla="*/ 111 w 171"/>
                  <a:gd name="T31" fmla="*/ 38 h 206"/>
                  <a:gd name="T32" fmla="*/ 71 w 171"/>
                  <a:gd name="T33" fmla="*/ 55 h 206"/>
                  <a:gd name="T34" fmla="*/ 48 w 171"/>
                  <a:gd name="T35" fmla="*/ 181 h 206"/>
                  <a:gd name="T36" fmla="*/ 84 w 171"/>
                  <a:gd name="T37" fmla="*/ 13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06">
                    <a:moveTo>
                      <a:pt x="171" y="118"/>
                    </a:moveTo>
                    <a:cubicBezTo>
                      <a:pt x="159" y="137"/>
                      <a:pt x="136" y="170"/>
                      <a:pt x="133" y="174"/>
                    </a:cubicBezTo>
                    <a:cubicBezTo>
                      <a:pt x="121" y="192"/>
                      <a:pt x="110" y="206"/>
                      <a:pt x="97" y="206"/>
                    </a:cubicBezTo>
                    <a:cubicBezTo>
                      <a:pt x="86" y="206"/>
                      <a:pt x="73" y="200"/>
                      <a:pt x="72" y="182"/>
                    </a:cubicBezTo>
                    <a:cubicBezTo>
                      <a:pt x="66" y="194"/>
                      <a:pt x="56" y="206"/>
                      <a:pt x="41" y="206"/>
                    </a:cubicBezTo>
                    <a:cubicBezTo>
                      <a:pt x="11" y="206"/>
                      <a:pt x="0" y="178"/>
                      <a:pt x="6" y="156"/>
                    </a:cubicBezTo>
                    <a:cubicBezTo>
                      <a:pt x="34" y="55"/>
                      <a:pt x="34" y="55"/>
                      <a:pt x="34" y="55"/>
                    </a:cubicBezTo>
                    <a:cubicBezTo>
                      <a:pt x="44" y="23"/>
                      <a:pt x="63" y="9"/>
                      <a:pt x="90" y="9"/>
                    </a:cubicBezTo>
                    <a:cubicBezTo>
                      <a:pt x="104" y="9"/>
                      <a:pt x="112" y="17"/>
                      <a:pt x="118" y="25"/>
                    </a:cubicBezTo>
                    <a:cubicBezTo>
                      <a:pt x="133" y="0"/>
                      <a:pt x="158" y="7"/>
                      <a:pt x="161" y="28"/>
                    </a:cubicBezTo>
                    <a:cubicBezTo>
                      <a:pt x="154" y="30"/>
                      <a:pt x="149" y="34"/>
                      <a:pt x="144" y="49"/>
                    </a:cubicBezTo>
                    <a:cubicBezTo>
                      <a:pt x="112" y="167"/>
                      <a:pt x="105" y="182"/>
                      <a:pt x="113" y="182"/>
                    </a:cubicBezTo>
                    <a:cubicBezTo>
                      <a:pt x="125" y="182"/>
                      <a:pt x="158" y="128"/>
                      <a:pt x="164" y="118"/>
                    </a:cubicBezTo>
                    <a:lnTo>
                      <a:pt x="171" y="118"/>
                    </a:lnTo>
                    <a:close/>
                    <a:moveTo>
                      <a:pt x="84" y="133"/>
                    </a:moveTo>
                    <a:cubicBezTo>
                      <a:pt x="108" y="48"/>
                      <a:pt x="108" y="47"/>
                      <a:pt x="111" y="38"/>
                    </a:cubicBezTo>
                    <a:cubicBezTo>
                      <a:pt x="106" y="23"/>
                      <a:pt x="84" y="15"/>
                      <a:pt x="71" y="55"/>
                    </a:cubicBezTo>
                    <a:cubicBezTo>
                      <a:pt x="43" y="157"/>
                      <a:pt x="32" y="181"/>
                      <a:pt x="48" y="181"/>
                    </a:cubicBezTo>
                    <a:cubicBezTo>
                      <a:pt x="68" y="181"/>
                      <a:pt x="84"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7"/>
              <p:cNvSpPr>
                <a:spLocks noEditPoints="1"/>
              </p:cNvSpPr>
              <p:nvPr/>
            </p:nvSpPr>
            <p:spPr bwMode="auto">
              <a:xfrm>
                <a:off x="5603875" y="3663950"/>
                <a:ext cx="871538" cy="1160463"/>
              </a:xfrm>
              <a:custGeom>
                <a:avLst/>
                <a:gdLst>
                  <a:gd name="T0" fmla="*/ 165 w 165"/>
                  <a:gd name="T1" fmla="*/ 132 h 220"/>
                  <a:gd name="T2" fmla="*/ 58 w 165"/>
                  <a:gd name="T3" fmla="*/ 220 h 220"/>
                  <a:gd name="T4" fmla="*/ 5 w 165"/>
                  <a:gd name="T5" fmla="*/ 170 h 220"/>
                  <a:gd name="T6" fmla="*/ 34 w 165"/>
                  <a:gd name="T7" fmla="*/ 69 h 220"/>
                  <a:gd name="T8" fmla="*/ 144 w 165"/>
                  <a:gd name="T9" fmla="*/ 62 h 220"/>
                  <a:gd name="T10" fmla="*/ 132 w 165"/>
                  <a:gd name="T11" fmla="*/ 102 h 220"/>
                  <a:gd name="T12" fmla="*/ 48 w 165"/>
                  <a:gd name="T13" fmla="*/ 148 h 220"/>
                  <a:gd name="T14" fmla="*/ 42 w 165"/>
                  <a:gd name="T15" fmla="*/ 170 h 220"/>
                  <a:gd name="T16" fmla="*/ 67 w 165"/>
                  <a:gd name="T17" fmla="*/ 209 h 220"/>
                  <a:gd name="T18" fmla="*/ 159 w 165"/>
                  <a:gd name="T19" fmla="*/ 132 h 220"/>
                  <a:gd name="T20" fmla="*/ 165 w 165"/>
                  <a:gd name="T21" fmla="*/ 132 h 220"/>
                  <a:gd name="T22" fmla="*/ 70 w 165"/>
                  <a:gd name="T23" fmla="*/ 69 h 220"/>
                  <a:gd name="T24" fmla="*/ 51 w 165"/>
                  <a:gd name="T25" fmla="*/ 138 h 220"/>
                  <a:gd name="T26" fmla="*/ 96 w 165"/>
                  <a:gd name="T27" fmla="*/ 102 h 220"/>
                  <a:gd name="T28" fmla="*/ 98 w 165"/>
                  <a:gd name="T29" fmla="*/ 40 h 220"/>
                  <a:gd name="T30" fmla="*/ 70 w 165"/>
                  <a:gd name="T3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20">
                    <a:moveTo>
                      <a:pt x="165" y="132"/>
                    </a:moveTo>
                    <a:cubicBezTo>
                      <a:pt x="138" y="178"/>
                      <a:pt x="112" y="220"/>
                      <a:pt x="58" y="220"/>
                    </a:cubicBezTo>
                    <a:cubicBezTo>
                      <a:pt x="13" y="220"/>
                      <a:pt x="0" y="188"/>
                      <a:pt x="5" y="170"/>
                    </a:cubicBezTo>
                    <a:cubicBezTo>
                      <a:pt x="34" y="69"/>
                      <a:pt x="34" y="69"/>
                      <a:pt x="34" y="69"/>
                    </a:cubicBezTo>
                    <a:cubicBezTo>
                      <a:pt x="53" y="0"/>
                      <a:pt x="157" y="17"/>
                      <a:pt x="144" y="62"/>
                    </a:cubicBezTo>
                    <a:cubicBezTo>
                      <a:pt x="132" y="102"/>
                      <a:pt x="132" y="102"/>
                      <a:pt x="132" y="102"/>
                    </a:cubicBezTo>
                    <a:cubicBezTo>
                      <a:pt x="126" y="124"/>
                      <a:pt x="84" y="162"/>
                      <a:pt x="48" y="148"/>
                    </a:cubicBezTo>
                    <a:cubicBezTo>
                      <a:pt x="42" y="170"/>
                      <a:pt x="42" y="170"/>
                      <a:pt x="42" y="170"/>
                    </a:cubicBezTo>
                    <a:cubicBezTo>
                      <a:pt x="36" y="190"/>
                      <a:pt x="48" y="209"/>
                      <a:pt x="67" y="209"/>
                    </a:cubicBezTo>
                    <a:cubicBezTo>
                      <a:pt x="112" y="209"/>
                      <a:pt x="135" y="171"/>
                      <a:pt x="159" y="132"/>
                    </a:cubicBezTo>
                    <a:lnTo>
                      <a:pt x="165" y="132"/>
                    </a:lnTo>
                    <a:close/>
                    <a:moveTo>
                      <a:pt x="70" y="69"/>
                    </a:moveTo>
                    <a:cubicBezTo>
                      <a:pt x="51" y="138"/>
                      <a:pt x="51" y="138"/>
                      <a:pt x="51" y="138"/>
                    </a:cubicBezTo>
                    <a:cubicBezTo>
                      <a:pt x="64" y="143"/>
                      <a:pt x="89" y="128"/>
                      <a:pt x="96" y="102"/>
                    </a:cubicBezTo>
                    <a:cubicBezTo>
                      <a:pt x="108" y="59"/>
                      <a:pt x="117" y="40"/>
                      <a:pt x="98" y="40"/>
                    </a:cubicBezTo>
                    <a:cubicBezTo>
                      <a:pt x="87" y="40"/>
                      <a:pt x="76" y="49"/>
                      <a:pt x="7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8"/>
              <p:cNvSpPr>
                <a:spLocks noEditPoints="1"/>
              </p:cNvSpPr>
              <p:nvPr/>
            </p:nvSpPr>
            <p:spPr bwMode="auto">
              <a:xfrm>
                <a:off x="6370638" y="3341688"/>
                <a:ext cx="1103313" cy="2047875"/>
              </a:xfrm>
              <a:custGeom>
                <a:avLst/>
                <a:gdLst>
                  <a:gd name="T0" fmla="*/ 179 w 209"/>
                  <a:gd name="T1" fmla="*/ 265 h 388"/>
                  <a:gd name="T2" fmla="*/ 11 w 209"/>
                  <a:gd name="T3" fmla="*/ 320 h 388"/>
                  <a:gd name="T4" fmla="*/ 28 w 209"/>
                  <a:gd name="T5" fmla="*/ 203 h 388"/>
                  <a:gd name="T6" fmla="*/ 52 w 209"/>
                  <a:gd name="T7" fmla="*/ 91 h 388"/>
                  <a:gd name="T8" fmla="*/ 11 w 209"/>
                  <a:gd name="T9" fmla="*/ 209 h 388"/>
                  <a:gd name="T10" fmla="*/ 4 w 209"/>
                  <a:gd name="T11" fmla="*/ 209 h 388"/>
                  <a:gd name="T12" fmla="*/ 45 w 209"/>
                  <a:gd name="T13" fmla="*/ 87 h 388"/>
                  <a:gd name="T14" fmla="*/ 5 w 209"/>
                  <a:gd name="T15" fmla="*/ 39 h 388"/>
                  <a:gd name="T16" fmla="*/ 55 w 209"/>
                  <a:gd name="T17" fmla="*/ 69 h 388"/>
                  <a:gd name="T18" fmla="*/ 72 w 209"/>
                  <a:gd name="T19" fmla="*/ 75 h 388"/>
                  <a:gd name="T20" fmla="*/ 69 w 209"/>
                  <a:gd name="T21" fmla="*/ 196 h 388"/>
                  <a:gd name="T22" fmla="*/ 44 w 209"/>
                  <a:gd name="T23" fmla="*/ 319 h 388"/>
                  <a:gd name="T24" fmla="*/ 100 w 209"/>
                  <a:gd name="T25" fmla="*/ 347 h 388"/>
                  <a:gd name="T26" fmla="*/ 162 w 209"/>
                  <a:gd name="T27" fmla="*/ 243 h 388"/>
                  <a:gd name="T28" fmla="*/ 128 w 209"/>
                  <a:gd name="T29" fmla="*/ 124 h 388"/>
                  <a:gd name="T30" fmla="*/ 168 w 209"/>
                  <a:gd name="T31" fmla="*/ 117 h 388"/>
                  <a:gd name="T32" fmla="*/ 179 w 209"/>
                  <a:gd name="T33" fmla="*/ 265 h 388"/>
                  <a:gd name="T34" fmla="*/ 25 w 209"/>
                  <a:gd name="T35" fmla="*/ 33 h 388"/>
                  <a:gd name="T36" fmla="*/ 26 w 209"/>
                  <a:gd name="T37" fmla="*/ 55 h 388"/>
                  <a:gd name="T38" fmla="*/ 46 w 209"/>
                  <a:gd name="T39" fmla="*/ 66 h 388"/>
                  <a:gd name="T40" fmla="*/ 25 w 209"/>
                  <a:gd name="T41" fmla="*/ 33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388">
                    <a:moveTo>
                      <a:pt x="179" y="265"/>
                    </a:moveTo>
                    <a:cubicBezTo>
                      <a:pt x="132" y="386"/>
                      <a:pt x="23" y="388"/>
                      <a:pt x="11" y="320"/>
                    </a:cubicBezTo>
                    <a:cubicBezTo>
                      <a:pt x="2" y="276"/>
                      <a:pt x="22" y="217"/>
                      <a:pt x="28" y="203"/>
                    </a:cubicBezTo>
                    <a:cubicBezTo>
                      <a:pt x="68" y="113"/>
                      <a:pt x="80" y="109"/>
                      <a:pt x="52" y="91"/>
                    </a:cubicBezTo>
                    <a:cubicBezTo>
                      <a:pt x="46" y="144"/>
                      <a:pt x="31" y="177"/>
                      <a:pt x="11" y="209"/>
                    </a:cubicBezTo>
                    <a:cubicBezTo>
                      <a:pt x="4" y="209"/>
                      <a:pt x="4" y="209"/>
                      <a:pt x="4" y="209"/>
                    </a:cubicBezTo>
                    <a:cubicBezTo>
                      <a:pt x="28" y="172"/>
                      <a:pt x="45" y="133"/>
                      <a:pt x="45" y="87"/>
                    </a:cubicBezTo>
                    <a:cubicBezTo>
                      <a:pt x="24" y="76"/>
                      <a:pt x="0" y="69"/>
                      <a:pt x="5" y="39"/>
                    </a:cubicBezTo>
                    <a:cubicBezTo>
                      <a:pt x="9" y="12"/>
                      <a:pt x="60" y="0"/>
                      <a:pt x="55" y="69"/>
                    </a:cubicBezTo>
                    <a:cubicBezTo>
                      <a:pt x="60" y="71"/>
                      <a:pt x="69" y="74"/>
                      <a:pt x="72" y="75"/>
                    </a:cubicBezTo>
                    <a:cubicBezTo>
                      <a:pt x="121" y="91"/>
                      <a:pt x="99" y="106"/>
                      <a:pt x="69" y="196"/>
                    </a:cubicBezTo>
                    <a:cubicBezTo>
                      <a:pt x="56" y="236"/>
                      <a:pt x="43" y="279"/>
                      <a:pt x="44" y="319"/>
                    </a:cubicBezTo>
                    <a:cubicBezTo>
                      <a:pt x="46" y="346"/>
                      <a:pt x="73" y="365"/>
                      <a:pt x="100" y="347"/>
                    </a:cubicBezTo>
                    <a:cubicBezTo>
                      <a:pt x="130" y="326"/>
                      <a:pt x="155" y="294"/>
                      <a:pt x="162" y="243"/>
                    </a:cubicBezTo>
                    <a:cubicBezTo>
                      <a:pt x="172" y="183"/>
                      <a:pt x="131" y="132"/>
                      <a:pt x="128" y="124"/>
                    </a:cubicBezTo>
                    <a:cubicBezTo>
                      <a:pt x="126" y="116"/>
                      <a:pt x="160" y="109"/>
                      <a:pt x="168" y="117"/>
                    </a:cubicBezTo>
                    <a:cubicBezTo>
                      <a:pt x="175" y="126"/>
                      <a:pt x="209" y="191"/>
                      <a:pt x="179" y="265"/>
                    </a:cubicBezTo>
                    <a:close/>
                    <a:moveTo>
                      <a:pt x="25" y="33"/>
                    </a:moveTo>
                    <a:cubicBezTo>
                      <a:pt x="18" y="38"/>
                      <a:pt x="18" y="48"/>
                      <a:pt x="26" y="55"/>
                    </a:cubicBezTo>
                    <a:cubicBezTo>
                      <a:pt x="36" y="63"/>
                      <a:pt x="46" y="66"/>
                      <a:pt x="46" y="66"/>
                    </a:cubicBezTo>
                    <a:cubicBezTo>
                      <a:pt x="47" y="40"/>
                      <a:pt x="35" y="25"/>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9"/>
              <p:cNvSpPr>
                <a:spLocks/>
              </p:cNvSpPr>
              <p:nvPr/>
            </p:nvSpPr>
            <p:spPr bwMode="auto">
              <a:xfrm>
                <a:off x="4949825" y="3768725"/>
                <a:ext cx="692150" cy="1177925"/>
              </a:xfrm>
              <a:custGeom>
                <a:avLst/>
                <a:gdLst>
                  <a:gd name="T0" fmla="*/ 122 w 131"/>
                  <a:gd name="T1" fmla="*/ 49 h 223"/>
                  <a:gd name="T2" fmla="*/ 100 w 131"/>
                  <a:gd name="T3" fmla="*/ 3 h 223"/>
                  <a:gd name="T4" fmla="*/ 45 w 131"/>
                  <a:gd name="T5" fmla="*/ 69 h 223"/>
                  <a:gd name="T6" fmla="*/ 44 w 131"/>
                  <a:gd name="T7" fmla="*/ 3 h 223"/>
                  <a:gd name="T8" fmla="*/ 11 w 131"/>
                  <a:gd name="T9" fmla="*/ 26 h 223"/>
                  <a:gd name="T10" fmla="*/ 19 w 131"/>
                  <a:gd name="T11" fmla="*/ 32 h 223"/>
                  <a:gd name="T12" fmla="*/ 0 w 131"/>
                  <a:gd name="T13" fmla="*/ 101 h 223"/>
                  <a:gd name="T14" fmla="*/ 8 w 131"/>
                  <a:gd name="T15" fmla="*/ 107 h 223"/>
                  <a:gd name="T16" fmla="*/ 29 w 131"/>
                  <a:gd name="T17" fmla="*/ 129 h 223"/>
                  <a:gd name="T18" fmla="*/ 38 w 131"/>
                  <a:gd name="T19" fmla="*/ 93 h 223"/>
                  <a:gd name="T20" fmla="*/ 86 w 131"/>
                  <a:gd name="T21" fmla="*/ 49 h 223"/>
                  <a:gd name="T22" fmla="*/ 54 w 131"/>
                  <a:gd name="T23" fmla="*/ 162 h 223"/>
                  <a:gd name="T24" fmla="*/ 68 w 131"/>
                  <a:gd name="T25" fmla="*/ 208 h 223"/>
                  <a:gd name="T26" fmla="*/ 107 w 131"/>
                  <a:gd name="T27" fmla="*/ 223 h 223"/>
                  <a:gd name="T28" fmla="*/ 90 w 131"/>
                  <a:gd name="T29" fmla="*/ 162 h 223"/>
                  <a:gd name="T30" fmla="*/ 122 w 131"/>
                  <a:gd name="T31" fmla="*/ 4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223">
                    <a:moveTo>
                      <a:pt x="122" y="49"/>
                    </a:moveTo>
                    <a:cubicBezTo>
                      <a:pt x="131" y="24"/>
                      <a:pt x="118" y="3"/>
                      <a:pt x="100" y="3"/>
                    </a:cubicBezTo>
                    <a:cubicBezTo>
                      <a:pt x="89" y="3"/>
                      <a:pt x="63" y="40"/>
                      <a:pt x="45" y="69"/>
                    </a:cubicBezTo>
                    <a:cubicBezTo>
                      <a:pt x="57" y="25"/>
                      <a:pt x="68" y="3"/>
                      <a:pt x="44" y="3"/>
                    </a:cubicBezTo>
                    <a:cubicBezTo>
                      <a:pt x="30" y="3"/>
                      <a:pt x="11" y="25"/>
                      <a:pt x="11" y="26"/>
                    </a:cubicBezTo>
                    <a:cubicBezTo>
                      <a:pt x="11" y="31"/>
                      <a:pt x="20" y="27"/>
                      <a:pt x="19" y="32"/>
                    </a:cubicBezTo>
                    <a:cubicBezTo>
                      <a:pt x="17" y="38"/>
                      <a:pt x="17" y="43"/>
                      <a:pt x="0" y="101"/>
                    </a:cubicBezTo>
                    <a:cubicBezTo>
                      <a:pt x="8" y="107"/>
                      <a:pt x="8" y="107"/>
                      <a:pt x="8" y="107"/>
                    </a:cubicBezTo>
                    <a:cubicBezTo>
                      <a:pt x="16" y="114"/>
                      <a:pt x="23" y="121"/>
                      <a:pt x="29" y="129"/>
                    </a:cubicBezTo>
                    <a:cubicBezTo>
                      <a:pt x="38" y="93"/>
                      <a:pt x="38" y="93"/>
                      <a:pt x="38" y="93"/>
                    </a:cubicBezTo>
                    <a:cubicBezTo>
                      <a:pt x="62" y="57"/>
                      <a:pt x="100" y="0"/>
                      <a:pt x="86" y="49"/>
                    </a:cubicBezTo>
                    <a:cubicBezTo>
                      <a:pt x="54" y="162"/>
                      <a:pt x="54" y="162"/>
                      <a:pt x="54" y="162"/>
                    </a:cubicBezTo>
                    <a:cubicBezTo>
                      <a:pt x="49" y="179"/>
                      <a:pt x="51" y="192"/>
                      <a:pt x="68" y="208"/>
                    </a:cubicBezTo>
                    <a:cubicBezTo>
                      <a:pt x="82" y="220"/>
                      <a:pt x="106" y="223"/>
                      <a:pt x="107" y="223"/>
                    </a:cubicBezTo>
                    <a:cubicBezTo>
                      <a:pt x="88" y="208"/>
                      <a:pt x="83" y="190"/>
                      <a:pt x="90" y="162"/>
                    </a:cubicBezTo>
                    <a:lnTo>
                      <a:pt x="12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noEditPoints="1"/>
              </p:cNvSpPr>
              <p:nvPr/>
            </p:nvSpPr>
            <p:spPr bwMode="auto">
              <a:xfrm>
                <a:off x="1360487" y="3678238"/>
                <a:ext cx="2490788" cy="1927225"/>
              </a:xfrm>
              <a:custGeom>
                <a:avLst/>
                <a:gdLst>
                  <a:gd name="T0" fmla="*/ 472 w 472"/>
                  <a:gd name="T1" fmla="*/ 246 h 365"/>
                  <a:gd name="T2" fmla="*/ 301 w 472"/>
                  <a:gd name="T3" fmla="*/ 263 h 365"/>
                  <a:gd name="T4" fmla="*/ 175 w 472"/>
                  <a:gd name="T5" fmla="*/ 247 h 365"/>
                  <a:gd name="T6" fmla="*/ 186 w 472"/>
                  <a:gd name="T7" fmla="*/ 209 h 365"/>
                  <a:gd name="T8" fmla="*/ 274 w 472"/>
                  <a:gd name="T9" fmla="*/ 152 h 365"/>
                  <a:gd name="T10" fmla="*/ 298 w 472"/>
                  <a:gd name="T11" fmla="*/ 66 h 365"/>
                  <a:gd name="T12" fmla="*/ 232 w 472"/>
                  <a:gd name="T13" fmla="*/ 45 h 365"/>
                  <a:gd name="T14" fmla="*/ 220 w 472"/>
                  <a:gd name="T15" fmla="*/ 20 h 365"/>
                  <a:gd name="T16" fmla="*/ 187 w 472"/>
                  <a:gd name="T17" fmla="*/ 43 h 365"/>
                  <a:gd name="T18" fmla="*/ 194 w 472"/>
                  <a:gd name="T19" fmla="*/ 49 h 365"/>
                  <a:gd name="T20" fmla="*/ 140 w 472"/>
                  <a:gd name="T21" fmla="*/ 243 h 365"/>
                  <a:gd name="T22" fmla="*/ 14 w 472"/>
                  <a:gd name="T23" fmla="*/ 314 h 365"/>
                  <a:gd name="T24" fmla="*/ 52 w 472"/>
                  <a:gd name="T25" fmla="*/ 365 h 365"/>
                  <a:gd name="T26" fmla="*/ 171 w 472"/>
                  <a:gd name="T27" fmla="*/ 257 h 365"/>
                  <a:gd name="T28" fmla="*/ 431 w 472"/>
                  <a:gd name="T29" fmla="*/ 285 h 365"/>
                  <a:gd name="T30" fmla="*/ 472 w 472"/>
                  <a:gd name="T31" fmla="*/ 246 h 365"/>
                  <a:gd name="T32" fmla="*/ 224 w 472"/>
                  <a:gd name="T33" fmla="*/ 74 h 365"/>
                  <a:gd name="T34" fmla="*/ 260 w 472"/>
                  <a:gd name="T35" fmla="*/ 71 h 365"/>
                  <a:gd name="T36" fmla="*/ 237 w 472"/>
                  <a:gd name="T37" fmla="*/ 152 h 365"/>
                  <a:gd name="T38" fmla="*/ 191 w 472"/>
                  <a:gd name="T39" fmla="*/ 190 h 365"/>
                  <a:gd name="T40" fmla="*/ 224 w 472"/>
                  <a:gd name="T41" fmla="*/ 74 h 365"/>
                  <a:gd name="T42" fmla="*/ 52 w 472"/>
                  <a:gd name="T43" fmla="*/ 354 h 365"/>
                  <a:gd name="T44" fmla="*/ 44 w 472"/>
                  <a:gd name="T45" fmla="*/ 314 h 365"/>
                  <a:gd name="T46" fmla="*/ 137 w 472"/>
                  <a:gd name="T47" fmla="*/ 253 h 365"/>
                  <a:gd name="T48" fmla="*/ 52 w 472"/>
                  <a:gd name="T49" fmla="*/ 354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365">
                    <a:moveTo>
                      <a:pt x="472" y="246"/>
                    </a:moveTo>
                    <a:cubicBezTo>
                      <a:pt x="444" y="255"/>
                      <a:pt x="391" y="268"/>
                      <a:pt x="301" y="263"/>
                    </a:cubicBezTo>
                    <a:cubicBezTo>
                      <a:pt x="253" y="261"/>
                      <a:pt x="209" y="252"/>
                      <a:pt x="175" y="247"/>
                    </a:cubicBezTo>
                    <a:cubicBezTo>
                      <a:pt x="181" y="230"/>
                      <a:pt x="181" y="227"/>
                      <a:pt x="186" y="209"/>
                    </a:cubicBezTo>
                    <a:cubicBezTo>
                      <a:pt x="196" y="224"/>
                      <a:pt x="254" y="226"/>
                      <a:pt x="274" y="152"/>
                    </a:cubicBezTo>
                    <a:cubicBezTo>
                      <a:pt x="298" y="66"/>
                      <a:pt x="298" y="66"/>
                      <a:pt x="298" y="66"/>
                    </a:cubicBezTo>
                    <a:cubicBezTo>
                      <a:pt x="313" y="22"/>
                      <a:pt x="267" y="0"/>
                      <a:pt x="232" y="45"/>
                    </a:cubicBezTo>
                    <a:cubicBezTo>
                      <a:pt x="235" y="34"/>
                      <a:pt x="238" y="20"/>
                      <a:pt x="220" y="20"/>
                    </a:cubicBezTo>
                    <a:cubicBezTo>
                      <a:pt x="206" y="20"/>
                      <a:pt x="187" y="42"/>
                      <a:pt x="187" y="43"/>
                    </a:cubicBezTo>
                    <a:cubicBezTo>
                      <a:pt x="187" y="48"/>
                      <a:pt x="196" y="44"/>
                      <a:pt x="194" y="49"/>
                    </a:cubicBezTo>
                    <a:cubicBezTo>
                      <a:pt x="192" y="56"/>
                      <a:pt x="143" y="234"/>
                      <a:pt x="140" y="243"/>
                    </a:cubicBezTo>
                    <a:cubicBezTo>
                      <a:pt x="82" y="243"/>
                      <a:pt x="32" y="259"/>
                      <a:pt x="14" y="314"/>
                    </a:cubicBezTo>
                    <a:cubicBezTo>
                      <a:pt x="0" y="353"/>
                      <a:pt x="30" y="365"/>
                      <a:pt x="52" y="365"/>
                    </a:cubicBezTo>
                    <a:cubicBezTo>
                      <a:pt x="118" y="365"/>
                      <a:pt x="154" y="303"/>
                      <a:pt x="171" y="257"/>
                    </a:cubicBezTo>
                    <a:cubicBezTo>
                      <a:pt x="194" y="261"/>
                      <a:pt x="332" y="296"/>
                      <a:pt x="431" y="285"/>
                    </a:cubicBezTo>
                    <a:cubicBezTo>
                      <a:pt x="444" y="276"/>
                      <a:pt x="461" y="259"/>
                      <a:pt x="472" y="246"/>
                    </a:cubicBezTo>
                    <a:close/>
                    <a:moveTo>
                      <a:pt x="224" y="74"/>
                    </a:moveTo>
                    <a:cubicBezTo>
                      <a:pt x="241" y="46"/>
                      <a:pt x="269" y="39"/>
                      <a:pt x="260" y="71"/>
                    </a:cubicBezTo>
                    <a:cubicBezTo>
                      <a:pt x="237" y="152"/>
                      <a:pt x="237" y="152"/>
                      <a:pt x="237" y="152"/>
                    </a:cubicBezTo>
                    <a:cubicBezTo>
                      <a:pt x="222" y="207"/>
                      <a:pt x="193" y="216"/>
                      <a:pt x="191" y="190"/>
                    </a:cubicBezTo>
                    <a:lnTo>
                      <a:pt x="224" y="74"/>
                    </a:lnTo>
                    <a:close/>
                    <a:moveTo>
                      <a:pt x="52" y="354"/>
                    </a:moveTo>
                    <a:cubicBezTo>
                      <a:pt x="32" y="354"/>
                      <a:pt x="35" y="335"/>
                      <a:pt x="44" y="314"/>
                    </a:cubicBezTo>
                    <a:cubicBezTo>
                      <a:pt x="64" y="265"/>
                      <a:pt x="96" y="251"/>
                      <a:pt x="137" y="253"/>
                    </a:cubicBezTo>
                    <a:cubicBezTo>
                      <a:pt x="119" y="305"/>
                      <a:pt x="94" y="354"/>
                      <a:pt x="52" y="3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4084638" y="3768725"/>
                <a:ext cx="790575" cy="976313"/>
              </a:xfrm>
              <a:custGeom>
                <a:avLst/>
                <a:gdLst>
                  <a:gd name="T0" fmla="*/ 120 w 150"/>
                  <a:gd name="T1" fmla="*/ 3 h 185"/>
                  <a:gd name="T2" fmla="*/ 65 w 150"/>
                  <a:gd name="T3" fmla="*/ 69 h 185"/>
                  <a:gd name="T4" fmla="*/ 64 w 150"/>
                  <a:gd name="T5" fmla="*/ 3 h 185"/>
                  <a:gd name="T6" fmla="*/ 31 w 150"/>
                  <a:gd name="T7" fmla="*/ 26 h 185"/>
                  <a:gd name="T8" fmla="*/ 39 w 150"/>
                  <a:gd name="T9" fmla="*/ 32 h 185"/>
                  <a:gd name="T10" fmla="*/ 2 w 150"/>
                  <a:gd name="T11" fmla="*/ 162 h 185"/>
                  <a:gd name="T12" fmla="*/ 2 w 150"/>
                  <a:gd name="T13" fmla="*/ 185 h 185"/>
                  <a:gd name="T14" fmla="*/ 37 w 150"/>
                  <a:gd name="T15" fmla="*/ 172 h 185"/>
                  <a:gd name="T16" fmla="*/ 39 w 150"/>
                  <a:gd name="T17" fmla="*/ 162 h 185"/>
                  <a:gd name="T18" fmla="*/ 58 w 150"/>
                  <a:gd name="T19" fmla="*/ 93 h 185"/>
                  <a:gd name="T20" fmla="*/ 106 w 150"/>
                  <a:gd name="T21" fmla="*/ 49 h 185"/>
                  <a:gd name="T22" fmla="*/ 73 w 150"/>
                  <a:gd name="T23" fmla="*/ 158 h 185"/>
                  <a:gd name="T24" fmla="*/ 97 w 150"/>
                  <a:gd name="T25" fmla="*/ 149 h 185"/>
                  <a:gd name="T26" fmla="*/ 122 w 150"/>
                  <a:gd name="T27" fmla="*/ 115 h 185"/>
                  <a:gd name="T28" fmla="*/ 142 w 150"/>
                  <a:gd name="T29" fmla="*/ 49 h 185"/>
                  <a:gd name="T30" fmla="*/ 120 w 150"/>
                  <a:gd name="T31" fmla="*/ 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85">
                    <a:moveTo>
                      <a:pt x="120" y="3"/>
                    </a:moveTo>
                    <a:cubicBezTo>
                      <a:pt x="109" y="3"/>
                      <a:pt x="83" y="40"/>
                      <a:pt x="65" y="69"/>
                    </a:cubicBezTo>
                    <a:cubicBezTo>
                      <a:pt x="77" y="26"/>
                      <a:pt x="88" y="3"/>
                      <a:pt x="64" y="3"/>
                    </a:cubicBezTo>
                    <a:cubicBezTo>
                      <a:pt x="50" y="3"/>
                      <a:pt x="31" y="25"/>
                      <a:pt x="31" y="26"/>
                    </a:cubicBezTo>
                    <a:cubicBezTo>
                      <a:pt x="31" y="31"/>
                      <a:pt x="40" y="27"/>
                      <a:pt x="39" y="32"/>
                    </a:cubicBezTo>
                    <a:cubicBezTo>
                      <a:pt x="37" y="40"/>
                      <a:pt x="37" y="39"/>
                      <a:pt x="2" y="162"/>
                    </a:cubicBezTo>
                    <a:cubicBezTo>
                      <a:pt x="0" y="171"/>
                      <a:pt x="0" y="179"/>
                      <a:pt x="2" y="185"/>
                    </a:cubicBezTo>
                    <a:cubicBezTo>
                      <a:pt x="37" y="172"/>
                      <a:pt x="37" y="172"/>
                      <a:pt x="37" y="172"/>
                    </a:cubicBezTo>
                    <a:cubicBezTo>
                      <a:pt x="37" y="169"/>
                      <a:pt x="38" y="166"/>
                      <a:pt x="39" y="162"/>
                    </a:cubicBezTo>
                    <a:cubicBezTo>
                      <a:pt x="58" y="93"/>
                      <a:pt x="58" y="93"/>
                      <a:pt x="58" y="93"/>
                    </a:cubicBezTo>
                    <a:cubicBezTo>
                      <a:pt x="82" y="57"/>
                      <a:pt x="120" y="0"/>
                      <a:pt x="106" y="49"/>
                    </a:cubicBezTo>
                    <a:cubicBezTo>
                      <a:pt x="73" y="158"/>
                      <a:pt x="73" y="158"/>
                      <a:pt x="73" y="158"/>
                    </a:cubicBezTo>
                    <a:cubicBezTo>
                      <a:pt x="97" y="149"/>
                      <a:pt x="97" y="149"/>
                      <a:pt x="97" y="149"/>
                    </a:cubicBezTo>
                    <a:cubicBezTo>
                      <a:pt x="99" y="132"/>
                      <a:pt x="115" y="120"/>
                      <a:pt x="122" y="115"/>
                    </a:cubicBezTo>
                    <a:cubicBezTo>
                      <a:pt x="142" y="49"/>
                      <a:pt x="142" y="49"/>
                      <a:pt x="142" y="49"/>
                    </a:cubicBezTo>
                    <a:cubicBezTo>
                      <a:pt x="150" y="23"/>
                      <a:pt x="138" y="3"/>
                      <a:pt x="1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120828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49050" y="587093"/>
            <a:ext cx="24939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Purchase Stage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5"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9" name="Line 1"/>
          <p:cNvSpPr>
            <a:spLocks/>
          </p:cNvSpPr>
          <p:nvPr/>
        </p:nvSpPr>
        <p:spPr bwMode="auto">
          <a:xfrm>
            <a:off x="8886863"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0" name="Side 1_1"/>
          <p:cNvGrpSpPr/>
          <p:nvPr/>
        </p:nvGrpSpPr>
        <p:grpSpPr>
          <a:xfrm rot="18900000">
            <a:off x="9261521" y="2410861"/>
            <a:ext cx="2342995" cy="1424473"/>
            <a:chOff x="1538296" y="3132084"/>
            <a:chExt cx="2342994" cy="1424473"/>
          </a:xfrm>
        </p:grpSpPr>
        <p:sp>
          <p:nvSpPr>
            <p:cNvPr id="31"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2"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33" name="Side 1_2"/>
          <p:cNvGrpSpPr/>
          <p:nvPr/>
        </p:nvGrpSpPr>
        <p:grpSpPr>
          <a:xfrm rot="2700000">
            <a:off x="9257467" y="2410763"/>
            <a:ext cx="2349529" cy="1418576"/>
            <a:chOff x="1534241" y="3131996"/>
            <a:chExt cx="2349528" cy="1418576"/>
          </a:xfrm>
        </p:grpSpPr>
        <p:sp>
          <p:nvSpPr>
            <p:cNvPr id="34"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5"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sp>
        <p:nvSpPr>
          <p:cNvPr id="36" name="Oval 1"/>
          <p:cNvSpPr>
            <a:spLocks noChangeArrowheads="1"/>
          </p:cNvSpPr>
          <p:nvPr/>
        </p:nvSpPr>
        <p:spPr bwMode="auto">
          <a:xfrm>
            <a:off x="10142819"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TextBox 36"/>
          <p:cNvSpPr txBox="1"/>
          <p:nvPr/>
        </p:nvSpPr>
        <p:spPr>
          <a:xfrm>
            <a:off x="10250254" y="2975068"/>
            <a:ext cx="383438" cy="300210"/>
          </a:xfrm>
          <a:prstGeom prst="rect">
            <a:avLst/>
          </a:prstGeom>
          <a:noFill/>
        </p:spPr>
        <p:txBody>
          <a:bodyPr wrap="none" rtlCol="0">
            <a:spAutoFit/>
          </a:bodyPr>
          <a:lstStyle/>
          <a:p>
            <a:r>
              <a:rPr lang="en-US" sz="1351" b="1" dirty="0">
                <a:solidFill>
                  <a:schemeClr val="accent4"/>
                </a:solidFill>
              </a:rPr>
              <a:t>04</a:t>
            </a:r>
          </a:p>
        </p:txBody>
      </p:sp>
      <p:sp>
        <p:nvSpPr>
          <p:cNvPr id="38" name="Line 1"/>
          <p:cNvSpPr>
            <a:spLocks/>
          </p:cNvSpPr>
          <p:nvPr/>
        </p:nvSpPr>
        <p:spPr bwMode="auto">
          <a:xfrm>
            <a:off x="6386949"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9" name="Side 1_1"/>
          <p:cNvGrpSpPr/>
          <p:nvPr/>
        </p:nvGrpSpPr>
        <p:grpSpPr>
          <a:xfrm rot="18900000">
            <a:off x="6761607" y="2410861"/>
            <a:ext cx="2342995" cy="1424473"/>
            <a:chOff x="1538296" y="3132084"/>
            <a:chExt cx="2342994" cy="1424473"/>
          </a:xfrm>
        </p:grpSpPr>
        <p:sp>
          <p:nvSpPr>
            <p:cNvPr id="40"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1"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42" name="Side 1_2"/>
          <p:cNvGrpSpPr/>
          <p:nvPr/>
        </p:nvGrpSpPr>
        <p:grpSpPr>
          <a:xfrm rot="2700000">
            <a:off x="6757553" y="2410763"/>
            <a:ext cx="2349529" cy="1418576"/>
            <a:chOff x="1534241" y="3131996"/>
            <a:chExt cx="2349528" cy="1418576"/>
          </a:xfrm>
        </p:grpSpPr>
        <p:sp>
          <p:nvSpPr>
            <p:cNvPr id="43"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4"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45" name="Oval 1"/>
          <p:cNvSpPr>
            <a:spLocks noChangeArrowheads="1"/>
          </p:cNvSpPr>
          <p:nvPr/>
        </p:nvSpPr>
        <p:spPr bwMode="auto">
          <a:xfrm>
            <a:off x="7642905"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TextBox 45"/>
          <p:cNvSpPr txBox="1"/>
          <p:nvPr/>
        </p:nvSpPr>
        <p:spPr>
          <a:xfrm>
            <a:off x="7750340" y="2975068"/>
            <a:ext cx="383438" cy="300210"/>
          </a:xfrm>
          <a:prstGeom prst="rect">
            <a:avLst/>
          </a:prstGeom>
          <a:noFill/>
        </p:spPr>
        <p:txBody>
          <a:bodyPr wrap="none" rtlCol="0">
            <a:spAutoFit/>
          </a:bodyPr>
          <a:lstStyle/>
          <a:p>
            <a:r>
              <a:rPr lang="en-US" sz="1351" b="1" dirty="0">
                <a:solidFill>
                  <a:schemeClr val="accent3"/>
                </a:solidFill>
              </a:rPr>
              <a:t>03</a:t>
            </a:r>
          </a:p>
        </p:txBody>
      </p:sp>
      <p:sp>
        <p:nvSpPr>
          <p:cNvPr id="47" name="Line 1"/>
          <p:cNvSpPr>
            <a:spLocks/>
          </p:cNvSpPr>
          <p:nvPr/>
        </p:nvSpPr>
        <p:spPr bwMode="auto">
          <a:xfrm>
            <a:off x="3867128"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48" name="Side 1_1"/>
          <p:cNvGrpSpPr/>
          <p:nvPr/>
        </p:nvGrpSpPr>
        <p:grpSpPr>
          <a:xfrm rot="18900000">
            <a:off x="4241786" y="2410861"/>
            <a:ext cx="2342995" cy="1424473"/>
            <a:chOff x="1538296" y="3132084"/>
            <a:chExt cx="2342994" cy="1424473"/>
          </a:xfrm>
        </p:grpSpPr>
        <p:sp>
          <p:nvSpPr>
            <p:cNvPr id="49"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0"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1" name="Side 1_2"/>
          <p:cNvGrpSpPr/>
          <p:nvPr/>
        </p:nvGrpSpPr>
        <p:grpSpPr>
          <a:xfrm rot="2700000">
            <a:off x="4237732" y="2410763"/>
            <a:ext cx="2349529" cy="1418576"/>
            <a:chOff x="1534241" y="3131996"/>
            <a:chExt cx="2349528" cy="1418576"/>
          </a:xfrm>
        </p:grpSpPr>
        <p:sp>
          <p:nvSpPr>
            <p:cNvPr id="52"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3"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54" name="Oval 1"/>
          <p:cNvSpPr>
            <a:spLocks noChangeArrowheads="1"/>
          </p:cNvSpPr>
          <p:nvPr/>
        </p:nvSpPr>
        <p:spPr bwMode="auto">
          <a:xfrm>
            <a:off x="5123084"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5" name="TextBox 54"/>
          <p:cNvSpPr txBox="1"/>
          <p:nvPr/>
        </p:nvSpPr>
        <p:spPr>
          <a:xfrm>
            <a:off x="5230519" y="2975068"/>
            <a:ext cx="383438" cy="300210"/>
          </a:xfrm>
          <a:prstGeom prst="rect">
            <a:avLst/>
          </a:prstGeom>
          <a:noFill/>
        </p:spPr>
        <p:txBody>
          <a:bodyPr wrap="none" rtlCol="0">
            <a:spAutoFit/>
          </a:bodyPr>
          <a:lstStyle/>
          <a:p>
            <a:r>
              <a:rPr lang="en-US" sz="1351" b="1" dirty="0">
                <a:solidFill>
                  <a:schemeClr val="accent2"/>
                </a:solidFill>
              </a:rPr>
              <a:t>02</a:t>
            </a:r>
          </a:p>
        </p:txBody>
      </p:sp>
      <p:sp>
        <p:nvSpPr>
          <p:cNvPr id="56" name="Line 1"/>
          <p:cNvSpPr>
            <a:spLocks/>
          </p:cNvSpPr>
          <p:nvPr/>
        </p:nvSpPr>
        <p:spPr bwMode="auto">
          <a:xfrm>
            <a:off x="1352595"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57" name="Side 1_1"/>
          <p:cNvGrpSpPr/>
          <p:nvPr/>
        </p:nvGrpSpPr>
        <p:grpSpPr>
          <a:xfrm rot="18900000">
            <a:off x="1727253" y="2410861"/>
            <a:ext cx="2342995" cy="1424473"/>
            <a:chOff x="1538296" y="3132084"/>
            <a:chExt cx="2342994" cy="1424473"/>
          </a:xfrm>
        </p:grpSpPr>
        <p:sp>
          <p:nvSpPr>
            <p:cNvPr id="58"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9"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60" name="Side 1_2"/>
          <p:cNvGrpSpPr/>
          <p:nvPr/>
        </p:nvGrpSpPr>
        <p:grpSpPr>
          <a:xfrm rot="2700000">
            <a:off x="1723199" y="2410763"/>
            <a:ext cx="2349529" cy="1418576"/>
            <a:chOff x="1534241" y="3131996"/>
            <a:chExt cx="2349528" cy="1418576"/>
          </a:xfrm>
        </p:grpSpPr>
        <p:sp>
          <p:nvSpPr>
            <p:cNvPr id="61"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62"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63" name="Oval 1"/>
          <p:cNvSpPr>
            <a:spLocks noChangeArrowheads="1"/>
          </p:cNvSpPr>
          <p:nvPr/>
        </p:nvSpPr>
        <p:spPr bwMode="auto">
          <a:xfrm>
            <a:off x="2608551"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64" name="TextBox 63"/>
          <p:cNvSpPr txBox="1"/>
          <p:nvPr/>
        </p:nvSpPr>
        <p:spPr>
          <a:xfrm>
            <a:off x="2715986" y="2975068"/>
            <a:ext cx="383438" cy="300210"/>
          </a:xfrm>
          <a:prstGeom prst="rect">
            <a:avLst/>
          </a:prstGeom>
          <a:noFill/>
        </p:spPr>
        <p:txBody>
          <a:bodyPr wrap="none" rtlCol="0">
            <a:spAutoFit/>
          </a:bodyPr>
          <a:lstStyle/>
          <a:p>
            <a:r>
              <a:rPr lang="en-US" sz="1351" b="1" dirty="0">
                <a:solidFill>
                  <a:schemeClr val="accent1"/>
                </a:solidFill>
              </a:rPr>
              <a:t>01</a:t>
            </a:r>
          </a:p>
        </p:txBody>
      </p:sp>
      <p:sp>
        <p:nvSpPr>
          <p:cNvPr id="65" name="TextBox 64"/>
          <p:cNvSpPr txBox="1"/>
          <p:nvPr/>
        </p:nvSpPr>
        <p:spPr>
          <a:xfrm>
            <a:off x="1519430" y="4470768"/>
            <a:ext cx="1558247"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See the features</a:t>
            </a:r>
          </a:p>
        </p:txBody>
      </p:sp>
      <p:sp>
        <p:nvSpPr>
          <p:cNvPr id="74" name="TextBox 73"/>
          <p:cNvSpPr txBox="1"/>
          <p:nvPr/>
        </p:nvSpPr>
        <p:spPr>
          <a:xfrm>
            <a:off x="119724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5" name="TextBox 74"/>
          <p:cNvSpPr txBox="1"/>
          <p:nvPr/>
        </p:nvSpPr>
        <p:spPr>
          <a:xfrm>
            <a:off x="4130858" y="4470768"/>
            <a:ext cx="1483099"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Play animation</a:t>
            </a:r>
          </a:p>
        </p:txBody>
      </p:sp>
      <p:sp>
        <p:nvSpPr>
          <p:cNvPr id="76" name="TextBox 75"/>
          <p:cNvSpPr txBox="1"/>
          <p:nvPr/>
        </p:nvSpPr>
        <p:spPr>
          <a:xfrm>
            <a:off x="3771103"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7" name="TextBox 76"/>
          <p:cNvSpPr txBox="1"/>
          <p:nvPr/>
        </p:nvSpPr>
        <p:spPr>
          <a:xfrm>
            <a:off x="6872513" y="4470768"/>
            <a:ext cx="924420"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Buy now</a:t>
            </a:r>
          </a:p>
        </p:txBody>
      </p:sp>
      <p:sp>
        <p:nvSpPr>
          <p:cNvPr id="78" name="TextBox 77"/>
          <p:cNvSpPr txBox="1"/>
          <p:nvPr/>
        </p:nvSpPr>
        <p:spPr>
          <a:xfrm>
            <a:off x="62334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9" name="TextBox 78"/>
          <p:cNvSpPr txBox="1"/>
          <p:nvPr/>
        </p:nvSpPr>
        <p:spPr>
          <a:xfrm>
            <a:off x="9232777" y="4470768"/>
            <a:ext cx="1325492"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Downloading</a:t>
            </a:r>
          </a:p>
        </p:txBody>
      </p:sp>
      <p:sp>
        <p:nvSpPr>
          <p:cNvPr id="80" name="TextBox 79"/>
          <p:cNvSpPr txBox="1"/>
          <p:nvPr/>
        </p:nvSpPr>
        <p:spPr>
          <a:xfrm>
            <a:off x="87942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grpSp>
        <p:nvGrpSpPr>
          <p:cNvPr id="81" name="Group 80"/>
          <p:cNvGrpSpPr/>
          <p:nvPr/>
        </p:nvGrpSpPr>
        <p:grpSpPr>
          <a:xfrm>
            <a:off x="1993998" y="4838639"/>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4567852" y="4838639"/>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7030168" y="4838639"/>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9590968" y="4838639"/>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0651432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TextBox 70"/>
          <p:cNvSpPr txBox="1"/>
          <p:nvPr/>
        </p:nvSpPr>
        <p:spPr>
          <a:xfrm>
            <a:off x="700890" y="3535237"/>
            <a:ext cx="5163350" cy="338554"/>
          </a:xfrm>
          <a:prstGeom prst="rect">
            <a:avLst/>
          </a:prstGeom>
          <a:noFill/>
        </p:spPr>
        <p:txBody>
          <a:bodyPr wrap="square" rtlCol="0">
            <a:spAutoFit/>
          </a:bodyPr>
          <a:lstStyle/>
          <a:p>
            <a:pPr algn="r"/>
            <a:r>
              <a:rPr lang="en-ID" sz="1600" dirty="0">
                <a:solidFill>
                  <a:schemeClr val="bg1"/>
                </a:solidFill>
              </a:rPr>
              <a:t>Easiest way to start a business through </a:t>
            </a:r>
            <a:r>
              <a:rPr lang="en-ID" sz="1600" b="1" i="1" dirty="0">
                <a:solidFill>
                  <a:schemeClr val="bg1"/>
                </a:solidFill>
              </a:rPr>
              <a:t>Planner-Template.</a:t>
            </a:r>
          </a:p>
        </p:txBody>
      </p:sp>
      <p:sp>
        <p:nvSpPr>
          <p:cNvPr id="72" name="TextBox 71"/>
          <p:cNvSpPr txBox="1"/>
          <p:nvPr/>
        </p:nvSpPr>
        <p:spPr>
          <a:xfrm>
            <a:off x="1328187" y="2644292"/>
            <a:ext cx="4526557" cy="923330"/>
          </a:xfrm>
          <a:prstGeom prst="rect">
            <a:avLst/>
          </a:prstGeom>
          <a:noFill/>
        </p:spPr>
        <p:txBody>
          <a:bodyPr wrap="square" rtlCol="0">
            <a:spAutoFit/>
          </a:bodyPr>
          <a:lstStyle/>
          <a:p>
            <a:pPr algn="r"/>
            <a:r>
              <a:rPr lang="en-ID" sz="5400" dirty="0">
                <a:solidFill>
                  <a:schemeClr val="bg1"/>
                </a:solidFill>
                <a:latin typeface="+mj-lt"/>
              </a:rPr>
              <a:t>About Us</a:t>
            </a:r>
            <a:endParaRPr lang="en-ID" sz="5400" b="1" dirty="0">
              <a:solidFill>
                <a:schemeClr val="bg1"/>
              </a:solidFill>
              <a:latin typeface="+mj-lt"/>
            </a:endParaRPr>
          </a:p>
        </p:txBody>
      </p:sp>
      <p:grpSp>
        <p:nvGrpSpPr>
          <p:cNvPr id="74" name="Group 73"/>
          <p:cNvGrpSpPr/>
          <p:nvPr/>
        </p:nvGrpSpPr>
        <p:grpSpPr>
          <a:xfrm flipH="1">
            <a:off x="5078559" y="3908687"/>
            <a:ext cx="609111" cy="91929"/>
            <a:chOff x="8921264" y="5631744"/>
            <a:chExt cx="870714" cy="131411"/>
          </a:xfrm>
        </p:grpSpPr>
        <p:sp>
          <p:nvSpPr>
            <p:cNvPr id="75" name="Oval 74"/>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6" name="Oval 75"/>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7" name="Oval 7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1" name="Oval 8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2" name="Oval 8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31" name="Group 30"/>
          <p:cNvGrpSpPr/>
          <p:nvPr/>
        </p:nvGrpSpPr>
        <p:grpSpPr>
          <a:xfrm flipH="1">
            <a:off x="5124523" y="4056265"/>
            <a:ext cx="609111" cy="91929"/>
            <a:chOff x="8921264" y="5631744"/>
            <a:chExt cx="870714" cy="131411"/>
          </a:xfrm>
          <a:solidFill>
            <a:schemeClr val="bg1"/>
          </a:solidFill>
        </p:grpSpPr>
        <p:sp>
          <p:nvSpPr>
            <p:cNvPr id="32" name="Oval 31"/>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3" name="Oval 32"/>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4" name="Oval 33"/>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5" name="Oval 34"/>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36" name="Oval 35"/>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2" name="Group 1"/>
          <p:cNvGrpSpPr/>
          <p:nvPr/>
        </p:nvGrpSpPr>
        <p:grpSpPr>
          <a:xfrm flipH="1">
            <a:off x="6755315" y="1654419"/>
            <a:ext cx="4987564" cy="5814531"/>
            <a:chOff x="6755315" y="1654419"/>
            <a:chExt cx="4987564" cy="5814531"/>
          </a:xfrm>
        </p:grpSpPr>
        <p:sp>
          <p:nvSpPr>
            <p:cNvPr id="37" name="Freeform: Shape 36"/>
            <p:cNvSpPr>
              <a:spLocks noChangeArrowheads="1"/>
            </p:cNvSpPr>
            <p:nvPr/>
          </p:nvSpPr>
          <p:spPr bwMode="auto">
            <a:xfrm rot="1108503">
              <a:off x="6755315"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8" name="Freeform: Shape 37"/>
            <p:cNvSpPr>
              <a:spLocks noChangeArrowheads="1"/>
            </p:cNvSpPr>
            <p:nvPr/>
          </p:nvSpPr>
          <p:spPr bwMode="auto">
            <a:xfrm rot="1108503">
              <a:off x="8923517"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9" name="Freeform: Shape 38"/>
            <p:cNvSpPr>
              <a:spLocks noChangeArrowheads="1"/>
            </p:cNvSpPr>
            <p:nvPr/>
          </p:nvSpPr>
          <p:spPr bwMode="auto">
            <a:xfrm rot="1108503">
              <a:off x="6827587"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noChangeArrowheads="1"/>
            </p:cNvSpPr>
            <p:nvPr/>
          </p:nvSpPr>
          <p:spPr bwMode="auto">
            <a:xfrm rot="1108503">
              <a:off x="8822396"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grpSp>
      <p:sp>
        <p:nvSpPr>
          <p:cNvPr id="42" name="Freeform 257"/>
          <p:cNvSpPr>
            <a:spLocks noEditPoints="1"/>
          </p:cNvSpPr>
          <p:nvPr/>
        </p:nvSpPr>
        <p:spPr bwMode="auto">
          <a:xfrm>
            <a:off x="7979126" y="2324929"/>
            <a:ext cx="994659" cy="847299"/>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873524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148508" y="-420390"/>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6008702" y="1599111"/>
            <a:ext cx="3137077" cy="523220"/>
          </a:xfrm>
          <a:prstGeom prst="rect">
            <a:avLst/>
          </a:prstGeom>
          <a:noFill/>
        </p:spPr>
        <p:txBody>
          <a:bodyPr wrap="none" rtlCol="0">
            <a:spAutoFit/>
          </a:bodyPr>
          <a:lstStyle/>
          <a:p>
            <a:r>
              <a:rPr lang="en-ID" sz="2800" dirty="0">
                <a:solidFill>
                  <a:schemeClr val="tx1">
                    <a:lumMod val="65000"/>
                    <a:lumOff val="35000"/>
                  </a:schemeClr>
                </a:solidFill>
                <a:latin typeface="+mj-lt"/>
              </a:rPr>
              <a:t>Hey…, Who we are?</a:t>
            </a:r>
          </a:p>
        </p:txBody>
      </p:sp>
      <p:sp>
        <p:nvSpPr>
          <p:cNvPr id="101" name="TextBox 100"/>
          <p:cNvSpPr txBox="1"/>
          <p:nvPr/>
        </p:nvSpPr>
        <p:spPr>
          <a:xfrm>
            <a:off x="6008702" y="2605862"/>
            <a:ext cx="4628411" cy="175432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02" name="Freeform 117"/>
          <p:cNvSpPr>
            <a:spLocks noEditPoints="1"/>
          </p:cNvSpPr>
          <p:nvPr/>
        </p:nvSpPr>
        <p:spPr bwMode="auto">
          <a:xfrm>
            <a:off x="7531118" y="4785365"/>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6113283" y="4790657"/>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7076140" y="4767732"/>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6584131" y="4790657"/>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6" name="TextBox 105"/>
          <p:cNvSpPr txBox="1"/>
          <p:nvPr/>
        </p:nvSpPr>
        <p:spPr>
          <a:xfrm>
            <a:off x="8173237" y="4615300"/>
            <a:ext cx="3146534" cy="600164"/>
          </a:xfrm>
          <a:prstGeom prst="rect">
            <a:avLst/>
          </a:prstGeom>
          <a:noFill/>
        </p:spPr>
        <p:txBody>
          <a:bodyPr wrap="square" rtlCol="0">
            <a:spAutoFit/>
          </a:bodyPr>
          <a:lstStyle/>
          <a:p>
            <a:pPr>
              <a:lnSpc>
                <a:spcPct val="150000"/>
              </a:lnSpc>
            </a:pPr>
            <a:r>
              <a:rPr lang="en-US" sz="1100" dirty="0">
                <a:solidFill>
                  <a:schemeClr val="tx1">
                    <a:lumMod val="50000"/>
                    <a:lumOff val="50000"/>
                  </a:schemeClr>
                </a:solidFill>
              </a:rPr>
              <a:t>What you </a:t>
            </a:r>
            <a:r>
              <a:rPr lang="en-US" sz="1100" i="1" dirty="0">
                <a:solidFill>
                  <a:schemeClr val="accent1"/>
                </a:solidFill>
              </a:rPr>
              <a:t>dream</a:t>
            </a:r>
            <a:r>
              <a:rPr lang="en-US" sz="1100" dirty="0">
                <a:solidFill>
                  <a:schemeClr val="tx1">
                    <a:lumMod val="85000"/>
                    <a:lumOff val="15000"/>
                  </a:schemeClr>
                </a:solidFill>
              </a:rPr>
              <a:t> </a:t>
            </a:r>
            <a:r>
              <a:rPr lang="en-US" sz="1100" dirty="0">
                <a:solidFill>
                  <a:schemeClr val="tx1">
                    <a:lumMod val="50000"/>
                    <a:lumOff val="50000"/>
                  </a:schemeClr>
                </a:solidFill>
              </a:rPr>
              <a:t>is what you get, </a:t>
            </a:r>
          </a:p>
          <a:p>
            <a:pPr>
              <a:lnSpc>
                <a:spcPct val="150000"/>
              </a:lnSpc>
            </a:pPr>
            <a:r>
              <a:rPr lang="en-US" sz="1100" dirty="0">
                <a:solidFill>
                  <a:schemeClr val="tx1">
                    <a:lumMod val="50000"/>
                    <a:lumOff val="50000"/>
                  </a:schemeClr>
                </a:solidFill>
              </a:rPr>
              <a:t>so we make your dream come true</a:t>
            </a:r>
            <a:r>
              <a:rPr lang="en-US" sz="1100" dirty="0">
                <a:solidFill>
                  <a:schemeClr val="tx1">
                    <a:lumMod val="85000"/>
                    <a:lumOff val="15000"/>
                  </a:schemeClr>
                </a:solidFill>
              </a:rPr>
              <a:t>.</a:t>
            </a:r>
          </a:p>
        </p:txBody>
      </p:sp>
      <p:grpSp>
        <p:nvGrpSpPr>
          <p:cNvPr id="107" name="Group 106"/>
          <p:cNvGrpSpPr/>
          <p:nvPr/>
        </p:nvGrpSpPr>
        <p:grpSpPr>
          <a:xfrm>
            <a:off x="6118743" y="2287866"/>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759" y="82966"/>
            <a:ext cx="4983072" cy="7026131"/>
          </a:xfrm>
          <a:prstGeom prst="rect">
            <a:avLst/>
          </a:prstGeom>
        </p:spPr>
      </p:pic>
    </p:spTree>
    <p:extLst>
      <p:ext uri="{BB962C8B-B14F-4D97-AF65-F5344CB8AC3E}">
        <p14:creationId xmlns:p14="http://schemas.microsoft.com/office/powerpoint/2010/main" val="2900088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9" y="587093"/>
            <a:ext cx="382668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4" name="TextBox 153"/>
          <p:cNvSpPr txBox="1"/>
          <p:nvPr/>
        </p:nvSpPr>
        <p:spPr>
          <a:xfrm>
            <a:off x="923858" y="2164329"/>
            <a:ext cx="6008043" cy="415498"/>
          </a:xfrm>
          <a:prstGeom prst="rect">
            <a:avLst/>
          </a:prstGeom>
          <a:noFill/>
        </p:spPr>
        <p:txBody>
          <a:bodyPr wrap="square" rtlCol="0">
            <a:spAutoFit/>
          </a:bodyPr>
          <a:lstStyle/>
          <a:p>
            <a:pPr>
              <a:lnSpc>
                <a:spcPct val="150000"/>
              </a:lnSpc>
            </a:pP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What you </a:t>
            </a:r>
            <a:r>
              <a:rPr lang="en-US" sz="14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 </a:t>
            </a: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is what you get, so we make your dream come true</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a:t>
            </a:r>
          </a:p>
        </p:txBody>
      </p:sp>
      <p:sp>
        <p:nvSpPr>
          <p:cNvPr id="155" name="TextBox 154"/>
          <p:cNvSpPr txBox="1"/>
          <p:nvPr/>
        </p:nvSpPr>
        <p:spPr>
          <a:xfrm>
            <a:off x="946737" y="2731245"/>
            <a:ext cx="4953001" cy="1477328"/>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grpSp>
        <p:nvGrpSpPr>
          <p:cNvPr id="156" name="Group 155"/>
          <p:cNvGrpSpPr/>
          <p:nvPr/>
        </p:nvGrpSpPr>
        <p:grpSpPr>
          <a:xfrm>
            <a:off x="494781" y="2269242"/>
            <a:ext cx="193548" cy="193548"/>
            <a:chOff x="6506160" y="2751098"/>
            <a:chExt cx="193548" cy="193548"/>
          </a:xfrm>
        </p:grpSpPr>
        <p:sp>
          <p:nvSpPr>
            <p:cNvPr id="157" name="Oval 156"/>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8" name="Oval 157"/>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9" name="Rectangle 158"/>
          <p:cNvSpPr/>
          <p:nvPr/>
        </p:nvSpPr>
        <p:spPr>
          <a:xfrm>
            <a:off x="1029874" y="44932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0" name="Rectangle 159"/>
          <p:cNvSpPr/>
          <p:nvPr/>
        </p:nvSpPr>
        <p:spPr>
          <a:xfrm>
            <a:off x="3774686" y="44932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1" name="TextBox 160"/>
          <p:cNvSpPr txBox="1"/>
          <p:nvPr/>
        </p:nvSpPr>
        <p:spPr>
          <a:xfrm>
            <a:off x="4193280" y="45639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162" name="TextBox 161"/>
          <p:cNvSpPr txBox="1"/>
          <p:nvPr/>
        </p:nvSpPr>
        <p:spPr>
          <a:xfrm>
            <a:off x="1446200" y="4574832"/>
            <a:ext cx="1532792"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175" name="Group 174"/>
          <p:cNvGrpSpPr/>
          <p:nvPr/>
        </p:nvGrpSpPr>
        <p:grpSpPr>
          <a:xfrm>
            <a:off x="1037278" y="5361129"/>
            <a:ext cx="609111" cy="91929"/>
            <a:chOff x="8921264" y="5631744"/>
            <a:chExt cx="870714" cy="131411"/>
          </a:xfrm>
        </p:grpSpPr>
        <p:sp>
          <p:nvSpPr>
            <p:cNvPr id="176" name="Oval 17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7" name="Oval 17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8" name="Oval 17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9" name="Oval 17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0" name="Oval 17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25" name="Group 24"/>
          <p:cNvGrpSpPr/>
          <p:nvPr/>
        </p:nvGrpSpPr>
        <p:grpSpPr>
          <a:xfrm>
            <a:off x="7434489" y="4911562"/>
            <a:ext cx="3642405" cy="1187936"/>
            <a:chOff x="3140094" y="3862111"/>
            <a:chExt cx="2731804" cy="890952"/>
          </a:xfrm>
        </p:grpSpPr>
        <p:sp>
          <p:nvSpPr>
            <p:cNvPr id="26" name="Oval 25"/>
            <p:cNvSpPr/>
            <p:nvPr/>
          </p:nvSpPr>
          <p:spPr>
            <a:xfrm>
              <a:off x="3140094" y="3931476"/>
              <a:ext cx="2731804" cy="821587"/>
            </a:xfrm>
            <a:prstGeom prst="ellipse">
              <a:avLst/>
            </a:prstGeom>
            <a:gradFill flip="none" rotWithShape="1">
              <a:gsLst>
                <a:gs pos="43000">
                  <a:schemeClr val="bg1">
                    <a:lumMod val="50000"/>
                    <a:alpha val="82000"/>
                  </a:schemeClr>
                </a:gs>
                <a:gs pos="94000">
                  <a:schemeClr val="bg1">
                    <a:lumMod val="5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nvGrpSpPr>
            <p:cNvPr id="27" name="Group 26"/>
            <p:cNvGrpSpPr/>
            <p:nvPr/>
          </p:nvGrpSpPr>
          <p:grpSpPr>
            <a:xfrm>
              <a:off x="3668420" y="3862111"/>
              <a:ext cx="1745630" cy="676781"/>
              <a:chOff x="1870076" y="4459290"/>
              <a:chExt cx="2968625" cy="1150936"/>
            </a:xfrm>
          </p:grpSpPr>
          <p:sp>
            <p:nvSpPr>
              <p:cNvPr id="28" name="Freeform 13"/>
              <p:cNvSpPr>
                <a:spLocks/>
              </p:cNvSpPr>
              <p:nvPr/>
            </p:nvSpPr>
            <p:spPr bwMode="auto">
              <a:xfrm>
                <a:off x="1870076" y="4459290"/>
                <a:ext cx="2968625" cy="1065213"/>
              </a:xfrm>
              <a:custGeom>
                <a:avLst/>
                <a:gdLst>
                  <a:gd name="T0" fmla="*/ 45 w 384"/>
                  <a:gd name="T1" fmla="*/ 106 h 138"/>
                  <a:gd name="T2" fmla="*/ 83 w 384"/>
                  <a:gd name="T3" fmla="*/ 59 h 138"/>
                  <a:gd name="T4" fmla="*/ 384 w 384"/>
                  <a:gd name="T5" fmla="*/ 51 h 138"/>
                  <a:gd name="T6" fmla="*/ 254 w 384"/>
                  <a:gd name="T7" fmla="*/ 0 h 138"/>
                  <a:gd name="T8" fmla="*/ 29 w 384"/>
                  <a:gd name="T9" fmla="*/ 8 h 138"/>
                  <a:gd name="T10" fmla="*/ 0 w 384"/>
                  <a:gd name="T11" fmla="*/ 48 h 138"/>
                  <a:gd name="T12" fmla="*/ 20 w 384"/>
                  <a:gd name="T13" fmla="*/ 96 h 138"/>
                  <a:gd name="T14" fmla="*/ 52 w 384"/>
                  <a:gd name="T15" fmla="*/ 138 h 138"/>
                  <a:gd name="T16" fmla="*/ 52 w 384"/>
                  <a:gd name="T17" fmla="*/ 137 h 138"/>
                  <a:gd name="T18" fmla="*/ 45 w 384"/>
                  <a:gd name="T19" fmla="*/ 10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138">
                    <a:moveTo>
                      <a:pt x="45" y="106"/>
                    </a:moveTo>
                    <a:cubicBezTo>
                      <a:pt x="45" y="70"/>
                      <a:pt x="59" y="59"/>
                      <a:pt x="83" y="59"/>
                    </a:cubicBezTo>
                    <a:cubicBezTo>
                      <a:pt x="384" y="51"/>
                      <a:pt x="384" y="51"/>
                      <a:pt x="384" y="51"/>
                    </a:cubicBezTo>
                    <a:cubicBezTo>
                      <a:pt x="254" y="0"/>
                      <a:pt x="254" y="0"/>
                      <a:pt x="254" y="0"/>
                    </a:cubicBezTo>
                    <a:cubicBezTo>
                      <a:pt x="29" y="8"/>
                      <a:pt x="29" y="8"/>
                      <a:pt x="29" y="8"/>
                    </a:cubicBezTo>
                    <a:cubicBezTo>
                      <a:pt x="7" y="8"/>
                      <a:pt x="0" y="15"/>
                      <a:pt x="0" y="48"/>
                    </a:cubicBezTo>
                    <a:cubicBezTo>
                      <a:pt x="0" y="66"/>
                      <a:pt x="0" y="70"/>
                      <a:pt x="20" y="96"/>
                    </a:cubicBezTo>
                    <a:cubicBezTo>
                      <a:pt x="52" y="138"/>
                      <a:pt x="52" y="138"/>
                      <a:pt x="52" y="138"/>
                    </a:cubicBezTo>
                    <a:cubicBezTo>
                      <a:pt x="52" y="138"/>
                      <a:pt x="52" y="137"/>
                      <a:pt x="52" y="137"/>
                    </a:cubicBezTo>
                    <a:cubicBezTo>
                      <a:pt x="47" y="131"/>
                      <a:pt x="45" y="121"/>
                      <a:pt x="45" y="10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sp>
            <p:nvSpPr>
              <p:cNvPr id="29" name="Freeform 14"/>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 name="Freeform 15"/>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gradFill>
                <a:gsLst>
                  <a:gs pos="0">
                    <a:schemeClr val="accent1">
                      <a:lumMod val="75000"/>
                    </a:schemeClr>
                  </a:gs>
                  <a:gs pos="100000">
                    <a:schemeClr val="accent1">
                      <a:lumMod val="75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 name="Freeform 16"/>
              <p:cNvSpPr>
                <a:spLocks/>
              </p:cNvSpPr>
              <p:nvPr/>
            </p:nvSpPr>
            <p:spPr bwMode="auto">
              <a:xfrm>
                <a:off x="2249488" y="4892674"/>
                <a:ext cx="2543175" cy="685800"/>
              </a:xfrm>
              <a:custGeom>
                <a:avLst/>
                <a:gdLst>
                  <a:gd name="T0" fmla="*/ 311 w 329"/>
                  <a:gd name="T1" fmla="*/ 38 h 89"/>
                  <a:gd name="T2" fmla="*/ 328 w 329"/>
                  <a:gd name="T3" fmla="*/ 0 h 89"/>
                  <a:gd name="T4" fmla="*/ 34 w 329"/>
                  <a:gd name="T5" fmla="*/ 7 h 89"/>
                  <a:gd name="T6" fmla="*/ 0 w 329"/>
                  <a:gd name="T7" fmla="*/ 50 h 89"/>
                  <a:gd name="T8" fmla="*/ 34 w 329"/>
                  <a:gd name="T9" fmla="*/ 89 h 89"/>
                  <a:gd name="T10" fmla="*/ 34 w 329"/>
                  <a:gd name="T11" fmla="*/ 89 h 89"/>
                  <a:gd name="T12" fmla="*/ 329 w 329"/>
                  <a:gd name="T13" fmla="*/ 77 h 89"/>
                  <a:gd name="T14" fmla="*/ 311 w 329"/>
                  <a:gd name="T15" fmla="*/ 3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89">
                    <a:moveTo>
                      <a:pt x="311" y="38"/>
                    </a:moveTo>
                    <a:cubicBezTo>
                      <a:pt x="311" y="21"/>
                      <a:pt x="318" y="6"/>
                      <a:pt x="328" y="0"/>
                    </a:cubicBezTo>
                    <a:cubicBezTo>
                      <a:pt x="34" y="7"/>
                      <a:pt x="34" y="7"/>
                      <a:pt x="34" y="7"/>
                    </a:cubicBezTo>
                    <a:cubicBezTo>
                      <a:pt x="14" y="7"/>
                      <a:pt x="0" y="15"/>
                      <a:pt x="0" y="50"/>
                    </a:cubicBezTo>
                    <a:cubicBezTo>
                      <a:pt x="0" y="86"/>
                      <a:pt x="15" y="89"/>
                      <a:pt x="34" y="89"/>
                    </a:cubicBezTo>
                    <a:cubicBezTo>
                      <a:pt x="34" y="89"/>
                      <a:pt x="34" y="89"/>
                      <a:pt x="34" y="89"/>
                    </a:cubicBezTo>
                    <a:cubicBezTo>
                      <a:pt x="329" y="77"/>
                      <a:pt x="329" y="77"/>
                      <a:pt x="329" y="77"/>
                    </a:cubicBezTo>
                    <a:cubicBezTo>
                      <a:pt x="319" y="71"/>
                      <a:pt x="311" y="56"/>
                      <a:pt x="311" y="38"/>
                    </a:cubicBez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 name="Freeform 17"/>
              <p:cNvSpPr>
                <a:spLocks/>
              </p:cNvSpPr>
              <p:nvPr/>
            </p:nvSpPr>
            <p:spPr bwMode="auto">
              <a:xfrm>
                <a:off x="2219326" y="4852988"/>
                <a:ext cx="2619375" cy="757238"/>
              </a:xfrm>
              <a:custGeom>
                <a:avLst/>
                <a:gdLst>
                  <a:gd name="T0" fmla="*/ 339 w 339"/>
                  <a:gd name="T1" fmla="*/ 86 h 98"/>
                  <a:gd name="T2" fmla="*/ 38 w 339"/>
                  <a:gd name="T3" fmla="*/ 98 h 98"/>
                  <a:gd name="T4" fmla="*/ 0 w 339"/>
                  <a:gd name="T5" fmla="*/ 55 h 98"/>
                  <a:gd name="T6" fmla="*/ 38 w 339"/>
                  <a:gd name="T7" fmla="*/ 8 h 98"/>
                  <a:gd name="T8" fmla="*/ 339 w 339"/>
                  <a:gd name="T9" fmla="*/ 0 h 98"/>
                  <a:gd name="T10" fmla="*/ 339 w 339"/>
                  <a:gd name="T11" fmla="*/ 8 h 98"/>
                  <a:gd name="T12" fmla="*/ 38 w 339"/>
                  <a:gd name="T13" fmla="*/ 16 h 98"/>
                  <a:gd name="T14" fmla="*/ 8 w 339"/>
                  <a:gd name="T15" fmla="*/ 55 h 98"/>
                  <a:gd name="T16" fmla="*/ 38 w 339"/>
                  <a:gd name="T17" fmla="*/ 90 h 98"/>
                  <a:gd name="T18" fmla="*/ 339 w 339"/>
                  <a:gd name="T19" fmla="*/ 78 h 98"/>
                  <a:gd name="T20" fmla="*/ 339 w 339"/>
                  <a:gd name="T21"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 h="98">
                    <a:moveTo>
                      <a:pt x="339" y="86"/>
                    </a:moveTo>
                    <a:cubicBezTo>
                      <a:pt x="38" y="98"/>
                      <a:pt x="38" y="98"/>
                      <a:pt x="38" y="98"/>
                    </a:cubicBezTo>
                    <a:cubicBezTo>
                      <a:pt x="14" y="98"/>
                      <a:pt x="0" y="91"/>
                      <a:pt x="0" y="55"/>
                    </a:cubicBezTo>
                    <a:cubicBezTo>
                      <a:pt x="0" y="19"/>
                      <a:pt x="14" y="8"/>
                      <a:pt x="38" y="8"/>
                    </a:cubicBezTo>
                    <a:cubicBezTo>
                      <a:pt x="339" y="0"/>
                      <a:pt x="339" y="0"/>
                      <a:pt x="339" y="0"/>
                    </a:cubicBezTo>
                    <a:cubicBezTo>
                      <a:pt x="339" y="8"/>
                      <a:pt x="339" y="8"/>
                      <a:pt x="339" y="8"/>
                    </a:cubicBezTo>
                    <a:cubicBezTo>
                      <a:pt x="38" y="16"/>
                      <a:pt x="38" y="16"/>
                      <a:pt x="38" y="16"/>
                    </a:cubicBezTo>
                    <a:cubicBezTo>
                      <a:pt x="19" y="16"/>
                      <a:pt x="8" y="23"/>
                      <a:pt x="8" y="55"/>
                    </a:cubicBezTo>
                    <a:cubicBezTo>
                      <a:pt x="8" y="87"/>
                      <a:pt x="19" y="90"/>
                      <a:pt x="38" y="90"/>
                    </a:cubicBezTo>
                    <a:cubicBezTo>
                      <a:pt x="339" y="78"/>
                      <a:pt x="339" y="78"/>
                      <a:pt x="339" y="78"/>
                    </a:cubicBezTo>
                    <a:lnTo>
                      <a:pt x="339" y="8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grpSp>
        <p:nvGrpSpPr>
          <p:cNvPr id="33" name="Group 32"/>
          <p:cNvGrpSpPr/>
          <p:nvPr/>
        </p:nvGrpSpPr>
        <p:grpSpPr>
          <a:xfrm>
            <a:off x="7897462" y="4439842"/>
            <a:ext cx="2817903" cy="684561"/>
            <a:chOff x="1562101" y="3857625"/>
            <a:chExt cx="3594101" cy="873126"/>
          </a:xfrm>
        </p:grpSpPr>
        <p:sp>
          <p:nvSpPr>
            <p:cNvPr id="34" name="Freeform 19"/>
            <p:cNvSpPr>
              <a:spLocks/>
            </p:cNvSpPr>
            <p:nvPr/>
          </p:nvSpPr>
          <p:spPr bwMode="auto">
            <a:xfrm>
              <a:off x="3192463" y="3997325"/>
              <a:ext cx="1908175" cy="701675"/>
            </a:xfrm>
            <a:custGeom>
              <a:avLst/>
              <a:gdLst>
                <a:gd name="T0" fmla="*/ 34 w 247"/>
                <a:gd name="T1" fmla="*/ 91 h 91"/>
                <a:gd name="T2" fmla="*/ 34 w 247"/>
                <a:gd name="T3" fmla="*/ 91 h 91"/>
                <a:gd name="T4" fmla="*/ 0 w 247"/>
                <a:gd name="T5" fmla="*/ 52 h 91"/>
                <a:gd name="T6" fmla="*/ 34 w 247"/>
                <a:gd name="T7" fmla="*/ 14 h 91"/>
                <a:gd name="T8" fmla="*/ 247 w 247"/>
                <a:gd name="T9" fmla="*/ 0 h 91"/>
                <a:gd name="T10" fmla="*/ 242 w 247"/>
                <a:gd name="T11" fmla="*/ 7 h 91"/>
                <a:gd name="T12" fmla="*/ 233 w 247"/>
                <a:gd name="T13" fmla="*/ 37 h 91"/>
                <a:gd name="T14" fmla="*/ 242 w 247"/>
                <a:gd name="T15" fmla="*/ 68 h 91"/>
                <a:gd name="T16" fmla="*/ 247 w 247"/>
                <a:gd name="T17" fmla="*/ 74 h 91"/>
                <a:gd name="T18" fmla="*/ 34 w 247"/>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91">
                  <a:moveTo>
                    <a:pt x="34" y="91"/>
                  </a:moveTo>
                  <a:cubicBezTo>
                    <a:pt x="34" y="91"/>
                    <a:pt x="34" y="91"/>
                    <a:pt x="34" y="91"/>
                  </a:cubicBezTo>
                  <a:cubicBezTo>
                    <a:pt x="14" y="91"/>
                    <a:pt x="0" y="88"/>
                    <a:pt x="0" y="52"/>
                  </a:cubicBezTo>
                  <a:cubicBezTo>
                    <a:pt x="0" y="17"/>
                    <a:pt x="14" y="14"/>
                    <a:pt x="34" y="14"/>
                  </a:cubicBezTo>
                  <a:cubicBezTo>
                    <a:pt x="247" y="0"/>
                    <a:pt x="247" y="0"/>
                    <a:pt x="247" y="0"/>
                  </a:cubicBezTo>
                  <a:cubicBezTo>
                    <a:pt x="242" y="7"/>
                    <a:pt x="242" y="7"/>
                    <a:pt x="242" y="7"/>
                  </a:cubicBezTo>
                  <a:cubicBezTo>
                    <a:pt x="237" y="14"/>
                    <a:pt x="233" y="25"/>
                    <a:pt x="233" y="37"/>
                  </a:cubicBezTo>
                  <a:cubicBezTo>
                    <a:pt x="233" y="49"/>
                    <a:pt x="237" y="61"/>
                    <a:pt x="242" y="68"/>
                  </a:cubicBezTo>
                  <a:cubicBezTo>
                    <a:pt x="247" y="74"/>
                    <a:pt x="247" y="74"/>
                    <a:pt x="247" y="74"/>
                  </a:cubicBezTo>
                  <a:lnTo>
                    <a:pt x="34" y="91"/>
                  </a:ln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 name="Freeform 20"/>
            <p:cNvSpPr>
              <a:spLocks/>
            </p:cNvSpPr>
            <p:nvPr/>
          </p:nvSpPr>
          <p:spPr bwMode="auto">
            <a:xfrm>
              <a:off x="3160714" y="3957638"/>
              <a:ext cx="1995488" cy="773113"/>
            </a:xfrm>
            <a:custGeom>
              <a:avLst/>
              <a:gdLst>
                <a:gd name="T0" fmla="*/ 258 w 258"/>
                <a:gd name="T1" fmla="*/ 82 h 100"/>
                <a:gd name="T2" fmla="*/ 38 w 258"/>
                <a:gd name="T3" fmla="*/ 100 h 100"/>
                <a:gd name="T4" fmla="*/ 0 w 258"/>
                <a:gd name="T5" fmla="*/ 57 h 100"/>
                <a:gd name="T6" fmla="*/ 38 w 258"/>
                <a:gd name="T7" fmla="*/ 15 h 100"/>
                <a:gd name="T8" fmla="*/ 258 w 258"/>
                <a:gd name="T9" fmla="*/ 0 h 100"/>
                <a:gd name="T10" fmla="*/ 258 w 258"/>
                <a:gd name="T11" fmla="*/ 8 h 100"/>
                <a:gd name="T12" fmla="*/ 38 w 258"/>
                <a:gd name="T13" fmla="*/ 23 h 100"/>
                <a:gd name="T14" fmla="*/ 8 w 258"/>
                <a:gd name="T15" fmla="*/ 57 h 100"/>
                <a:gd name="T16" fmla="*/ 38 w 258"/>
                <a:gd name="T17" fmla="*/ 92 h 100"/>
                <a:gd name="T18" fmla="*/ 258 w 258"/>
                <a:gd name="T19" fmla="*/ 74 h 100"/>
                <a:gd name="T20" fmla="*/ 258 w 258"/>
                <a:gd name="T2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00">
                  <a:moveTo>
                    <a:pt x="258" y="82"/>
                  </a:moveTo>
                  <a:cubicBezTo>
                    <a:pt x="38" y="100"/>
                    <a:pt x="38" y="100"/>
                    <a:pt x="38" y="100"/>
                  </a:cubicBezTo>
                  <a:cubicBezTo>
                    <a:pt x="14" y="100"/>
                    <a:pt x="0" y="93"/>
                    <a:pt x="0" y="57"/>
                  </a:cubicBezTo>
                  <a:cubicBezTo>
                    <a:pt x="0" y="22"/>
                    <a:pt x="14" y="15"/>
                    <a:pt x="38" y="15"/>
                  </a:cubicBezTo>
                  <a:cubicBezTo>
                    <a:pt x="258" y="0"/>
                    <a:pt x="258" y="0"/>
                    <a:pt x="258" y="0"/>
                  </a:cubicBezTo>
                  <a:cubicBezTo>
                    <a:pt x="258" y="8"/>
                    <a:pt x="258" y="8"/>
                    <a:pt x="258" y="8"/>
                  </a:cubicBezTo>
                  <a:cubicBezTo>
                    <a:pt x="38" y="23"/>
                    <a:pt x="38" y="23"/>
                    <a:pt x="38" y="23"/>
                  </a:cubicBezTo>
                  <a:cubicBezTo>
                    <a:pt x="19" y="23"/>
                    <a:pt x="8" y="25"/>
                    <a:pt x="8" y="57"/>
                  </a:cubicBezTo>
                  <a:cubicBezTo>
                    <a:pt x="8" y="90"/>
                    <a:pt x="19" y="92"/>
                    <a:pt x="38" y="92"/>
                  </a:cubicBezTo>
                  <a:cubicBezTo>
                    <a:pt x="258" y="74"/>
                    <a:pt x="258" y="74"/>
                    <a:pt x="258" y="74"/>
                  </a:cubicBezTo>
                  <a:lnTo>
                    <a:pt x="258" y="8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21"/>
            <p:cNvSpPr>
              <a:spLocks/>
            </p:cNvSpPr>
            <p:nvPr/>
          </p:nvSpPr>
          <p:spPr bwMode="auto">
            <a:xfrm>
              <a:off x="1562101" y="3857625"/>
              <a:ext cx="3594100" cy="865188"/>
            </a:xfrm>
            <a:custGeom>
              <a:avLst/>
              <a:gdLst>
                <a:gd name="T0" fmla="*/ 207 w 465"/>
                <a:gd name="T1" fmla="*/ 70 h 112"/>
                <a:gd name="T2" fmla="*/ 245 w 465"/>
                <a:gd name="T3" fmla="*/ 28 h 112"/>
                <a:gd name="T4" fmla="*/ 465 w 465"/>
                <a:gd name="T5" fmla="*/ 13 h 112"/>
                <a:gd name="T6" fmla="*/ 221 w 465"/>
                <a:gd name="T7" fmla="*/ 0 h 112"/>
                <a:gd name="T8" fmla="*/ 33 w 465"/>
                <a:gd name="T9" fmla="*/ 8 h 112"/>
                <a:gd name="T10" fmla="*/ 0 w 465"/>
                <a:gd name="T11" fmla="*/ 47 h 112"/>
                <a:gd name="T12" fmla="*/ 33 w 465"/>
                <a:gd name="T13" fmla="*/ 86 h 112"/>
                <a:gd name="T14" fmla="*/ 228 w 465"/>
                <a:gd name="T15" fmla="*/ 112 h 112"/>
                <a:gd name="T16" fmla="*/ 228 w 465"/>
                <a:gd name="T17" fmla="*/ 112 h 112"/>
                <a:gd name="T18" fmla="*/ 207 w 465"/>
                <a:gd name="T1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5" h="112">
                  <a:moveTo>
                    <a:pt x="207" y="70"/>
                  </a:moveTo>
                  <a:cubicBezTo>
                    <a:pt x="207" y="35"/>
                    <a:pt x="221" y="28"/>
                    <a:pt x="245" y="28"/>
                  </a:cubicBezTo>
                  <a:cubicBezTo>
                    <a:pt x="465" y="13"/>
                    <a:pt x="465" y="13"/>
                    <a:pt x="465" y="13"/>
                  </a:cubicBezTo>
                  <a:cubicBezTo>
                    <a:pt x="221" y="0"/>
                    <a:pt x="221" y="0"/>
                    <a:pt x="221" y="0"/>
                  </a:cubicBezTo>
                  <a:cubicBezTo>
                    <a:pt x="33" y="8"/>
                    <a:pt x="33" y="8"/>
                    <a:pt x="33" y="8"/>
                  </a:cubicBezTo>
                  <a:cubicBezTo>
                    <a:pt x="9" y="8"/>
                    <a:pt x="0" y="11"/>
                    <a:pt x="0" y="47"/>
                  </a:cubicBezTo>
                  <a:cubicBezTo>
                    <a:pt x="0" y="83"/>
                    <a:pt x="8" y="83"/>
                    <a:pt x="33" y="86"/>
                  </a:cubicBezTo>
                  <a:cubicBezTo>
                    <a:pt x="228" y="112"/>
                    <a:pt x="228" y="112"/>
                    <a:pt x="228" y="112"/>
                  </a:cubicBezTo>
                  <a:cubicBezTo>
                    <a:pt x="228" y="112"/>
                    <a:pt x="228" y="112"/>
                    <a:pt x="228" y="112"/>
                  </a:cubicBezTo>
                  <a:cubicBezTo>
                    <a:pt x="214" y="108"/>
                    <a:pt x="207" y="97"/>
                    <a:pt x="207" y="70"/>
                  </a:cubicBez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Freeform 22"/>
            <p:cNvSpPr>
              <a:spLocks/>
            </p:cNvSpPr>
            <p:nvPr/>
          </p:nvSpPr>
          <p:spPr bwMode="auto">
            <a:xfrm>
              <a:off x="1562101" y="3919538"/>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8" name="Freeform 23"/>
            <p:cNvSpPr>
              <a:spLocks/>
            </p:cNvSpPr>
            <p:nvPr/>
          </p:nvSpPr>
          <p:spPr bwMode="auto">
            <a:xfrm>
              <a:off x="1562101" y="3919537"/>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gradFill>
              <a:gsLst>
                <a:gs pos="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39" name="Group 38"/>
          <p:cNvGrpSpPr/>
          <p:nvPr/>
        </p:nvGrpSpPr>
        <p:grpSpPr>
          <a:xfrm>
            <a:off x="7775477" y="3980561"/>
            <a:ext cx="3060608" cy="543915"/>
            <a:chOff x="1406526" y="3271838"/>
            <a:chExt cx="3903662" cy="693738"/>
          </a:xfrm>
        </p:grpSpPr>
        <p:sp>
          <p:nvSpPr>
            <p:cNvPr id="40" name="Freeform 25"/>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1" name="Freeform 26"/>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2" name="Freeform 27"/>
            <p:cNvSpPr>
              <a:spLocks/>
            </p:cNvSpPr>
            <p:nvPr/>
          </p:nvSpPr>
          <p:spPr bwMode="auto">
            <a:xfrm>
              <a:off x="4560888" y="3302000"/>
              <a:ext cx="717550" cy="633413"/>
            </a:xfrm>
            <a:custGeom>
              <a:avLst/>
              <a:gdLst>
                <a:gd name="T0" fmla="*/ 34 w 93"/>
                <a:gd name="T1" fmla="*/ 82 h 82"/>
                <a:gd name="T2" fmla="*/ 34 w 93"/>
                <a:gd name="T3" fmla="*/ 82 h 82"/>
                <a:gd name="T4" fmla="*/ 0 w 93"/>
                <a:gd name="T5" fmla="*/ 39 h 82"/>
                <a:gd name="T6" fmla="*/ 34 w 93"/>
                <a:gd name="T7" fmla="*/ 1 h 82"/>
                <a:gd name="T8" fmla="*/ 93 w 93"/>
                <a:gd name="T9" fmla="*/ 0 h 82"/>
                <a:gd name="T10" fmla="*/ 90 w 93"/>
                <a:gd name="T11" fmla="*/ 6 h 82"/>
                <a:gd name="T12" fmla="*/ 82 w 93"/>
                <a:gd name="T13" fmla="*/ 39 h 82"/>
                <a:gd name="T14" fmla="*/ 90 w 93"/>
                <a:gd name="T15" fmla="*/ 72 h 82"/>
                <a:gd name="T16" fmla="*/ 93 w 93"/>
                <a:gd name="T17" fmla="*/ 78 h 82"/>
                <a:gd name="T18" fmla="*/ 34 w 93"/>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82">
                  <a:moveTo>
                    <a:pt x="34" y="82"/>
                  </a:moveTo>
                  <a:cubicBezTo>
                    <a:pt x="34" y="82"/>
                    <a:pt x="34" y="82"/>
                    <a:pt x="34" y="82"/>
                  </a:cubicBezTo>
                  <a:cubicBezTo>
                    <a:pt x="13" y="82"/>
                    <a:pt x="0" y="75"/>
                    <a:pt x="0" y="39"/>
                  </a:cubicBezTo>
                  <a:cubicBezTo>
                    <a:pt x="0" y="4"/>
                    <a:pt x="13" y="1"/>
                    <a:pt x="34" y="1"/>
                  </a:cubicBezTo>
                  <a:cubicBezTo>
                    <a:pt x="93" y="0"/>
                    <a:pt x="93" y="0"/>
                    <a:pt x="93" y="0"/>
                  </a:cubicBezTo>
                  <a:cubicBezTo>
                    <a:pt x="90" y="6"/>
                    <a:pt x="90" y="6"/>
                    <a:pt x="90" y="6"/>
                  </a:cubicBezTo>
                  <a:cubicBezTo>
                    <a:pt x="85" y="13"/>
                    <a:pt x="82" y="26"/>
                    <a:pt x="82" y="39"/>
                  </a:cubicBezTo>
                  <a:cubicBezTo>
                    <a:pt x="82" y="53"/>
                    <a:pt x="85" y="66"/>
                    <a:pt x="90" y="72"/>
                  </a:cubicBezTo>
                  <a:cubicBezTo>
                    <a:pt x="93" y="78"/>
                    <a:pt x="93" y="78"/>
                    <a:pt x="93" y="78"/>
                  </a:cubicBezTo>
                  <a:lnTo>
                    <a:pt x="34" y="82"/>
                  </a:lnTo>
                  <a:close/>
                </a:path>
              </a:pathLst>
            </a:custGeom>
            <a:gradFill flip="none" rotWithShape="1">
              <a:gsLst>
                <a:gs pos="35000">
                  <a:schemeClr val="bg1">
                    <a:lumMod val="85000"/>
                  </a:schemeClr>
                </a:gs>
                <a:gs pos="100000">
                  <a:schemeClr val="bg1">
                    <a:lumMod val="50000"/>
                  </a:schemeClr>
                </a:gs>
                <a:gs pos="78000">
                  <a:schemeClr val="bg1">
                    <a:lumMod val="65000"/>
                  </a:schemeClr>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3" name="Freeform 28"/>
            <p:cNvSpPr>
              <a:spLocks/>
            </p:cNvSpPr>
            <p:nvPr/>
          </p:nvSpPr>
          <p:spPr bwMode="auto">
            <a:xfrm>
              <a:off x="4529138" y="3271838"/>
              <a:ext cx="781050" cy="693738"/>
            </a:xfrm>
            <a:custGeom>
              <a:avLst/>
              <a:gdLst>
                <a:gd name="T0" fmla="*/ 101 w 101"/>
                <a:gd name="T1" fmla="*/ 86 h 90"/>
                <a:gd name="T2" fmla="*/ 38 w 101"/>
                <a:gd name="T3" fmla="*/ 90 h 90"/>
                <a:gd name="T4" fmla="*/ 0 w 101"/>
                <a:gd name="T5" fmla="*/ 43 h 90"/>
                <a:gd name="T6" fmla="*/ 38 w 101"/>
                <a:gd name="T7" fmla="*/ 0 h 90"/>
                <a:gd name="T8" fmla="*/ 101 w 101"/>
                <a:gd name="T9" fmla="*/ 0 h 90"/>
                <a:gd name="T10" fmla="*/ 101 w 101"/>
                <a:gd name="T11" fmla="*/ 8 h 90"/>
                <a:gd name="T12" fmla="*/ 38 w 101"/>
                <a:gd name="T13" fmla="*/ 8 h 90"/>
                <a:gd name="T14" fmla="*/ 8 w 101"/>
                <a:gd name="T15" fmla="*/ 43 h 90"/>
                <a:gd name="T16" fmla="*/ 38 w 101"/>
                <a:gd name="T17" fmla="*/ 82 h 90"/>
                <a:gd name="T18" fmla="*/ 101 w 101"/>
                <a:gd name="T19" fmla="*/ 78 h 90"/>
                <a:gd name="T20" fmla="*/ 101 w 101"/>
                <a:gd name="T21"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90">
                  <a:moveTo>
                    <a:pt x="101" y="86"/>
                  </a:moveTo>
                  <a:cubicBezTo>
                    <a:pt x="38" y="90"/>
                    <a:pt x="38" y="90"/>
                    <a:pt x="38" y="90"/>
                  </a:cubicBezTo>
                  <a:cubicBezTo>
                    <a:pt x="13" y="90"/>
                    <a:pt x="0" y="79"/>
                    <a:pt x="0" y="43"/>
                  </a:cubicBezTo>
                  <a:cubicBezTo>
                    <a:pt x="0" y="7"/>
                    <a:pt x="13" y="0"/>
                    <a:pt x="38" y="0"/>
                  </a:cubicBezTo>
                  <a:cubicBezTo>
                    <a:pt x="101" y="0"/>
                    <a:pt x="101" y="0"/>
                    <a:pt x="101" y="0"/>
                  </a:cubicBezTo>
                  <a:cubicBezTo>
                    <a:pt x="101" y="8"/>
                    <a:pt x="101" y="8"/>
                    <a:pt x="101" y="8"/>
                  </a:cubicBezTo>
                  <a:cubicBezTo>
                    <a:pt x="38" y="8"/>
                    <a:pt x="38" y="8"/>
                    <a:pt x="38" y="8"/>
                  </a:cubicBezTo>
                  <a:cubicBezTo>
                    <a:pt x="19" y="8"/>
                    <a:pt x="8" y="11"/>
                    <a:pt x="8" y="43"/>
                  </a:cubicBezTo>
                  <a:cubicBezTo>
                    <a:pt x="8" y="76"/>
                    <a:pt x="19" y="82"/>
                    <a:pt x="38" y="82"/>
                  </a:cubicBezTo>
                  <a:cubicBezTo>
                    <a:pt x="101" y="78"/>
                    <a:pt x="101" y="78"/>
                    <a:pt x="101" y="78"/>
                  </a:cubicBezTo>
                  <a:lnTo>
                    <a:pt x="101"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4" name="Group 43"/>
          <p:cNvGrpSpPr/>
          <p:nvPr/>
        </p:nvGrpSpPr>
        <p:grpSpPr>
          <a:xfrm>
            <a:off x="7775489" y="3437973"/>
            <a:ext cx="3060609" cy="538937"/>
            <a:chOff x="1406526" y="1912938"/>
            <a:chExt cx="3903663" cy="687388"/>
          </a:xfrm>
        </p:grpSpPr>
        <p:sp>
          <p:nvSpPr>
            <p:cNvPr id="45" name="Freeform 30"/>
            <p:cNvSpPr>
              <a:spLocks/>
            </p:cNvSpPr>
            <p:nvPr/>
          </p:nvSpPr>
          <p:spPr bwMode="auto">
            <a:xfrm>
              <a:off x="1430338" y="1943100"/>
              <a:ext cx="727075" cy="633413"/>
            </a:xfrm>
            <a:custGeom>
              <a:avLst/>
              <a:gdLst>
                <a:gd name="T0" fmla="*/ 60 w 94"/>
                <a:gd name="T1" fmla="*/ 0 h 82"/>
                <a:gd name="T2" fmla="*/ 60 w 94"/>
                <a:gd name="T3" fmla="*/ 0 h 82"/>
                <a:gd name="T4" fmla="*/ 94 w 94"/>
                <a:gd name="T5" fmla="*/ 43 h 82"/>
                <a:gd name="T6" fmla="*/ 60 w 94"/>
                <a:gd name="T7" fmla="*/ 81 h 82"/>
                <a:gd name="T8" fmla="*/ 0 w 94"/>
                <a:gd name="T9" fmla="*/ 82 h 82"/>
                <a:gd name="T10" fmla="*/ 4 w 94"/>
                <a:gd name="T11" fmla="*/ 76 h 82"/>
                <a:gd name="T12" fmla="*/ 11 w 94"/>
                <a:gd name="T13" fmla="*/ 43 h 82"/>
                <a:gd name="T14" fmla="*/ 4 w 94"/>
                <a:gd name="T15" fmla="*/ 9 h 82"/>
                <a:gd name="T16" fmla="*/ 0 w 94"/>
                <a:gd name="T17" fmla="*/ 4 h 82"/>
                <a:gd name="T18" fmla="*/ 60 w 94"/>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2">
                  <a:moveTo>
                    <a:pt x="60" y="0"/>
                  </a:moveTo>
                  <a:cubicBezTo>
                    <a:pt x="60" y="0"/>
                    <a:pt x="60" y="0"/>
                    <a:pt x="60" y="0"/>
                  </a:cubicBezTo>
                  <a:cubicBezTo>
                    <a:pt x="80" y="0"/>
                    <a:pt x="94" y="7"/>
                    <a:pt x="94" y="43"/>
                  </a:cubicBezTo>
                  <a:cubicBezTo>
                    <a:pt x="94" y="78"/>
                    <a:pt x="80" y="81"/>
                    <a:pt x="60" y="81"/>
                  </a:cubicBezTo>
                  <a:cubicBezTo>
                    <a:pt x="0" y="82"/>
                    <a:pt x="0" y="82"/>
                    <a:pt x="0" y="82"/>
                  </a:cubicBezTo>
                  <a:cubicBezTo>
                    <a:pt x="4" y="76"/>
                    <a:pt x="4" y="76"/>
                    <a:pt x="4" y="76"/>
                  </a:cubicBezTo>
                  <a:cubicBezTo>
                    <a:pt x="9" y="69"/>
                    <a:pt x="11" y="56"/>
                    <a:pt x="11" y="43"/>
                  </a:cubicBezTo>
                  <a:cubicBezTo>
                    <a:pt x="11" y="29"/>
                    <a:pt x="9" y="16"/>
                    <a:pt x="4" y="9"/>
                  </a:cubicBezTo>
                  <a:cubicBezTo>
                    <a:pt x="0" y="4"/>
                    <a:pt x="0" y="4"/>
                    <a:pt x="0" y="4"/>
                  </a:cubicBezTo>
                  <a:lnTo>
                    <a:pt x="60" y="0"/>
                  </a:lnTo>
                  <a:close/>
                </a:path>
              </a:pathLst>
            </a:custGeom>
            <a:gradFill>
              <a:gsLst>
                <a:gs pos="35000">
                  <a:schemeClr val="bg1">
                    <a:lumMod val="85000"/>
                  </a:schemeClr>
                </a:gs>
                <a:gs pos="100000">
                  <a:schemeClr val="bg1">
                    <a:lumMod val="50000"/>
                  </a:schemeClr>
                </a:gs>
                <a:gs pos="78000">
                  <a:schemeClr val="bg1">
                    <a:lumMod val="65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Freeform 31"/>
            <p:cNvSpPr>
              <a:spLocks/>
            </p:cNvSpPr>
            <p:nvPr/>
          </p:nvSpPr>
          <p:spPr bwMode="auto">
            <a:xfrm>
              <a:off x="1406526" y="1912938"/>
              <a:ext cx="781050" cy="687388"/>
            </a:xfrm>
            <a:custGeom>
              <a:avLst/>
              <a:gdLst>
                <a:gd name="T0" fmla="*/ 0 w 101"/>
                <a:gd name="T1" fmla="*/ 4 h 89"/>
                <a:gd name="T2" fmla="*/ 63 w 101"/>
                <a:gd name="T3" fmla="*/ 0 h 89"/>
                <a:gd name="T4" fmla="*/ 101 w 101"/>
                <a:gd name="T5" fmla="*/ 47 h 89"/>
                <a:gd name="T6" fmla="*/ 63 w 101"/>
                <a:gd name="T7" fmla="*/ 89 h 89"/>
                <a:gd name="T8" fmla="*/ 0 w 101"/>
                <a:gd name="T9" fmla="*/ 89 h 89"/>
                <a:gd name="T10" fmla="*/ 0 w 101"/>
                <a:gd name="T11" fmla="*/ 81 h 89"/>
                <a:gd name="T12" fmla="*/ 63 w 101"/>
                <a:gd name="T13" fmla="*/ 81 h 89"/>
                <a:gd name="T14" fmla="*/ 93 w 101"/>
                <a:gd name="T15" fmla="*/ 47 h 89"/>
                <a:gd name="T16" fmla="*/ 63 w 101"/>
                <a:gd name="T17" fmla="*/ 8 h 89"/>
                <a:gd name="T18" fmla="*/ 0 w 101"/>
                <a:gd name="T19" fmla="*/ 12 h 89"/>
                <a:gd name="T20" fmla="*/ 0 w 101"/>
                <a:gd name="T2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89">
                  <a:moveTo>
                    <a:pt x="0" y="4"/>
                  </a:moveTo>
                  <a:cubicBezTo>
                    <a:pt x="63" y="0"/>
                    <a:pt x="63" y="0"/>
                    <a:pt x="63" y="0"/>
                  </a:cubicBezTo>
                  <a:cubicBezTo>
                    <a:pt x="87" y="0"/>
                    <a:pt x="101" y="11"/>
                    <a:pt x="101" y="47"/>
                  </a:cubicBezTo>
                  <a:cubicBezTo>
                    <a:pt x="101" y="82"/>
                    <a:pt x="87" y="89"/>
                    <a:pt x="63" y="89"/>
                  </a:cubicBezTo>
                  <a:cubicBezTo>
                    <a:pt x="0" y="89"/>
                    <a:pt x="0" y="89"/>
                    <a:pt x="0" y="89"/>
                  </a:cubicBezTo>
                  <a:cubicBezTo>
                    <a:pt x="0" y="81"/>
                    <a:pt x="0" y="81"/>
                    <a:pt x="0" y="81"/>
                  </a:cubicBezTo>
                  <a:cubicBezTo>
                    <a:pt x="63" y="81"/>
                    <a:pt x="63" y="81"/>
                    <a:pt x="63" y="81"/>
                  </a:cubicBezTo>
                  <a:cubicBezTo>
                    <a:pt x="82" y="81"/>
                    <a:pt x="93" y="79"/>
                    <a:pt x="93" y="47"/>
                  </a:cubicBezTo>
                  <a:cubicBezTo>
                    <a:pt x="93" y="14"/>
                    <a:pt x="82" y="8"/>
                    <a:pt x="63" y="8"/>
                  </a:cubicBezTo>
                  <a:cubicBezTo>
                    <a:pt x="0" y="12"/>
                    <a:pt x="0" y="12"/>
                    <a:pt x="0" y="12"/>
                  </a:cubicBezTo>
                  <a:lnTo>
                    <a:pt x="0"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7" name="Freeform 32"/>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33"/>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9" name="Group 48"/>
          <p:cNvGrpSpPr>
            <a:grpSpLocks noChangeAspect="1"/>
          </p:cNvGrpSpPr>
          <p:nvPr/>
        </p:nvGrpSpPr>
        <p:grpSpPr bwMode="auto">
          <a:xfrm>
            <a:off x="7620541" y="1824407"/>
            <a:ext cx="3439872" cy="2257289"/>
            <a:chOff x="2972" y="1282"/>
            <a:chExt cx="3380" cy="2218"/>
          </a:xfrm>
        </p:grpSpPr>
        <p:sp>
          <p:nvSpPr>
            <p:cNvPr id="50" name="Oval 5"/>
            <p:cNvSpPr>
              <a:spLocks noChangeArrowheads="1"/>
            </p:cNvSpPr>
            <p:nvPr/>
          </p:nvSpPr>
          <p:spPr bwMode="auto">
            <a:xfrm>
              <a:off x="3698" y="1789"/>
              <a:ext cx="1927" cy="922"/>
            </a:xfrm>
            <a:prstGeom prst="ellipse">
              <a:avLst/>
            </a:prstGeom>
            <a:solidFill>
              <a:srgbClr val="00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1" name="Freeform 6"/>
            <p:cNvSpPr>
              <a:spLocks/>
            </p:cNvSpPr>
            <p:nvPr/>
          </p:nvSpPr>
          <p:spPr bwMode="auto">
            <a:xfrm>
              <a:off x="3698" y="2251"/>
              <a:ext cx="1927" cy="920"/>
            </a:xfrm>
            <a:custGeom>
              <a:avLst/>
              <a:gdLst>
                <a:gd name="T0" fmla="*/ 407 w 814"/>
                <a:gd name="T1" fmla="*/ 194 h 388"/>
                <a:gd name="T2" fmla="*/ 0 w 814"/>
                <a:gd name="T3" fmla="*/ 0 h 388"/>
                <a:gd name="T4" fmla="*/ 0 w 814"/>
                <a:gd name="T5" fmla="*/ 194 h 388"/>
                <a:gd name="T6" fmla="*/ 407 w 814"/>
                <a:gd name="T7" fmla="*/ 388 h 388"/>
                <a:gd name="T8" fmla="*/ 814 w 814"/>
                <a:gd name="T9" fmla="*/ 194 h 388"/>
                <a:gd name="T10" fmla="*/ 814 w 814"/>
                <a:gd name="T11" fmla="*/ 0 h 388"/>
                <a:gd name="T12" fmla="*/ 407 w 814"/>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814" h="388">
                  <a:moveTo>
                    <a:pt x="407" y="194"/>
                  </a:moveTo>
                  <a:cubicBezTo>
                    <a:pt x="182" y="194"/>
                    <a:pt x="0" y="107"/>
                    <a:pt x="0" y="0"/>
                  </a:cubicBezTo>
                  <a:cubicBezTo>
                    <a:pt x="0" y="194"/>
                    <a:pt x="0" y="194"/>
                    <a:pt x="0" y="194"/>
                  </a:cubicBezTo>
                  <a:cubicBezTo>
                    <a:pt x="0" y="301"/>
                    <a:pt x="182" y="388"/>
                    <a:pt x="407" y="388"/>
                  </a:cubicBezTo>
                  <a:cubicBezTo>
                    <a:pt x="631" y="388"/>
                    <a:pt x="814" y="301"/>
                    <a:pt x="814" y="194"/>
                  </a:cubicBezTo>
                  <a:cubicBezTo>
                    <a:pt x="814" y="0"/>
                    <a:pt x="814" y="0"/>
                    <a:pt x="814" y="0"/>
                  </a:cubicBezTo>
                  <a:cubicBezTo>
                    <a:pt x="814" y="107"/>
                    <a:pt x="631" y="194"/>
                    <a:pt x="407" y="19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7"/>
            <p:cNvSpPr>
              <a:spLocks/>
            </p:cNvSpPr>
            <p:nvPr/>
          </p:nvSpPr>
          <p:spPr bwMode="auto">
            <a:xfrm>
              <a:off x="3698" y="2521"/>
              <a:ext cx="1927" cy="650"/>
            </a:xfrm>
            <a:custGeom>
              <a:avLst/>
              <a:gdLst>
                <a:gd name="T0" fmla="*/ 407 w 814"/>
                <a:gd name="T1" fmla="*/ 194 h 274"/>
                <a:gd name="T2" fmla="*/ 0 w 814"/>
                <a:gd name="T3" fmla="*/ 0 h 274"/>
                <a:gd name="T4" fmla="*/ 0 w 814"/>
                <a:gd name="T5" fmla="*/ 80 h 274"/>
                <a:gd name="T6" fmla="*/ 407 w 814"/>
                <a:gd name="T7" fmla="*/ 274 h 274"/>
                <a:gd name="T8" fmla="*/ 814 w 814"/>
                <a:gd name="T9" fmla="*/ 80 h 274"/>
                <a:gd name="T10" fmla="*/ 814 w 814"/>
                <a:gd name="T11" fmla="*/ 0 h 274"/>
                <a:gd name="T12" fmla="*/ 407 w 814"/>
                <a:gd name="T13" fmla="*/ 194 h 274"/>
              </a:gdLst>
              <a:ahLst/>
              <a:cxnLst>
                <a:cxn ang="0">
                  <a:pos x="T0" y="T1"/>
                </a:cxn>
                <a:cxn ang="0">
                  <a:pos x="T2" y="T3"/>
                </a:cxn>
                <a:cxn ang="0">
                  <a:pos x="T4" y="T5"/>
                </a:cxn>
                <a:cxn ang="0">
                  <a:pos x="T6" y="T7"/>
                </a:cxn>
                <a:cxn ang="0">
                  <a:pos x="T8" y="T9"/>
                </a:cxn>
                <a:cxn ang="0">
                  <a:pos x="T10" y="T11"/>
                </a:cxn>
                <a:cxn ang="0">
                  <a:pos x="T12" y="T13"/>
                </a:cxn>
              </a:cxnLst>
              <a:rect l="0" t="0" r="r" b="b"/>
              <a:pathLst>
                <a:path w="814" h="274">
                  <a:moveTo>
                    <a:pt x="407" y="194"/>
                  </a:moveTo>
                  <a:cubicBezTo>
                    <a:pt x="182" y="194"/>
                    <a:pt x="0" y="107"/>
                    <a:pt x="0" y="0"/>
                  </a:cubicBezTo>
                  <a:cubicBezTo>
                    <a:pt x="0" y="80"/>
                    <a:pt x="0" y="80"/>
                    <a:pt x="0" y="80"/>
                  </a:cubicBezTo>
                  <a:cubicBezTo>
                    <a:pt x="0" y="187"/>
                    <a:pt x="182" y="274"/>
                    <a:pt x="407" y="274"/>
                  </a:cubicBezTo>
                  <a:cubicBezTo>
                    <a:pt x="631" y="274"/>
                    <a:pt x="814" y="187"/>
                    <a:pt x="814" y="80"/>
                  </a:cubicBezTo>
                  <a:cubicBezTo>
                    <a:pt x="814" y="0"/>
                    <a:pt x="814" y="0"/>
                    <a:pt x="814" y="0"/>
                  </a:cubicBezTo>
                  <a:cubicBezTo>
                    <a:pt x="814" y="107"/>
                    <a:pt x="631" y="194"/>
                    <a:pt x="407" y="194"/>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8"/>
            <p:cNvSpPr>
              <a:spLocks/>
            </p:cNvSpPr>
            <p:nvPr/>
          </p:nvSpPr>
          <p:spPr bwMode="auto">
            <a:xfrm>
              <a:off x="2972" y="1282"/>
              <a:ext cx="3380" cy="1780"/>
            </a:xfrm>
            <a:custGeom>
              <a:avLst/>
              <a:gdLst>
                <a:gd name="T0" fmla="*/ 3380 w 3380"/>
                <a:gd name="T1" fmla="*/ 995 h 1780"/>
                <a:gd name="T2" fmla="*/ 1870 w 3380"/>
                <a:gd name="T3" fmla="*/ 0 h 1780"/>
                <a:gd name="T4" fmla="*/ 0 w 3380"/>
                <a:gd name="T5" fmla="*/ 756 h 1780"/>
                <a:gd name="T6" fmla="*/ 0 w 3380"/>
                <a:gd name="T7" fmla="*/ 756 h 1780"/>
                <a:gd name="T8" fmla="*/ 0 w 3380"/>
                <a:gd name="T9" fmla="*/ 784 h 1780"/>
                <a:gd name="T10" fmla="*/ 1507 w 3380"/>
                <a:gd name="T11" fmla="*/ 1780 h 1780"/>
                <a:gd name="T12" fmla="*/ 3380 w 3380"/>
                <a:gd name="T13" fmla="*/ 1024 h 1780"/>
                <a:gd name="T14" fmla="*/ 3380 w 3380"/>
                <a:gd name="T15" fmla="*/ 995 h 1780"/>
                <a:gd name="T16" fmla="*/ 3380 w 3380"/>
                <a:gd name="T17" fmla="*/ 995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0" h="1780">
                  <a:moveTo>
                    <a:pt x="3380" y="995"/>
                  </a:moveTo>
                  <a:lnTo>
                    <a:pt x="1870" y="0"/>
                  </a:lnTo>
                  <a:lnTo>
                    <a:pt x="0" y="756"/>
                  </a:lnTo>
                  <a:lnTo>
                    <a:pt x="0" y="756"/>
                  </a:lnTo>
                  <a:lnTo>
                    <a:pt x="0" y="784"/>
                  </a:lnTo>
                  <a:lnTo>
                    <a:pt x="1507" y="1780"/>
                  </a:lnTo>
                  <a:lnTo>
                    <a:pt x="3380" y="1024"/>
                  </a:lnTo>
                  <a:lnTo>
                    <a:pt x="3380" y="995"/>
                  </a:lnTo>
                  <a:lnTo>
                    <a:pt x="3380" y="995"/>
                  </a:lnTo>
                  <a:close/>
                </a:path>
              </a:pathLst>
            </a:custGeom>
            <a:solidFill>
              <a:srgbClr val="003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9"/>
            <p:cNvSpPr>
              <a:spLocks/>
            </p:cNvSpPr>
            <p:nvPr/>
          </p:nvSpPr>
          <p:spPr bwMode="auto">
            <a:xfrm>
              <a:off x="2972" y="1282"/>
              <a:ext cx="3380" cy="1751"/>
            </a:xfrm>
            <a:custGeom>
              <a:avLst/>
              <a:gdLst>
                <a:gd name="T0" fmla="*/ 1870 w 3380"/>
                <a:gd name="T1" fmla="*/ 0 h 1751"/>
                <a:gd name="T2" fmla="*/ 0 w 3380"/>
                <a:gd name="T3" fmla="*/ 756 h 1751"/>
                <a:gd name="T4" fmla="*/ 1507 w 3380"/>
                <a:gd name="T5" fmla="*/ 1751 h 1751"/>
                <a:gd name="T6" fmla="*/ 3380 w 3380"/>
                <a:gd name="T7" fmla="*/ 995 h 1751"/>
                <a:gd name="T8" fmla="*/ 1870 w 3380"/>
                <a:gd name="T9" fmla="*/ 0 h 1751"/>
              </a:gdLst>
              <a:ahLst/>
              <a:cxnLst>
                <a:cxn ang="0">
                  <a:pos x="T0" y="T1"/>
                </a:cxn>
                <a:cxn ang="0">
                  <a:pos x="T2" y="T3"/>
                </a:cxn>
                <a:cxn ang="0">
                  <a:pos x="T4" y="T5"/>
                </a:cxn>
                <a:cxn ang="0">
                  <a:pos x="T6" y="T7"/>
                </a:cxn>
                <a:cxn ang="0">
                  <a:pos x="T8" y="T9"/>
                </a:cxn>
              </a:cxnLst>
              <a:rect l="0" t="0" r="r" b="b"/>
              <a:pathLst>
                <a:path w="3380" h="1751">
                  <a:moveTo>
                    <a:pt x="1870" y="0"/>
                  </a:moveTo>
                  <a:lnTo>
                    <a:pt x="0" y="756"/>
                  </a:lnTo>
                  <a:lnTo>
                    <a:pt x="1507" y="1751"/>
                  </a:lnTo>
                  <a:lnTo>
                    <a:pt x="3380" y="995"/>
                  </a:lnTo>
                  <a:lnTo>
                    <a:pt x="187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10"/>
            <p:cNvSpPr>
              <a:spLocks/>
            </p:cNvSpPr>
            <p:nvPr/>
          </p:nvSpPr>
          <p:spPr bwMode="auto">
            <a:xfrm>
              <a:off x="4479" y="1282"/>
              <a:ext cx="1873" cy="1751"/>
            </a:xfrm>
            <a:custGeom>
              <a:avLst/>
              <a:gdLst>
                <a:gd name="T0" fmla="*/ 363 w 1873"/>
                <a:gd name="T1" fmla="*/ 0 h 1751"/>
                <a:gd name="T2" fmla="*/ 0 w 1873"/>
                <a:gd name="T3" fmla="*/ 1751 h 1751"/>
                <a:gd name="T4" fmla="*/ 1873 w 1873"/>
                <a:gd name="T5" fmla="*/ 995 h 1751"/>
                <a:gd name="T6" fmla="*/ 363 w 1873"/>
                <a:gd name="T7" fmla="*/ 0 h 1751"/>
              </a:gdLst>
              <a:ahLst/>
              <a:cxnLst>
                <a:cxn ang="0">
                  <a:pos x="T0" y="T1"/>
                </a:cxn>
                <a:cxn ang="0">
                  <a:pos x="T2" y="T3"/>
                </a:cxn>
                <a:cxn ang="0">
                  <a:pos x="T4" y="T5"/>
                </a:cxn>
                <a:cxn ang="0">
                  <a:pos x="T6" y="T7"/>
                </a:cxn>
              </a:cxnLst>
              <a:rect l="0" t="0" r="r" b="b"/>
              <a:pathLst>
                <a:path w="1873" h="1751">
                  <a:moveTo>
                    <a:pt x="363" y="0"/>
                  </a:moveTo>
                  <a:lnTo>
                    <a:pt x="0" y="1751"/>
                  </a:lnTo>
                  <a:lnTo>
                    <a:pt x="1873" y="995"/>
                  </a:lnTo>
                  <a:lnTo>
                    <a:pt x="363" y="0"/>
                  </a:lnTo>
                  <a:close/>
                </a:path>
              </a:pathLst>
            </a:custGeom>
            <a:solidFill>
              <a:srgbClr val="12233F">
                <a:alpha val="2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11"/>
            <p:cNvSpPr>
              <a:spLocks/>
            </p:cNvSpPr>
            <p:nvPr/>
          </p:nvSpPr>
          <p:spPr bwMode="auto">
            <a:xfrm>
              <a:off x="4643" y="2130"/>
              <a:ext cx="823" cy="1107"/>
            </a:xfrm>
            <a:custGeom>
              <a:avLst/>
              <a:gdLst>
                <a:gd name="T0" fmla="*/ 338 w 348"/>
                <a:gd name="T1" fmla="*/ 467 h 467"/>
                <a:gd name="T2" fmla="*/ 328 w 348"/>
                <a:gd name="T3" fmla="*/ 457 h 467"/>
                <a:gd name="T4" fmla="*/ 328 w 348"/>
                <a:gd name="T5" fmla="*/ 225 h 467"/>
                <a:gd name="T6" fmla="*/ 6 w 348"/>
                <a:gd name="T7" fmla="*/ 20 h 467"/>
                <a:gd name="T8" fmla="*/ 3 w 348"/>
                <a:gd name="T9" fmla="*/ 6 h 467"/>
                <a:gd name="T10" fmla="*/ 17 w 348"/>
                <a:gd name="T11" fmla="*/ 3 h 467"/>
                <a:gd name="T12" fmla="*/ 348 w 348"/>
                <a:gd name="T13" fmla="*/ 214 h 467"/>
                <a:gd name="T14" fmla="*/ 348 w 348"/>
                <a:gd name="T15" fmla="*/ 457 h 467"/>
                <a:gd name="T16" fmla="*/ 338 w 348"/>
                <a:gd name="T17"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467">
                  <a:moveTo>
                    <a:pt x="338" y="467"/>
                  </a:moveTo>
                  <a:cubicBezTo>
                    <a:pt x="332" y="467"/>
                    <a:pt x="328" y="463"/>
                    <a:pt x="328" y="457"/>
                  </a:cubicBezTo>
                  <a:cubicBezTo>
                    <a:pt x="328" y="225"/>
                    <a:pt x="328" y="225"/>
                    <a:pt x="328" y="225"/>
                  </a:cubicBezTo>
                  <a:cubicBezTo>
                    <a:pt x="6" y="20"/>
                    <a:pt x="6" y="20"/>
                    <a:pt x="6" y="20"/>
                  </a:cubicBezTo>
                  <a:cubicBezTo>
                    <a:pt x="1" y="17"/>
                    <a:pt x="0" y="11"/>
                    <a:pt x="3" y="6"/>
                  </a:cubicBezTo>
                  <a:cubicBezTo>
                    <a:pt x="6" y="2"/>
                    <a:pt x="12" y="0"/>
                    <a:pt x="17" y="3"/>
                  </a:cubicBezTo>
                  <a:cubicBezTo>
                    <a:pt x="348" y="214"/>
                    <a:pt x="348" y="214"/>
                    <a:pt x="348" y="214"/>
                  </a:cubicBezTo>
                  <a:cubicBezTo>
                    <a:pt x="348" y="457"/>
                    <a:pt x="348" y="457"/>
                    <a:pt x="348" y="457"/>
                  </a:cubicBezTo>
                  <a:cubicBezTo>
                    <a:pt x="348" y="463"/>
                    <a:pt x="344" y="467"/>
                    <a:pt x="338" y="467"/>
                  </a:cubicBez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12"/>
            <p:cNvSpPr>
              <a:spLocks/>
            </p:cNvSpPr>
            <p:nvPr/>
          </p:nvSpPr>
          <p:spPr bwMode="auto">
            <a:xfrm>
              <a:off x="4723" y="2182"/>
              <a:ext cx="256" cy="185"/>
            </a:xfrm>
            <a:custGeom>
              <a:avLst/>
              <a:gdLst>
                <a:gd name="T0" fmla="*/ 94 w 108"/>
                <a:gd name="T1" fmla="*/ 64 h 78"/>
                <a:gd name="T2" fmla="*/ 108 w 108"/>
                <a:gd name="T3" fmla="*/ 61 h 78"/>
                <a:gd name="T4" fmla="*/ 108 w 108"/>
                <a:gd name="T5" fmla="*/ 61 h 78"/>
                <a:gd name="T6" fmla="*/ 108 w 108"/>
                <a:gd name="T7" fmla="*/ 61 h 78"/>
                <a:gd name="T8" fmla="*/ 17 w 108"/>
                <a:gd name="T9" fmla="*/ 3 h 78"/>
                <a:gd name="T10" fmla="*/ 3 w 108"/>
                <a:gd name="T11" fmla="*/ 6 h 78"/>
                <a:gd name="T12" fmla="*/ 6 w 108"/>
                <a:gd name="T13" fmla="*/ 20 h 78"/>
                <a:gd name="T14" fmla="*/ 97 w 108"/>
                <a:gd name="T15" fmla="*/ 78 h 78"/>
                <a:gd name="T16" fmla="*/ 97 w 108"/>
                <a:gd name="T17" fmla="*/ 78 h 78"/>
                <a:gd name="T18" fmla="*/ 94 w 108"/>
                <a:gd name="T19" fmla="*/ 6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78">
                  <a:moveTo>
                    <a:pt x="94" y="64"/>
                  </a:moveTo>
                  <a:cubicBezTo>
                    <a:pt x="97" y="59"/>
                    <a:pt x="103" y="58"/>
                    <a:pt x="108" y="61"/>
                  </a:cubicBezTo>
                  <a:cubicBezTo>
                    <a:pt x="108" y="61"/>
                    <a:pt x="108" y="61"/>
                    <a:pt x="108" y="61"/>
                  </a:cubicBezTo>
                  <a:cubicBezTo>
                    <a:pt x="108" y="61"/>
                    <a:pt x="108" y="61"/>
                    <a:pt x="108" y="61"/>
                  </a:cubicBezTo>
                  <a:cubicBezTo>
                    <a:pt x="17" y="3"/>
                    <a:pt x="17" y="3"/>
                    <a:pt x="17" y="3"/>
                  </a:cubicBezTo>
                  <a:cubicBezTo>
                    <a:pt x="12" y="0"/>
                    <a:pt x="6" y="1"/>
                    <a:pt x="3" y="6"/>
                  </a:cubicBezTo>
                  <a:cubicBezTo>
                    <a:pt x="0" y="11"/>
                    <a:pt x="1" y="17"/>
                    <a:pt x="6" y="20"/>
                  </a:cubicBezTo>
                  <a:cubicBezTo>
                    <a:pt x="97" y="78"/>
                    <a:pt x="97" y="78"/>
                    <a:pt x="97" y="78"/>
                  </a:cubicBezTo>
                  <a:cubicBezTo>
                    <a:pt x="97" y="78"/>
                    <a:pt x="97" y="78"/>
                    <a:pt x="97" y="78"/>
                  </a:cubicBezTo>
                  <a:cubicBezTo>
                    <a:pt x="92" y="75"/>
                    <a:pt x="91" y="69"/>
                    <a:pt x="94" y="64"/>
                  </a:cubicBezTo>
                  <a:close/>
                </a:path>
              </a:pathLst>
            </a:custGeom>
            <a:solidFill>
              <a:srgbClr val="EEB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Oval 13"/>
            <p:cNvSpPr>
              <a:spLocks noChangeArrowheads="1"/>
            </p:cNvSpPr>
            <p:nvPr/>
          </p:nvSpPr>
          <p:spPr bwMode="auto">
            <a:xfrm>
              <a:off x="5384" y="3168"/>
              <a:ext cx="118" cy="121"/>
            </a:xfrm>
            <a:prstGeom prst="ellipse">
              <a:avLst/>
            </a:pr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4"/>
            <p:cNvSpPr>
              <a:spLocks/>
            </p:cNvSpPr>
            <p:nvPr/>
          </p:nvSpPr>
          <p:spPr bwMode="auto">
            <a:xfrm>
              <a:off x="5367" y="3263"/>
              <a:ext cx="156" cy="237"/>
            </a:xfrm>
            <a:custGeom>
              <a:avLst/>
              <a:gdLst>
                <a:gd name="T0" fmla="*/ 19 w 66"/>
                <a:gd name="T1" fmla="*/ 0 h 100"/>
                <a:gd name="T2" fmla="*/ 8 w 66"/>
                <a:gd name="T3" fmla="*/ 41 h 100"/>
                <a:gd name="T4" fmla="*/ 27 w 66"/>
                <a:gd name="T5" fmla="*/ 74 h 100"/>
                <a:gd name="T6" fmla="*/ 19 w 66"/>
                <a:gd name="T7" fmla="*/ 100 h 100"/>
                <a:gd name="T8" fmla="*/ 66 w 66"/>
                <a:gd name="T9" fmla="*/ 43 h 100"/>
                <a:gd name="T10" fmla="*/ 46 w 66"/>
                <a:gd name="T11" fmla="*/ 0 h 100"/>
                <a:gd name="T12" fmla="*/ 19 w 66"/>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66" h="100">
                  <a:moveTo>
                    <a:pt x="19" y="0"/>
                  </a:moveTo>
                  <a:cubicBezTo>
                    <a:pt x="19" y="0"/>
                    <a:pt x="0" y="21"/>
                    <a:pt x="8" y="41"/>
                  </a:cubicBezTo>
                  <a:cubicBezTo>
                    <a:pt x="16" y="61"/>
                    <a:pt x="24" y="64"/>
                    <a:pt x="27" y="74"/>
                  </a:cubicBezTo>
                  <a:cubicBezTo>
                    <a:pt x="30" y="85"/>
                    <a:pt x="19" y="100"/>
                    <a:pt x="19" y="100"/>
                  </a:cubicBezTo>
                  <a:cubicBezTo>
                    <a:pt x="19" y="100"/>
                    <a:pt x="66" y="76"/>
                    <a:pt x="66" y="43"/>
                  </a:cubicBezTo>
                  <a:cubicBezTo>
                    <a:pt x="66" y="11"/>
                    <a:pt x="46" y="0"/>
                    <a:pt x="46" y="0"/>
                  </a:cubicBezTo>
                  <a:lnTo>
                    <a:pt x="19" y="0"/>
                  </a:ln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469077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37083" y="587093"/>
            <a:ext cx="2517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Creative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1" name="Rectangle 10"/>
          <p:cNvSpPr/>
          <p:nvPr/>
        </p:nvSpPr>
        <p:spPr>
          <a:xfrm>
            <a:off x="965476" y="2035476"/>
            <a:ext cx="3261213" cy="3901068"/>
          </a:xfrm>
          <a:prstGeom prst="rect">
            <a:avLst/>
          </a:prstGeom>
        </p:spPr>
        <p:txBody>
          <a:bodyPr wrap="square">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lnSpc>
                <a:spcPct val="150000"/>
              </a:lnSpc>
            </a:pPr>
            <a:endParaRPr lang="en-US" sz="1100" dirty="0">
              <a:solidFill>
                <a:schemeClr val="tx1">
                  <a:lumMod val="50000"/>
                  <a:lumOff val="50000"/>
                </a:schemeClr>
              </a:solidFill>
            </a:endParaRPr>
          </a:p>
        </p:txBody>
      </p:sp>
      <p:sp>
        <p:nvSpPr>
          <p:cNvPr id="12" name="Rectangle 11"/>
          <p:cNvSpPr/>
          <p:nvPr/>
        </p:nvSpPr>
        <p:spPr>
          <a:xfrm>
            <a:off x="4493397" y="2035476"/>
            <a:ext cx="3180089"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There are many variations of passages of Lorem Ipsum available, but the majority have suffered alteration in some form, by injected humor, or randomized words which don't look even slightly believable. </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p:txBody>
      </p:sp>
      <p:sp>
        <p:nvSpPr>
          <p:cNvPr id="13" name="Rectangle 12"/>
          <p:cNvSpPr/>
          <p:nvPr/>
        </p:nvSpPr>
        <p:spPr>
          <a:xfrm>
            <a:off x="7940194" y="2035476"/>
            <a:ext cx="3080617"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a:t>
            </a:r>
          </a:p>
        </p:txBody>
      </p:sp>
      <p:grpSp>
        <p:nvGrpSpPr>
          <p:cNvPr id="15" name="Group 14"/>
          <p:cNvGrpSpPr/>
          <p:nvPr/>
        </p:nvGrpSpPr>
        <p:grpSpPr>
          <a:xfrm>
            <a:off x="-1142552" y="5428713"/>
            <a:ext cx="14477105" cy="2575925"/>
            <a:chOff x="-1142552" y="4264092"/>
            <a:chExt cx="14477105" cy="2780522"/>
          </a:xfrm>
          <a:solidFill>
            <a:schemeClr val="bg1">
              <a:lumMod val="85000"/>
              <a:alpha val="25000"/>
            </a:schemeClr>
          </a:solidFill>
        </p:grpSpPr>
        <p:grpSp>
          <p:nvGrpSpPr>
            <p:cNvPr id="16" name="Group 15"/>
            <p:cNvGrpSpPr/>
            <p:nvPr/>
          </p:nvGrpSpPr>
          <p:grpSpPr>
            <a:xfrm>
              <a:off x="-1142552" y="4264092"/>
              <a:ext cx="7205237" cy="2780522"/>
              <a:chOff x="3614570" y="1444657"/>
              <a:chExt cx="4307505" cy="1427682"/>
            </a:xfrm>
            <a:grpFill/>
          </p:grpSpPr>
          <p:sp>
            <p:nvSpPr>
              <p:cNvPr id="84" name="Freeform 8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6" name="Freeform 9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1" name="Freeform 11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17" name="Group 16"/>
            <p:cNvGrpSpPr/>
            <p:nvPr/>
          </p:nvGrpSpPr>
          <p:grpSpPr>
            <a:xfrm>
              <a:off x="6129316" y="4264092"/>
              <a:ext cx="7205237" cy="2780522"/>
              <a:chOff x="3614570" y="1444657"/>
              <a:chExt cx="4307505" cy="1427682"/>
            </a:xfrm>
            <a:grpFill/>
          </p:grpSpPr>
          <p:sp>
            <p:nvSpPr>
              <p:cNvPr id="18" name="Freeform 17"/>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9"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0"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1"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2"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3"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4"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5"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6"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7"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8"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9"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0" name="Freeform 29"/>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1"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2"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3"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4"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5"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6"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7"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8"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5" name="Freeform 44"/>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6"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8"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9"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0"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1"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2"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3"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4"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5"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6"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7"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8"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9"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0"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1"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2"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3"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4"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5"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4"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5"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6"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7"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8"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9"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0"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1"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2"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3"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spTree>
    <p:extLst>
      <p:ext uri="{BB962C8B-B14F-4D97-AF65-F5344CB8AC3E}">
        <p14:creationId xmlns:p14="http://schemas.microsoft.com/office/powerpoint/2010/main" val="3711473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8" y="587093"/>
            <a:ext cx="3826690"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877823" y="4392367"/>
            <a:ext cx="10430031" cy="713644"/>
            <a:chOff x="506379" y="2353525"/>
            <a:chExt cx="11179242" cy="713644"/>
          </a:xfrm>
        </p:grpSpPr>
        <p:grpSp>
          <p:nvGrpSpPr>
            <p:cNvPr id="11" name="Group 10"/>
            <p:cNvGrpSpPr/>
            <p:nvPr/>
          </p:nvGrpSpPr>
          <p:grpSpPr>
            <a:xfrm rot="5400000" flipV="1">
              <a:off x="11047969" y="2429514"/>
              <a:ext cx="713641" cy="561663"/>
              <a:chOff x="5694747" y="6067713"/>
              <a:chExt cx="802507" cy="561663"/>
            </a:xfrm>
          </p:grpSpPr>
          <p:sp>
            <p:nvSpPr>
              <p:cNvPr id="18" name="Freeform 43"/>
              <p:cNvSpPr>
                <a:spLocks/>
              </p:cNvSpPr>
              <p:nvPr/>
            </p:nvSpPr>
            <p:spPr bwMode="auto">
              <a:xfrm>
                <a:off x="5694747" y="6067713"/>
                <a:ext cx="349479" cy="375829"/>
              </a:xfrm>
              <a:custGeom>
                <a:avLst/>
                <a:gdLst>
                  <a:gd name="T0" fmla="*/ 244 w 319"/>
                  <a:gd name="T1" fmla="*/ 45 h 344"/>
                  <a:gd name="T2" fmla="*/ 212 w 319"/>
                  <a:gd name="T3" fmla="*/ 48 h 344"/>
                  <a:gd name="T4" fmla="*/ 59 w 319"/>
                  <a:gd name="T5" fmla="*/ 0 h 344"/>
                  <a:gd name="T6" fmla="*/ 0 w 319"/>
                  <a:gd name="T7" fmla="*/ 14 h 344"/>
                  <a:gd name="T8" fmla="*/ 0 w 319"/>
                  <a:gd name="T9" fmla="*/ 17 h 344"/>
                  <a:gd name="T10" fmla="*/ 236 w 319"/>
                  <a:gd name="T11" fmla="*/ 339 h 344"/>
                  <a:gd name="T12" fmla="*/ 270 w 319"/>
                  <a:gd name="T13" fmla="*/ 344 h 344"/>
                  <a:gd name="T14" fmla="*/ 319 w 319"/>
                  <a:gd name="T15" fmla="*/ 333 h 344"/>
                  <a:gd name="T16" fmla="*/ 244 w 319"/>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44" y="45"/>
                    </a:moveTo>
                    <a:cubicBezTo>
                      <a:pt x="235" y="47"/>
                      <a:pt x="224" y="48"/>
                      <a:pt x="212" y="48"/>
                    </a:cubicBezTo>
                    <a:cubicBezTo>
                      <a:pt x="135" y="48"/>
                      <a:pt x="135" y="0"/>
                      <a:pt x="59" y="0"/>
                    </a:cubicBezTo>
                    <a:cubicBezTo>
                      <a:pt x="32" y="0"/>
                      <a:pt x="14" y="6"/>
                      <a:pt x="0" y="14"/>
                    </a:cubicBezTo>
                    <a:cubicBezTo>
                      <a:pt x="0" y="17"/>
                      <a:pt x="0" y="17"/>
                      <a:pt x="0" y="17"/>
                    </a:cubicBezTo>
                    <a:cubicBezTo>
                      <a:pt x="236" y="339"/>
                      <a:pt x="236" y="339"/>
                      <a:pt x="236" y="339"/>
                    </a:cubicBezTo>
                    <a:cubicBezTo>
                      <a:pt x="246" y="342"/>
                      <a:pt x="258" y="344"/>
                      <a:pt x="270" y="344"/>
                    </a:cubicBezTo>
                    <a:cubicBezTo>
                      <a:pt x="289" y="344"/>
                      <a:pt x="306" y="340"/>
                      <a:pt x="319" y="333"/>
                    </a:cubicBezTo>
                    <a:lnTo>
                      <a:pt x="244" y="4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9" name="Freeform 44"/>
              <p:cNvSpPr>
                <a:spLocks/>
              </p:cNvSpPr>
              <p:nvPr/>
            </p:nvSpPr>
            <p:spPr bwMode="auto">
              <a:xfrm>
                <a:off x="6147313" y="6067713"/>
                <a:ext cx="349941" cy="375829"/>
              </a:xfrm>
              <a:custGeom>
                <a:avLst/>
                <a:gdLst>
                  <a:gd name="T0" fmla="*/ 260 w 319"/>
                  <a:gd name="T1" fmla="*/ 0 h 344"/>
                  <a:gd name="T2" fmla="*/ 106 w 319"/>
                  <a:gd name="T3" fmla="*/ 48 h 344"/>
                  <a:gd name="T4" fmla="*/ 75 w 319"/>
                  <a:gd name="T5" fmla="*/ 45 h 344"/>
                  <a:gd name="T6" fmla="*/ 0 w 319"/>
                  <a:gd name="T7" fmla="*/ 332 h 344"/>
                  <a:gd name="T8" fmla="*/ 49 w 319"/>
                  <a:gd name="T9" fmla="*/ 344 h 344"/>
                  <a:gd name="T10" fmla="*/ 82 w 319"/>
                  <a:gd name="T11" fmla="*/ 339 h 344"/>
                  <a:gd name="T12" fmla="*/ 319 w 319"/>
                  <a:gd name="T13" fmla="*/ 17 h 344"/>
                  <a:gd name="T14" fmla="*/ 319 w 319"/>
                  <a:gd name="T15" fmla="*/ 12 h 344"/>
                  <a:gd name="T16" fmla="*/ 260 w 319"/>
                  <a:gd name="T17"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60" y="0"/>
                    </a:moveTo>
                    <a:cubicBezTo>
                      <a:pt x="183" y="0"/>
                      <a:pt x="183" y="48"/>
                      <a:pt x="106" y="48"/>
                    </a:cubicBezTo>
                    <a:cubicBezTo>
                      <a:pt x="94" y="48"/>
                      <a:pt x="84" y="47"/>
                      <a:pt x="75" y="45"/>
                    </a:cubicBezTo>
                    <a:cubicBezTo>
                      <a:pt x="0" y="332"/>
                      <a:pt x="0" y="332"/>
                      <a:pt x="0" y="332"/>
                    </a:cubicBezTo>
                    <a:cubicBezTo>
                      <a:pt x="12" y="339"/>
                      <a:pt x="30" y="344"/>
                      <a:pt x="49" y="344"/>
                    </a:cubicBezTo>
                    <a:cubicBezTo>
                      <a:pt x="61" y="344"/>
                      <a:pt x="72" y="342"/>
                      <a:pt x="82" y="339"/>
                    </a:cubicBezTo>
                    <a:cubicBezTo>
                      <a:pt x="319" y="17"/>
                      <a:pt x="319" y="17"/>
                      <a:pt x="319" y="17"/>
                    </a:cubicBezTo>
                    <a:cubicBezTo>
                      <a:pt x="319" y="12"/>
                      <a:pt x="319" y="12"/>
                      <a:pt x="319" y="12"/>
                    </a:cubicBezTo>
                    <a:cubicBezTo>
                      <a:pt x="304" y="5"/>
                      <a:pt x="287" y="0"/>
                      <a:pt x="26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0" name="Freeform 45"/>
              <p:cNvSpPr>
                <a:spLocks/>
              </p:cNvSpPr>
              <p:nvPr/>
            </p:nvSpPr>
            <p:spPr bwMode="auto">
              <a:xfrm>
                <a:off x="5961941" y="6067713"/>
                <a:ext cx="267656" cy="375829"/>
              </a:xfrm>
              <a:custGeom>
                <a:avLst/>
                <a:gdLst>
                  <a:gd name="T0" fmla="*/ 0 w 244"/>
                  <a:gd name="T1" fmla="*/ 45 h 344"/>
                  <a:gd name="T2" fmla="*/ 75 w 244"/>
                  <a:gd name="T3" fmla="*/ 333 h 344"/>
                  <a:gd name="T4" fmla="*/ 75 w 244"/>
                  <a:gd name="T5" fmla="*/ 333 h 344"/>
                  <a:gd name="T6" fmla="*/ 122 w 244"/>
                  <a:gd name="T7" fmla="*/ 344 h 344"/>
                  <a:gd name="T8" fmla="*/ 169 w 244"/>
                  <a:gd name="T9" fmla="*/ 332 h 344"/>
                  <a:gd name="T10" fmla="*/ 169 w 244"/>
                  <a:gd name="T11" fmla="*/ 332 h 344"/>
                  <a:gd name="T12" fmla="*/ 244 w 244"/>
                  <a:gd name="T13" fmla="*/ 45 h 344"/>
                  <a:gd name="T14" fmla="*/ 122 w 244"/>
                  <a:gd name="T15" fmla="*/ 0 h 344"/>
                  <a:gd name="T16" fmla="*/ 0 w 244"/>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344">
                    <a:moveTo>
                      <a:pt x="0" y="45"/>
                    </a:moveTo>
                    <a:cubicBezTo>
                      <a:pt x="75" y="333"/>
                      <a:pt x="75" y="333"/>
                      <a:pt x="75" y="333"/>
                    </a:cubicBezTo>
                    <a:cubicBezTo>
                      <a:pt x="75" y="333"/>
                      <a:pt x="75" y="333"/>
                      <a:pt x="75" y="333"/>
                    </a:cubicBezTo>
                    <a:cubicBezTo>
                      <a:pt x="87" y="340"/>
                      <a:pt x="103" y="344"/>
                      <a:pt x="122" y="344"/>
                    </a:cubicBezTo>
                    <a:cubicBezTo>
                      <a:pt x="140" y="344"/>
                      <a:pt x="157" y="339"/>
                      <a:pt x="169" y="332"/>
                    </a:cubicBezTo>
                    <a:cubicBezTo>
                      <a:pt x="169" y="332"/>
                      <a:pt x="169" y="332"/>
                      <a:pt x="169" y="332"/>
                    </a:cubicBezTo>
                    <a:cubicBezTo>
                      <a:pt x="244" y="45"/>
                      <a:pt x="244" y="45"/>
                      <a:pt x="244" y="45"/>
                    </a:cubicBezTo>
                    <a:cubicBezTo>
                      <a:pt x="197" y="34"/>
                      <a:pt x="186" y="0"/>
                      <a:pt x="122" y="0"/>
                    </a:cubicBezTo>
                    <a:cubicBezTo>
                      <a:pt x="57" y="0"/>
                      <a:pt x="47" y="34"/>
                      <a:pt x="0" y="45"/>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1" name="Freeform 46"/>
              <p:cNvSpPr>
                <a:spLocks/>
              </p:cNvSpPr>
              <p:nvPr/>
            </p:nvSpPr>
            <p:spPr bwMode="auto">
              <a:xfrm>
                <a:off x="6096001" y="6430598"/>
                <a:ext cx="141456" cy="198778"/>
              </a:xfrm>
              <a:custGeom>
                <a:avLst/>
                <a:gdLst>
                  <a:gd name="T0" fmla="*/ 47 w 129"/>
                  <a:gd name="T1" fmla="*/ 0 h 182"/>
                  <a:gd name="T2" fmla="*/ 0 w 129"/>
                  <a:gd name="T3" fmla="*/ 182 h 182"/>
                  <a:gd name="T4" fmla="*/ 129 w 129"/>
                  <a:gd name="T5" fmla="*/ 7 h 182"/>
                  <a:gd name="T6" fmla="*/ 96 w 129"/>
                  <a:gd name="T7" fmla="*/ 12 h 182"/>
                  <a:gd name="T8" fmla="*/ 47 w 129"/>
                  <a:gd name="T9" fmla="*/ 0 h 182"/>
                </a:gdLst>
                <a:ahLst/>
                <a:cxnLst>
                  <a:cxn ang="0">
                    <a:pos x="T0" y="T1"/>
                  </a:cxn>
                  <a:cxn ang="0">
                    <a:pos x="T2" y="T3"/>
                  </a:cxn>
                  <a:cxn ang="0">
                    <a:pos x="T4" y="T5"/>
                  </a:cxn>
                  <a:cxn ang="0">
                    <a:pos x="T6" y="T7"/>
                  </a:cxn>
                  <a:cxn ang="0">
                    <a:pos x="T8" y="T9"/>
                  </a:cxn>
                </a:cxnLst>
                <a:rect l="0" t="0" r="r" b="b"/>
                <a:pathLst>
                  <a:path w="129" h="182">
                    <a:moveTo>
                      <a:pt x="47" y="0"/>
                    </a:moveTo>
                    <a:cubicBezTo>
                      <a:pt x="0" y="182"/>
                      <a:pt x="0" y="182"/>
                      <a:pt x="0" y="182"/>
                    </a:cubicBezTo>
                    <a:cubicBezTo>
                      <a:pt x="129" y="7"/>
                      <a:pt x="129" y="7"/>
                      <a:pt x="129" y="7"/>
                    </a:cubicBezTo>
                    <a:cubicBezTo>
                      <a:pt x="119" y="10"/>
                      <a:pt x="108" y="12"/>
                      <a:pt x="96" y="12"/>
                    </a:cubicBezTo>
                    <a:cubicBezTo>
                      <a:pt x="77" y="12"/>
                      <a:pt x="59" y="7"/>
                      <a:pt x="4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2" name="Freeform 47"/>
              <p:cNvSpPr>
                <a:spLocks/>
              </p:cNvSpPr>
              <p:nvPr/>
            </p:nvSpPr>
            <p:spPr bwMode="auto">
              <a:xfrm>
                <a:off x="5953158" y="6431523"/>
                <a:ext cx="142843" cy="197853"/>
              </a:xfrm>
              <a:custGeom>
                <a:avLst/>
                <a:gdLst>
                  <a:gd name="T0" fmla="*/ 83 w 130"/>
                  <a:gd name="T1" fmla="*/ 0 h 181"/>
                  <a:gd name="T2" fmla="*/ 34 w 130"/>
                  <a:gd name="T3" fmla="*/ 11 h 181"/>
                  <a:gd name="T4" fmla="*/ 0 w 130"/>
                  <a:gd name="T5" fmla="*/ 6 h 181"/>
                  <a:gd name="T6" fmla="*/ 130 w 130"/>
                  <a:gd name="T7" fmla="*/ 181 h 181"/>
                  <a:gd name="T8" fmla="*/ 83 w 130"/>
                  <a:gd name="T9" fmla="*/ 0 h 181"/>
                </a:gdLst>
                <a:ahLst/>
                <a:cxnLst>
                  <a:cxn ang="0">
                    <a:pos x="T0" y="T1"/>
                  </a:cxn>
                  <a:cxn ang="0">
                    <a:pos x="T2" y="T3"/>
                  </a:cxn>
                  <a:cxn ang="0">
                    <a:pos x="T4" y="T5"/>
                  </a:cxn>
                  <a:cxn ang="0">
                    <a:pos x="T6" y="T7"/>
                  </a:cxn>
                  <a:cxn ang="0">
                    <a:pos x="T8" y="T9"/>
                  </a:cxn>
                </a:cxnLst>
                <a:rect l="0" t="0" r="r" b="b"/>
                <a:pathLst>
                  <a:path w="130" h="181">
                    <a:moveTo>
                      <a:pt x="83" y="0"/>
                    </a:moveTo>
                    <a:cubicBezTo>
                      <a:pt x="70" y="7"/>
                      <a:pt x="53" y="11"/>
                      <a:pt x="34" y="11"/>
                    </a:cubicBezTo>
                    <a:cubicBezTo>
                      <a:pt x="22" y="11"/>
                      <a:pt x="10" y="9"/>
                      <a:pt x="0" y="6"/>
                    </a:cubicBezTo>
                    <a:cubicBezTo>
                      <a:pt x="130" y="181"/>
                      <a:pt x="130" y="181"/>
                      <a:pt x="130" y="181"/>
                    </a:cubicBezTo>
                    <a:lnTo>
                      <a:pt x="8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3" name="Freeform 48"/>
              <p:cNvSpPr>
                <a:spLocks/>
              </p:cNvSpPr>
              <p:nvPr/>
            </p:nvSpPr>
            <p:spPr bwMode="auto">
              <a:xfrm>
                <a:off x="6044226" y="6430598"/>
                <a:ext cx="103087" cy="198778"/>
              </a:xfrm>
              <a:custGeom>
                <a:avLst/>
                <a:gdLst>
                  <a:gd name="T0" fmla="*/ 47 w 94"/>
                  <a:gd name="T1" fmla="*/ 12 h 182"/>
                  <a:gd name="T2" fmla="*/ 0 w 94"/>
                  <a:gd name="T3" fmla="*/ 1 h 182"/>
                  <a:gd name="T4" fmla="*/ 0 w 94"/>
                  <a:gd name="T5" fmla="*/ 1 h 182"/>
                  <a:gd name="T6" fmla="*/ 47 w 94"/>
                  <a:gd name="T7" fmla="*/ 182 h 182"/>
                  <a:gd name="T8" fmla="*/ 94 w 94"/>
                  <a:gd name="T9" fmla="*/ 0 h 182"/>
                  <a:gd name="T10" fmla="*/ 94 w 94"/>
                  <a:gd name="T11" fmla="*/ 0 h 182"/>
                  <a:gd name="T12" fmla="*/ 47 w 94"/>
                  <a:gd name="T13" fmla="*/ 12 h 182"/>
                </a:gdLst>
                <a:ahLst/>
                <a:cxnLst>
                  <a:cxn ang="0">
                    <a:pos x="T0" y="T1"/>
                  </a:cxn>
                  <a:cxn ang="0">
                    <a:pos x="T2" y="T3"/>
                  </a:cxn>
                  <a:cxn ang="0">
                    <a:pos x="T4" y="T5"/>
                  </a:cxn>
                  <a:cxn ang="0">
                    <a:pos x="T6" y="T7"/>
                  </a:cxn>
                  <a:cxn ang="0">
                    <a:pos x="T8" y="T9"/>
                  </a:cxn>
                  <a:cxn ang="0">
                    <a:pos x="T10" y="T11"/>
                  </a:cxn>
                  <a:cxn ang="0">
                    <a:pos x="T12" y="T13"/>
                  </a:cxn>
                </a:cxnLst>
                <a:rect l="0" t="0" r="r" b="b"/>
                <a:pathLst>
                  <a:path w="94" h="182">
                    <a:moveTo>
                      <a:pt x="47" y="12"/>
                    </a:moveTo>
                    <a:cubicBezTo>
                      <a:pt x="28" y="12"/>
                      <a:pt x="12" y="8"/>
                      <a:pt x="0" y="1"/>
                    </a:cubicBezTo>
                    <a:cubicBezTo>
                      <a:pt x="0" y="1"/>
                      <a:pt x="0" y="1"/>
                      <a:pt x="0" y="1"/>
                    </a:cubicBezTo>
                    <a:cubicBezTo>
                      <a:pt x="47" y="182"/>
                      <a:pt x="47" y="182"/>
                      <a:pt x="47" y="182"/>
                    </a:cubicBezTo>
                    <a:cubicBezTo>
                      <a:pt x="94" y="0"/>
                      <a:pt x="94" y="0"/>
                      <a:pt x="94" y="0"/>
                    </a:cubicBezTo>
                    <a:cubicBezTo>
                      <a:pt x="94" y="0"/>
                      <a:pt x="94" y="0"/>
                      <a:pt x="94" y="0"/>
                    </a:cubicBezTo>
                    <a:cubicBezTo>
                      <a:pt x="82" y="7"/>
                      <a:pt x="65" y="12"/>
                      <a:pt x="47" y="12"/>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12" name="Freeform 37"/>
            <p:cNvSpPr>
              <a:spLocks noChangeArrowheads="1"/>
            </p:cNvSpPr>
            <p:nvPr/>
          </p:nvSpPr>
          <p:spPr bwMode="auto">
            <a:xfrm rot="5400000" flipV="1">
              <a:off x="10230206" y="2120717"/>
              <a:ext cx="713641" cy="1179260"/>
            </a:xfrm>
            <a:custGeom>
              <a:avLst/>
              <a:gdLst>
                <a:gd name="connsiteX0" fmla="*/ 0 w 802507"/>
                <a:gd name="connsiteY0" fmla="*/ 0 h 1179260"/>
                <a:gd name="connsiteX1" fmla="*/ 16628 w 802507"/>
                <a:gd name="connsiteY1" fmla="*/ 0 h 1179260"/>
                <a:gd name="connsiteX2" fmla="*/ 763468 w 802507"/>
                <a:gd name="connsiteY2" fmla="*/ 0 h 1179260"/>
                <a:gd name="connsiteX3" fmla="*/ 802507 w 802507"/>
                <a:gd name="connsiteY3" fmla="*/ 0 h 1179260"/>
                <a:gd name="connsiteX4" fmla="*/ 802507 w 802507"/>
                <a:gd name="connsiteY4" fmla="*/ 1139915 h 1179260"/>
                <a:gd name="connsiteX5" fmla="*/ 737787 w 802507"/>
                <a:gd name="connsiteY5" fmla="*/ 1126800 h 1179260"/>
                <a:gd name="connsiteX6" fmla="*/ 568857 w 802507"/>
                <a:gd name="connsiteY6" fmla="*/ 1179260 h 1179260"/>
                <a:gd name="connsiteX7" fmla="*/ 534851 w 802507"/>
                <a:gd name="connsiteY7" fmla="*/ 1175981 h 1179260"/>
                <a:gd name="connsiteX8" fmla="*/ 534850 w 802507"/>
                <a:gd name="connsiteY8" fmla="*/ 1176024 h 1179260"/>
                <a:gd name="connsiteX9" fmla="*/ 401022 w 802507"/>
                <a:gd name="connsiteY9" fmla="*/ 1126841 h 1179260"/>
                <a:gd name="connsiteX10" fmla="*/ 267194 w 802507"/>
                <a:gd name="connsiteY10" fmla="*/ 1176024 h 1179260"/>
                <a:gd name="connsiteX11" fmla="*/ 267194 w 802507"/>
                <a:gd name="connsiteY11" fmla="*/ 1175981 h 1179260"/>
                <a:gd name="connsiteX12" fmla="*/ 232152 w 802507"/>
                <a:gd name="connsiteY12" fmla="*/ 1179260 h 1179260"/>
                <a:gd name="connsiteX13" fmla="*/ 64609 w 802507"/>
                <a:gd name="connsiteY13" fmla="*/ 1126800 h 1179260"/>
                <a:gd name="connsiteX14" fmla="*/ 0 w 802507"/>
                <a:gd name="connsiteY14" fmla="*/ 1142101 h 117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507" h="1179260">
                  <a:moveTo>
                    <a:pt x="0" y="0"/>
                  </a:moveTo>
                  <a:lnTo>
                    <a:pt x="16628" y="0"/>
                  </a:lnTo>
                  <a:cubicBezTo>
                    <a:pt x="135059" y="0"/>
                    <a:pt x="355002" y="0"/>
                    <a:pt x="763468" y="0"/>
                  </a:cubicBezTo>
                  <a:lnTo>
                    <a:pt x="802507" y="0"/>
                  </a:lnTo>
                  <a:lnTo>
                    <a:pt x="802507" y="1139915"/>
                  </a:lnTo>
                  <a:cubicBezTo>
                    <a:pt x="786053" y="1132265"/>
                    <a:pt x="767405" y="1126800"/>
                    <a:pt x="737787" y="1126800"/>
                  </a:cubicBezTo>
                  <a:cubicBezTo>
                    <a:pt x="653322" y="1126800"/>
                    <a:pt x="653322" y="1179260"/>
                    <a:pt x="568857" y="1179260"/>
                  </a:cubicBezTo>
                  <a:cubicBezTo>
                    <a:pt x="555693" y="1179260"/>
                    <a:pt x="544724" y="1178167"/>
                    <a:pt x="534851" y="1175981"/>
                  </a:cubicBezTo>
                  <a:cubicBezTo>
                    <a:pt x="534851" y="1175995"/>
                    <a:pt x="534850" y="1176010"/>
                    <a:pt x="534850" y="1176024"/>
                  </a:cubicBezTo>
                  <a:cubicBezTo>
                    <a:pt x="483294" y="1164002"/>
                    <a:pt x="471227" y="1126841"/>
                    <a:pt x="401022" y="1126841"/>
                  </a:cubicBezTo>
                  <a:cubicBezTo>
                    <a:pt x="329720" y="1126841"/>
                    <a:pt x="318751" y="1164002"/>
                    <a:pt x="267194" y="1176024"/>
                  </a:cubicBezTo>
                  <a:lnTo>
                    <a:pt x="267194" y="1175981"/>
                  </a:lnTo>
                  <a:cubicBezTo>
                    <a:pt x="257339" y="1178167"/>
                    <a:pt x="245293" y="1179260"/>
                    <a:pt x="232152" y="1179260"/>
                  </a:cubicBezTo>
                  <a:cubicBezTo>
                    <a:pt x="147833" y="1179260"/>
                    <a:pt x="147833" y="1126800"/>
                    <a:pt x="64609" y="1126800"/>
                  </a:cubicBezTo>
                  <a:cubicBezTo>
                    <a:pt x="35042" y="1126800"/>
                    <a:pt x="15331" y="1133358"/>
                    <a:pt x="0" y="1142101"/>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3" name="Freeform 38"/>
            <p:cNvSpPr>
              <a:spLocks/>
            </p:cNvSpPr>
            <p:nvPr/>
          </p:nvSpPr>
          <p:spPr bwMode="auto">
            <a:xfrm rot="5400000" flipV="1">
              <a:off x="10468018" y="2358529"/>
              <a:ext cx="238017" cy="1179260"/>
            </a:xfrm>
            <a:custGeom>
              <a:avLst/>
              <a:gdLst>
                <a:gd name="T0" fmla="*/ 0 w 244"/>
                <a:gd name="T1" fmla="*/ 0 h 1079"/>
                <a:gd name="T2" fmla="*/ 0 w 244"/>
                <a:gd name="T3" fmla="*/ 1076 h 1079"/>
                <a:gd name="T4" fmla="*/ 31 w 244"/>
                <a:gd name="T5" fmla="*/ 1079 h 1079"/>
                <a:gd name="T6" fmla="*/ 185 w 244"/>
                <a:gd name="T7" fmla="*/ 1031 h 1079"/>
                <a:gd name="T8" fmla="*/ 244 w 244"/>
                <a:gd name="T9" fmla="*/ 1043 h 1079"/>
                <a:gd name="T10" fmla="*/ 244 w 244"/>
                <a:gd name="T11" fmla="*/ 0 h 1079"/>
                <a:gd name="T12" fmla="*/ 0 w 244"/>
                <a:gd name="T13" fmla="*/ 0 h 1079"/>
              </a:gdLst>
              <a:ahLst/>
              <a:cxnLst>
                <a:cxn ang="0">
                  <a:pos x="T0" y="T1"/>
                </a:cxn>
                <a:cxn ang="0">
                  <a:pos x="T2" y="T3"/>
                </a:cxn>
                <a:cxn ang="0">
                  <a:pos x="T4" y="T5"/>
                </a:cxn>
                <a:cxn ang="0">
                  <a:pos x="T6" y="T7"/>
                </a:cxn>
                <a:cxn ang="0">
                  <a:pos x="T8" y="T9"/>
                </a:cxn>
                <a:cxn ang="0">
                  <a:pos x="T10" y="T11"/>
                </a:cxn>
                <a:cxn ang="0">
                  <a:pos x="T12" y="T13"/>
                </a:cxn>
              </a:cxnLst>
              <a:rect l="0" t="0" r="r" b="b"/>
              <a:pathLst>
                <a:path w="244" h="1079">
                  <a:moveTo>
                    <a:pt x="0" y="0"/>
                  </a:moveTo>
                  <a:cubicBezTo>
                    <a:pt x="0" y="1076"/>
                    <a:pt x="0" y="1076"/>
                    <a:pt x="0" y="1076"/>
                  </a:cubicBezTo>
                  <a:cubicBezTo>
                    <a:pt x="9" y="1078"/>
                    <a:pt x="19" y="1079"/>
                    <a:pt x="31" y="1079"/>
                  </a:cubicBezTo>
                  <a:cubicBezTo>
                    <a:pt x="108" y="1079"/>
                    <a:pt x="108" y="1031"/>
                    <a:pt x="185" y="1031"/>
                  </a:cubicBezTo>
                  <a:cubicBezTo>
                    <a:pt x="212" y="1031"/>
                    <a:pt x="229" y="1036"/>
                    <a:pt x="244" y="1043"/>
                  </a:cubicBezTo>
                  <a:cubicBezTo>
                    <a:pt x="244" y="0"/>
                    <a:pt x="244" y="0"/>
                    <a:pt x="244" y="0"/>
                  </a:cubicBez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4" name="Freeform 39"/>
            <p:cNvSpPr>
              <a:spLocks/>
            </p:cNvSpPr>
            <p:nvPr/>
          </p:nvSpPr>
          <p:spPr bwMode="auto">
            <a:xfrm rot="5400000" flipV="1">
              <a:off x="10466400" y="2122129"/>
              <a:ext cx="238017" cy="1176024"/>
            </a:xfrm>
            <a:custGeom>
              <a:avLst/>
              <a:gdLst>
                <a:gd name="T0" fmla="*/ 244 w 244"/>
                <a:gd name="T1" fmla="*/ 0 h 1076"/>
                <a:gd name="T2" fmla="*/ 0 w 244"/>
                <a:gd name="T3" fmla="*/ 0 h 1076"/>
                <a:gd name="T4" fmla="*/ 0 w 244"/>
                <a:gd name="T5" fmla="*/ 1076 h 1076"/>
                <a:gd name="T6" fmla="*/ 122 w 244"/>
                <a:gd name="T7" fmla="*/ 1031 h 1076"/>
                <a:gd name="T8" fmla="*/ 244 w 244"/>
                <a:gd name="T9" fmla="*/ 1076 h 1076"/>
                <a:gd name="T10" fmla="*/ 244 w 244"/>
                <a:gd name="T11" fmla="*/ 0 h 1076"/>
              </a:gdLst>
              <a:ahLst/>
              <a:cxnLst>
                <a:cxn ang="0">
                  <a:pos x="T0" y="T1"/>
                </a:cxn>
                <a:cxn ang="0">
                  <a:pos x="T2" y="T3"/>
                </a:cxn>
                <a:cxn ang="0">
                  <a:pos x="T4" y="T5"/>
                </a:cxn>
                <a:cxn ang="0">
                  <a:pos x="T6" y="T7"/>
                </a:cxn>
                <a:cxn ang="0">
                  <a:pos x="T8" y="T9"/>
                </a:cxn>
                <a:cxn ang="0">
                  <a:pos x="T10" y="T11"/>
                </a:cxn>
              </a:cxnLst>
              <a:rect l="0" t="0" r="r" b="b"/>
              <a:pathLst>
                <a:path w="244" h="1076">
                  <a:moveTo>
                    <a:pt x="244" y="0"/>
                  </a:moveTo>
                  <a:cubicBezTo>
                    <a:pt x="0" y="0"/>
                    <a:pt x="0" y="0"/>
                    <a:pt x="0" y="0"/>
                  </a:cubicBezTo>
                  <a:cubicBezTo>
                    <a:pt x="0" y="1076"/>
                    <a:pt x="0" y="1076"/>
                    <a:pt x="0" y="1076"/>
                  </a:cubicBezTo>
                  <a:cubicBezTo>
                    <a:pt x="47" y="1065"/>
                    <a:pt x="57" y="1031"/>
                    <a:pt x="122" y="1031"/>
                  </a:cubicBezTo>
                  <a:cubicBezTo>
                    <a:pt x="186" y="1031"/>
                    <a:pt x="197" y="1065"/>
                    <a:pt x="244" y="1076"/>
                  </a:cubicBezTo>
                  <a:lnTo>
                    <a:pt x="24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5" name="Freeform 40"/>
            <p:cNvSpPr>
              <a:spLocks noChangeArrowheads="1"/>
            </p:cNvSpPr>
            <p:nvPr/>
          </p:nvSpPr>
          <p:spPr bwMode="auto">
            <a:xfrm rot="5400000" flipV="1">
              <a:off x="4895070" y="-2035160"/>
              <a:ext cx="713641" cy="9491017"/>
            </a:xfrm>
            <a:custGeom>
              <a:avLst/>
              <a:gdLst>
                <a:gd name="connsiteX0" fmla="*/ 0 w 802507"/>
                <a:gd name="connsiteY0" fmla="*/ 0 h 1137193"/>
                <a:gd name="connsiteX1" fmla="*/ 802507 w 802507"/>
                <a:gd name="connsiteY1" fmla="*/ 0 h 1137193"/>
                <a:gd name="connsiteX2" fmla="*/ 802507 w 802507"/>
                <a:gd name="connsiteY2" fmla="*/ 1137193 h 1137193"/>
                <a:gd name="connsiteX3" fmla="*/ 0 w 802507"/>
                <a:gd name="connsiteY3" fmla="*/ 1137193 h 1137193"/>
              </a:gdLst>
              <a:ahLst/>
              <a:cxnLst>
                <a:cxn ang="0">
                  <a:pos x="connsiteX0" y="connsiteY0"/>
                </a:cxn>
                <a:cxn ang="0">
                  <a:pos x="connsiteX1" y="connsiteY1"/>
                </a:cxn>
                <a:cxn ang="0">
                  <a:pos x="connsiteX2" y="connsiteY2"/>
                </a:cxn>
                <a:cxn ang="0">
                  <a:pos x="connsiteX3" y="connsiteY3"/>
                </a:cxn>
              </a:cxnLst>
              <a:rect l="l" t="t" r="r" b="b"/>
              <a:pathLst>
                <a:path w="802507" h="1137193">
                  <a:moveTo>
                    <a:pt x="0" y="0"/>
                  </a:moveTo>
                  <a:lnTo>
                    <a:pt x="802507" y="0"/>
                  </a:lnTo>
                  <a:lnTo>
                    <a:pt x="802507" y="1137193"/>
                  </a:lnTo>
                  <a:lnTo>
                    <a:pt x="0" y="1137193"/>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6" name="Rectangle 15"/>
            <p:cNvSpPr>
              <a:spLocks noChangeArrowheads="1"/>
            </p:cNvSpPr>
            <p:nvPr/>
          </p:nvSpPr>
          <p:spPr bwMode="auto">
            <a:xfrm rot="5400000" flipV="1">
              <a:off x="5132883" y="-1797354"/>
              <a:ext cx="238017" cy="949102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7" name="Rectangle 16"/>
            <p:cNvSpPr>
              <a:spLocks noChangeArrowheads="1"/>
            </p:cNvSpPr>
            <p:nvPr/>
          </p:nvSpPr>
          <p:spPr bwMode="auto">
            <a:xfrm rot="5400000" flipV="1">
              <a:off x="5132883" y="-2035369"/>
              <a:ext cx="238017" cy="9491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24" name="Group 23"/>
          <p:cNvGrpSpPr/>
          <p:nvPr/>
        </p:nvGrpSpPr>
        <p:grpSpPr>
          <a:xfrm>
            <a:off x="1167223" y="4191163"/>
            <a:ext cx="1628263" cy="1115267"/>
            <a:chOff x="875417" y="3103958"/>
            <a:chExt cx="1221197" cy="836450"/>
          </a:xfrm>
        </p:grpSpPr>
        <p:grpSp>
          <p:nvGrpSpPr>
            <p:cNvPr id="25" name="Group 24"/>
            <p:cNvGrpSpPr/>
            <p:nvPr/>
          </p:nvGrpSpPr>
          <p:grpSpPr>
            <a:xfrm>
              <a:off x="875417" y="3103958"/>
              <a:ext cx="1221197" cy="836450"/>
              <a:chOff x="1238672" y="2215209"/>
              <a:chExt cx="1628262" cy="1115266"/>
            </a:xfrm>
          </p:grpSpPr>
          <p:sp>
            <p:nvSpPr>
              <p:cNvPr id="27"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8"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9"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26" name="Freeform 18"/>
            <p:cNvSpPr>
              <a:spLocks noChangeAspect="1" noEditPoints="1"/>
            </p:cNvSpPr>
            <p:nvPr/>
          </p:nvSpPr>
          <p:spPr bwMode="auto">
            <a:xfrm>
              <a:off x="1379742" y="3356061"/>
              <a:ext cx="192001" cy="297000"/>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0" name="Group 29"/>
          <p:cNvGrpSpPr/>
          <p:nvPr/>
        </p:nvGrpSpPr>
        <p:grpSpPr>
          <a:xfrm>
            <a:off x="3168239" y="4191163"/>
            <a:ext cx="1628263" cy="1115267"/>
            <a:chOff x="2376179" y="3103958"/>
            <a:chExt cx="1221197" cy="836450"/>
          </a:xfrm>
        </p:grpSpPr>
        <p:grpSp>
          <p:nvGrpSpPr>
            <p:cNvPr id="31" name="Group 30"/>
            <p:cNvGrpSpPr/>
            <p:nvPr/>
          </p:nvGrpSpPr>
          <p:grpSpPr>
            <a:xfrm>
              <a:off x="2376179" y="3103958"/>
              <a:ext cx="1221197" cy="836450"/>
              <a:chOff x="1238672" y="2215209"/>
              <a:chExt cx="1628262" cy="1115266"/>
            </a:xfrm>
          </p:grpSpPr>
          <p:sp>
            <p:nvSpPr>
              <p:cNvPr id="33"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2" name="Freeform 41"/>
            <p:cNvSpPr>
              <a:spLocks noChangeAspect="1" noEditPoints="1"/>
            </p:cNvSpPr>
            <p:nvPr/>
          </p:nvSpPr>
          <p:spPr bwMode="auto">
            <a:xfrm>
              <a:off x="2865839" y="3401245"/>
              <a:ext cx="241879" cy="241877"/>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6" name="Group 35"/>
          <p:cNvGrpSpPr/>
          <p:nvPr/>
        </p:nvGrpSpPr>
        <p:grpSpPr>
          <a:xfrm>
            <a:off x="5169255" y="4191163"/>
            <a:ext cx="1628263" cy="1115267"/>
            <a:chOff x="3876941" y="3103958"/>
            <a:chExt cx="1221197" cy="836450"/>
          </a:xfrm>
        </p:grpSpPr>
        <p:grpSp>
          <p:nvGrpSpPr>
            <p:cNvPr id="37" name="Group 36"/>
            <p:cNvGrpSpPr/>
            <p:nvPr/>
          </p:nvGrpSpPr>
          <p:grpSpPr>
            <a:xfrm>
              <a:off x="3876941" y="3103958"/>
              <a:ext cx="1221197" cy="836450"/>
              <a:chOff x="1238672" y="2215209"/>
              <a:chExt cx="1628262" cy="1115266"/>
            </a:xfrm>
          </p:grpSpPr>
          <p:sp>
            <p:nvSpPr>
              <p:cNvPr id="39"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0"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1"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8" name="Freeform 78"/>
            <p:cNvSpPr>
              <a:spLocks noChangeAspect="1" noEditPoints="1"/>
            </p:cNvSpPr>
            <p:nvPr/>
          </p:nvSpPr>
          <p:spPr bwMode="auto">
            <a:xfrm>
              <a:off x="4343366" y="3401245"/>
              <a:ext cx="288347" cy="241877"/>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2" name="Group 41"/>
          <p:cNvGrpSpPr/>
          <p:nvPr/>
        </p:nvGrpSpPr>
        <p:grpSpPr>
          <a:xfrm>
            <a:off x="7170271" y="4191163"/>
            <a:ext cx="1628263" cy="1115267"/>
            <a:chOff x="5377703" y="3103958"/>
            <a:chExt cx="1221197" cy="836450"/>
          </a:xfrm>
        </p:grpSpPr>
        <p:grpSp>
          <p:nvGrpSpPr>
            <p:cNvPr id="43" name="Group 42"/>
            <p:cNvGrpSpPr/>
            <p:nvPr/>
          </p:nvGrpSpPr>
          <p:grpSpPr>
            <a:xfrm>
              <a:off x="5377703" y="3103958"/>
              <a:ext cx="1221197" cy="836450"/>
              <a:chOff x="1238672" y="2215209"/>
              <a:chExt cx="1628262" cy="1115266"/>
            </a:xfrm>
          </p:grpSpPr>
          <p:sp>
            <p:nvSpPr>
              <p:cNvPr id="45"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44" name="Freeform 9"/>
            <p:cNvSpPr>
              <a:spLocks noChangeAspect="1" noEditPoints="1"/>
            </p:cNvSpPr>
            <p:nvPr/>
          </p:nvSpPr>
          <p:spPr bwMode="auto">
            <a:xfrm>
              <a:off x="5814268" y="3401244"/>
              <a:ext cx="348068" cy="2418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8" name="Group 47"/>
          <p:cNvGrpSpPr/>
          <p:nvPr/>
        </p:nvGrpSpPr>
        <p:grpSpPr>
          <a:xfrm>
            <a:off x="9171286" y="4191163"/>
            <a:ext cx="1628263" cy="1115267"/>
            <a:chOff x="6878464" y="3103958"/>
            <a:chExt cx="1221197" cy="836450"/>
          </a:xfrm>
        </p:grpSpPr>
        <p:grpSp>
          <p:nvGrpSpPr>
            <p:cNvPr id="49" name="Group 48"/>
            <p:cNvGrpSpPr/>
            <p:nvPr/>
          </p:nvGrpSpPr>
          <p:grpSpPr>
            <a:xfrm>
              <a:off x="6878464" y="3103958"/>
              <a:ext cx="1221197" cy="836450"/>
              <a:chOff x="1238672" y="2215209"/>
              <a:chExt cx="1628262" cy="1115266"/>
            </a:xfrm>
          </p:grpSpPr>
          <p:sp>
            <p:nvSpPr>
              <p:cNvPr id="51"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50" name="Freeform 14"/>
            <p:cNvSpPr>
              <a:spLocks noChangeAspect="1" noEditPoints="1"/>
            </p:cNvSpPr>
            <p:nvPr/>
          </p:nvSpPr>
          <p:spPr bwMode="auto">
            <a:xfrm>
              <a:off x="7357545" y="3411183"/>
              <a:ext cx="263036" cy="24187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55" name="Group 54"/>
          <p:cNvGrpSpPr/>
          <p:nvPr/>
        </p:nvGrpSpPr>
        <p:grpSpPr>
          <a:xfrm>
            <a:off x="653070" y="2443168"/>
            <a:ext cx="2170951" cy="982196"/>
            <a:chOff x="658367" y="2061582"/>
            <a:chExt cx="1628213" cy="736647"/>
          </a:xfrm>
        </p:grpSpPr>
        <p:sp>
          <p:nvSpPr>
            <p:cNvPr id="56" name="TextBox 55"/>
            <p:cNvSpPr txBox="1"/>
            <p:nvPr/>
          </p:nvSpPr>
          <p:spPr>
            <a:xfrm>
              <a:off x="1127909" y="2061582"/>
              <a:ext cx="689131" cy="238575"/>
            </a:xfrm>
            <a:prstGeom prst="rect">
              <a:avLst/>
            </a:prstGeom>
            <a:noFill/>
          </p:spPr>
          <p:txBody>
            <a:bodyPr wrap="none" rtlCol="0">
              <a:spAutoFit/>
            </a:bodyPr>
            <a:lstStyle/>
            <a:p>
              <a:pPr algn="ctr"/>
              <a:r>
                <a:rPr lang="en-ID" sz="1467" b="1" dirty="0">
                  <a:solidFill>
                    <a:schemeClr val="tx1">
                      <a:lumMod val="50000"/>
                      <a:lumOff val="50000"/>
                    </a:schemeClr>
                  </a:solidFill>
                </a:rPr>
                <a:t>Identify</a:t>
              </a:r>
            </a:p>
          </p:txBody>
        </p:sp>
        <p:sp>
          <p:nvSpPr>
            <p:cNvPr id="57" name="Rectangle 5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58" name="Rectangle 5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59" name="Group 58"/>
          <p:cNvGrpSpPr/>
          <p:nvPr/>
        </p:nvGrpSpPr>
        <p:grpSpPr>
          <a:xfrm>
            <a:off x="2591259" y="2740921"/>
            <a:ext cx="2170951" cy="982196"/>
            <a:chOff x="658367" y="2061582"/>
            <a:chExt cx="1628213" cy="736647"/>
          </a:xfrm>
        </p:grpSpPr>
        <p:sp>
          <p:nvSpPr>
            <p:cNvPr id="60" name="TextBox 59"/>
            <p:cNvSpPr txBox="1"/>
            <p:nvPr/>
          </p:nvSpPr>
          <p:spPr>
            <a:xfrm>
              <a:off x="1145556" y="2061582"/>
              <a:ext cx="653833" cy="238575"/>
            </a:xfrm>
            <a:prstGeom prst="rect">
              <a:avLst/>
            </a:prstGeom>
            <a:noFill/>
          </p:spPr>
          <p:txBody>
            <a:bodyPr wrap="none" rtlCol="0">
              <a:spAutoFit/>
            </a:bodyPr>
            <a:lstStyle/>
            <a:p>
              <a:pPr algn="ctr"/>
              <a:r>
                <a:rPr lang="en-ID" sz="1467" b="1" dirty="0">
                  <a:solidFill>
                    <a:schemeClr val="tx1">
                      <a:lumMod val="50000"/>
                      <a:lumOff val="50000"/>
                    </a:schemeClr>
                  </a:solidFill>
                </a:rPr>
                <a:t>Protect</a:t>
              </a:r>
            </a:p>
          </p:txBody>
        </p:sp>
        <p:sp>
          <p:nvSpPr>
            <p:cNvPr id="61" name="Rectangle 6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62" name="Rectangle 6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63" name="Group 62"/>
          <p:cNvGrpSpPr/>
          <p:nvPr/>
        </p:nvGrpSpPr>
        <p:grpSpPr>
          <a:xfrm>
            <a:off x="4598633" y="2443168"/>
            <a:ext cx="2170951" cy="982196"/>
            <a:chOff x="658367" y="2061582"/>
            <a:chExt cx="1628213" cy="736647"/>
          </a:xfrm>
        </p:grpSpPr>
        <p:sp>
          <p:nvSpPr>
            <p:cNvPr id="64" name="TextBox 63"/>
            <p:cNvSpPr txBox="1"/>
            <p:nvPr/>
          </p:nvSpPr>
          <p:spPr>
            <a:xfrm>
              <a:off x="1170588" y="2061582"/>
              <a:ext cx="603772" cy="238575"/>
            </a:xfrm>
            <a:prstGeom prst="rect">
              <a:avLst/>
            </a:prstGeom>
            <a:noFill/>
          </p:spPr>
          <p:txBody>
            <a:bodyPr wrap="none" rtlCol="0">
              <a:spAutoFit/>
            </a:bodyPr>
            <a:lstStyle/>
            <a:p>
              <a:pPr algn="ctr"/>
              <a:r>
                <a:rPr lang="en-ID" sz="1467" b="1" dirty="0">
                  <a:solidFill>
                    <a:schemeClr val="tx1">
                      <a:lumMod val="50000"/>
                      <a:lumOff val="50000"/>
                    </a:schemeClr>
                  </a:solidFill>
                </a:rPr>
                <a:t>Detect</a:t>
              </a:r>
            </a:p>
          </p:txBody>
        </p:sp>
        <p:sp>
          <p:nvSpPr>
            <p:cNvPr id="65" name="Rectangle 64"/>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4" name="Rectangle 73"/>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5" name="Group 74"/>
          <p:cNvGrpSpPr/>
          <p:nvPr/>
        </p:nvGrpSpPr>
        <p:grpSpPr>
          <a:xfrm>
            <a:off x="6574569" y="2740921"/>
            <a:ext cx="2170951" cy="982196"/>
            <a:chOff x="658367" y="2061582"/>
            <a:chExt cx="1628213" cy="736647"/>
          </a:xfrm>
        </p:grpSpPr>
        <p:sp>
          <p:nvSpPr>
            <p:cNvPr id="76" name="TextBox 75"/>
            <p:cNvSpPr txBox="1"/>
            <p:nvPr/>
          </p:nvSpPr>
          <p:spPr>
            <a:xfrm>
              <a:off x="1101459" y="2061582"/>
              <a:ext cx="742030" cy="238575"/>
            </a:xfrm>
            <a:prstGeom prst="rect">
              <a:avLst/>
            </a:prstGeom>
            <a:noFill/>
          </p:spPr>
          <p:txBody>
            <a:bodyPr wrap="none" rtlCol="0">
              <a:spAutoFit/>
            </a:bodyPr>
            <a:lstStyle/>
            <a:p>
              <a:pPr algn="ctr"/>
              <a:r>
                <a:rPr lang="en-ID" sz="1467" b="1" dirty="0">
                  <a:solidFill>
                    <a:schemeClr val="tx1">
                      <a:lumMod val="50000"/>
                      <a:lumOff val="50000"/>
                    </a:schemeClr>
                  </a:solidFill>
                </a:rPr>
                <a:t>Respond</a:t>
              </a:r>
            </a:p>
          </p:txBody>
        </p:sp>
        <p:sp>
          <p:nvSpPr>
            <p:cNvPr id="77" name="Rectangle 7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8" name="Rectangle 7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9" name="Group 78"/>
          <p:cNvGrpSpPr/>
          <p:nvPr/>
        </p:nvGrpSpPr>
        <p:grpSpPr>
          <a:xfrm>
            <a:off x="8595287" y="2443168"/>
            <a:ext cx="2170951" cy="982196"/>
            <a:chOff x="658367" y="2061582"/>
            <a:chExt cx="1628213" cy="736647"/>
          </a:xfrm>
        </p:grpSpPr>
        <p:sp>
          <p:nvSpPr>
            <p:cNvPr id="80" name="TextBox 79"/>
            <p:cNvSpPr txBox="1"/>
            <p:nvPr/>
          </p:nvSpPr>
          <p:spPr>
            <a:xfrm>
              <a:off x="1123316" y="2061582"/>
              <a:ext cx="698317" cy="238575"/>
            </a:xfrm>
            <a:prstGeom prst="rect">
              <a:avLst/>
            </a:prstGeom>
            <a:noFill/>
          </p:spPr>
          <p:txBody>
            <a:bodyPr wrap="none" rtlCol="0">
              <a:spAutoFit/>
            </a:bodyPr>
            <a:lstStyle/>
            <a:p>
              <a:pPr algn="ctr"/>
              <a:r>
                <a:rPr lang="en-ID" sz="1467" b="1" dirty="0">
                  <a:solidFill>
                    <a:schemeClr val="tx1">
                      <a:lumMod val="50000"/>
                      <a:lumOff val="50000"/>
                    </a:schemeClr>
                  </a:solidFill>
                </a:rPr>
                <a:t>Recover</a:t>
              </a:r>
            </a:p>
          </p:txBody>
        </p:sp>
        <p:sp>
          <p:nvSpPr>
            <p:cNvPr id="81" name="Rectangle 8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82" name="Rectangle 8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cxnSp>
        <p:nvCxnSpPr>
          <p:cNvPr id="83" name="Straight Connector 82"/>
          <p:cNvCxnSpPr/>
          <p:nvPr/>
        </p:nvCxnSpPr>
        <p:spPr>
          <a:xfrm flipV="1">
            <a:off x="1712976" y="3546180"/>
            <a:ext cx="0" cy="624435"/>
          </a:xfrm>
          <a:prstGeom prst="line">
            <a:avLst/>
          </a:prstGeom>
          <a:ln w="12700">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676734" y="3847360"/>
            <a:ext cx="2031" cy="332765"/>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5706199" y="3546180"/>
            <a:ext cx="0" cy="624435"/>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flipV="1">
            <a:off x="7669957" y="3847360"/>
            <a:ext cx="2031" cy="332765"/>
          </a:xfrm>
          <a:prstGeom prst="line">
            <a:avLst/>
          </a:prstGeom>
          <a:ln w="12700">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9692571" y="3546180"/>
            <a:ext cx="0" cy="624435"/>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012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p:cNvGrpSpPr/>
          <p:nvPr/>
        </p:nvGrpSpPr>
        <p:grpSpPr>
          <a:xfrm>
            <a:off x="6231907" y="788276"/>
            <a:ext cx="5880000" cy="5750887"/>
            <a:chOff x="3477443" y="1581445"/>
            <a:chExt cx="5340857" cy="5223583"/>
          </a:xfrm>
          <a:solidFill>
            <a:schemeClr val="bg1">
              <a:lumMod val="75000"/>
              <a:alpha val="30000"/>
            </a:schemeClr>
          </a:solidFill>
        </p:grpSpPr>
        <p:sp>
          <p:nvSpPr>
            <p:cNvPr id="92"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0"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1"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3"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5"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6"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9"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0"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1"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2"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3"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4"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5"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6"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7"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8"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9"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0"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1"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2"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3"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4"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5"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6"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7"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8"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9"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0"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1"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2"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3"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94"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5"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6"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7"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8"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9"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0"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1"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2"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3"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4"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5"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6"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7"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8"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9"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0"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1"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2"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3"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4"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5"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6"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7"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8"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9"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0"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1"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2"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3"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4"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5"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6"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7"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90" name="TextBox 89"/>
          <p:cNvSpPr txBox="1"/>
          <p:nvPr/>
        </p:nvSpPr>
        <p:spPr>
          <a:xfrm>
            <a:off x="949571" y="587093"/>
            <a:ext cx="2860911" cy="523220"/>
          </a:xfrm>
          <a:prstGeom prst="rect">
            <a:avLst/>
          </a:prstGeom>
          <a:noFill/>
        </p:spPr>
        <p:txBody>
          <a:bodyPr wrap="none" rtlCol="0">
            <a:spAutoFit/>
          </a:bodyPr>
          <a:lstStyle/>
          <a:p>
            <a:r>
              <a:rPr lang="en-ID" sz="2800" dirty="0">
                <a:solidFill>
                  <a:schemeClr val="tx1">
                    <a:lumMod val="65000"/>
                    <a:lumOff val="35000"/>
                  </a:schemeClr>
                </a:solidFill>
                <a:latin typeface="+mj-lt"/>
              </a:rPr>
              <a:t>We Are Innovative</a:t>
            </a:r>
          </a:p>
        </p:txBody>
      </p:sp>
      <p:sp>
        <p:nvSpPr>
          <p:cNvPr id="91" name="TextBox 90"/>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95" name="Group 94"/>
          <p:cNvGrpSpPr/>
          <p:nvPr/>
        </p:nvGrpSpPr>
        <p:grpSpPr>
          <a:xfrm>
            <a:off x="1037959" y="1541604"/>
            <a:ext cx="609111" cy="91929"/>
            <a:chOff x="8921264" y="5631744"/>
            <a:chExt cx="870714" cy="131411"/>
          </a:xfrm>
        </p:grpSpPr>
        <p:sp>
          <p:nvSpPr>
            <p:cNvPr id="99" name="Oval 98"/>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3" name="Oval 102"/>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7" name="Oval 10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6" name="Oval 11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7" name="Oval 11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41" name="Group 140"/>
          <p:cNvGrpSpPr/>
          <p:nvPr/>
        </p:nvGrpSpPr>
        <p:grpSpPr>
          <a:xfrm>
            <a:off x="1095215" y="3867617"/>
            <a:ext cx="1014557" cy="924399"/>
            <a:chOff x="1292225" y="3246438"/>
            <a:chExt cx="1411288" cy="1285875"/>
          </a:xfrm>
          <a:solidFill>
            <a:schemeClr val="tx1">
              <a:lumMod val="85000"/>
              <a:lumOff val="15000"/>
            </a:schemeClr>
          </a:solidFill>
        </p:grpSpPr>
        <p:sp>
          <p:nvSpPr>
            <p:cNvPr id="142" name="Rectangle 47"/>
            <p:cNvSpPr>
              <a:spLocks noChangeArrowheads="1"/>
            </p:cNvSpPr>
            <p:nvPr/>
          </p:nvSpPr>
          <p:spPr bwMode="auto">
            <a:xfrm>
              <a:off x="1517650" y="4446588"/>
              <a:ext cx="1143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48"/>
            <p:cNvSpPr>
              <a:spLocks/>
            </p:cNvSpPr>
            <p:nvPr/>
          </p:nvSpPr>
          <p:spPr bwMode="auto">
            <a:xfrm>
              <a:off x="1517650" y="4341813"/>
              <a:ext cx="114300" cy="44450"/>
            </a:xfrm>
            <a:custGeom>
              <a:avLst/>
              <a:gdLst>
                <a:gd name="T0" fmla="*/ 0 w 72"/>
                <a:gd name="T1" fmla="*/ 28 h 28"/>
                <a:gd name="T2" fmla="*/ 72 w 72"/>
                <a:gd name="T3" fmla="*/ 21 h 28"/>
                <a:gd name="T4" fmla="*/ 72 w 72"/>
                <a:gd name="T5" fmla="*/ 0 h 28"/>
                <a:gd name="T6" fmla="*/ 0 w 72"/>
                <a:gd name="T7" fmla="*/ 5 h 28"/>
                <a:gd name="T8" fmla="*/ 0 w 72"/>
                <a:gd name="T9" fmla="*/ 28 h 28"/>
              </a:gdLst>
              <a:ahLst/>
              <a:cxnLst>
                <a:cxn ang="0">
                  <a:pos x="T0" y="T1"/>
                </a:cxn>
                <a:cxn ang="0">
                  <a:pos x="T2" y="T3"/>
                </a:cxn>
                <a:cxn ang="0">
                  <a:pos x="T4" y="T5"/>
                </a:cxn>
                <a:cxn ang="0">
                  <a:pos x="T6" y="T7"/>
                </a:cxn>
                <a:cxn ang="0">
                  <a:pos x="T8" y="T9"/>
                </a:cxn>
              </a:cxnLst>
              <a:rect l="0" t="0" r="r" b="b"/>
              <a:pathLst>
                <a:path w="72" h="28">
                  <a:moveTo>
                    <a:pt x="0" y="28"/>
                  </a:moveTo>
                  <a:lnTo>
                    <a:pt x="72" y="21"/>
                  </a:lnTo>
                  <a:lnTo>
                    <a:pt x="72" y="0"/>
                  </a:lnTo>
                  <a:lnTo>
                    <a:pt x="0" y="5"/>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49"/>
            <p:cNvSpPr>
              <a:spLocks/>
            </p:cNvSpPr>
            <p:nvPr/>
          </p:nvSpPr>
          <p:spPr bwMode="auto">
            <a:xfrm>
              <a:off x="1517650" y="4237038"/>
              <a:ext cx="114300" cy="52388"/>
            </a:xfrm>
            <a:custGeom>
              <a:avLst/>
              <a:gdLst>
                <a:gd name="T0" fmla="*/ 0 w 72"/>
                <a:gd name="T1" fmla="*/ 33 h 33"/>
                <a:gd name="T2" fmla="*/ 72 w 72"/>
                <a:gd name="T3" fmla="*/ 22 h 33"/>
                <a:gd name="T4" fmla="*/ 72 w 72"/>
                <a:gd name="T5" fmla="*/ 0 h 33"/>
                <a:gd name="T6" fmla="*/ 0 w 72"/>
                <a:gd name="T7" fmla="*/ 10 h 33"/>
                <a:gd name="T8" fmla="*/ 0 w 72"/>
                <a:gd name="T9" fmla="*/ 33 h 33"/>
              </a:gdLst>
              <a:ahLst/>
              <a:cxnLst>
                <a:cxn ang="0">
                  <a:pos x="T0" y="T1"/>
                </a:cxn>
                <a:cxn ang="0">
                  <a:pos x="T2" y="T3"/>
                </a:cxn>
                <a:cxn ang="0">
                  <a:pos x="T4" y="T5"/>
                </a:cxn>
                <a:cxn ang="0">
                  <a:pos x="T6" y="T7"/>
                </a:cxn>
                <a:cxn ang="0">
                  <a:pos x="T8" y="T9"/>
                </a:cxn>
              </a:cxnLst>
              <a:rect l="0" t="0" r="r" b="b"/>
              <a:pathLst>
                <a:path w="72" h="33">
                  <a:moveTo>
                    <a:pt x="0" y="33"/>
                  </a:moveTo>
                  <a:lnTo>
                    <a:pt x="72" y="22"/>
                  </a:lnTo>
                  <a:lnTo>
                    <a:pt x="72" y="0"/>
                  </a:lnTo>
                  <a:lnTo>
                    <a:pt x="0" y="1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50"/>
            <p:cNvSpPr>
              <a:spLocks/>
            </p:cNvSpPr>
            <p:nvPr/>
          </p:nvSpPr>
          <p:spPr bwMode="auto">
            <a:xfrm>
              <a:off x="1517650" y="4133851"/>
              <a:ext cx="114300" cy="60325"/>
            </a:xfrm>
            <a:custGeom>
              <a:avLst/>
              <a:gdLst>
                <a:gd name="T0" fmla="*/ 0 w 72"/>
                <a:gd name="T1" fmla="*/ 38 h 38"/>
                <a:gd name="T2" fmla="*/ 72 w 72"/>
                <a:gd name="T3" fmla="*/ 21 h 38"/>
                <a:gd name="T4" fmla="*/ 72 w 72"/>
                <a:gd name="T5" fmla="*/ 0 h 38"/>
                <a:gd name="T6" fmla="*/ 0 w 72"/>
                <a:gd name="T7" fmla="*/ 15 h 38"/>
                <a:gd name="T8" fmla="*/ 0 w 72"/>
                <a:gd name="T9" fmla="*/ 38 h 38"/>
              </a:gdLst>
              <a:ahLst/>
              <a:cxnLst>
                <a:cxn ang="0">
                  <a:pos x="T0" y="T1"/>
                </a:cxn>
                <a:cxn ang="0">
                  <a:pos x="T2" y="T3"/>
                </a:cxn>
                <a:cxn ang="0">
                  <a:pos x="T4" y="T5"/>
                </a:cxn>
                <a:cxn ang="0">
                  <a:pos x="T6" y="T7"/>
                </a:cxn>
                <a:cxn ang="0">
                  <a:pos x="T8" y="T9"/>
                </a:cxn>
              </a:cxnLst>
              <a:rect l="0" t="0" r="r" b="b"/>
              <a:pathLst>
                <a:path w="72" h="38">
                  <a:moveTo>
                    <a:pt x="0" y="38"/>
                  </a:moveTo>
                  <a:lnTo>
                    <a:pt x="72" y="21"/>
                  </a:lnTo>
                  <a:lnTo>
                    <a:pt x="72" y="0"/>
                  </a:lnTo>
                  <a:lnTo>
                    <a:pt x="0" y="15"/>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51"/>
            <p:cNvSpPr>
              <a:spLocks/>
            </p:cNvSpPr>
            <p:nvPr/>
          </p:nvSpPr>
          <p:spPr bwMode="auto">
            <a:xfrm>
              <a:off x="1517650" y="4025901"/>
              <a:ext cx="114300" cy="71438"/>
            </a:xfrm>
            <a:custGeom>
              <a:avLst/>
              <a:gdLst>
                <a:gd name="T0" fmla="*/ 0 w 72"/>
                <a:gd name="T1" fmla="*/ 45 h 45"/>
                <a:gd name="T2" fmla="*/ 72 w 72"/>
                <a:gd name="T3" fmla="*/ 23 h 45"/>
                <a:gd name="T4" fmla="*/ 72 w 72"/>
                <a:gd name="T5" fmla="*/ 0 h 45"/>
                <a:gd name="T6" fmla="*/ 0 w 72"/>
                <a:gd name="T7" fmla="*/ 23 h 45"/>
                <a:gd name="T8" fmla="*/ 0 w 72"/>
                <a:gd name="T9" fmla="*/ 45 h 45"/>
              </a:gdLst>
              <a:ahLst/>
              <a:cxnLst>
                <a:cxn ang="0">
                  <a:pos x="T0" y="T1"/>
                </a:cxn>
                <a:cxn ang="0">
                  <a:pos x="T2" y="T3"/>
                </a:cxn>
                <a:cxn ang="0">
                  <a:pos x="T4" y="T5"/>
                </a:cxn>
                <a:cxn ang="0">
                  <a:pos x="T6" y="T7"/>
                </a:cxn>
                <a:cxn ang="0">
                  <a:pos x="T8" y="T9"/>
                </a:cxn>
              </a:cxnLst>
              <a:rect l="0" t="0" r="r" b="b"/>
              <a:pathLst>
                <a:path w="72" h="45">
                  <a:moveTo>
                    <a:pt x="0" y="45"/>
                  </a:moveTo>
                  <a:lnTo>
                    <a:pt x="72" y="23"/>
                  </a:lnTo>
                  <a:lnTo>
                    <a:pt x="72" y="0"/>
                  </a:lnTo>
                  <a:lnTo>
                    <a:pt x="0" y="23"/>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52"/>
            <p:cNvSpPr>
              <a:spLocks/>
            </p:cNvSpPr>
            <p:nvPr/>
          </p:nvSpPr>
          <p:spPr bwMode="auto">
            <a:xfrm>
              <a:off x="1517650" y="3922713"/>
              <a:ext cx="114300" cy="77788"/>
            </a:xfrm>
            <a:custGeom>
              <a:avLst/>
              <a:gdLst>
                <a:gd name="T0" fmla="*/ 0 w 72"/>
                <a:gd name="T1" fmla="*/ 49 h 49"/>
                <a:gd name="T2" fmla="*/ 72 w 72"/>
                <a:gd name="T3" fmla="*/ 23 h 49"/>
                <a:gd name="T4" fmla="*/ 72 w 72"/>
                <a:gd name="T5" fmla="*/ 0 h 49"/>
                <a:gd name="T6" fmla="*/ 0 w 72"/>
                <a:gd name="T7" fmla="*/ 28 h 49"/>
                <a:gd name="T8" fmla="*/ 0 w 72"/>
                <a:gd name="T9" fmla="*/ 49 h 49"/>
              </a:gdLst>
              <a:ahLst/>
              <a:cxnLst>
                <a:cxn ang="0">
                  <a:pos x="T0" y="T1"/>
                </a:cxn>
                <a:cxn ang="0">
                  <a:pos x="T2" y="T3"/>
                </a:cxn>
                <a:cxn ang="0">
                  <a:pos x="T4" y="T5"/>
                </a:cxn>
                <a:cxn ang="0">
                  <a:pos x="T6" y="T7"/>
                </a:cxn>
                <a:cxn ang="0">
                  <a:pos x="T8" y="T9"/>
                </a:cxn>
              </a:cxnLst>
              <a:rect l="0" t="0" r="r" b="b"/>
              <a:pathLst>
                <a:path w="72" h="49">
                  <a:moveTo>
                    <a:pt x="0" y="49"/>
                  </a:moveTo>
                  <a:lnTo>
                    <a:pt x="72" y="23"/>
                  </a:lnTo>
                  <a:lnTo>
                    <a:pt x="72" y="0"/>
                  </a:lnTo>
                  <a:lnTo>
                    <a:pt x="0" y="28"/>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53"/>
            <p:cNvSpPr>
              <a:spLocks/>
            </p:cNvSpPr>
            <p:nvPr/>
          </p:nvSpPr>
          <p:spPr bwMode="auto">
            <a:xfrm>
              <a:off x="1517650" y="3817938"/>
              <a:ext cx="114300" cy="85725"/>
            </a:xfrm>
            <a:custGeom>
              <a:avLst/>
              <a:gdLst>
                <a:gd name="T0" fmla="*/ 0 w 72"/>
                <a:gd name="T1" fmla="*/ 54 h 54"/>
                <a:gd name="T2" fmla="*/ 72 w 72"/>
                <a:gd name="T3" fmla="*/ 23 h 54"/>
                <a:gd name="T4" fmla="*/ 72 w 72"/>
                <a:gd name="T5" fmla="*/ 0 h 54"/>
                <a:gd name="T6" fmla="*/ 0 w 72"/>
                <a:gd name="T7" fmla="*/ 33 h 54"/>
                <a:gd name="T8" fmla="*/ 0 w 72"/>
                <a:gd name="T9" fmla="*/ 54 h 54"/>
              </a:gdLst>
              <a:ahLst/>
              <a:cxnLst>
                <a:cxn ang="0">
                  <a:pos x="T0" y="T1"/>
                </a:cxn>
                <a:cxn ang="0">
                  <a:pos x="T2" y="T3"/>
                </a:cxn>
                <a:cxn ang="0">
                  <a:pos x="T4" y="T5"/>
                </a:cxn>
                <a:cxn ang="0">
                  <a:pos x="T6" y="T7"/>
                </a:cxn>
                <a:cxn ang="0">
                  <a:pos x="T8" y="T9"/>
                </a:cxn>
              </a:cxnLst>
              <a:rect l="0" t="0" r="r" b="b"/>
              <a:pathLst>
                <a:path w="72" h="54">
                  <a:moveTo>
                    <a:pt x="0" y="54"/>
                  </a:moveTo>
                  <a:lnTo>
                    <a:pt x="72" y="23"/>
                  </a:lnTo>
                  <a:lnTo>
                    <a:pt x="72" y="0"/>
                  </a:lnTo>
                  <a:lnTo>
                    <a:pt x="0" y="33"/>
                  </a:lnTo>
                  <a:lnTo>
                    <a:pt x="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54"/>
            <p:cNvSpPr>
              <a:spLocks/>
            </p:cNvSpPr>
            <p:nvPr/>
          </p:nvSpPr>
          <p:spPr bwMode="auto">
            <a:xfrm>
              <a:off x="1517650" y="3713163"/>
              <a:ext cx="114300" cy="93663"/>
            </a:xfrm>
            <a:custGeom>
              <a:avLst/>
              <a:gdLst>
                <a:gd name="T0" fmla="*/ 0 w 72"/>
                <a:gd name="T1" fmla="*/ 59 h 59"/>
                <a:gd name="T2" fmla="*/ 72 w 72"/>
                <a:gd name="T3" fmla="*/ 23 h 59"/>
                <a:gd name="T4" fmla="*/ 72 w 72"/>
                <a:gd name="T5" fmla="*/ 0 h 59"/>
                <a:gd name="T6" fmla="*/ 0 w 72"/>
                <a:gd name="T7" fmla="*/ 38 h 59"/>
                <a:gd name="T8" fmla="*/ 0 w 72"/>
                <a:gd name="T9" fmla="*/ 59 h 59"/>
              </a:gdLst>
              <a:ahLst/>
              <a:cxnLst>
                <a:cxn ang="0">
                  <a:pos x="T0" y="T1"/>
                </a:cxn>
                <a:cxn ang="0">
                  <a:pos x="T2" y="T3"/>
                </a:cxn>
                <a:cxn ang="0">
                  <a:pos x="T4" y="T5"/>
                </a:cxn>
                <a:cxn ang="0">
                  <a:pos x="T6" y="T7"/>
                </a:cxn>
                <a:cxn ang="0">
                  <a:pos x="T8" y="T9"/>
                </a:cxn>
              </a:cxnLst>
              <a:rect l="0" t="0" r="r" b="b"/>
              <a:pathLst>
                <a:path w="72" h="59">
                  <a:moveTo>
                    <a:pt x="0" y="59"/>
                  </a:moveTo>
                  <a:lnTo>
                    <a:pt x="72" y="23"/>
                  </a:lnTo>
                  <a:lnTo>
                    <a:pt x="72" y="0"/>
                  </a:lnTo>
                  <a:lnTo>
                    <a:pt x="0" y="38"/>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55"/>
            <p:cNvSpPr>
              <a:spLocks/>
            </p:cNvSpPr>
            <p:nvPr/>
          </p:nvSpPr>
          <p:spPr bwMode="auto">
            <a:xfrm>
              <a:off x="1517650" y="3609976"/>
              <a:ext cx="114300" cy="103188"/>
            </a:xfrm>
            <a:custGeom>
              <a:avLst/>
              <a:gdLst>
                <a:gd name="T0" fmla="*/ 0 w 72"/>
                <a:gd name="T1" fmla="*/ 65 h 65"/>
                <a:gd name="T2" fmla="*/ 72 w 72"/>
                <a:gd name="T3" fmla="*/ 21 h 65"/>
                <a:gd name="T4" fmla="*/ 72 w 72"/>
                <a:gd name="T5" fmla="*/ 0 h 65"/>
                <a:gd name="T6" fmla="*/ 0 w 72"/>
                <a:gd name="T7" fmla="*/ 42 h 65"/>
                <a:gd name="T8" fmla="*/ 0 w 72"/>
                <a:gd name="T9" fmla="*/ 65 h 65"/>
              </a:gdLst>
              <a:ahLst/>
              <a:cxnLst>
                <a:cxn ang="0">
                  <a:pos x="T0" y="T1"/>
                </a:cxn>
                <a:cxn ang="0">
                  <a:pos x="T2" y="T3"/>
                </a:cxn>
                <a:cxn ang="0">
                  <a:pos x="T4" y="T5"/>
                </a:cxn>
                <a:cxn ang="0">
                  <a:pos x="T6" y="T7"/>
                </a:cxn>
                <a:cxn ang="0">
                  <a:pos x="T8" y="T9"/>
                </a:cxn>
              </a:cxnLst>
              <a:rect l="0" t="0" r="r" b="b"/>
              <a:pathLst>
                <a:path w="72" h="65">
                  <a:moveTo>
                    <a:pt x="0" y="65"/>
                  </a:moveTo>
                  <a:lnTo>
                    <a:pt x="72" y="21"/>
                  </a:lnTo>
                  <a:lnTo>
                    <a:pt x="72" y="0"/>
                  </a:lnTo>
                  <a:lnTo>
                    <a:pt x="0" y="42"/>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Rectangle 56"/>
            <p:cNvSpPr>
              <a:spLocks noChangeArrowheads="1"/>
            </p:cNvSpPr>
            <p:nvPr/>
          </p:nvSpPr>
          <p:spPr bwMode="auto">
            <a:xfrm>
              <a:off x="2363788" y="4446588"/>
              <a:ext cx="112713"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57"/>
            <p:cNvSpPr>
              <a:spLocks/>
            </p:cNvSpPr>
            <p:nvPr/>
          </p:nvSpPr>
          <p:spPr bwMode="auto">
            <a:xfrm>
              <a:off x="2363788" y="4341813"/>
              <a:ext cx="112713" cy="44450"/>
            </a:xfrm>
            <a:custGeom>
              <a:avLst/>
              <a:gdLst>
                <a:gd name="T0" fmla="*/ 71 w 71"/>
                <a:gd name="T1" fmla="*/ 5 h 28"/>
                <a:gd name="T2" fmla="*/ 0 w 71"/>
                <a:gd name="T3" fmla="*/ 0 h 28"/>
                <a:gd name="T4" fmla="*/ 0 w 71"/>
                <a:gd name="T5" fmla="*/ 21 h 28"/>
                <a:gd name="T6" fmla="*/ 71 w 71"/>
                <a:gd name="T7" fmla="*/ 28 h 28"/>
                <a:gd name="T8" fmla="*/ 71 w 71"/>
                <a:gd name="T9" fmla="*/ 5 h 28"/>
              </a:gdLst>
              <a:ahLst/>
              <a:cxnLst>
                <a:cxn ang="0">
                  <a:pos x="T0" y="T1"/>
                </a:cxn>
                <a:cxn ang="0">
                  <a:pos x="T2" y="T3"/>
                </a:cxn>
                <a:cxn ang="0">
                  <a:pos x="T4" y="T5"/>
                </a:cxn>
                <a:cxn ang="0">
                  <a:pos x="T6" y="T7"/>
                </a:cxn>
                <a:cxn ang="0">
                  <a:pos x="T8" y="T9"/>
                </a:cxn>
              </a:cxnLst>
              <a:rect l="0" t="0" r="r" b="b"/>
              <a:pathLst>
                <a:path w="71" h="28">
                  <a:moveTo>
                    <a:pt x="71" y="5"/>
                  </a:moveTo>
                  <a:lnTo>
                    <a:pt x="0" y="0"/>
                  </a:lnTo>
                  <a:lnTo>
                    <a:pt x="0" y="21"/>
                  </a:lnTo>
                  <a:lnTo>
                    <a:pt x="71" y="28"/>
                  </a:lnTo>
                  <a:lnTo>
                    <a:pt x="7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58"/>
            <p:cNvSpPr>
              <a:spLocks/>
            </p:cNvSpPr>
            <p:nvPr/>
          </p:nvSpPr>
          <p:spPr bwMode="auto">
            <a:xfrm>
              <a:off x="2363788" y="4237038"/>
              <a:ext cx="112713" cy="52388"/>
            </a:xfrm>
            <a:custGeom>
              <a:avLst/>
              <a:gdLst>
                <a:gd name="T0" fmla="*/ 71 w 71"/>
                <a:gd name="T1" fmla="*/ 10 h 33"/>
                <a:gd name="T2" fmla="*/ 0 w 71"/>
                <a:gd name="T3" fmla="*/ 0 h 33"/>
                <a:gd name="T4" fmla="*/ 0 w 71"/>
                <a:gd name="T5" fmla="*/ 22 h 33"/>
                <a:gd name="T6" fmla="*/ 71 w 71"/>
                <a:gd name="T7" fmla="*/ 33 h 33"/>
                <a:gd name="T8" fmla="*/ 71 w 71"/>
                <a:gd name="T9" fmla="*/ 10 h 33"/>
              </a:gdLst>
              <a:ahLst/>
              <a:cxnLst>
                <a:cxn ang="0">
                  <a:pos x="T0" y="T1"/>
                </a:cxn>
                <a:cxn ang="0">
                  <a:pos x="T2" y="T3"/>
                </a:cxn>
                <a:cxn ang="0">
                  <a:pos x="T4" y="T5"/>
                </a:cxn>
                <a:cxn ang="0">
                  <a:pos x="T6" y="T7"/>
                </a:cxn>
                <a:cxn ang="0">
                  <a:pos x="T8" y="T9"/>
                </a:cxn>
              </a:cxnLst>
              <a:rect l="0" t="0" r="r" b="b"/>
              <a:pathLst>
                <a:path w="71" h="33">
                  <a:moveTo>
                    <a:pt x="71" y="10"/>
                  </a:moveTo>
                  <a:lnTo>
                    <a:pt x="0" y="0"/>
                  </a:lnTo>
                  <a:lnTo>
                    <a:pt x="0" y="22"/>
                  </a:lnTo>
                  <a:lnTo>
                    <a:pt x="71" y="33"/>
                  </a:lnTo>
                  <a:lnTo>
                    <a:pt x="7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59"/>
            <p:cNvSpPr>
              <a:spLocks/>
            </p:cNvSpPr>
            <p:nvPr/>
          </p:nvSpPr>
          <p:spPr bwMode="auto">
            <a:xfrm>
              <a:off x="2363788" y="4133851"/>
              <a:ext cx="112713" cy="60325"/>
            </a:xfrm>
            <a:custGeom>
              <a:avLst/>
              <a:gdLst>
                <a:gd name="T0" fmla="*/ 71 w 71"/>
                <a:gd name="T1" fmla="*/ 15 h 38"/>
                <a:gd name="T2" fmla="*/ 0 w 71"/>
                <a:gd name="T3" fmla="*/ 0 h 38"/>
                <a:gd name="T4" fmla="*/ 0 w 71"/>
                <a:gd name="T5" fmla="*/ 21 h 38"/>
                <a:gd name="T6" fmla="*/ 71 w 71"/>
                <a:gd name="T7" fmla="*/ 38 h 38"/>
                <a:gd name="T8" fmla="*/ 71 w 71"/>
                <a:gd name="T9" fmla="*/ 15 h 38"/>
              </a:gdLst>
              <a:ahLst/>
              <a:cxnLst>
                <a:cxn ang="0">
                  <a:pos x="T0" y="T1"/>
                </a:cxn>
                <a:cxn ang="0">
                  <a:pos x="T2" y="T3"/>
                </a:cxn>
                <a:cxn ang="0">
                  <a:pos x="T4" y="T5"/>
                </a:cxn>
                <a:cxn ang="0">
                  <a:pos x="T6" y="T7"/>
                </a:cxn>
                <a:cxn ang="0">
                  <a:pos x="T8" y="T9"/>
                </a:cxn>
              </a:cxnLst>
              <a:rect l="0" t="0" r="r" b="b"/>
              <a:pathLst>
                <a:path w="71" h="38">
                  <a:moveTo>
                    <a:pt x="71" y="15"/>
                  </a:moveTo>
                  <a:lnTo>
                    <a:pt x="0" y="0"/>
                  </a:lnTo>
                  <a:lnTo>
                    <a:pt x="0" y="21"/>
                  </a:lnTo>
                  <a:lnTo>
                    <a:pt x="71" y="38"/>
                  </a:lnTo>
                  <a:lnTo>
                    <a:pt x="71"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60"/>
            <p:cNvSpPr>
              <a:spLocks/>
            </p:cNvSpPr>
            <p:nvPr/>
          </p:nvSpPr>
          <p:spPr bwMode="auto">
            <a:xfrm>
              <a:off x="2363788" y="4025901"/>
              <a:ext cx="112713" cy="71438"/>
            </a:xfrm>
            <a:custGeom>
              <a:avLst/>
              <a:gdLst>
                <a:gd name="T0" fmla="*/ 71 w 71"/>
                <a:gd name="T1" fmla="*/ 23 h 45"/>
                <a:gd name="T2" fmla="*/ 0 w 71"/>
                <a:gd name="T3" fmla="*/ 0 h 45"/>
                <a:gd name="T4" fmla="*/ 0 w 71"/>
                <a:gd name="T5" fmla="*/ 23 h 45"/>
                <a:gd name="T6" fmla="*/ 71 w 71"/>
                <a:gd name="T7" fmla="*/ 45 h 45"/>
                <a:gd name="T8" fmla="*/ 71 w 71"/>
                <a:gd name="T9" fmla="*/ 23 h 45"/>
              </a:gdLst>
              <a:ahLst/>
              <a:cxnLst>
                <a:cxn ang="0">
                  <a:pos x="T0" y="T1"/>
                </a:cxn>
                <a:cxn ang="0">
                  <a:pos x="T2" y="T3"/>
                </a:cxn>
                <a:cxn ang="0">
                  <a:pos x="T4" y="T5"/>
                </a:cxn>
                <a:cxn ang="0">
                  <a:pos x="T6" y="T7"/>
                </a:cxn>
                <a:cxn ang="0">
                  <a:pos x="T8" y="T9"/>
                </a:cxn>
              </a:cxnLst>
              <a:rect l="0" t="0" r="r" b="b"/>
              <a:pathLst>
                <a:path w="71" h="45">
                  <a:moveTo>
                    <a:pt x="71" y="23"/>
                  </a:moveTo>
                  <a:lnTo>
                    <a:pt x="0" y="0"/>
                  </a:lnTo>
                  <a:lnTo>
                    <a:pt x="0" y="23"/>
                  </a:lnTo>
                  <a:lnTo>
                    <a:pt x="71" y="45"/>
                  </a:lnTo>
                  <a:lnTo>
                    <a:pt x="7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61"/>
            <p:cNvSpPr>
              <a:spLocks/>
            </p:cNvSpPr>
            <p:nvPr/>
          </p:nvSpPr>
          <p:spPr bwMode="auto">
            <a:xfrm>
              <a:off x="2363788" y="3922713"/>
              <a:ext cx="112713" cy="77788"/>
            </a:xfrm>
            <a:custGeom>
              <a:avLst/>
              <a:gdLst>
                <a:gd name="T0" fmla="*/ 71 w 71"/>
                <a:gd name="T1" fmla="*/ 28 h 49"/>
                <a:gd name="T2" fmla="*/ 0 w 71"/>
                <a:gd name="T3" fmla="*/ 0 h 49"/>
                <a:gd name="T4" fmla="*/ 0 w 71"/>
                <a:gd name="T5" fmla="*/ 23 h 49"/>
                <a:gd name="T6" fmla="*/ 71 w 71"/>
                <a:gd name="T7" fmla="*/ 49 h 49"/>
                <a:gd name="T8" fmla="*/ 71 w 71"/>
                <a:gd name="T9" fmla="*/ 28 h 49"/>
              </a:gdLst>
              <a:ahLst/>
              <a:cxnLst>
                <a:cxn ang="0">
                  <a:pos x="T0" y="T1"/>
                </a:cxn>
                <a:cxn ang="0">
                  <a:pos x="T2" y="T3"/>
                </a:cxn>
                <a:cxn ang="0">
                  <a:pos x="T4" y="T5"/>
                </a:cxn>
                <a:cxn ang="0">
                  <a:pos x="T6" y="T7"/>
                </a:cxn>
                <a:cxn ang="0">
                  <a:pos x="T8" y="T9"/>
                </a:cxn>
              </a:cxnLst>
              <a:rect l="0" t="0" r="r" b="b"/>
              <a:pathLst>
                <a:path w="71" h="49">
                  <a:moveTo>
                    <a:pt x="71" y="28"/>
                  </a:moveTo>
                  <a:lnTo>
                    <a:pt x="0" y="0"/>
                  </a:lnTo>
                  <a:lnTo>
                    <a:pt x="0" y="23"/>
                  </a:lnTo>
                  <a:lnTo>
                    <a:pt x="71" y="49"/>
                  </a:lnTo>
                  <a:lnTo>
                    <a:pt x="7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62"/>
            <p:cNvSpPr>
              <a:spLocks/>
            </p:cNvSpPr>
            <p:nvPr/>
          </p:nvSpPr>
          <p:spPr bwMode="auto">
            <a:xfrm>
              <a:off x="2363788" y="3817938"/>
              <a:ext cx="112713" cy="85725"/>
            </a:xfrm>
            <a:custGeom>
              <a:avLst/>
              <a:gdLst>
                <a:gd name="T0" fmla="*/ 71 w 71"/>
                <a:gd name="T1" fmla="*/ 33 h 54"/>
                <a:gd name="T2" fmla="*/ 0 w 71"/>
                <a:gd name="T3" fmla="*/ 0 h 54"/>
                <a:gd name="T4" fmla="*/ 0 w 71"/>
                <a:gd name="T5" fmla="*/ 23 h 54"/>
                <a:gd name="T6" fmla="*/ 71 w 71"/>
                <a:gd name="T7" fmla="*/ 54 h 54"/>
                <a:gd name="T8" fmla="*/ 71 w 71"/>
                <a:gd name="T9" fmla="*/ 33 h 54"/>
              </a:gdLst>
              <a:ahLst/>
              <a:cxnLst>
                <a:cxn ang="0">
                  <a:pos x="T0" y="T1"/>
                </a:cxn>
                <a:cxn ang="0">
                  <a:pos x="T2" y="T3"/>
                </a:cxn>
                <a:cxn ang="0">
                  <a:pos x="T4" y="T5"/>
                </a:cxn>
                <a:cxn ang="0">
                  <a:pos x="T6" y="T7"/>
                </a:cxn>
                <a:cxn ang="0">
                  <a:pos x="T8" y="T9"/>
                </a:cxn>
              </a:cxnLst>
              <a:rect l="0" t="0" r="r" b="b"/>
              <a:pathLst>
                <a:path w="71" h="54">
                  <a:moveTo>
                    <a:pt x="71" y="33"/>
                  </a:moveTo>
                  <a:lnTo>
                    <a:pt x="0" y="0"/>
                  </a:lnTo>
                  <a:lnTo>
                    <a:pt x="0" y="23"/>
                  </a:lnTo>
                  <a:lnTo>
                    <a:pt x="71" y="54"/>
                  </a:lnTo>
                  <a:lnTo>
                    <a:pt x="7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63"/>
            <p:cNvSpPr>
              <a:spLocks/>
            </p:cNvSpPr>
            <p:nvPr/>
          </p:nvSpPr>
          <p:spPr bwMode="auto">
            <a:xfrm>
              <a:off x="2363788" y="3713163"/>
              <a:ext cx="112713" cy="93663"/>
            </a:xfrm>
            <a:custGeom>
              <a:avLst/>
              <a:gdLst>
                <a:gd name="T0" fmla="*/ 71 w 71"/>
                <a:gd name="T1" fmla="*/ 38 h 59"/>
                <a:gd name="T2" fmla="*/ 0 w 71"/>
                <a:gd name="T3" fmla="*/ 0 h 59"/>
                <a:gd name="T4" fmla="*/ 0 w 71"/>
                <a:gd name="T5" fmla="*/ 23 h 59"/>
                <a:gd name="T6" fmla="*/ 71 w 71"/>
                <a:gd name="T7" fmla="*/ 59 h 59"/>
                <a:gd name="T8" fmla="*/ 71 w 71"/>
                <a:gd name="T9" fmla="*/ 38 h 59"/>
              </a:gdLst>
              <a:ahLst/>
              <a:cxnLst>
                <a:cxn ang="0">
                  <a:pos x="T0" y="T1"/>
                </a:cxn>
                <a:cxn ang="0">
                  <a:pos x="T2" y="T3"/>
                </a:cxn>
                <a:cxn ang="0">
                  <a:pos x="T4" y="T5"/>
                </a:cxn>
                <a:cxn ang="0">
                  <a:pos x="T6" y="T7"/>
                </a:cxn>
                <a:cxn ang="0">
                  <a:pos x="T8" y="T9"/>
                </a:cxn>
              </a:cxnLst>
              <a:rect l="0" t="0" r="r" b="b"/>
              <a:pathLst>
                <a:path w="71" h="59">
                  <a:moveTo>
                    <a:pt x="71" y="38"/>
                  </a:moveTo>
                  <a:lnTo>
                    <a:pt x="0" y="0"/>
                  </a:lnTo>
                  <a:lnTo>
                    <a:pt x="0" y="23"/>
                  </a:lnTo>
                  <a:lnTo>
                    <a:pt x="71" y="59"/>
                  </a:lnTo>
                  <a:lnTo>
                    <a:pt x="7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64"/>
            <p:cNvSpPr>
              <a:spLocks/>
            </p:cNvSpPr>
            <p:nvPr/>
          </p:nvSpPr>
          <p:spPr bwMode="auto">
            <a:xfrm>
              <a:off x="2363788" y="3609976"/>
              <a:ext cx="112713" cy="103188"/>
            </a:xfrm>
            <a:custGeom>
              <a:avLst/>
              <a:gdLst>
                <a:gd name="T0" fmla="*/ 71 w 71"/>
                <a:gd name="T1" fmla="*/ 42 h 65"/>
                <a:gd name="T2" fmla="*/ 0 w 71"/>
                <a:gd name="T3" fmla="*/ 0 h 65"/>
                <a:gd name="T4" fmla="*/ 0 w 71"/>
                <a:gd name="T5" fmla="*/ 21 h 65"/>
                <a:gd name="T6" fmla="*/ 71 w 71"/>
                <a:gd name="T7" fmla="*/ 65 h 65"/>
                <a:gd name="T8" fmla="*/ 71 w 71"/>
                <a:gd name="T9" fmla="*/ 42 h 65"/>
              </a:gdLst>
              <a:ahLst/>
              <a:cxnLst>
                <a:cxn ang="0">
                  <a:pos x="T0" y="T1"/>
                </a:cxn>
                <a:cxn ang="0">
                  <a:pos x="T2" y="T3"/>
                </a:cxn>
                <a:cxn ang="0">
                  <a:pos x="T4" y="T5"/>
                </a:cxn>
                <a:cxn ang="0">
                  <a:pos x="T6" y="T7"/>
                </a:cxn>
                <a:cxn ang="0">
                  <a:pos x="T8" y="T9"/>
                </a:cxn>
              </a:cxnLst>
              <a:rect l="0" t="0" r="r" b="b"/>
              <a:pathLst>
                <a:path w="71" h="65">
                  <a:moveTo>
                    <a:pt x="71" y="42"/>
                  </a:moveTo>
                  <a:lnTo>
                    <a:pt x="0" y="0"/>
                  </a:lnTo>
                  <a:lnTo>
                    <a:pt x="0" y="21"/>
                  </a:lnTo>
                  <a:lnTo>
                    <a:pt x="71" y="65"/>
                  </a:lnTo>
                  <a:lnTo>
                    <a:pt x="7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65"/>
            <p:cNvSpPr>
              <a:spLocks noEditPoints="1"/>
            </p:cNvSpPr>
            <p:nvPr/>
          </p:nvSpPr>
          <p:spPr bwMode="auto">
            <a:xfrm>
              <a:off x="1292225" y="3246438"/>
              <a:ext cx="1411288" cy="1285875"/>
            </a:xfrm>
            <a:custGeom>
              <a:avLst/>
              <a:gdLst>
                <a:gd name="T0" fmla="*/ 779 w 889"/>
                <a:gd name="T1" fmla="*/ 253 h 810"/>
                <a:gd name="T2" fmla="*/ 648 w 889"/>
                <a:gd name="T3" fmla="*/ 176 h 810"/>
                <a:gd name="T4" fmla="*/ 574 w 889"/>
                <a:gd name="T5" fmla="*/ 66 h 810"/>
                <a:gd name="T6" fmla="*/ 452 w 889"/>
                <a:gd name="T7" fmla="*/ 2 h 810"/>
                <a:gd name="T8" fmla="*/ 436 w 889"/>
                <a:gd name="T9" fmla="*/ 2 h 810"/>
                <a:gd name="T10" fmla="*/ 316 w 889"/>
                <a:gd name="T11" fmla="*/ 66 h 810"/>
                <a:gd name="T12" fmla="*/ 242 w 889"/>
                <a:gd name="T13" fmla="*/ 176 h 810"/>
                <a:gd name="T14" fmla="*/ 109 w 889"/>
                <a:gd name="T15" fmla="*/ 253 h 810"/>
                <a:gd name="T16" fmla="*/ 0 w 889"/>
                <a:gd name="T17" fmla="*/ 790 h 810"/>
                <a:gd name="T18" fmla="*/ 889 w 889"/>
                <a:gd name="T19" fmla="*/ 790 h 810"/>
                <a:gd name="T20" fmla="*/ 434 w 889"/>
                <a:gd name="T21" fmla="*/ 68 h 810"/>
                <a:gd name="T22" fmla="*/ 331 w 889"/>
                <a:gd name="T23" fmla="*/ 124 h 810"/>
                <a:gd name="T24" fmla="*/ 331 w 889"/>
                <a:gd name="T25" fmla="*/ 734 h 810"/>
                <a:gd name="T26" fmla="*/ 331 w 889"/>
                <a:gd name="T27" fmla="*/ 621 h 810"/>
                <a:gd name="T28" fmla="*/ 434 w 889"/>
                <a:gd name="T29" fmla="*/ 610 h 810"/>
                <a:gd name="T30" fmla="*/ 434 w 889"/>
                <a:gd name="T31" fmla="*/ 661 h 810"/>
                <a:gd name="T32" fmla="*/ 434 w 889"/>
                <a:gd name="T33" fmla="*/ 629 h 810"/>
                <a:gd name="T34" fmla="*/ 331 w 889"/>
                <a:gd name="T35" fmla="*/ 688 h 810"/>
                <a:gd name="T36" fmla="*/ 434 w 889"/>
                <a:gd name="T37" fmla="*/ 201 h 810"/>
                <a:gd name="T38" fmla="*/ 434 w 889"/>
                <a:gd name="T39" fmla="*/ 170 h 810"/>
                <a:gd name="T40" fmla="*/ 434 w 889"/>
                <a:gd name="T41" fmla="*/ 252 h 810"/>
                <a:gd name="T42" fmla="*/ 434 w 889"/>
                <a:gd name="T43" fmla="*/ 222 h 810"/>
                <a:gd name="T44" fmla="*/ 331 w 889"/>
                <a:gd name="T45" fmla="*/ 337 h 810"/>
                <a:gd name="T46" fmla="*/ 434 w 889"/>
                <a:gd name="T47" fmla="*/ 324 h 810"/>
                <a:gd name="T48" fmla="*/ 331 w 889"/>
                <a:gd name="T49" fmla="*/ 358 h 810"/>
                <a:gd name="T50" fmla="*/ 434 w 889"/>
                <a:gd name="T51" fmla="*/ 404 h 810"/>
                <a:gd name="T52" fmla="*/ 434 w 889"/>
                <a:gd name="T53" fmla="*/ 375 h 810"/>
                <a:gd name="T54" fmla="*/ 331 w 889"/>
                <a:gd name="T55" fmla="*/ 478 h 810"/>
                <a:gd name="T56" fmla="*/ 434 w 889"/>
                <a:gd name="T57" fmla="*/ 477 h 810"/>
                <a:gd name="T58" fmla="*/ 331 w 889"/>
                <a:gd name="T59" fmla="*/ 500 h 810"/>
                <a:gd name="T60" fmla="*/ 434 w 889"/>
                <a:gd name="T61" fmla="*/ 559 h 810"/>
                <a:gd name="T62" fmla="*/ 434 w 889"/>
                <a:gd name="T63" fmla="*/ 528 h 810"/>
                <a:gd name="T64" fmla="*/ 434 w 889"/>
                <a:gd name="T65" fmla="*/ 790 h 810"/>
                <a:gd name="T66" fmla="*/ 331 w 889"/>
                <a:gd name="T67" fmla="*/ 171 h 810"/>
                <a:gd name="T68" fmla="*/ 331 w 889"/>
                <a:gd name="T69" fmla="*/ 196 h 810"/>
                <a:gd name="T70" fmla="*/ 659 w 889"/>
                <a:gd name="T71" fmla="*/ 790 h 810"/>
                <a:gd name="T72" fmla="*/ 764 w 889"/>
                <a:gd name="T73" fmla="*/ 790 h 810"/>
                <a:gd name="T74" fmla="*/ 639 w 889"/>
                <a:gd name="T75" fmla="*/ 790 h 810"/>
                <a:gd name="T76" fmla="*/ 559 w 889"/>
                <a:gd name="T77" fmla="*/ 81 h 810"/>
                <a:gd name="T78" fmla="*/ 454 w 889"/>
                <a:gd name="T79" fmla="*/ 25 h 810"/>
                <a:gd name="T80" fmla="*/ 434 w 889"/>
                <a:gd name="T81" fmla="*/ 46 h 810"/>
                <a:gd name="T82" fmla="*/ 434 w 889"/>
                <a:gd name="T83" fmla="*/ 25 h 810"/>
                <a:gd name="T84" fmla="*/ 250 w 889"/>
                <a:gd name="T85" fmla="*/ 197 h 810"/>
                <a:gd name="T86" fmla="*/ 124 w 889"/>
                <a:gd name="T87" fmla="*/ 268 h 810"/>
                <a:gd name="T88" fmla="*/ 124 w 889"/>
                <a:gd name="T89" fmla="*/ 79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9" h="810">
                  <a:moveTo>
                    <a:pt x="784" y="790"/>
                  </a:moveTo>
                  <a:lnTo>
                    <a:pt x="784" y="261"/>
                  </a:lnTo>
                  <a:lnTo>
                    <a:pt x="779" y="253"/>
                  </a:lnTo>
                  <a:lnTo>
                    <a:pt x="654" y="178"/>
                  </a:lnTo>
                  <a:lnTo>
                    <a:pt x="651" y="179"/>
                  </a:lnTo>
                  <a:lnTo>
                    <a:pt x="648" y="176"/>
                  </a:lnTo>
                  <a:lnTo>
                    <a:pt x="579" y="188"/>
                  </a:lnTo>
                  <a:lnTo>
                    <a:pt x="579" y="76"/>
                  </a:lnTo>
                  <a:lnTo>
                    <a:pt x="574" y="66"/>
                  </a:lnTo>
                  <a:lnTo>
                    <a:pt x="454" y="4"/>
                  </a:lnTo>
                  <a:lnTo>
                    <a:pt x="454" y="2"/>
                  </a:lnTo>
                  <a:lnTo>
                    <a:pt x="452" y="2"/>
                  </a:lnTo>
                  <a:lnTo>
                    <a:pt x="449" y="0"/>
                  </a:lnTo>
                  <a:lnTo>
                    <a:pt x="439" y="0"/>
                  </a:lnTo>
                  <a:lnTo>
                    <a:pt x="436" y="2"/>
                  </a:lnTo>
                  <a:lnTo>
                    <a:pt x="434" y="2"/>
                  </a:lnTo>
                  <a:lnTo>
                    <a:pt x="434" y="4"/>
                  </a:lnTo>
                  <a:lnTo>
                    <a:pt x="316" y="66"/>
                  </a:lnTo>
                  <a:lnTo>
                    <a:pt x="311" y="76"/>
                  </a:lnTo>
                  <a:lnTo>
                    <a:pt x="311" y="188"/>
                  </a:lnTo>
                  <a:lnTo>
                    <a:pt x="242" y="176"/>
                  </a:lnTo>
                  <a:lnTo>
                    <a:pt x="239" y="179"/>
                  </a:lnTo>
                  <a:lnTo>
                    <a:pt x="235" y="178"/>
                  </a:lnTo>
                  <a:lnTo>
                    <a:pt x="109" y="253"/>
                  </a:lnTo>
                  <a:lnTo>
                    <a:pt x="104" y="261"/>
                  </a:lnTo>
                  <a:lnTo>
                    <a:pt x="104" y="790"/>
                  </a:lnTo>
                  <a:lnTo>
                    <a:pt x="0" y="790"/>
                  </a:lnTo>
                  <a:lnTo>
                    <a:pt x="0" y="810"/>
                  </a:lnTo>
                  <a:lnTo>
                    <a:pt x="889" y="810"/>
                  </a:lnTo>
                  <a:lnTo>
                    <a:pt x="889" y="790"/>
                  </a:lnTo>
                  <a:lnTo>
                    <a:pt x="784" y="790"/>
                  </a:lnTo>
                  <a:close/>
                  <a:moveTo>
                    <a:pt x="331" y="124"/>
                  </a:moveTo>
                  <a:lnTo>
                    <a:pt x="434" y="68"/>
                  </a:lnTo>
                  <a:lnTo>
                    <a:pt x="434" y="97"/>
                  </a:lnTo>
                  <a:lnTo>
                    <a:pt x="331" y="148"/>
                  </a:lnTo>
                  <a:lnTo>
                    <a:pt x="331" y="124"/>
                  </a:lnTo>
                  <a:close/>
                  <a:moveTo>
                    <a:pt x="434" y="762"/>
                  </a:moveTo>
                  <a:lnTo>
                    <a:pt x="331" y="762"/>
                  </a:lnTo>
                  <a:lnTo>
                    <a:pt x="331" y="734"/>
                  </a:lnTo>
                  <a:lnTo>
                    <a:pt x="434" y="731"/>
                  </a:lnTo>
                  <a:lnTo>
                    <a:pt x="434" y="762"/>
                  </a:lnTo>
                  <a:close/>
                  <a:moveTo>
                    <a:pt x="331" y="621"/>
                  </a:moveTo>
                  <a:lnTo>
                    <a:pt x="331" y="593"/>
                  </a:lnTo>
                  <a:lnTo>
                    <a:pt x="434" y="578"/>
                  </a:lnTo>
                  <a:lnTo>
                    <a:pt x="434" y="610"/>
                  </a:lnTo>
                  <a:lnTo>
                    <a:pt x="331" y="621"/>
                  </a:lnTo>
                  <a:close/>
                  <a:moveTo>
                    <a:pt x="434" y="629"/>
                  </a:moveTo>
                  <a:lnTo>
                    <a:pt x="434" y="661"/>
                  </a:lnTo>
                  <a:lnTo>
                    <a:pt x="331" y="669"/>
                  </a:lnTo>
                  <a:lnTo>
                    <a:pt x="331" y="641"/>
                  </a:lnTo>
                  <a:lnTo>
                    <a:pt x="434" y="629"/>
                  </a:lnTo>
                  <a:close/>
                  <a:moveTo>
                    <a:pt x="434" y="711"/>
                  </a:moveTo>
                  <a:lnTo>
                    <a:pt x="331" y="715"/>
                  </a:lnTo>
                  <a:lnTo>
                    <a:pt x="331" y="688"/>
                  </a:lnTo>
                  <a:lnTo>
                    <a:pt x="434" y="680"/>
                  </a:lnTo>
                  <a:lnTo>
                    <a:pt x="434" y="711"/>
                  </a:lnTo>
                  <a:close/>
                  <a:moveTo>
                    <a:pt x="434" y="201"/>
                  </a:moveTo>
                  <a:lnTo>
                    <a:pt x="331" y="243"/>
                  </a:lnTo>
                  <a:lnTo>
                    <a:pt x="331" y="217"/>
                  </a:lnTo>
                  <a:lnTo>
                    <a:pt x="434" y="170"/>
                  </a:lnTo>
                  <a:lnTo>
                    <a:pt x="434" y="201"/>
                  </a:lnTo>
                  <a:close/>
                  <a:moveTo>
                    <a:pt x="434" y="222"/>
                  </a:moveTo>
                  <a:lnTo>
                    <a:pt x="434" y="252"/>
                  </a:lnTo>
                  <a:lnTo>
                    <a:pt x="331" y="291"/>
                  </a:lnTo>
                  <a:lnTo>
                    <a:pt x="331" y="265"/>
                  </a:lnTo>
                  <a:lnTo>
                    <a:pt x="434" y="222"/>
                  </a:lnTo>
                  <a:close/>
                  <a:moveTo>
                    <a:pt x="434" y="273"/>
                  </a:moveTo>
                  <a:lnTo>
                    <a:pt x="434" y="303"/>
                  </a:lnTo>
                  <a:lnTo>
                    <a:pt x="331" y="337"/>
                  </a:lnTo>
                  <a:lnTo>
                    <a:pt x="331" y="311"/>
                  </a:lnTo>
                  <a:lnTo>
                    <a:pt x="434" y="273"/>
                  </a:lnTo>
                  <a:close/>
                  <a:moveTo>
                    <a:pt x="434" y="324"/>
                  </a:moveTo>
                  <a:lnTo>
                    <a:pt x="434" y="353"/>
                  </a:lnTo>
                  <a:lnTo>
                    <a:pt x="331" y="385"/>
                  </a:lnTo>
                  <a:lnTo>
                    <a:pt x="331" y="358"/>
                  </a:lnTo>
                  <a:lnTo>
                    <a:pt x="434" y="324"/>
                  </a:lnTo>
                  <a:close/>
                  <a:moveTo>
                    <a:pt x="434" y="375"/>
                  </a:moveTo>
                  <a:lnTo>
                    <a:pt x="434" y="404"/>
                  </a:lnTo>
                  <a:lnTo>
                    <a:pt x="331" y="432"/>
                  </a:lnTo>
                  <a:lnTo>
                    <a:pt x="331" y="406"/>
                  </a:lnTo>
                  <a:lnTo>
                    <a:pt x="434" y="375"/>
                  </a:lnTo>
                  <a:close/>
                  <a:moveTo>
                    <a:pt x="434" y="426"/>
                  </a:moveTo>
                  <a:lnTo>
                    <a:pt x="434" y="457"/>
                  </a:lnTo>
                  <a:lnTo>
                    <a:pt x="331" y="478"/>
                  </a:lnTo>
                  <a:lnTo>
                    <a:pt x="331" y="452"/>
                  </a:lnTo>
                  <a:lnTo>
                    <a:pt x="434" y="426"/>
                  </a:lnTo>
                  <a:close/>
                  <a:moveTo>
                    <a:pt x="434" y="477"/>
                  </a:moveTo>
                  <a:lnTo>
                    <a:pt x="434" y="508"/>
                  </a:lnTo>
                  <a:lnTo>
                    <a:pt x="331" y="526"/>
                  </a:lnTo>
                  <a:lnTo>
                    <a:pt x="331" y="500"/>
                  </a:lnTo>
                  <a:lnTo>
                    <a:pt x="434" y="477"/>
                  </a:lnTo>
                  <a:close/>
                  <a:moveTo>
                    <a:pt x="434" y="528"/>
                  </a:moveTo>
                  <a:lnTo>
                    <a:pt x="434" y="559"/>
                  </a:lnTo>
                  <a:lnTo>
                    <a:pt x="331" y="574"/>
                  </a:lnTo>
                  <a:lnTo>
                    <a:pt x="331" y="546"/>
                  </a:lnTo>
                  <a:lnTo>
                    <a:pt x="434" y="528"/>
                  </a:lnTo>
                  <a:close/>
                  <a:moveTo>
                    <a:pt x="331" y="782"/>
                  </a:moveTo>
                  <a:lnTo>
                    <a:pt x="434" y="782"/>
                  </a:lnTo>
                  <a:lnTo>
                    <a:pt x="434" y="790"/>
                  </a:lnTo>
                  <a:lnTo>
                    <a:pt x="331" y="790"/>
                  </a:lnTo>
                  <a:lnTo>
                    <a:pt x="331" y="782"/>
                  </a:lnTo>
                  <a:close/>
                  <a:moveTo>
                    <a:pt x="331" y="171"/>
                  </a:moveTo>
                  <a:lnTo>
                    <a:pt x="434" y="119"/>
                  </a:lnTo>
                  <a:lnTo>
                    <a:pt x="434" y="148"/>
                  </a:lnTo>
                  <a:lnTo>
                    <a:pt x="331" y="196"/>
                  </a:lnTo>
                  <a:lnTo>
                    <a:pt x="331" y="171"/>
                  </a:lnTo>
                  <a:close/>
                  <a:moveTo>
                    <a:pt x="764" y="790"/>
                  </a:moveTo>
                  <a:lnTo>
                    <a:pt x="659" y="790"/>
                  </a:lnTo>
                  <a:lnTo>
                    <a:pt x="659" y="204"/>
                  </a:lnTo>
                  <a:lnTo>
                    <a:pt x="764" y="268"/>
                  </a:lnTo>
                  <a:lnTo>
                    <a:pt x="764" y="790"/>
                  </a:lnTo>
                  <a:close/>
                  <a:moveTo>
                    <a:pt x="579" y="207"/>
                  </a:moveTo>
                  <a:lnTo>
                    <a:pt x="639" y="197"/>
                  </a:lnTo>
                  <a:lnTo>
                    <a:pt x="639" y="790"/>
                  </a:lnTo>
                  <a:lnTo>
                    <a:pt x="579" y="790"/>
                  </a:lnTo>
                  <a:lnTo>
                    <a:pt x="579" y="207"/>
                  </a:lnTo>
                  <a:close/>
                  <a:moveTo>
                    <a:pt x="559" y="81"/>
                  </a:moveTo>
                  <a:lnTo>
                    <a:pt x="559" y="790"/>
                  </a:lnTo>
                  <a:lnTo>
                    <a:pt x="454" y="790"/>
                  </a:lnTo>
                  <a:lnTo>
                    <a:pt x="454" y="25"/>
                  </a:lnTo>
                  <a:lnTo>
                    <a:pt x="559" y="81"/>
                  </a:lnTo>
                  <a:close/>
                  <a:moveTo>
                    <a:pt x="434" y="25"/>
                  </a:moveTo>
                  <a:lnTo>
                    <a:pt x="434" y="46"/>
                  </a:lnTo>
                  <a:lnTo>
                    <a:pt x="331" y="102"/>
                  </a:lnTo>
                  <a:lnTo>
                    <a:pt x="331" y="81"/>
                  </a:lnTo>
                  <a:lnTo>
                    <a:pt x="434" y="25"/>
                  </a:lnTo>
                  <a:close/>
                  <a:moveTo>
                    <a:pt x="309" y="790"/>
                  </a:moveTo>
                  <a:lnTo>
                    <a:pt x="250" y="790"/>
                  </a:lnTo>
                  <a:lnTo>
                    <a:pt x="250" y="197"/>
                  </a:lnTo>
                  <a:lnTo>
                    <a:pt x="309" y="207"/>
                  </a:lnTo>
                  <a:lnTo>
                    <a:pt x="309" y="790"/>
                  </a:lnTo>
                  <a:close/>
                  <a:moveTo>
                    <a:pt x="124" y="268"/>
                  </a:moveTo>
                  <a:lnTo>
                    <a:pt x="230" y="204"/>
                  </a:lnTo>
                  <a:lnTo>
                    <a:pt x="230" y="790"/>
                  </a:lnTo>
                  <a:lnTo>
                    <a:pt x="124" y="790"/>
                  </a:lnTo>
                  <a:lnTo>
                    <a:pt x="124"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61" name="TextBox 160"/>
          <p:cNvSpPr txBox="1"/>
          <p:nvPr/>
        </p:nvSpPr>
        <p:spPr>
          <a:xfrm>
            <a:off x="2271827" y="3966298"/>
            <a:ext cx="3671805" cy="923330"/>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a:t>
            </a:r>
            <a:r>
              <a:rPr lang="en-ID" sz="1200" dirty="0">
                <a:solidFill>
                  <a:schemeClr val="tx1">
                    <a:lumMod val="50000"/>
                    <a:lumOff val="50000"/>
                  </a:schemeClr>
                </a:solidFill>
              </a:rPr>
              <a:t>.</a:t>
            </a:r>
          </a:p>
        </p:txBody>
      </p:sp>
      <p:sp>
        <p:nvSpPr>
          <p:cNvPr id="162" name="TextBox 161"/>
          <p:cNvSpPr txBox="1"/>
          <p:nvPr/>
        </p:nvSpPr>
        <p:spPr>
          <a:xfrm>
            <a:off x="998442" y="1951259"/>
            <a:ext cx="5367722" cy="1708160"/>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a:t>
            </a:r>
            <a:r>
              <a:rPr lang="en-ID" sz="1400" dirty="0">
                <a:solidFill>
                  <a:schemeClr val="tx1">
                    <a:lumMod val="85000"/>
                    <a:lumOff val="15000"/>
                  </a:schemeClr>
                </a:solidFill>
              </a:rPr>
              <a:t>, </a:t>
            </a:r>
            <a:r>
              <a:rPr lang="en-ID" sz="1400" i="1" dirty="0">
                <a:solidFill>
                  <a:schemeClr val="accent1"/>
                </a:solidFill>
              </a:rPr>
              <a:t>bring your business to the next level,</a:t>
            </a:r>
            <a:r>
              <a:rPr lang="en-ID" sz="1400" i="1" dirty="0">
                <a:solidFill>
                  <a:schemeClr val="tx1">
                    <a:lumMod val="50000"/>
                    <a:lumOff val="50000"/>
                  </a:schemeClr>
                </a:solidFill>
              </a:rPr>
              <a:t> </a:t>
            </a:r>
            <a:r>
              <a:rPr lang="id-ID" sz="1400" dirty="0">
                <a:solidFill>
                  <a:schemeClr val="tx1">
                    <a:lumMod val="50000"/>
                    <a:lumOff val="50000"/>
                  </a:schemeClr>
                </a:solidFill>
              </a:rPr>
              <a:t>Bring your business to the next Level with Powerfull presentation</a:t>
            </a:r>
            <a:r>
              <a:rPr lang="en-ID" sz="1400" dirty="0">
                <a:solidFill>
                  <a:schemeClr val="tx1">
                    <a:lumMod val="50000"/>
                    <a:lumOff val="50000"/>
                  </a:schemeClr>
                </a:solidFill>
              </a:rPr>
              <a:t> Appropriately synthesize interactive opportunities through go forward relationships. </a:t>
            </a:r>
          </a:p>
        </p:txBody>
      </p:sp>
      <p:sp>
        <p:nvSpPr>
          <p:cNvPr id="32" name="Oval 31"/>
          <p:cNvSpPr/>
          <p:nvPr/>
        </p:nvSpPr>
        <p:spPr>
          <a:xfrm>
            <a:off x="7697857" y="6471301"/>
            <a:ext cx="3175133" cy="386700"/>
          </a:xfrm>
          <a:prstGeom prst="ellipse">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3" name="Group 32"/>
          <p:cNvGrpSpPr/>
          <p:nvPr/>
        </p:nvGrpSpPr>
        <p:grpSpPr>
          <a:xfrm>
            <a:off x="6892273" y="4576919"/>
            <a:ext cx="4786301" cy="2132068"/>
            <a:chOff x="4389548" y="3432689"/>
            <a:chExt cx="3589726" cy="1599051"/>
          </a:xfrm>
        </p:grpSpPr>
        <p:sp>
          <p:nvSpPr>
            <p:cNvPr id="34" name="Rectangle 5"/>
            <p:cNvSpPr>
              <a:spLocks noChangeArrowheads="1"/>
            </p:cNvSpPr>
            <p:nvPr/>
          </p:nvSpPr>
          <p:spPr bwMode="auto">
            <a:xfrm>
              <a:off x="6700033" y="3643342"/>
              <a:ext cx="1151891"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5" name="Rectangle 6"/>
            <p:cNvSpPr>
              <a:spLocks noChangeArrowheads="1"/>
            </p:cNvSpPr>
            <p:nvPr/>
          </p:nvSpPr>
          <p:spPr bwMode="auto">
            <a:xfrm>
              <a:off x="4486257" y="3643342"/>
              <a:ext cx="1152849"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6" name="Rectangle 7"/>
            <p:cNvSpPr>
              <a:spLocks noChangeArrowheads="1"/>
            </p:cNvSpPr>
            <p:nvPr/>
          </p:nvSpPr>
          <p:spPr bwMode="auto">
            <a:xfrm>
              <a:off x="5635276" y="4087630"/>
              <a:ext cx="1118630" cy="223101"/>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7" name="Rectangle 8"/>
            <p:cNvSpPr>
              <a:spLocks noChangeArrowheads="1"/>
            </p:cNvSpPr>
            <p:nvPr/>
          </p:nvSpPr>
          <p:spPr bwMode="auto">
            <a:xfrm>
              <a:off x="5635276" y="3865486"/>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8" name="Rectangle 9"/>
            <p:cNvSpPr>
              <a:spLocks noChangeArrowheads="1"/>
            </p:cNvSpPr>
            <p:nvPr/>
          </p:nvSpPr>
          <p:spPr bwMode="auto">
            <a:xfrm>
              <a:off x="5635276" y="3643342"/>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9" name="Freeform 10"/>
            <p:cNvSpPr>
              <a:spLocks/>
            </p:cNvSpPr>
            <p:nvPr/>
          </p:nvSpPr>
          <p:spPr bwMode="auto">
            <a:xfrm>
              <a:off x="4486257" y="3643342"/>
              <a:ext cx="3365667" cy="667389"/>
            </a:xfrm>
            <a:custGeom>
              <a:avLst/>
              <a:gdLst>
                <a:gd name="T0" fmla="*/ 3515 w 3515"/>
                <a:gd name="T1" fmla="*/ 0 h 697"/>
                <a:gd name="T2" fmla="*/ 0 w 3515"/>
                <a:gd name="T3" fmla="*/ 0 h 697"/>
                <a:gd name="T4" fmla="*/ 0 w 3515"/>
                <a:gd name="T5" fmla="*/ 52 h 697"/>
                <a:gd name="T6" fmla="*/ 1188 w 3515"/>
                <a:gd name="T7" fmla="*/ 52 h 697"/>
                <a:gd name="T8" fmla="*/ 1188 w 3515"/>
                <a:gd name="T9" fmla="*/ 697 h 697"/>
                <a:gd name="T10" fmla="*/ 1200 w 3515"/>
                <a:gd name="T11" fmla="*/ 697 h 697"/>
                <a:gd name="T12" fmla="*/ 1200 w 3515"/>
                <a:gd name="T13" fmla="*/ 501 h 697"/>
                <a:gd name="T14" fmla="*/ 2311 w 3515"/>
                <a:gd name="T15" fmla="*/ 501 h 697"/>
                <a:gd name="T16" fmla="*/ 2311 w 3515"/>
                <a:gd name="T17" fmla="*/ 464 h 697"/>
                <a:gd name="T18" fmla="*/ 1200 w 3515"/>
                <a:gd name="T19" fmla="*/ 464 h 697"/>
                <a:gd name="T20" fmla="*/ 1200 w 3515"/>
                <a:gd name="T21" fmla="*/ 269 h 697"/>
                <a:gd name="T22" fmla="*/ 2311 w 3515"/>
                <a:gd name="T23" fmla="*/ 269 h 697"/>
                <a:gd name="T24" fmla="*/ 2311 w 3515"/>
                <a:gd name="T25" fmla="*/ 232 h 697"/>
                <a:gd name="T26" fmla="*/ 1200 w 3515"/>
                <a:gd name="T27" fmla="*/ 232 h 697"/>
                <a:gd name="T28" fmla="*/ 1200 w 3515"/>
                <a:gd name="T29" fmla="*/ 52 h 697"/>
                <a:gd name="T30" fmla="*/ 2312 w 3515"/>
                <a:gd name="T31" fmla="*/ 52 h 697"/>
                <a:gd name="T32" fmla="*/ 2312 w 3515"/>
                <a:gd name="T33" fmla="*/ 697 h 697"/>
                <a:gd name="T34" fmla="*/ 2325 w 3515"/>
                <a:gd name="T35" fmla="*/ 697 h 697"/>
                <a:gd name="T36" fmla="*/ 2325 w 3515"/>
                <a:gd name="T37" fmla="*/ 52 h 697"/>
                <a:gd name="T38" fmla="*/ 3515 w 3515"/>
                <a:gd name="T39" fmla="*/ 52 h 697"/>
                <a:gd name="T40" fmla="*/ 3515 w 3515"/>
                <a:gd name="T41"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5" h="697">
                  <a:moveTo>
                    <a:pt x="3515" y="0"/>
                  </a:moveTo>
                  <a:lnTo>
                    <a:pt x="0" y="0"/>
                  </a:lnTo>
                  <a:lnTo>
                    <a:pt x="0" y="52"/>
                  </a:lnTo>
                  <a:lnTo>
                    <a:pt x="1188" y="52"/>
                  </a:lnTo>
                  <a:lnTo>
                    <a:pt x="1188" y="697"/>
                  </a:lnTo>
                  <a:lnTo>
                    <a:pt x="1200" y="697"/>
                  </a:lnTo>
                  <a:lnTo>
                    <a:pt x="1200" y="501"/>
                  </a:lnTo>
                  <a:lnTo>
                    <a:pt x="2311" y="501"/>
                  </a:lnTo>
                  <a:lnTo>
                    <a:pt x="2311" y="464"/>
                  </a:lnTo>
                  <a:lnTo>
                    <a:pt x="1200" y="464"/>
                  </a:lnTo>
                  <a:lnTo>
                    <a:pt x="1200" y="269"/>
                  </a:lnTo>
                  <a:lnTo>
                    <a:pt x="2311" y="269"/>
                  </a:lnTo>
                  <a:lnTo>
                    <a:pt x="2311" y="232"/>
                  </a:lnTo>
                  <a:lnTo>
                    <a:pt x="1200" y="232"/>
                  </a:lnTo>
                  <a:lnTo>
                    <a:pt x="1200" y="52"/>
                  </a:lnTo>
                  <a:lnTo>
                    <a:pt x="2312" y="52"/>
                  </a:lnTo>
                  <a:lnTo>
                    <a:pt x="2312" y="697"/>
                  </a:lnTo>
                  <a:lnTo>
                    <a:pt x="2325" y="697"/>
                  </a:lnTo>
                  <a:lnTo>
                    <a:pt x="2325" y="52"/>
                  </a:lnTo>
                  <a:lnTo>
                    <a:pt x="3515" y="52"/>
                  </a:lnTo>
                  <a:lnTo>
                    <a:pt x="3515" y="0"/>
                  </a:lnTo>
                  <a:close/>
                </a:path>
              </a:pathLst>
            </a:cu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0" name="Freeform 11"/>
            <p:cNvSpPr>
              <a:spLocks/>
            </p:cNvSpPr>
            <p:nvPr/>
          </p:nvSpPr>
          <p:spPr bwMode="auto">
            <a:xfrm>
              <a:off x="4986080" y="3755371"/>
              <a:ext cx="153202" cy="31598"/>
            </a:xfrm>
            <a:custGeom>
              <a:avLst/>
              <a:gdLst>
                <a:gd name="T0" fmla="*/ 149 w 149"/>
                <a:gd name="T1" fmla="*/ 15 h 31"/>
                <a:gd name="T2" fmla="*/ 132 w 149"/>
                <a:gd name="T3" fmla="*/ 31 h 31"/>
                <a:gd name="T4" fmla="*/ 17 w 149"/>
                <a:gd name="T5" fmla="*/ 31 h 31"/>
                <a:gd name="T6" fmla="*/ 0 w 149"/>
                <a:gd name="T7" fmla="*/ 15 h 31"/>
                <a:gd name="T8" fmla="*/ 0 w 149"/>
                <a:gd name="T9" fmla="*/ 15 h 31"/>
                <a:gd name="T10" fmla="*/ 17 w 149"/>
                <a:gd name="T11" fmla="*/ 0 h 31"/>
                <a:gd name="T12" fmla="*/ 132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2" y="31"/>
                  </a:cubicBezTo>
                  <a:cubicBezTo>
                    <a:pt x="17" y="31"/>
                    <a:pt x="17" y="31"/>
                    <a:pt x="17" y="31"/>
                  </a:cubicBezTo>
                  <a:cubicBezTo>
                    <a:pt x="8" y="31"/>
                    <a:pt x="0" y="24"/>
                    <a:pt x="0" y="15"/>
                  </a:cubicBezTo>
                  <a:cubicBezTo>
                    <a:pt x="0" y="15"/>
                    <a:pt x="0" y="15"/>
                    <a:pt x="0" y="15"/>
                  </a:cubicBezTo>
                  <a:cubicBezTo>
                    <a:pt x="0" y="7"/>
                    <a:pt x="8" y="0"/>
                    <a:pt x="17" y="0"/>
                  </a:cubicBezTo>
                  <a:cubicBezTo>
                    <a:pt x="132" y="0"/>
                    <a:pt x="132" y="0"/>
                    <a:pt x="132"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1" name="Freeform 12"/>
            <p:cNvSpPr>
              <a:spLocks/>
            </p:cNvSpPr>
            <p:nvPr/>
          </p:nvSpPr>
          <p:spPr bwMode="auto">
            <a:xfrm>
              <a:off x="7198899" y="3755371"/>
              <a:ext cx="154160" cy="31598"/>
            </a:xfrm>
            <a:custGeom>
              <a:avLst/>
              <a:gdLst>
                <a:gd name="T0" fmla="*/ 149 w 149"/>
                <a:gd name="T1" fmla="*/ 15 h 31"/>
                <a:gd name="T2" fmla="*/ 131 w 149"/>
                <a:gd name="T3" fmla="*/ 31 h 31"/>
                <a:gd name="T4" fmla="*/ 17 w 149"/>
                <a:gd name="T5" fmla="*/ 31 h 31"/>
                <a:gd name="T6" fmla="*/ 0 w 149"/>
                <a:gd name="T7" fmla="*/ 15 h 31"/>
                <a:gd name="T8" fmla="*/ 0 w 149"/>
                <a:gd name="T9" fmla="*/ 15 h 31"/>
                <a:gd name="T10" fmla="*/ 17 w 149"/>
                <a:gd name="T11" fmla="*/ 0 h 31"/>
                <a:gd name="T12" fmla="*/ 131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1" y="31"/>
                  </a:cubicBezTo>
                  <a:cubicBezTo>
                    <a:pt x="17" y="31"/>
                    <a:pt x="17" y="31"/>
                    <a:pt x="17" y="31"/>
                  </a:cubicBezTo>
                  <a:cubicBezTo>
                    <a:pt x="8" y="31"/>
                    <a:pt x="0" y="24"/>
                    <a:pt x="0" y="15"/>
                  </a:cubicBezTo>
                  <a:cubicBezTo>
                    <a:pt x="0" y="15"/>
                    <a:pt x="0" y="15"/>
                    <a:pt x="0" y="15"/>
                  </a:cubicBezTo>
                  <a:cubicBezTo>
                    <a:pt x="0" y="7"/>
                    <a:pt x="8" y="0"/>
                    <a:pt x="17" y="0"/>
                  </a:cubicBezTo>
                  <a:cubicBezTo>
                    <a:pt x="131" y="0"/>
                    <a:pt x="131" y="0"/>
                    <a:pt x="131"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2" name="Freeform 13"/>
            <p:cNvSpPr>
              <a:spLocks/>
            </p:cNvSpPr>
            <p:nvPr/>
          </p:nvSpPr>
          <p:spPr bwMode="auto">
            <a:xfrm>
              <a:off x="6092011" y="3739094"/>
              <a:ext cx="154160" cy="31598"/>
            </a:xfrm>
            <a:custGeom>
              <a:avLst/>
              <a:gdLst>
                <a:gd name="T0" fmla="*/ 149 w 149"/>
                <a:gd name="T1" fmla="*/ 16 h 31"/>
                <a:gd name="T2" fmla="*/ 131 w 149"/>
                <a:gd name="T3" fmla="*/ 31 h 31"/>
                <a:gd name="T4" fmla="*/ 17 w 149"/>
                <a:gd name="T5" fmla="*/ 31 h 31"/>
                <a:gd name="T6" fmla="*/ 0 w 149"/>
                <a:gd name="T7" fmla="*/ 16 h 31"/>
                <a:gd name="T8" fmla="*/ 0 w 149"/>
                <a:gd name="T9" fmla="*/ 16 h 31"/>
                <a:gd name="T10" fmla="*/ 17 w 149"/>
                <a:gd name="T11" fmla="*/ 0 h 31"/>
                <a:gd name="T12" fmla="*/ 131 w 149"/>
                <a:gd name="T13" fmla="*/ 0 h 31"/>
                <a:gd name="T14" fmla="*/ 149 w 149"/>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6"/>
                  </a:moveTo>
                  <a:cubicBezTo>
                    <a:pt x="149" y="24"/>
                    <a:pt x="141" y="31"/>
                    <a:pt x="131" y="31"/>
                  </a:cubicBezTo>
                  <a:cubicBezTo>
                    <a:pt x="17" y="31"/>
                    <a:pt x="17" y="31"/>
                    <a:pt x="17" y="31"/>
                  </a:cubicBezTo>
                  <a:cubicBezTo>
                    <a:pt x="8" y="31"/>
                    <a:pt x="0" y="24"/>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3" name="Freeform 14"/>
            <p:cNvSpPr>
              <a:spLocks/>
            </p:cNvSpPr>
            <p:nvPr/>
          </p:nvSpPr>
          <p:spPr bwMode="auto">
            <a:xfrm>
              <a:off x="6091053" y="3961238"/>
              <a:ext cx="153202" cy="31598"/>
            </a:xfrm>
            <a:custGeom>
              <a:avLst/>
              <a:gdLst>
                <a:gd name="T0" fmla="*/ 148 w 148"/>
                <a:gd name="T1" fmla="*/ 15 h 31"/>
                <a:gd name="T2" fmla="*/ 131 w 148"/>
                <a:gd name="T3" fmla="*/ 31 h 31"/>
                <a:gd name="T4" fmla="*/ 17 w 148"/>
                <a:gd name="T5" fmla="*/ 31 h 31"/>
                <a:gd name="T6" fmla="*/ 0 w 148"/>
                <a:gd name="T7" fmla="*/ 15 h 31"/>
                <a:gd name="T8" fmla="*/ 0 w 148"/>
                <a:gd name="T9" fmla="*/ 15 h 31"/>
                <a:gd name="T10" fmla="*/ 17 w 148"/>
                <a:gd name="T11" fmla="*/ 0 h 31"/>
                <a:gd name="T12" fmla="*/ 131 w 148"/>
                <a:gd name="T13" fmla="*/ 0 h 31"/>
                <a:gd name="T14" fmla="*/ 148 w 148"/>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1">
                  <a:moveTo>
                    <a:pt x="148" y="15"/>
                  </a:moveTo>
                  <a:cubicBezTo>
                    <a:pt x="148" y="24"/>
                    <a:pt x="140" y="31"/>
                    <a:pt x="131" y="31"/>
                  </a:cubicBezTo>
                  <a:cubicBezTo>
                    <a:pt x="17" y="31"/>
                    <a:pt x="17" y="31"/>
                    <a:pt x="17" y="31"/>
                  </a:cubicBezTo>
                  <a:cubicBezTo>
                    <a:pt x="7" y="31"/>
                    <a:pt x="0" y="24"/>
                    <a:pt x="0" y="15"/>
                  </a:cubicBezTo>
                  <a:cubicBezTo>
                    <a:pt x="0" y="15"/>
                    <a:pt x="0" y="15"/>
                    <a:pt x="0" y="15"/>
                  </a:cubicBezTo>
                  <a:cubicBezTo>
                    <a:pt x="0" y="7"/>
                    <a:pt x="7" y="0"/>
                    <a:pt x="17" y="0"/>
                  </a:cubicBezTo>
                  <a:cubicBezTo>
                    <a:pt x="131" y="0"/>
                    <a:pt x="131" y="0"/>
                    <a:pt x="131" y="0"/>
                  </a:cubicBezTo>
                  <a:cubicBezTo>
                    <a:pt x="140" y="0"/>
                    <a:pt x="148" y="7"/>
                    <a:pt x="148"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4" name="Freeform 15"/>
            <p:cNvSpPr>
              <a:spLocks/>
            </p:cNvSpPr>
            <p:nvPr/>
          </p:nvSpPr>
          <p:spPr bwMode="auto">
            <a:xfrm>
              <a:off x="6092011" y="4182423"/>
              <a:ext cx="154160" cy="32556"/>
            </a:xfrm>
            <a:custGeom>
              <a:avLst/>
              <a:gdLst>
                <a:gd name="T0" fmla="*/ 149 w 149"/>
                <a:gd name="T1" fmla="*/ 16 h 32"/>
                <a:gd name="T2" fmla="*/ 131 w 149"/>
                <a:gd name="T3" fmla="*/ 32 h 32"/>
                <a:gd name="T4" fmla="*/ 17 w 149"/>
                <a:gd name="T5" fmla="*/ 32 h 32"/>
                <a:gd name="T6" fmla="*/ 0 w 149"/>
                <a:gd name="T7" fmla="*/ 16 h 32"/>
                <a:gd name="T8" fmla="*/ 0 w 149"/>
                <a:gd name="T9" fmla="*/ 16 h 32"/>
                <a:gd name="T10" fmla="*/ 17 w 149"/>
                <a:gd name="T11" fmla="*/ 0 h 32"/>
                <a:gd name="T12" fmla="*/ 131 w 149"/>
                <a:gd name="T13" fmla="*/ 0 h 32"/>
                <a:gd name="T14" fmla="*/ 149 w 149"/>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2">
                  <a:moveTo>
                    <a:pt x="149" y="16"/>
                  </a:moveTo>
                  <a:cubicBezTo>
                    <a:pt x="149" y="25"/>
                    <a:pt x="141" y="32"/>
                    <a:pt x="131" y="32"/>
                  </a:cubicBezTo>
                  <a:cubicBezTo>
                    <a:pt x="17" y="32"/>
                    <a:pt x="17" y="32"/>
                    <a:pt x="17" y="32"/>
                  </a:cubicBezTo>
                  <a:cubicBezTo>
                    <a:pt x="8" y="32"/>
                    <a:pt x="0" y="25"/>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5" name="Rectangle 16"/>
            <p:cNvSpPr>
              <a:spLocks noChangeArrowheads="1"/>
            </p:cNvSpPr>
            <p:nvPr/>
          </p:nvSpPr>
          <p:spPr bwMode="auto">
            <a:xfrm>
              <a:off x="4389548" y="3550463"/>
              <a:ext cx="3585896" cy="92879"/>
            </a:xfrm>
            <a:prstGeom prst="rect">
              <a:avLst/>
            </a:prstGeom>
            <a:solidFill>
              <a:srgbClr val="7F563B"/>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6" name="Freeform 17"/>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 name="T12" fmla="*/ 3749 w 3749"/>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3749" h="123">
                  <a:moveTo>
                    <a:pt x="3749" y="123"/>
                  </a:moveTo>
                  <a:lnTo>
                    <a:pt x="3498" y="0"/>
                  </a:lnTo>
                  <a:lnTo>
                    <a:pt x="1859" y="0"/>
                  </a:lnTo>
                  <a:lnTo>
                    <a:pt x="1890" y="0"/>
                  </a:lnTo>
                  <a:lnTo>
                    <a:pt x="251" y="0"/>
                  </a:lnTo>
                  <a:lnTo>
                    <a:pt x="0" y="123"/>
                  </a:lnTo>
                  <a:lnTo>
                    <a:pt x="3749" y="123"/>
                  </a:lnTo>
                  <a:close/>
                </a:path>
              </a:pathLst>
            </a:custGeom>
            <a:solidFill>
              <a:srgbClr val="936647"/>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47" name="Freeform 18"/>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Lst>
              <a:ahLst/>
              <a:cxnLst>
                <a:cxn ang="0">
                  <a:pos x="T0" y="T1"/>
                </a:cxn>
                <a:cxn ang="0">
                  <a:pos x="T2" y="T3"/>
                </a:cxn>
                <a:cxn ang="0">
                  <a:pos x="T4" y="T5"/>
                </a:cxn>
                <a:cxn ang="0">
                  <a:pos x="T6" y="T7"/>
                </a:cxn>
                <a:cxn ang="0">
                  <a:pos x="T8" y="T9"/>
                </a:cxn>
                <a:cxn ang="0">
                  <a:pos x="T10" y="T11"/>
                </a:cxn>
              </a:cxnLst>
              <a:rect l="0" t="0" r="r" b="b"/>
              <a:pathLst>
                <a:path w="3749" h="123">
                  <a:moveTo>
                    <a:pt x="3749" y="123"/>
                  </a:moveTo>
                  <a:lnTo>
                    <a:pt x="3498" y="0"/>
                  </a:lnTo>
                  <a:lnTo>
                    <a:pt x="1859" y="0"/>
                  </a:lnTo>
                  <a:lnTo>
                    <a:pt x="1890" y="0"/>
                  </a:lnTo>
                  <a:lnTo>
                    <a:pt x="251" y="0"/>
                  </a:lnTo>
                  <a:lnTo>
                    <a:pt x="0" y="1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8" name="Rectangle 19"/>
            <p:cNvSpPr>
              <a:spLocks noChangeArrowheads="1"/>
            </p:cNvSpPr>
            <p:nvPr/>
          </p:nvSpPr>
          <p:spPr bwMode="auto">
            <a:xfrm>
              <a:off x="4721806" y="4310730"/>
              <a:ext cx="99582"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9" name="Rectangle 20"/>
            <p:cNvSpPr>
              <a:spLocks noChangeArrowheads="1"/>
            </p:cNvSpPr>
            <p:nvPr/>
          </p:nvSpPr>
          <p:spPr bwMode="auto">
            <a:xfrm>
              <a:off x="7512964" y="4310730"/>
              <a:ext cx="100539"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0" name="Rectangle 21"/>
            <p:cNvSpPr>
              <a:spLocks noChangeArrowheads="1"/>
            </p:cNvSpPr>
            <p:nvPr/>
          </p:nvSpPr>
          <p:spPr bwMode="auto">
            <a:xfrm>
              <a:off x="4956398"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1" name="Rectangle 22"/>
            <p:cNvSpPr>
              <a:spLocks noChangeArrowheads="1"/>
            </p:cNvSpPr>
            <p:nvPr/>
          </p:nvSpPr>
          <p:spPr bwMode="auto">
            <a:xfrm>
              <a:off x="7275500"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grpSp>
      <p:grpSp>
        <p:nvGrpSpPr>
          <p:cNvPr id="52" name="Group 51"/>
          <p:cNvGrpSpPr/>
          <p:nvPr/>
        </p:nvGrpSpPr>
        <p:grpSpPr>
          <a:xfrm>
            <a:off x="7198617" y="4584579"/>
            <a:ext cx="228528" cy="111679"/>
            <a:chOff x="1284287" y="1955800"/>
            <a:chExt cx="350839" cy="171450"/>
          </a:xfrm>
        </p:grpSpPr>
        <p:sp>
          <p:nvSpPr>
            <p:cNvPr id="53" name="Freeform 51"/>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4" name="Freeform 52"/>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6367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5" name="Freeform 53"/>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6" name="Freeform 54"/>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7" name="Freeform 55"/>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EDB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8" name="Freeform 56"/>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9" name="Freeform 57"/>
            <p:cNvSpPr>
              <a:spLocks/>
            </p:cNvSpPr>
            <p:nvPr/>
          </p:nvSpPr>
          <p:spPr bwMode="auto">
            <a:xfrm>
              <a:off x="1570038" y="1955800"/>
              <a:ext cx="65088" cy="66675"/>
            </a:xfrm>
            <a:custGeom>
              <a:avLst/>
              <a:gdLst>
                <a:gd name="T0" fmla="*/ 15 w 41"/>
                <a:gd name="T1" fmla="*/ 42 h 42"/>
                <a:gd name="T2" fmla="*/ 16 w 41"/>
                <a:gd name="T3" fmla="*/ 41 h 42"/>
                <a:gd name="T4" fmla="*/ 41 w 41"/>
                <a:gd name="T5" fmla="*/ 8 h 42"/>
                <a:gd name="T6" fmla="*/ 2 w 41"/>
                <a:gd name="T7" fmla="*/ 0 h 42"/>
                <a:gd name="T8" fmla="*/ 0 w 41"/>
                <a:gd name="T9" fmla="*/ 0 h 42"/>
                <a:gd name="T10" fmla="*/ 15 w 41"/>
                <a:gd name="T11" fmla="*/ 42 h 42"/>
              </a:gdLst>
              <a:ahLst/>
              <a:cxnLst>
                <a:cxn ang="0">
                  <a:pos x="T0" y="T1"/>
                </a:cxn>
                <a:cxn ang="0">
                  <a:pos x="T2" y="T3"/>
                </a:cxn>
                <a:cxn ang="0">
                  <a:pos x="T4" y="T5"/>
                </a:cxn>
                <a:cxn ang="0">
                  <a:pos x="T6" y="T7"/>
                </a:cxn>
                <a:cxn ang="0">
                  <a:pos x="T8" y="T9"/>
                </a:cxn>
                <a:cxn ang="0">
                  <a:pos x="T10" y="T11"/>
                </a:cxn>
              </a:cxnLst>
              <a:rect l="0" t="0" r="r" b="b"/>
              <a:pathLst>
                <a:path w="41" h="42">
                  <a:moveTo>
                    <a:pt x="15" y="42"/>
                  </a:moveTo>
                  <a:lnTo>
                    <a:pt x="16" y="41"/>
                  </a:lnTo>
                  <a:lnTo>
                    <a:pt x="41" y="8"/>
                  </a:lnTo>
                  <a:lnTo>
                    <a:pt x="2" y="0"/>
                  </a:lnTo>
                  <a:lnTo>
                    <a:pt x="0" y="0"/>
                  </a:lnTo>
                  <a:lnTo>
                    <a:pt x="15" y="42"/>
                  </a:lnTo>
                  <a:close/>
                </a:path>
              </a:pathLst>
            </a:custGeom>
            <a:solidFill>
              <a:srgbClr val="E9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0" name="Freeform 58"/>
            <p:cNvSpPr>
              <a:spLocks/>
            </p:cNvSpPr>
            <p:nvPr/>
          </p:nvSpPr>
          <p:spPr bwMode="auto">
            <a:xfrm>
              <a:off x="1284287" y="2051050"/>
              <a:ext cx="57150" cy="76200"/>
            </a:xfrm>
            <a:custGeom>
              <a:avLst/>
              <a:gdLst>
                <a:gd name="T0" fmla="*/ 3 w 22"/>
                <a:gd name="T1" fmla="*/ 18 h 29"/>
                <a:gd name="T2" fmla="*/ 3 w 22"/>
                <a:gd name="T3" fmla="*/ 18 h 29"/>
                <a:gd name="T4" fmla="*/ 20 w 22"/>
                <a:gd name="T5" fmla="*/ 26 h 29"/>
                <a:gd name="T6" fmla="*/ 22 w 22"/>
                <a:gd name="T7" fmla="*/ 25 h 29"/>
                <a:gd name="T8" fmla="*/ 12 w 22"/>
                <a:gd name="T9" fmla="*/ 0 h 29"/>
                <a:gd name="T10" fmla="*/ 11 w 22"/>
                <a:gd name="T11" fmla="*/ 0 h 29"/>
                <a:gd name="T12" fmla="*/ 3 w 22"/>
                <a:gd name="T13" fmla="*/ 1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3" y="18"/>
                  </a:moveTo>
                  <a:cubicBezTo>
                    <a:pt x="3" y="18"/>
                    <a:pt x="3" y="18"/>
                    <a:pt x="3" y="18"/>
                  </a:cubicBezTo>
                  <a:cubicBezTo>
                    <a:pt x="5" y="25"/>
                    <a:pt x="13" y="29"/>
                    <a:pt x="20" y="26"/>
                  </a:cubicBezTo>
                  <a:cubicBezTo>
                    <a:pt x="22" y="25"/>
                    <a:pt x="22" y="25"/>
                    <a:pt x="22" y="25"/>
                  </a:cubicBezTo>
                  <a:cubicBezTo>
                    <a:pt x="12" y="0"/>
                    <a:pt x="12" y="0"/>
                    <a:pt x="12" y="0"/>
                  </a:cubicBezTo>
                  <a:cubicBezTo>
                    <a:pt x="11" y="0"/>
                    <a:pt x="11" y="0"/>
                    <a:pt x="11" y="0"/>
                  </a:cubicBezTo>
                  <a:cubicBezTo>
                    <a:pt x="4" y="3"/>
                    <a:pt x="0" y="11"/>
                    <a:pt x="3" y="18"/>
                  </a:cubicBezTo>
                  <a:close/>
                </a:path>
              </a:pathLst>
            </a:custGeom>
            <a:solidFill>
              <a:srgbClr val="EE6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1" name="Freeform 59"/>
            <p:cNvSpPr>
              <a:spLocks/>
            </p:cNvSpPr>
            <p:nvPr/>
          </p:nvSpPr>
          <p:spPr bwMode="auto">
            <a:xfrm>
              <a:off x="1624013" y="1965325"/>
              <a:ext cx="11113" cy="12700"/>
            </a:xfrm>
            <a:custGeom>
              <a:avLst/>
              <a:gdLst>
                <a:gd name="T0" fmla="*/ 2 w 7"/>
                <a:gd name="T1" fmla="*/ 8 h 8"/>
                <a:gd name="T2" fmla="*/ 7 w 7"/>
                <a:gd name="T3" fmla="*/ 2 h 8"/>
                <a:gd name="T4" fmla="*/ 0 w 7"/>
                <a:gd name="T5" fmla="*/ 0 h 8"/>
                <a:gd name="T6" fmla="*/ 2 w 7"/>
                <a:gd name="T7" fmla="*/ 8 h 8"/>
              </a:gdLst>
              <a:ahLst/>
              <a:cxnLst>
                <a:cxn ang="0">
                  <a:pos x="T0" y="T1"/>
                </a:cxn>
                <a:cxn ang="0">
                  <a:pos x="T2" y="T3"/>
                </a:cxn>
                <a:cxn ang="0">
                  <a:pos x="T4" y="T5"/>
                </a:cxn>
                <a:cxn ang="0">
                  <a:pos x="T6" y="T7"/>
                </a:cxn>
              </a:cxnLst>
              <a:rect l="0" t="0" r="r" b="b"/>
              <a:pathLst>
                <a:path w="7" h="8">
                  <a:moveTo>
                    <a:pt x="2" y="8"/>
                  </a:moveTo>
                  <a:lnTo>
                    <a:pt x="7" y="2"/>
                  </a:lnTo>
                  <a:lnTo>
                    <a:pt x="0" y="0"/>
                  </a:lnTo>
                  <a:lnTo>
                    <a:pt x="2" y="8"/>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
        <p:nvSpPr>
          <p:cNvPr id="62" name="Freeform 60"/>
          <p:cNvSpPr>
            <a:spLocks/>
          </p:cNvSpPr>
          <p:nvPr/>
        </p:nvSpPr>
        <p:spPr bwMode="auto">
          <a:xfrm>
            <a:off x="10797941" y="4375200"/>
            <a:ext cx="300861" cy="289408"/>
          </a:xfrm>
          <a:custGeom>
            <a:avLst/>
            <a:gdLst>
              <a:gd name="T0" fmla="*/ 202 w 241"/>
              <a:gd name="T1" fmla="*/ 42 h 230"/>
              <a:gd name="T2" fmla="*/ 180 w 241"/>
              <a:gd name="T3" fmla="*/ 42 h 230"/>
              <a:gd name="T4" fmla="*/ 180 w 241"/>
              <a:gd name="T5" fmla="*/ 0 h 230"/>
              <a:gd name="T6" fmla="*/ 0 w 241"/>
              <a:gd name="T7" fmla="*/ 0 h 230"/>
              <a:gd name="T8" fmla="*/ 0 w 241"/>
              <a:gd name="T9" fmla="*/ 161 h 230"/>
              <a:gd name="T10" fmla="*/ 69 w 241"/>
              <a:gd name="T11" fmla="*/ 230 h 230"/>
              <a:gd name="T12" fmla="*/ 111 w 241"/>
              <a:gd name="T13" fmla="*/ 230 h 230"/>
              <a:gd name="T14" fmla="*/ 180 w 241"/>
              <a:gd name="T15" fmla="*/ 161 h 230"/>
              <a:gd name="T16" fmla="*/ 180 w 241"/>
              <a:gd name="T17" fmla="*/ 123 h 230"/>
              <a:gd name="T18" fmla="*/ 202 w 241"/>
              <a:gd name="T19" fmla="*/ 123 h 230"/>
              <a:gd name="T20" fmla="*/ 241 w 241"/>
              <a:gd name="T21" fmla="*/ 84 h 230"/>
              <a:gd name="T22" fmla="*/ 241 w 241"/>
              <a:gd name="T23" fmla="*/ 82 h 230"/>
              <a:gd name="T24" fmla="*/ 202 w 241"/>
              <a:gd name="T25"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230">
                <a:moveTo>
                  <a:pt x="202" y="42"/>
                </a:moveTo>
                <a:cubicBezTo>
                  <a:pt x="180" y="42"/>
                  <a:pt x="180" y="42"/>
                  <a:pt x="180" y="42"/>
                </a:cubicBezTo>
                <a:cubicBezTo>
                  <a:pt x="180" y="0"/>
                  <a:pt x="180" y="0"/>
                  <a:pt x="180" y="0"/>
                </a:cubicBezTo>
                <a:cubicBezTo>
                  <a:pt x="0" y="0"/>
                  <a:pt x="0" y="0"/>
                  <a:pt x="0" y="0"/>
                </a:cubicBezTo>
                <a:cubicBezTo>
                  <a:pt x="0" y="161"/>
                  <a:pt x="0" y="161"/>
                  <a:pt x="0" y="161"/>
                </a:cubicBezTo>
                <a:cubicBezTo>
                  <a:pt x="0" y="199"/>
                  <a:pt x="30" y="230"/>
                  <a:pt x="69" y="230"/>
                </a:cubicBezTo>
                <a:cubicBezTo>
                  <a:pt x="111" y="230"/>
                  <a:pt x="111" y="230"/>
                  <a:pt x="111" y="230"/>
                </a:cubicBezTo>
                <a:cubicBezTo>
                  <a:pt x="149" y="230"/>
                  <a:pt x="180" y="199"/>
                  <a:pt x="180" y="161"/>
                </a:cubicBezTo>
                <a:cubicBezTo>
                  <a:pt x="180" y="123"/>
                  <a:pt x="180" y="123"/>
                  <a:pt x="180" y="123"/>
                </a:cubicBezTo>
                <a:cubicBezTo>
                  <a:pt x="202" y="123"/>
                  <a:pt x="202" y="123"/>
                  <a:pt x="202" y="123"/>
                </a:cubicBezTo>
                <a:cubicBezTo>
                  <a:pt x="223" y="123"/>
                  <a:pt x="241" y="105"/>
                  <a:pt x="241" y="84"/>
                </a:cubicBezTo>
                <a:cubicBezTo>
                  <a:pt x="241" y="82"/>
                  <a:pt x="241" y="82"/>
                  <a:pt x="241" y="82"/>
                </a:cubicBezTo>
                <a:cubicBezTo>
                  <a:pt x="241" y="60"/>
                  <a:pt x="223" y="42"/>
                  <a:pt x="202" y="42"/>
                </a:cubicBez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grpSp>
        <p:nvGrpSpPr>
          <p:cNvPr id="63" name="Group 62"/>
          <p:cNvGrpSpPr/>
          <p:nvPr/>
        </p:nvGrpSpPr>
        <p:grpSpPr>
          <a:xfrm>
            <a:off x="7586389" y="4513913"/>
            <a:ext cx="584784" cy="202001"/>
            <a:chOff x="1930400" y="1622425"/>
            <a:chExt cx="1093788" cy="377826"/>
          </a:xfrm>
        </p:grpSpPr>
        <p:sp>
          <p:nvSpPr>
            <p:cNvPr id="64" name="Freeform 61"/>
            <p:cNvSpPr>
              <a:spLocks/>
            </p:cNvSpPr>
            <p:nvPr/>
          </p:nvSpPr>
          <p:spPr bwMode="auto">
            <a:xfrm>
              <a:off x="1930400" y="1622425"/>
              <a:ext cx="1030288" cy="322263"/>
            </a:xfrm>
            <a:custGeom>
              <a:avLst/>
              <a:gdLst>
                <a:gd name="T0" fmla="*/ 295 w 649"/>
                <a:gd name="T1" fmla="*/ 0 h 203"/>
                <a:gd name="T2" fmla="*/ 0 w 649"/>
                <a:gd name="T3" fmla="*/ 203 h 203"/>
                <a:gd name="T4" fmla="*/ 403 w 649"/>
                <a:gd name="T5" fmla="*/ 203 h 203"/>
                <a:gd name="T6" fmla="*/ 649 w 649"/>
                <a:gd name="T7" fmla="*/ 0 h 203"/>
                <a:gd name="T8" fmla="*/ 295 w 649"/>
                <a:gd name="T9" fmla="*/ 0 h 203"/>
              </a:gdLst>
              <a:ahLst/>
              <a:cxnLst>
                <a:cxn ang="0">
                  <a:pos x="T0" y="T1"/>
                </a:cxn>
                <a:cxn ang="0">
                  <a:pos x="T2" y="T3"/>
                </a:cxn>
                <a:cxn ang="0">
                  <a:pos x="T4" y="T5"/>
                </a:cxn>
                <a:cxn ang="0">
                  <a:pos x="T6" y="T7"/>
                </a:cxn>
                <a:cxn ang="0">
                  <a:pos x="T8" y="T9"/>
                </a:cxn>
              </a:cxnLst>
              <a:rect l="0" t="0" r="r" b="b"/>
              <a:pathLst>
                <a:path w="649" h="203">
                  <a:moveTo>
                    <a:pt x="295" y="0"/>
                  </a:moveTo>
                  <a:lnTo>
                    <a:pt x="0" y="203"/>
                  </a:lnTo>
                  <a:lnTo>
                    <a:pt x="403" y="203"/>
                  </a:lnTo>
                  <a:lnTo>
                    <a:pt x="649" y="0"/>
                  </a:lnTo>
                  <a:lnTo>
                    <a:pt x="295" y="0"/>
                  </a:lnTo>
                  <a:close/>
                </a:path>
              </a:pathLst>
            </a:custGeom>
            <a:solidFill>
              <a:srgbClr val="D8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5" name="Freeform 62"/>
            <p:cNvSpPr>
              <a:spLocks/>
            </p:cNvSpPr>
            <p:nvPr/>
          </p:nvSpPr>
          <p:spPr bwMode="auto">
            <a:xfrm>
              <a:off x="1971675" y="1665288"/>
              <a:ext cx="1052513" cy="334963"/>
            </a:xfrm>
            <a:custGeom>
              <a:avLst/>
              <a:gdLst>
                <a:gd name="T0" fmla="*/ 311 w 663"/>
                <a:gd name="T1" fmla="*/ 0 h 211"/>
                <a:gd name="T2" fmla="*/ 0 w 663"/>
                <a:gd name="T3" fmla="*/ 176 h 211"/>
                <a:gd name="T4" fmla="*/ 401 w 663"/>
                <a:gd name="T5" fmla="*/ 211 h 211"/>
                <a:gd name="T6" fmla="*/ 663 w 663"/>
                <a:gd name="T7" fmla="*/ 29 h 211"/>
                <a:gd name="T8" fmla="*/ 311 w 663"/>
                <a:gd name="T9" fmla="*/ 0 h 211"/>
              </a:gdLst>
              <a:ahLst/>
              <a:cxnLst>
                <a:cxn ang="0">
                  <a:pos x="T0" y="T1"/>
                </a:cxn>
                <a:cxn ang="0">
                  <a:pos x="T2" y="T3"/>
                </a:cxn>
                <a:cxn ang="0">
                  <a:pos x="T4" y="T5"/>
                </a:cxn>
                <a:cxn ang="0">
                  <a:pos x="T6" y="T7"/>
                </a:cxn>
                <a:cxn ang="0">
                  <a:pos x="T8" y="T9"/>
                </a:cxn>
              </a:cxnLst>
              <a:rect l="0" t="0" r="r" b="b"/>
              <a:pathLst>
                <a:path w="663" h="211">
                  <a:moveTo>
                    <a:pt x="311" y="0"/>
                  </a:moveTo>
                  <a:lnTo>
                    <a:pt x="0" y="176"/>
                  </a:lnTo>
                  <a:lnTo>
                    <a:pt x="401" y="211"/>
                  </a:lnTo>
                  <a:lnTo>
                    <a:pt x="663" y="29"/>
                  </a:lnTo>
                  <a:lnTo>
                    <a:pt x="311"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grpSp>
        <p:nvGrpSpPr>
          <p:cNvPr id="66" name="Group 65"/>
          <p:cNvGrpSpPr/>
          <p:nvPr/>
        </p:nvGrpSpPr>
        <p:grpSpPr>
          <a:xfrm>
            <a:off x="8156262" y="2907281"/>
            <a:ext cx="2258323" cy="3901017"/>
            <a:chOff x="5337540" y="2180460"/>
            <a:chExt cx="1693742" cy="2925763"/>
          </a:xfrm>
        </p:grpSpPr>
        <p:sp>
          <p:nvSpPr>
            <p:cNvPr id="67" name="Rectangle 66"/>
            <p:cNvSpPr>
              <a:spLocks noChangeArrowheads="1"/>
            </p:cNvSpPr>
            <p:nvPr/>
          </p:nvSpPr>
          <p:spPr bwMode="auto">
            <a:xfrm>
              <a:off x="6330699"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68" name="Freeform 67"/>
            <p:cNvSpPr>
              <a:spLocks/>
            </p:cNvSpPr>
            <p:nvPr/>
          </p:nvSpPr>
          <p:spPr bwMode="auto">
            <a:xfrm>
              <a:off x="6291841" y="4701645"/>
              <a:ext cx="302862"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9" name="Rectangle 68"/>
            <p:cNvSpPr>
              <a:spLocks noChangeArrowheads="1"/>
            </p:cNvSpPr>
            <p:nvPr/>
          </p:nvSpPr>
          <p:spPr bwMode="auto">
            <a:xfrm>
              <a:off x="6311270"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0" name="Rectangle 69"/>
            <p:cNvSpPr>
              <a:spLocks noChangeArrowheads="1"/>
            </p:cNvSpPr>
            <p:nvPr/>
          </p:nvSpPr>
          <p:spPr bwMode="auto">
            <a:xfrm>
              <a:off x="5815262"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1" name="Freeform 70"/>
            <p:cNvSpPr>
              <a:spLocks/>
            </p:cNvSpPr>
            <p:nvPr/>
          </p:nvSpPr>
          <p:spPr bwMode="auto">
            <a:xfrm>
              <a:off x="5776404" y="4701645"/>
              <a:ext cx="301719"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2" name="Rectangle 71"/>
            <p:cNvSpPr>
              <a:spLocks noChangeArrowheads="1"/>
            </p:cNvSpPr>
            <p:nvPr/>
          </p:nvSpPr>
          <p:spPr bwMode="auto">
            <a:xfrm>
              <a:off x="5795833"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3" name="Oval 72"/>
            <p:cNvSpPr>
              <a:spLocks noChangeArrowheads="1"/>
            </p:cNvSpPr>
            <p:nvPr/>
          </p:nvSpPr>
          <p:spPr bwMode="auto">
            <a:xfrm>
              <a:off x="6823279"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4" name="Freeform 73"/>
            <p:cNvSpPr>
              <a:spLocks/>
            </p:cNvSpPr>
            <p:nvPr/>
          </p:nvSpPr>
          <p:spPr bwMode="auto">
            <a:xfrm>
              <a:off x="6256412" y="4751931"/>
              <a:ext cx="694869" cy="222861"/>
            </a:xfrm>
            <a:custGeom>
              <a:avLst/>
              <a:gdLst>
                <a:gd name="T0" fmla="*/ 0 w 759"/>
                <a:gd name="T1" fmla="*/ 0 h 243"/>
                <a:gd name="T2" fmla="*/ 612 w 759"/>
                <a:gd name="T3" fmla="*/ 191 h 243"/>
                <a:gd name="T4" fmla="*/ 707 w 759"/>
                <a:gd name="T5" fmla="*/ 191 h 243"/>
                <a:gd name="T6" fmla="*/ 759 w 759"/>
                <a:gd name="T7" fmla="*/ 243 h 243"/>
                <a:gd name="T8" fmla="*/ 589 w 759"/>
                <a:gd name="T9" fmla="*/ 243 h 243"/>
                <a:gd name="T10" fmla="*/ 0 w 759"/>
                <a:gd name="T11" fmla="*/ 121 h 243"/>
                <a:gd name="T12" fmla="*/ 0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0" y="0"/>
                  </a:moveTo>
                  <a:cubicBezTo>
                    <a:pt x="612" y="191"/>
                    <a:pt x="612" y="191"/>
                    <a:pt x="612" y="191"/>
                  </a:cubicBezTo>
                  <a:cubicBezTo>
                    <a:pt x="707" y="191"/>
                    <a:pt x="707" y="191"/>
                    <a:pt x="707" y="191"/>
                  </a:cubicBezTo>
                  <a:cubicBezTo>
                    <a:pt x="707" y="191"/>
                    <a:pt x="759" y="199"/>
                    <a:pt x="759" y="243"/>
                  </a:cubicBezTo>
                  <a:cubicBezTo>
                    <a:pt x="589" y="243"/>
                    <a:pt x="589" y="243"/>
                    <a:pt x="589" y="243"/>
                  </a:cubicBezTo>
                  <a:cubicBezTo>
                    <a:pt x="0" y="121"/>
                    <a:pt x="0" y="121"/>
                    <a:pt x="0" y="121"/>
                  </a:cubicBezTo>
                  <a:lnTo>
                    <a:pt x="0"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5" name="Oval 74"/>
            <p:cNvSpPr>
              <a:spLocks noChangeArrowheads="1"/>
            </p:cNvSpPr>
            <p:nvPr/>
          </p:nvSpPr>
          <p:spPr bwMode="auto">
            <a:xfrm>
              <a:off x="5420970"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6" name="Freeform 75"/>
            <p:cNvSpPr>
              <a:spLocks/>
            </p:cNvSpPr>
            <p:nvPr/>
          </p:nvSpPr>
          <p:spPr bwMode="auto">
            <a:xfrm>
              <a:off x="5420970" y="4751931"/>
              <a:ext cx="693726" cy="222861"/>
            </a:xfrm>
            <a:custGeom>
              <a:avLst/>
              <a:gdLst>
                <a:gd name="T0" fmla="*/ 759 w 759"/>
                <a:gd name="T1" fmla="*/ 0 h 243"/>
                <a:gd name="T2" fmla="*/ 147 w 759"/>
                <a:gd name="T3" fmla="*/ 191 h 243"/>
                <a:gd name="T4" fmla="*/ 51 w 759"/>
                <a:gd name="T5" fmla="*/ 191 h 243"/>
                <a:gd name="T6" fmla="*/ 0 w 759"/>
                <a:gd name="T7" fmla="*/ 243 h 243"/>
                <a:gd name="T8" fmla="*/ 170 w 759"/>
                <a:gd name="T9" fmla="*/ 243 h 243"/>
                <a:gd name="T10" fmla="*/ 759 w 759"/>
                <a:gd name="T11" fmla="*/ 121 h 243"/>
                <a:gd name="T12" fmla="*/ 759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759" y="0"/>
                  </a:moveTo>
                  <a:cubicBezTo>
                    <a:pt x="147" y="191"/>
                    <a:pt x="147" y="191"/>
                    <a:pt x="147" y="191"/>
                  </a:cubicBezTo>
                  <a:cubicBezTo>
                    <a:pt x="51" y="191"/>
                    <a:pt x="51" y="191"/>
                    <a:pt x="51" y="191"/>
                  </a:cubicBezTo>
                  <a:cubicBezTo>
                    <a:pt x="51" y="191"/>
                    <a:pt x="0" y="199"/>
                    <a:pt x="0" y="243"/>
                  </a:cubicBezTo>
                  <a:cubicBezTo>
                    <a:pt x="170" y="243"/>
                    <a:pt x="170" y="243"/>
                    <a:pt x="170" y="243"/>
                  </a:cubicBezTo>
                  <a:cubicBezTo>
                    <a:pt x="759" y="121"/>
                    <a:pt x="759" y="121"/>
                    <a:pt x="759" y="121"/>
                  </a:cubicBezTo>
                  <a:lnTo>
                    <a:pt x="759"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7" name="Freeform 76"/>
            <p:cNvSpPr>
              <a:spLocks/>
            </p:cNvSpPr>
            <p:nvPr/>
          </p:nvSpPr>
          <p:spPr bwMode="auto">
            <a:xfrm>
              <a:off x="6105553" y="4738217"/>
              <a:ext cx="157717" cy="368006"/>
            </a:xfrm>
            <a:custGeom>
              <a:avLst/>
              <a:gdLst>
                <a:gd name="T0" fmla="*/ 172 w 172"/>
                <a:gd name="T1" fmla="*/ 137 h 403"/>
                <a:gd name="T2" fmla="*/ 172 w 172"/>
                <a:gd name="T3" fmla="*/ 18 h 403"/>
                <a:gd name="T4" fmla="*/ 86 w 172"/>
                <a:gd name="T5" fmla="*/ 0 h 403"/>
                <a:gd name="T6" fmla="*/ 0 w 172"/>
                <a:gd name="T7" fmla="*/ 16 h 403"/>
                <a:gd name="T8" fmla="*/ 0 w 172"/>
                <a:gd name="T9" fmla="*/ 137 h 403"/>
                <a:gd name="T10" fmla="*/ 36 w 172"/>
                <a:gd name="T11" fmla="*/ 298 h 403"/>
                <a:gd name="T12" fmla="*/ 20 w 172"/>
                <a:gd name="T13" fmla="*/ 339 h 403"/>
                <a:gd name="T14" fmla="*/ 84 w 172"/>
                <a:gd name="T15" fmla="*/ 403 h 403"/>
                <a:gd name="T16" fmla="*/ 147 w 172"/>
                <a:gd name="T17" fmla="*/ 339 h 403"/>
                <a:gd name="T18" fmla="*/ 135 w 172"/>
                <a:gd name="T19" fmla="*/ 302 h 403"/>
                <a:gd name="T20" fmla="*/ 172 w 172"/>
                <a:gd name="T21" fmla="*/ 13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403">
                  <a:moveTo>
                    <a:pt x="172" y="137"/>
                  </a:moveTo>
                  <a:cubicBezTo>
                    <a:pt x="172" y="18"/>
                    <a:pt x="172" y="18"/>
                    <a:pt x="172" y="18"/>
                  </a:cubicBezTo>
                  <a:cubicBezTo>
                    <a:pt x="86" y="0"/>
                    <a:pt x="86" y="0"/>
                    <a:pt x="86" y="0"/>
                  </a:cubicBezTo>
                  <a:cubicBezTo>
                    <a:pt x="0" y="16"/>
                    <a:pt x="0" y="16"/>
                    <a:pt x="0" y="16"/>
                  </a:cubicBezTo>
                  <a:cubicBezTo>
                    <a:pt x="0" y="137"/>
                    <a:pt x="0" y="137"/>
                    <a:pt x="0" y="137"/>
                  </a:cubicBezTo>
                  <a:cubicBezTo>
                    <a:pt x="36" y="298"/>
                    <a:pt x="36" y="298"/>
                    <a:pt x="36" y="298"/>
                  </a:cubicBezTo>
                  <a:cubicBezTo>
                    <a:pt x="26" y="309"/>
                    <a:pt x="20" y="324"/>
                    <a:pt x="20" y="339"/>
                  </a:cubicBezTo>
                  <a:cubicBezTo>
                    <a:pt x="20" y="374"/>
                    <a:pt x="49" y="403"/>
                    <a:pt x="84" y="403"/>
                  </a:cubicBezTo>
                  <a:cubicBezTo>
                    <a:pt x="119" y="403"/>
                    <a:pt x="147" y="374"/>
                    <a:pt x="147" y="339"/>
                  </a:cubicBezTo>
                  <a:cubicBezTo>
                    <a:pt x="147" y="325"/>
                    <a:pt x="143" y="313"/>
                    <a:pt x="135" y="302"/>
                  </a:cubicBezTo>
                  <a:lnTo>
                    <a:pt x="172" y="137"/>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8" name="Rectangle 77"/>
            <p:cNvSpPr>
              <a:spLocks noChangeArrowheads="1"/>
            </p:cNvSpPr>
            <p:nvPr/>
          </p:nvSpPr>
          <p:spPr bwMode="auto">
            <a:xfrm>
              <a:off x="6105553" y="4355353"/>
              <a:ext cx="157717" cy="414864"/>
            </a:xfrm>
            <a:prstGeom prst="rect">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9" name="Freeform 78"/>
            <p:cNvSpPr>
              <a:spLocks/>
            </p:cNvSpPr>
            <p:nvPr/>
          </p:nvSpPr>
          <p:spPr bwMode="auto">
            <a:xfrm>
              <a:off x="5337540" y="2951902"/>
              <a:ext cx="1693742" cy="577153"/>
            </a:xfrm>
            <a:custGeom>
              <a:avLst/>
              <a:gdLst>
                <a:gd name="T0" fmla="*/ 1539 w 1852"/>
                <a:gd name="T1" fmla="*/ 205 h 631"/>
                <a:gd name="T2" fmla="*/ 1376 w 1852"/>
                <a:gd name="T3" fmla="*/ 63 h 631"/>
                <a:gd name="T4" fmla="*/ 1350 w 1852"/>
                <a:gd name="T5" fmla="*/ 46 h 631"/>
                <a:gd name="T6" fmla="*/ 1098 w 1852"/>
                <a:gd name="T7" fmla="*/ 0 h 631"/>
                <a:gd name="T8" fmla="*/ 929 w 1852"/>
                <a:gd name="T9" fmla="*/ 41 h 631"/>
                <a:gd name="T10" fmla="*/ 926 w 1852"/>
                <a:gd name="T11" fmla="*/ 41 h 631"/>
                <a:gd name="T12" fmla="*/ 923 w 1852"/>
                <a:gd name="T13" fmla="*/ 41 h 631"/>
                <a:gd name="T14" fmla="*/ 754 w 1852"/>
                <a:gd name="T15" fmla="*/ 0 h 631"/>
                <a:gd name="T16" fmla="*/ 502 w 1852"/>
                <a:gd name="T17" fmla="*/ 46 h 631"/>
                <a:gd name="T18" fmla="*/ 476 w 1852"/>
                <a:gd name="T19" fmla="*/ 63 h 631"/>
                <a:gd name="T20" fmla="*/ 313 w 1852"/>
                <a:gd name="T21" fmla="*/ 205 h 631"/>
                <a:gd name="T22" fmla="*/ 0 w 1852"/>
                <a:gd name="T23" fmla="*/ 499 h 631"/>
                <a:gd name="T24" fmla="*/ 62 w 1852"/>
                <a:gd name="T25" fmla="*/ 619 h 631"/>
                <a:gd name="T26" fmla="*/ 422 w 1852"/>
                <a:gd name="T27" fmla="*/ 487 h 631"/>
                <a:gd name="T28" fmla="*/ 926 w 1852"/>
                <a:gd name="T29" fmla="*/ 487 h 631"/>
                <a:gd name="T30" fmla="*/ 1430 w 1852"/>
                <a:gd name="T31" fmla="*/ 487 h 631"/>
                <a:gd name="T32" fmla="*/ 1790 w 1852"/>
                <a:gd name="T33" fmla="*/ 619 h 631"/>
                <a:gd name="T34" fmla="*/ 1852 w 1852"/>
                <a:gd name="T35" fmla="*/ 499 h 631"/>
                <a:gd name="T36" fmla="*/ 1539 w 1852"/>
                <a:gd name="T37" fmla="*/ 20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2" h="631">
                  <a:moveTo>
                    <a:pt x="1539" y="205"/>
                  </a:moveTo>
                  <a:cubicBezTo>
                    <a:pt x="1486" y="120"/>
                    <a:pt x="1376" y="63"/>
                    <a:pt x="1376" y="63"/>
                  </a:cubicBezTo>
                  <a:cubicBezTo>
                    <a:pt x="1370" y="54"/>
                    <a:pt x="1361" y="48"/>
                    <a:pt x="1350" y="46"/>
                  </a:cubicBezTo>
                  <a:cubicBezTo>
                    <a:pt x="1098" y="0"/>
                    <a:pt x="1098" y="0"/>
                    <a:pt x="1098" y="0"/>
                  </a:cubicBezTo>
                  <a:cubicBezTo>
                    <a:pt x="1054" y="25"/>
                    <a:pt x="994" y="41"/>
                    <a:pt x="929" y="41"/>
                  </a:cubicBezTo>
                  <a:cubicBezTo>
                    <a:pt x="928" y="41"/>
                    <a:pt x="927" y="41"/>
                    <a:pt x="926" y="41"/>
                  </a:cubicBezTo>
                  <a:cubicBezTo>
                    <a:pt x="925" y="41"/>
                    <a:pt x="924" y="41"/>
                    <a:pt x="923" y="41"/>
                  </a:cubicBezTo>
                  <a:cubicBezTo>
                    <a:pt x="858" y="41"/>
                    <a:pt x="798" y="25"/>
                    <a:pt x="754" y="0"/>
                  </a:cubicBezTo>
                  <a:cubicBezTo>
                    <a:pt x="502" y="46"/>
                    <a:pt x="502" y="46"/>
                    <a:pt x="502" y="46"/>
                  </a:cubicBezTo>
                  <a:cubicBezTo>
                    <a:pt x="491" y="48"/>
                    <a:pt x="482" y="54"/>
                    <a:pt x="476" y="63"/>
                  </a:cubicBezTo>
                  <a:cubicBezTo>
                    <a:pt x="476" y="63"/>
                    <a:pt x="366" y="120"/>
                    <a:pt x="313" y="205"/>
                  </a:cubicBezTo>
                  <a:cubicBezTo>
                    <a:pt x="0" y="499"/>
                    <a:pt x="0" y="499"/>
                    <a:pt x="0" y="499"/>
                  </a:cubicBezTo>
                  <a:cubicBezTo>
                    <a:pt x="0" y="499"/>
                    <a:pt x="0" y="607"/>
                    <a:pt x="62" y="619"/>
                  </a:cubicBezTo>
                  <a:cubicBezTo>
                    <a:pt x="124" y="631"/>
                    <a:pt x="422" y="487"/>
                    <a:pt x="422" y="487"/>
                  </a:cubicBezTo>
                  <a:cubicBezTo>
                    <a:pt x="926" y="487"/>
                    <a:pt x="926" y="487"/>
                    <a:pt x="926" y="487"/>
                  </a:cubicBezTo>
                  <a:cubicBezTo>
                    <a:pt x="1430" y="487"/>
                    <a:pt x="1430" y="487"/>
                    <a:pt x="1430" y="487"/>
                  </a:cubicBezTo>
                  <a:cubicBezTo>
                    <a:pt x="1430" y="487"/>
                    <a:pt x="1728" y="631"/>
                    <a:pt x="1790" y="619"/>
                  </a:cubicBezTo>
                  <a:cubicBezTo>
                    <a:pt x="1852" y="607"/>
                    <a:pt x="1852" y="499"/>
                    <a:pt x="1852" y="499"/>
                  </a:cubicBezTo>
                  <a:lnTo>
                    <a:pt x="1539" y="205"/>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80" name="Freeform 79"/>
            <p:cNvSpPr>
              <a:spLocks/>
            </p:cNvSpPr>
            <p:nvPr/>
          </p:nvSpPr>
          <p:spPr bwMode="auto">
            <a:xfrm>
              <a:off x="6039266" y="2796470"/>
              <a:ext cx="285719" cy="154289"/>
            </a:xfrm>
            <a:custGeom>
              <a:avLst/>
              <a:gdLst>
                <a:gd name="T0" fmla="*/ 303 w 313"/>
                <a:gd name="T1" fmla="*/ 0 h 169"/>
                <a:gd name="T2" fmla="*/ 156 w 313"/>
                <a:gd name="T3" fmla="*/ 29 h 169"/>
                <a:gd name="T4" fmla="*/ 12 w 313"/>
                <a:gd name="T5" fmla="*/ 0 h 169"/>
                <a:gd name="T6" fmla="*/ 0 w 313"/>
                <a:gd name="T7" fmla="*/ 116 h 169"/>
                <a:gd name="T8" fmla="*/ 156 w 313"/>
                <a:gd name="T9" fmla="*/ 151 h 169"/>
                <a:gd name="T10" fmla="*/ 313 w 313"/>
                <a:gd name="T11" fmla="*/ 116 h 169"/>
                <a:gd name="T12" fmla="*/ 303 w 313"/>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313" h="169">
                  <a:moveTo>
                    <a:pt x="303" y="0"/>
                  </a:moveTo>
                  <a:cubicBezTo>
                    <a:pt x="156" y="29"/>
                    <a:pt x="156" y="29"/>
                    <a:pt x="156" y="29"/>
                  </a:cubicBezTo>
                  <a:cubicBezTo>
                    <a:pt x="12" y="0"/>
                    <a:pt x="12" y="0"/>
                    <a:pt x="12" y="0"/>
                  </a:cubicBezTo>
                  <a:cubicBezTo>
                    <a:pt x="0" y="116"/>
                    <a:pt x="0" y="116"/>
                    <a:pt x="0" y="116"/>
                  </a:cubicBezTo>
                  <a:cubicBezTo>
                    <a:pt x="25" y="169"/>
                    <a:pt x="156" y="151"/>
                    <a:pt x="156" y="151"/>
                  </a:cubicBezTo>
                  <a:cubicBezTo>
                    <a:pt x="156" y="151"/>
                    <a:pt x="287" y="169"/>
                    <a:pt x="313" y="116"/>
                  </a:cubicBezTo>
                  <a:lnTo>
                    <a:pt x="303" y="0"/>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1" name="Freeform 80"/>
            <p:cNvSpPr>
              <a:spLocks/>
            </p:cNvSpPr>
            <p:nvPr/>
          </p:nvSpPr>
          <p:spPr bwMode="auto">
            <a:xfrm>
              <a:off x="5988979" y="2902758"/>
              <a:ext cx="386292" cy="109716"/>
            </a:xfrm>
            <a:custGeom>
              <a:avLst/>
              <a:gdLst>
                <a:gd name="T0" fmla="*/ 368 w 423"/>
                <a:gd name="T1" fmla="*/ 0 h 120"/>
                <a:gd name="T2" fmla="*/ 211 w 423"/>
                <a:gd name="T3" fmla="*/ 15 h 120"/>
                <a:gd name="T4" fmla="*/ 55 w 423"/>
                <a:gd name="T5" fmla="*/ 0 h 120"/>
                <a:gd name="T6" fmla="*/ 0 w 423"/>
                <a:gd name="T7" fmla="*/ 61 h 120"/>
                <a:gd name="T8" fmla="*/ 211 w 423"/>
                <a:gd name="T9" fmla="*/ 117 h 120"/>
                <a:gd name="T10" fmla="*/ 423 w 423"/>
                <a:gd name="T11" fmla="*/ 61 h 120"/>
                <a:gd name="T12" fmla="*/ 368 w 423"/>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423" h="120">
                  <a:moveTo>
                    <a:pt x="368" y="0"/>
                  </a:moveTo>
                  <a:cubicBezTo>
                    <a:pt x="368" y="0"/>
                    <a:pt x="320" y="15"/>
                    <a:pt x="211" y="15"/>
                  </a:cubicBezTo>
                  <a:cubicBezTo>
                    <a:pt x="102" y="15"/>
                    <a:pt x="55" y="0"/>
                    <a:pt x="55" y="0"/>
                  </a:cubicBezTo>
                  <a:cubicBezTo>
                    <a:pt x="0" y="61"/>
                    <a:pt x="0" y="61"/>
                    <a:pt x="0" y="61"/>
                  </a:cubicBezTo>
                  <a:cubicBezTo>
                    <a:pt x="59" y="120"/>
                    <a:pt x="211" y="117"/>
                    <a:pt x="211" y="117"/>
                  </a:cubicBezTo>
                  <a:cubicBezTo>
                    <a:pt x="211" y="117"/>
                    <a:pt x="364" y="120"/>
                    <a:pt x="423" y="61"/>
                  </a:cubicBezTo>
                  <a:lnTo>
                    <a:pt x="368"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2" name="Freeform 81"/>
            <p:cNvSpPr>
              <a:spLocks/>
            </p:cNvSpPr>
            <p:nvPr/>
          </p:nvSpPr>
          <p:spPr bwMode="auto">
            <a:xfrm>
              <a:off x="5911264" y="2574753"/>
              <a:ext cx="120002" cy="209147"/>
            </a:xfrm>
            <a:custGeom>
              <a:avLst/>
              <a:gdLst>
                <a:gd name="T0" fmla="*/ 70 w 130"/>
                <a:gd name="T1" fmla="*/ 45 h 229"/>
                <a:gd name="T2" fmla="*/ 36 w 130"/>
                <a:gd name="T3" fmla="*/ 114 h 229"/>
                <a:gd name="T4" fmla="*/ 130 w 130"/>
                <a:gd name="T5" fmla="*/ 129 h 229"/>
                <a:gd name="T6" fmla="*/ 70 w 130"/>
                <a:gd name="T7" fmla="*/ 45 h 229"/>
              </a:gdLst>
              <a:ahLst/>
              <a:cxnLst>
                <a:cxn ang="0">
                  <a:pos x="T0" y="T1"/>
                </a:cxn>
                <a:cxn ang="0">
                  <a:pos x="T2" y="T3"/>
                </a:cxn>
                <a:cxn ang="0">
                  <a:pos x="T4" y="T5"/>
                </a:cxn>
                <a:cxn ang="0">
                  <a:pos x="T6" y="T7"/>
                </a:cxn>
              </a:cxnLst>
              <a:rect l="0" t="0" r="r" b="b"/>
              <a:pathLst>
                <a:path w="130" h="229">
                  <a:moveTo>
                    <a:pt x="70" y="45"/>
                  </a:moveTo>
                  <a:cubicBezTo>
                    <a:pt x="70" y="45"/>
                    <a:pt x="0" y="0"/>
                    <a:pt x="36" y="114"/>
                  </a:cubicBezTo>
                  <a:cubicBezTo>
                    <a:pt x="72" y="229"/>
                    <a:pt x="130" y="129"/>
                    <a:pt x="130" y="129"/>
                  </a:cubicBezTo>
                  <a:lnTo>
                    <a:pt x="7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3" name="Freeform 82"/>
            <p:cNvSpPr>
              <a:spLocks/>
            </p:cNvSpPr>
            <p:nvPr/>
          </p:nvSpPr>
          <p:spPr bwMode="auto">
            <a:xfrm>
              <a:off x="6351271" y="2574753"/>
              <a:ext cx="118859" cy="209147"/>
            </a:xfrm>
            <a:custGeom>
              <a:avLst/>
              <a:gdLst>
                <a:gd name="T0" fmla="*/ 60 w 130"/>
                <a:gd name="T1" fmla="*/ 45 h 229"/>
                <a:gd name="T2" fmla="*/ 94 w 130"/>
                <a:gd name="T3" fmla="*/ 114 h 229"/>
                <a:gd name="T4" fmla="*/ 0 w 130"/>
                <a:gd name="T5" fmla="*/ 129 h 229"/>
                <a:gd name="T6" fmla="*/ 60 w 130"/>
                <a:gd name="T7" fmla="*/ 45 h 229"/>
              </a:gdLst>
              <a:ahLst/>
              <a:cxnLst>
                <a:cxn ang="0">
                  <a:pos x="T0" y="T1"/>
                </a:cxn>
                <a:cxn ang="0">
                  <a:pos x="T2" y="T3"/>
                </a:cxn>
                <a:cxn ang="0">
                  <a:pos x="T4" y="T5"/>
                </a:cxn>
                <a:cxn ang="0">
                  <a:pos x="T6" y="T7"/>
                </a:cxn>
              </a:cxnLst>
              <a:rect l="0" t="0" r="r" b="b"/>
              <a:pathLst>
                <a:path w="130" h="229">
                  <a:moveTo>
                    <a:pt x="60" y="45"/>
                  </a:moveTo>
                  <a:cubicBezTo>
                    <a:pt x="60" y="45"/>
                    <a:pt x="130" y="0"/>
                    <a:pt x="94" y="114"/>
                  </a:cubicBezTo>
                  <a:cubicBezTo>
                    <a:pt x="58" y="229"/>
                    <a:pt x="0" y="129"/>
                    <a:pt x="0" y="129"/>
                  </a:cubicBezTo>
                  <a:lnTo>
                    <a:pt x="6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4" name="Freeform 83"/>
            <p:cNvSpPr>
              <a:spLocks/>
            </p:cNvSpPr>
            <p:nvPr/>
          </p:nvSpPr>
          <p:spPr bwMode="auto">
            <a:xfrm>
              <a:off x="5711260" y="3298193"/>
              <a:ext cx="949730" cy="661726"/>
            </a:xfrm>
            <a:custGeom>
              <a:avLst/>
              <a:gdLst>
                <a:gd name="T0" fmla="*/ 1038 w 1038"/>
                <a:gd name="T1" fmla="*/ 724 h 724"/>
                <a:gd name="T2" fmla="*/ 0 w 1038"/>
                <a:gd name="T3" fmla="*/ 724 h 724"/>
                <a:gd name="T4" fmla="*/ 0 w 1038"/>
                <a:gd name="T5" fmla="*/ 80 h 724"/>
                <a:gd name="T6" fmla="*/ 80 w 1038"/>
                <a:gd name="T7" fmla="*/ 0 h 724"/>
                <a:gd name="T8" fmla="*/ 958 w 1038"/>
                <a:gd name="T9" fmla="*/ 0 h 724"/>
                <a:gd name="T10" fmla="*/ 1038 w 1038"/>
                <a:gd name="T11" fmla="*/ 80 h 724"/>
                <a:gd name="T12" fmla="*/ 1038 w 1038"/>
                <a:gd name="T13" fmla="*/ 724 h 724"/>
              </a:gdLst>
              <a:ahLst/>
              <a:cxnLst>
                <a:cxn ang="0">
                  <a:pos x="T0" y="T1"/>
                </a:cxn>
                <a:cxn ang="0">
                  <a:pos x="T2" y="T3"/>
                </a:cxn>
                <a:cxn ang="0">
                  <a:pos x="T4" y="T5"/>
                </a:cxn>
                <a:cxn ang="0">
                  <a:pos x="T6" y="T7"/>
                </a:cxn>
                <a:cxn ang="0">
                  <a:pos x="T8" y="T9"/>
                </a:cxn>
                <a:cxn ang="0">
                  <a:pos x="T10" y="T11"/>
                </a:cxn>
                <a:cxn ang="0">
                  <a:pos x="T12" y="T13"/>
                </a:cxn>
              </a:cxnLst>
              <a:rect l="0" t="0" r="r" b="b"/>
              <a:pathLst>
                <a:path w="1038" h="724">
                  <a:moveTo>
                    <a:pt x="1038" y="724"/>
                  </a:moveTo>
                  <a:cubicBezTo>
                    <a:pt x="0" y="724"/>
                    <a:pt x="0" y="724"/>
                    <a:pt x="0" y="724"/>
                  </a:cubicBezTo>
                  <a:cubicBezTo>
                    <a:pt x="0" y="80"/>
                    <a:pt x="0" y="80"/>
                    <a:pt x="0" y="80"/>
                  </a:cubicBezTo>
                  <a:cubicBezTo>
                    <a:pt x="0" y="36"/>
                    <a:pt x="36" y="0"/>
                    <a:pt x="80" y="0"/>
                  </a:cubicBezTo>
                  <a:cubicBezTo>
                    <a:pt x="958" y="0"/>
                    <a:pt x="958" y="0"/>
                    <a:pt x="958" y="0"/>
                  </a:cubicBezTo>
                  <a:cubicBezTo>
                    <a:pt x="1002" y="0"/>
                    <a:pt x="1038" y="36"/>
                    <a:pt x="1038" y="80"/>
                  </a:cubicBezTo>
                  <a:lnTo>
                    <a:pt x="1038" y="724"/>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5" name="Freeform 84"/>
            <p:cNvSpPr>
              <a:spLocks/>
            </p:cNvSpPr>
            <p:nvPr/>
          </p:nvSpPr>
          <p:spPr bwMode="auto">
            <a:xfrm>
              <a:off x="5904406" y="3433053"/>
              <a:ext cx="564581" cy="521151"/>
            </a:xfrm>
            <a:custGeom>
              <a:avLst/>
              <a:gdLst>
                <a:gd name="T0" fmla="*/ 617 w 617"/>
                <a:gd name="T1" fmla="*/ 570 h 570"/>
                <a:gd name="T2" fmla="*/ 0 w 617"/>
                <a:gd name="T3" fmla="*/ 570 h 570"/>
                <a:gd name="T4" fmla="*/ 0 w 617"/>
                <a:gd name="T5" fmla="*/ 33 h 570"/>
                <a:gd name="T6" fmla="*/ 33 w 617"/>
                <a:gd name="T7" fmla="*/ 0 h 570"/>
                <a:gd name="T8" fmla="*/ 584 w 617"/>
                <a:gd name="T9" fmla="*/ 0 h 570"/>
                <a:gd name="T10" fmla="*/ 617 w 617"/>
                <a:gd name="T11" fmla="*/ 33 h 570"/>
                <a:gd name="T12" fmla="*/ 617 w 617"/>
                <a:gd name="T13" fmla="*/ 570 h 570"/>
              </a:gdLst>
              <a:ahLst/>
              <a:cxnLst>
                <a:cxn ang="0">
                  <a:pos x="T0" y="T1"/>
                </a:cxn>
                <a:cxn ang="0">
                  <a:pos x="T2" y="T3"/>
                </a:cxn>
                <a:cxn ang="0">
                  <a:pos x="T4" y="T5"/>
                </a:cxn>
                <a:cxn ang="0">
                  <a:pos x="T6" y="T7"/>
                </a:cxn>
                <a:cxn ang="0">
                  <a:pos x="T8" y="T9"/>
                </a:cxn>
                <a:cxn ang="0">
                  <a:pos x="T10" y="T11"/>
                </a:cxn>
                <a:cxn ang="0">
                  <a:pos x="T12" y="T13"/>
                </a:cxn>
              </a:cxnLst>
              <a:rect l="0" t="0" r="r" b="b"/>
              <a:pathLst>
                <a:path w="617" h="570">
                  <a:moveTo>
                    <a:pt x="617" y="570"/>
                  </a:moveTo>
                  <a:cubicBezTo>
                    <a:pt x="0" y="570"/>
                    <a:pt x="0" y="570"/>
                    <a:pt x="0" y="570"/>
                  </a:cubicBezTo>
                  <a:cubicBezTo>
                    <a:pt x="0" y="33"/>
                    <a:pt x="0" y="33"/>
                    <a:pt x="0" y="33"/>
                  </a:cubicBezTo>
                  <a:cubicBezTo>
                    <a:pt x="0" y="15"/>
                    <a:pt x="15" y="0"/>
                    <a:pt x="33" y="0"/>
                  </a:cubicBezTo>
                  <a:cubicBezTo>
                    <a:pt x="584" y="0"/>
                    <a:pt x="584" y="0"/>
                    <a:pt x="584" y="0"/>
                  </a:cubicBezTo>
                  <a:cubicBezTo>
                    <a:pt x="602" y="0"/>
                    <a:pt x="617" y="15"/>
                    <a:pt x="617" y="33"/>
                  </a:cubicBezTo>
                  <a:lnTo>
                    <a:pt x="617" y="570"/>
                  </a:lnTo>
                  <a:close/>
                </a:path>
              </a:pathLst>
            </a:cu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6" name="Freeform 85"/>
            <p:cNvSpPr>
              <a:spLocks/>
            </p:cNvSpPr>
            <p:nvPr/>
          </p:nvSpPr>
          <p:spPr bwMode="auto">
            <a:xfrm>
              <a:off x="5711260" y="3829630"/>
              <a:ext cx="949730" cy="697154"/>
            </a:xfrm>
            <a:custGeom>
              <a:avLst/>
              <a:gdLst>
                <a:gd name="T0" fmla="*/ 519 w 1038"/>
                <a:gd name="T1" fmla="*/ 0 h 762"/>
                <a:gd name="T2" fmla="*/ 0 w 1038"/>
                <a:gd name="T3" fmla="*/ 143 h 762"/>
                <a:gd name="T4" fmla="*/ 0 w 1038"/>
                <a:gd name="T5" fmla="*/ 619 h 762"/>
                <a:gd name="T6" fmla="*/ 519 w 1038"/>
                <a:gd name="T7" fmla="*/ 762 h 762"/>
                <a:gd name="T8" fmla="*/ 1038 w 1038"/>
                <a:gd name="T9" fmla="*/ 619 h 762"/>
                <a:gd name="T10" fmla="*/ 1038 w 1038"/>
                <a:gd name="T11" fmla="*/ 143 h 762"/>
                <a:gd name="T12" fmla="*/ 519 w 1038"/>
                <a:gd name="T13" fmla="*/ 0 h 762"/>
              </a:gdLst>
              <a:ahLst/>
              <a:cxnLst>
                <a:cxn ang="0">
                  <a:pos x="T0" y="T1"/>
                </a:cxn>
                <a:cxn ang="0">
                  <a:pos x="T2" y="T3"/>
                </a:cxn>
                <a:cxn ang="0">
                  <a:pos x="T4" y="T5"/>
                </a:cxn>
                <a:cxn ang="0">
                  <a:pos x="T6" y="T7"/>
                </a:cxn>
                <a:cxn ang="0">
                  <a:pos x="T8" y="T9"/>
                </a:cxn>
                <a:cxn ang="0">
                  <a:pos x="T10" y="T11"/>
                </a:cxn>
                <a:cxn ang="0">
                  <a:pos x="T12" y="T13"/>
                </a:cxn>
              </a:cxnLst>
              <a:rect l="0" t="0" r="r" b="b"/>
              <a:pathLst>
                <a:path w="1038" h="762">
                  <a:moveTo>
                    <a:pt x="519" y="0"/>
                  </a:moveTo>
                  <a:cubicBezTo>
                    <a:pt x="0" y="143"/>
                    <a:pt x="0" y="143"/>
                    <a:pt x="0" y="143"/>
                  </a:cubicBezTo>
                  <a:cubicBezTo>
                    <a:pt x="0" y="619"/>
                    <a:pt x="0" y="619"/>
                    <a:pt x="0" y="619"/>
                  </a:cubicBezTo>
                  <a:cubicBezTo>
                    <a:pt x="0" y="619"/>
                    <a:pt x="63" y="762"/>
                    <a:pt x="519" y="762"/>
                  </a:cubicBezTo>
                  <a:cubicBezTo>
                    <a:pt x="976" y="762"/>
                    <a:pt x="1038" y="619"/>
                    <a:pt x="1038" y="619"/>
                  </a:cubicBezTo>
                  <a:cubicBezTo>
                    <a:pt x="1038" y="143"/>
                    <a:pt x="1038" y="143"/>
                    <a:pt x="1038" y="143"/>
                  </a:cubicBezTo>
                  <a:lnTo>
                    <a:pt x="519" y="0"/>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7" name="Rectangle 86"/>
            <p:cNvSpPr>
              <a:spLocks noChangeArrowheads="1"/>
            </p:cNvSpPr>
            <p:nvPr/>
          </p:nvSpPr>
          <p:spPr bwMode="auto">
            <a:xfrm>
              <a:off x="5904406" y="3543911"/>
              <a:ext cx="564581" cy="790870"/>
            </a:xfrm>
            <a:prstGeom prst="rect">
              <a:avLst/>
            </a:pr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8" name="Freeform 87"/>
            <p:cNvSpPr>
              <a:spLocks/>
            </p:cNvSpPr>
            <p:nvPr/>
          </p:nvSpPr>
          <p:spPr bwMode="auto">
            <a:xfrm>
              <a:off x="5942121" y="2180460"/>
              <a:ext cx="509723" cy="669725"/>
            </a:xfrm>
            <a:custGeom>
              <a:avLst/>
              <a:gdLst>
                <a:gd name="T0" fmla="*/ 410 w 557"/>
                <a:gd name="T1" fmla="*/ 691 h 732"/>
                <a:gd name="T2" fmla="*/ 538 w 557"/>
                <a:gd name="T3" fmla="*/ 416 h 732"/>
                <a:gd name="T4" fmla="*/ 534 w 557"/>
                <a:gd name="T5" fmla="*/ 207 h 732"/>
                <a:gd name="T6" fmla="*/ 534 w 557"/>
                <a:gd name="T7" fmla="*/ 207 h 732"/>
                <a:gd name="T8" fmla="*/ 344 w 557"/>
                <a:gd name="T9" fmla="*/ 0 h 732"/>
                <a:gd name="T10" fmla="*/ 160 w 557"/>
                <a:gd name="T11" fmla="*/ 94 h 732"/>
                <a:gd name="T12" fmla="*/ 160 w 557"/>
                <a:gd name="T13" fmla="*/ 93 h 732"/>
                <a:gd name="T14" fmla="*/ 27 w 557"/>
                <a:gd name="T15" fmla="*/ 202 h 732"/>
                <a:gd name="T16" fmla="*/ 5 w 557"/>
                <a:gd name="T17" fmla="*/ 379 h 732"/>
                <a:gd name="T18" fmla="*/ 5 w 557"/>
                <a:gd name="T19" fmla="*/ 379 h 732"/>
                <a:gd name="T20" fmla="*/ 117 w 557"/>
                <a:gd name="T21" fmla="*/ 685 h 732"/>
                <a:gd name="T22" fmla="*/ 117 w 557"/>
                <a:gd name="T23" fmla="*/ 685 h 732"/>
                <a:gd name="T24" fmla="*/ 266 w 557"/>
                <a:gd name="T25" fmla="*/ 732 h 732"/>
                <a:gd name="T26" fmla="*/ 410 w 557"/>
                <a:gd name="T27" fmla="*/ 69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7" h="732">
                  <a:moveTo>
                    <a:pt x="410" y="691"/>
                  </a:moveTo>
                  <a:cubicBezTo>
                    <a:pt x="410" y="691"/>
                    <a:pt x="487" y="661"/>
                    <a:pt x="538" y="416"/>
                  </a:cubicBezTo>
                  <a:cubicBezTo>
                    <a:pt x="547" y="367"/>
                    <a:pt x="557" y="283"/>
                    <a:pt x="534" y="207"/>
                  </a:cubicBezTo>
                  <a:cubicBezTo>
                    <a:pt x="534" y="207"/>
                    <a:pt x="534" y="207"/>
                    <a:pt x="534" y="207"/>
                  </a:cubicBezTo>
                  <a:cubicBezTo>
                    <a:pt x="520" y="107"/>
                    <a:pt x="344" y="0"/>
                    <a:pt x="344" y="0"/>
                  </a:cubicBezTo>
                  <a:cubicBezTo>
                    <a:pt x="344" y="50"/>
                    <a:pt x="172" y="91"/>
                    <a:pt x="160" y="94"/>
                  </a:cubicBezTo>
                  <a:cubicBezTo>
                    <a:pt x="160" y="93"/>
                    <a:pt x="160" y="93"/>
                    <a:pt x="160" y="93"/>
                  </a:cubicBezTo>
                  <a:cubicBezTo>
                    <a:pt x="123" y="108"/>
                    <a:pt x="81" y="93"/>
                    <a:pt x="27" y="202"/>
                  </a:cubicBezTo>
                  <a:cubicBezTo>
                    <a:pt x="4" y="247"/>
                    <a:pt x="0" y="312"/>
                    <a:pt x="5" y="379"/>
                  </a:cubicBezTo>
                  <a:cubicBezTo>
                    <a:pt x="5" y="379"/>
                    <a:pt x="5" y="379"/>
                    <a:pt x="5" y="379"/>
                  </a:cubicBezTo>
                  <a:cubicBezTo>
                    <a:pt x="25" y="617"/>
                    <a:pt x="117" y="685"/>
                    <a:pt x="117" y="685"/>
                  </a:cubicBezTo>
                  <a:cubicBezTo>
                    <a:pt x="117" y="685"/>
                    <a:pt x="117" y="685"/>
                    <a:pt x="117" y="685"/>
                  </a:cubicBezTo>
                  <a:cubicBezTo>
                    <a:pt x="177" y="713"/>
                    <a:pt x="266" y="732"/>
                    <a:pt x="266" y="732"/>
                  </a:cubicBezTo>
                  <a:cubicBezTo>
                    <a:pt x="266" y="732"/>
                    <a:pt x="354" y="711"/>
                    <a:pt x="410" y="691"/>
                  </a:cubicBez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Tree>
    <p:extLst>
      <p:ext uri="{BB962C8B-B14F-4D97-AF65-F5344CB8AC3E}">
        <p14:creationId xmlns:p14="http://schemas.microsoft.com/office/powerpoint/2010/main" val="152837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243072" y="587093"/>
            <a:ext cx="170591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Ring Book</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366368" y="2018023"/>
            <a:ext cx="7461961" cy="4414571"/>
            <a:chOff x="2557457" y="1849849"/>
            <a:chExt cx="7461960" cy="4414571"/>
          </a:xfrm>
          <a:effectLst>
            <a:outerShdw blurRad="152400" dist="63500" dir="5400000" algn="t" rotWithShape="0">
              <a:prstClr val="black">
                <a:alpha val="40000"/>
              </a:prstClr>
            </a:outerShdw>
          </a:effectLst>
        </p:grpSpPr>
        <p:grpSp>
          <p:nvGrpSpPr>
            <p:cNvPr id="11" name="Group 10"/>
            <p:cNvGrpSpPr/>
            <p:nvPr/>
          </p:nvGrpSpPr>
          <p:grpSpPr>
            <a:xfrm>
              <a:off x="2557457" y="1849849"/>
              <a:ext cx="7461960" cy="4414571"/>
              <a:chOff x="515938" y="-3175"/>
              <a:chExt cx="7720012" cy="4567238"/>
            </a:xfrm>
            <a:solidFill>
              <a:schemeClr val="tx2"/>
            </a:solidFill>
          </p:grpSpPr>
          <p:sp>
            <p:nvSpPr>
              <p:cNvPr id="47" name="Freeform 48"/>
              <p:cNvSpPr>
                <a:spLocks/>
              </p:cNvSpPr>
              <p:nvPr/>
            </p:nvSpPr>
            <p:spPr bwMode="auto">
              <a:xfrm>
                <a:off x="515938" y="-3175"/>
                <a:ext cx="3859212" cy="4567238"/>
              </a:xfrm>
              <a:custGeom>
                <a:avLst/>
                <a:gdLst>
                  <a:gd name="T0" fmla="*/ 949 w 1028"/>
                  <a:gd name="T1" fmla="*/ 1209 h 1215"/>
                  <a:gd name="T2" fmla="*/ 49 w 1028"/>
                  <a:gd name="T3" fmla="*/ 1209 h 1215"/>
                  <a:gd name="T4" fmla="*/ 6 w 1028"/>
                  <a:gd name="T5" fmla="*/ 1166 h 1215"/>
                  <a:gd name="T6" fmla="*/ 6 w 1028"/>
                  <a:gd name="T7" fmla="*/ 48 h 1215"/>
                  <a:gd name="T8" fmla="*/ 49 w 1028"/>
                  <a:gd name="T9" fmla="*/ 6 h 1215"/>
                  <a:gd name="T10" fmla="*/ 949 w 1028"/>
                  <a:gd name="T11" fmla="*/ 6 h 1215"/>
                  <a:gd name="T12" fmla="*/ 1028 w 1028"/>
                  <a:gd name="T13" fmla="*/ 6 h 1215"/>
                  <a:gd name="T14" fmla="*/ 1028 w 1028"/>
                  <a:gd name="T15" fmla="*/ 0 h 1215"/>
                  <a:gd name="T16" fmla="*/ 989 w 1028"/>
                  <a:gd name="T17" fmla="*/ 0 h 1215"/>
                  <a:gd name="T18" fmla="*/ 49 w 1028"/>
                  <a:gd name="T19" fmla="*/ 0 h 1215"/>
                  <a:gd name="T20" fmla="*/ 0 w 1028"/>
                  <a:gd name="T21" fmla="*/ 48 h 1215"/>
                  <a:gd name="T22" fmla="*/ 0 w 1028"/>
                  <a:gd name="T23" fmla="*/ 1166 h 1215"/>
                  <a:gd name="T24" fmla="*/ 49 w 1028"/>
                  <a:gd name="T25" fmla="*/ 1215 h 1215"/>
                  <a:gd name="T26" fmla="*/ 989 w 1028"/>
                  <a:gd name="T27" fmla="*/ 1215 h 1215"/>
                  <a:gd name="T28" fmla="*/ 1028 w 1028"/>
                  <a:gd name="T29" fmla="*/ 1215 h 1215"/>
                  <a:gd name="T30" fmla="*/ 1028 w 1028"/>
                  <a:gd name="T31" fmla="*/ 1209 h 1215"/>
                  <a:gd name="T32" fmla="*/ 949 w 1028"/>
                  <a:gd name="T33" fmla="*/ 12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49" y="1209"/>
                    </a:moveTo>
                    <a:cubicBezTo>
                      <a:pt x="49" y="1209"/>
                      <a:pt x="49" y="1209"/>
                      <a:pt x="49" y="1209"/>
                    </a:cubicBezTo>
                    <a:cubicBezTo>
                      <a:pt x="26" y="1209"/>
                      <a:pt x="6" y="1190"/>
                      <a:pt x="6" y="1166"/>
                    </a:cubicBezTo>
                    <a:cubicBezTo>
                      <a:pt x="6" y="48"/>
                      <a:pt x="6" y="48"/>
                      <a:pt x="6" y="48"/>
                    </a:cubicBezTo>
                    <a:cubicBezTo>
                      <a:pt x="6" y="25"/>
                      <a:pt x="26" y="6"/>
                      <a:pt x="49" y="6"/>
                    </a:cubicBezTo>
                    <a:cubicBezTo>
                      <a:pt x="949" y="6"/>
                      <a:pt x="949" y="6"/>
                      <a:pt x="949" y="6"/>
                    </a:cubicBezTo>
                    <a:cubicBezTo>
                      <a:pt x="1028" y="6"/>
                      <a:pt x="1028" y="6"/>
                      <a:pt x="1028" y="6"/>
                    </a:cubicBezTo>
                    <a:cubicBezTo>
                      <a:pt x="1028" y="0"/>
                      <a:pt x="1028" y="0"/>
                      <a:pt x="1028" y="0"/>
                    </a:cubicBezTo>
                    <a:cubicBezTo>
                      <a:pt x="1012" y="0"/>
                      <a:pt x="997" y="0"/>
                      <a:pt x="989" y="0"/>
                    </a:cubicBezTo>
                    <a:cubicBezTo>
                      <a:pt x="49" y="0"/>
                      <a:pt x="49" y="0"/>
                      <a:pt x="49" y="0"/>
                    </a:cubicBezTo>
                    <a:cubicBezTo>
                      <a:pt x="22" y="0"/>
                      <a:pt x="0" y="22"/>
                      <a:pt x="0" y="48"/>
                    </a:cubicBezTo>
                    <a:cubicBezTo>
                      <a:pt x="0" y="1166"/>
                      <a:pt x="0" y="1166"/>
                      <a:pt x="0" y="1166"/>
                    </a:cubicBezTo>
                    <a:cubicBezTo>
                      <a:pt x="0" y="1193"/>
                      <a:pt x="22" y="1215"/>
                      <a:pt x="49" y="1215"/>
                    </a:cubicBezTo>
                    <a:cubicBezTo>
                      <a:pt x="989" y="1215"/>
                      <a:pt x="989" y="1215"/>
                      <a:pt x="989" y="1215"/>
                    </a:cubicBezTo>
                    <a:cubicBezTo>
                      <a:pt x="997" y="1215"/>
                      <a:pt x="1012" y="1215"/>
                      <a:pt x="1028" y="1215"/>
                    </a:cubicBezTo>
                    <a:cubicBezTo>
                      <a:pt x="1028" y="1209"/>
                      <a:pt x="1028" y="1209"/>
                      <a:pt x="1028" y="1209"/>
                    </a:cubicBezTo>
                    <a:cubicBezTo>
                      <a:pt x="993" y="1209"/>
                      <a:pt x="958" y="1209"/>
                      <a:pt x="949" y="1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49"/>
              <p:cNvSpPr>
                <a:spLocks/>
              </p:cNvSpPr>
              <p:nvPr/>
            </p:nvSpPr>
            <p:spPr bwMode="auto">
              <a:xfrm>
                <a:off x="4375150" y="-3175"/>
                <a:ext cx="3860800" cy="4567238"/>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2" name="Group 11"/>
            <p:cNvGrpSpPr/>
            <p:nvPr/>
          </p:nvGrpSpPr>
          <p:grpSpPr>
            <a:xfrm>
              <a:off x="2578939" y="1871331"/>
              <a:ext cx="7417461" cy="4370072"/>
              <a:chOff x="538163" y="19050"/>
              <a:chExt cx="7673975" cy="4521200"/>
            </a:xfrm>
            <a:solidFill>
              <a:schemeClr val="tx2">
                <a:lumMod val="60000"/>
                <a:lumOff val="40000"/>
              </a:schemeClr>
            </a:solidFill>
          </p:grpSpPr>
          <p:sp>
            <p:nvSpPr>
              <p:cNvPr id="45" name="Freeform 46"/>
              <p:cNvSpPr>
                <a:spLocks/>
              </p:cNvSpPr>
              <p:nvPr/>
            </p:nvSpPr>
            <p:spPr bwMode="auto">
              <a:xfrm>
                <a:off x="538163" y="19050"/>
                <a:ext cx="3540125" cy="4521200"/>
              </a:xfrm>
              <a:custGeom>
                <a:avLst/>
                <a:gdLst>
                  <a:gd name="T0" fmla="*/ 43 w 943"/>
                  <a:gd name="T1" fmla="*/ 0 h 1203"/>
                  <a:gd name="T2" fmla="*/ 0 w 943"/>
                  <a:gd name="T3" fmla="*/ 42 h 1203"/>
                  <a:gd name="T4" fmla="*/ 0 w 943"/>
                  <a:gd name="T5" fmla="*/ 1160 h 1203"/>
                  <a:gd name="T6" fmla="*/ 43 w 943"/>
                  <a:gd name="T7" fmla="*/ 1203 h 1203"/>
                  <a:gd name="T8" fmla="*/ 943 w 943"/>
                  <a:gd name="T9" fmla="*/ 1203 h 1203"/>
                  <a:gd name="T10" fmla="*/ 943 w 943"/>
                  <a:gd name="T11" fmla="*/ 0 h 1203"/>
                  <a:gd name="T12" fmla="*/ 43 w 943"/>
                  <a:gd name="T13" fmla="*/ 0 h 1203"/>
                </a:gdLst>
                <a:ahLst/>
                <a:cxnLst>
                  <a:cxn ang="0">
                    <a:pos x="T0" y="T1"/>
                  </a:cxn>
                  <a:cxn ang="0">
                    <a:pos x="T2" y="T3"/>
                  </a:cxn>
                  <a:cxn ang="0">
                    <a:pos x="T4" y="T5"/>
                  </a:cxn>
                  <a:cxn ang="0">
                    <a:pos x="T6" y="T7"/>
                  </a:cxn>
                  <a:cxn ang="0">
                    <a:pos x="T8" y="T9"/>
                  </a:cxn>
                  <a:cxn ang="0">
                    <a:pos x="T10" y="T11"/>
                  </a:cxn>
                  <a:cxn ang="0">
                    <a:pos x="T12" y="T13"/>
                  </a:cxn>
                </a:cxnLst>
                <a:rect l="0" t="0" r="r" b="b"/>
                <a:pathLst>
                  <a:path w="943" h="1203">
                    <a:moveTo>
                      <a:pt x="43" y="0"/>
                    </a:moveTo>
                    <a:cubicBezTo>
                      <a:pt x="20" y="0"/>
                      <a:pt x="0" y="19"/>
                      <a:pt x="0" y="42"/>
                    </a:cubicBezTo>
                    <a:cubicBezTo>
                      <a:pt x="0" y="1160"/>
                      <a:pt x="0" y="1160"/>
                      <a:pt x="0" y="1160"/>
                    </a:cubicBezTo>
                    <a:cubicBezTo>
                      <a:pt x="0" y="1184"/>
                      <a:pt x="20" y="1203"/>
                      <a:pt x="43" y="1203"/>
                    </a:cubicBezTo>
                    <a:cubicBezTo>
                      <a:pt x="943" y="1203"/>
                      <a:pt x="943" y="1203"/>
                      <a:pt x="943" y="1203"/>
                    </a:cubicBezTo>
                    <a:cubicBezTo>
                      <a:pt x="943" y="0"/>
                      <a:pt x="943" y="0"/>
                      <a:pt x="943" y="0"/>
                    </a:cubicBezTo>
                    <a:lnTo>
                      <a:pt x="43" y="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7"/>
              <p:cNvSpPr>
                <a:spLocks/>
              </p:cNvSpPr>
              <p:nvPr/>
            </p:nvSpPr>
            <p:spPr bwMode="auto">
              <a:xfrm>
                <a:off x="4675188" y="19050"/>
                <a:ext cx="3536950" cy="4521200"/>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 name="Group 12"/>
            <p:cNvGrpSpPr/>
            <p:nvPr/>
          </p:nvGrpSpPr>
          <p:grpSpPr>
            <a:xfrm>
              <a:off x="6000731" y="1871331"/>
              <a:ext cx="576947" cy="4370072"/>
              <a:chOff x="4078288" y="19050"/>
              <a:chExt cx="596899" cy="4521200"/>
            </a:xfrm>
            <a:solidFill>
              <a:schemeClr val="tx2">
                <a:lumMod val="60000"/>
                <a:lumOff val="40000"/>
              </a:schemeClr>
            </a:solidFill>
          </p:grpSpPr>
          <p:sp>
            <p:nvSpPr>
              <p:cNvPr id="43" name="Freeform 44"/>
              <p:cNvSpPr>
                <a:spLocks/>
              </p:cNvSpPr>
              <p:nvPr/>
            </p:nvSpPr>
            <p:spPr bwMode="auto">
              <a:xfrm>
                <a:off x="4078288" y="19050"/>
                <a:ext cx="296862" cy="4521200"/>
              </a:xfrm>
              <a:custGeom>
                <a:avLst/>
                <a:gdLst>
                  <a:gd name="T0" fmla="*/ 0 w 79"/>
                  <a:gd name="T1" fmla="*/ 1203 h 1203"/>
                  <a:gd name="T2" fmla="*/ 79 w 79"/>
                  <a:gd name="T3" fmla="*/ 1203 h 1203"/>
                  <a:gd name="T4" fmla="*/ 79 w 79"/>
                  <a:gd name="T5" fmla="*/ 0 h 1203"/>
                  <a:gd name="T6" fmla="*/ 0 w 79"/>
                  <a:gd name="T7" fmla="*/ 0 h 1203"/>
                  <a:gd name="T8" fmla="*/ 0 w 79"/>
                  <a:gd name="T9" fmla="*/ 1203 h 1203"/>
                </a:gdLst>
                <a:ahLst/>
                <a:cxnLst>
                  <a:cxn ang="0">
                    <a:pos x="T0" y="T1"/>
                  </a:cxn>
                  <a:cxn ang="0">
                    <a:pos x="T2" y="T3"/>
                  </a:cxn>
                  <a:cxn ang="0">
                    <a:pos x="T4" y="T5"/>
                  </a:cxn>
                  <a:cxn ang="0">
                    <a:pos x="T6" y="T7"/>
                  </a:cxn>
                  <a:cxn ang="0">
                    <a:pos x="T8" y="T9"/>
                  </a:cxn>
                </a:cxnLst>
                <a:rect l="0" t="0" r="r" b="b"/>
                <a:pathLst>
                  <a:path w="79" h="1203">
                    <a:moveTo>
                      <a:pt x="0" y="1203"/>
                    </a:moveTo>
                    <a:cubicBezTo>
                      <a:pt x="9" y="1203"/>
                      <a:pt x="44" y="1203"/>
                      <a:pt x="79" y="1203"/>
                    </a:cubicBezTo>
                    <a:cubicBezTo>
                      <a:pt x="79" y="0"/>
                      <a:pt x="79" y="0"/>
                      <a:pt x="79" y="0"/>
                    </a:cubicBezTo>
                    <a:cubicBezTo>
                      <a:pt x="0" y="0"/>
                      <a:pt x="0" y="0"/>
                      <a:pt x="0" y="0"/>
                    </a:cubicBezTo>
                    <a:lnTo>
                      <a:pt x="0"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45"/>
              <p:cNvSpPr>
                <a:spLocks/>
              </p:cNvSpPr>
              <p:nvPr/>
            </p:nvSpPr>
            <p:spPr bwMode="auto">
              <a:xfrm>
                <a:off x="4375150" y="19050"/>
                <a:ext cx="300037" cy="4521200"/>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 name="Group 13"/>
            <p:cNvGrpSpPr/>
            <p:nvPr/>
          </p:nvGrpSpPr>
          <p:grpSpPr>
            <a:xfrm>
              <a:off x="2651057" y="1943450"/>
              <a:ext cx="7273225" cy="4225835"/>
              <a:chOff x="612775" y="93663"/>
              <a:chExt cx="7524750" cy="4371975"/>
            </a:xfrm>
            <a:solidFill>
              <a:schemeClr val="bg1">
                <a:lumMod val="65000"/>
              </a:schemeClr>
            </a:solidFill>
          </p:grpSpPr>
          <p:sp>
            <p:nvSpPr>
              <p:cNvPr id="41" name="Freeform 42"/>
              <p:cNvSpPr>
                <a:spLocks/>
              </p:cNvSpPr>
              <p:nvPr/>
            </p:nvSpPr>
            <p:spPr bwMode="auto">
              <a:xfrm>
                <a:off x="61277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43"/>
              <p:cNvSpPr>
                <a:spLocks/>
              </p:cNvSpPr>
              <p:nvPr/>
            </p:nvSpPr>
            <p:spPr bwMode="auto">
              <a:xfrm>
                <a:off x="4799013"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5" name="Group 14"/>
            <p:cNvGrpSpPr/>
            <p:nvPr/>
          </p:nvGrpSpPr>
          <p:grpSpPr>
            <a:xfrm>
              <a:off x="2709366" y="1943450"/>
              <a:ext cx="7156607" cy="4225835"/>
              <a:chOff x="673100" y="93663"/>
              <a:chExt cx="7404100" cy="4371975"/>
            </a:xfrm>
            <a:solidFill>
              <a:schemeClr val="bg1">
                <a:lumMod val="75000"/>
              </a:schemeClr>
            </a:solidFill>
            <a:effectLst>
              <a:outerShdw blurRad="63500" algn="ctr" rotWithShape="0">
                <a:prstClr val="black">
                  <a:alpha val="40000"/>
                </a:prstClr>
              </a:outerShdw>
            </a:effectLst>
          </p:grpSpPr>
          <p:sp>
            <p:nvSpPr>
              <p:cNvPr id="39" name="Freeform 40"/>
              <p:cNvSpPr>
                <a:spLocks/>
              </p:cNvSpPr>
              <p:nvPr/>
            </p:nvSpPr>
            <p:spPr bwMode="auto">
              <a:xfrm>
                <a:off x="673100"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0" name="Freeform 41"/>
              <p:cNvSpPr>
                <a:spLocks/>
              </p:cNvSpPr>
              <p:nvPr/>
            </p:nvSpPr>
            <p:spPr bwMode="auto">
              <a:xfrm>
                <a:off x="4740275"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6" name="Group 15"/>
            <p:cNvGrpSpPr/>
            <p:nvPr/>
          </p:nvGrpSpPr>
          <p:grpSpPr>
            <a:xfrm>
              <a:off x="2767675" y="1943450"/>
              <a:ext cx="7039991" cy="4225835"/>
              <a:chOff x="733425" y="93663"/>
              <a:chExt cx="7283450" cy="4371975"/>
            </a:xfrm>
            <a:solidFill>
              <a:schemeClr val="bg1">
                <a:lumMod val="85000"/>
              </a:schemeClr>
            </a:solidFill>
            <a:effectLst>
              <a:outerShdw blurRad="63500" algn="ctr" rotWithShape="0">
                <a:prstClr val="black">
                  <a:alpha val="40000"/>
                </a:prstClr>
              </a:outerShdw>
            </a:effectLst>
          </p:grpSpPr>
          <p:sp>
            <p:nvSpPr>
              <p:cNvPr id="37" name="Freeform 38"/>
              <p:cNvSpPr>
                <a:spLocks/>
              </p:cNvSpPr>
              <p:nvPr/>
            </p:nvSpPr>
            <p:spPr bwMode="auto">
              <a:xfrm>
                <a:off x="73342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8" name="Freeform 39"/>
              <p:cNvSpPr>
                <a:spLocks/>
              </p:cNvSpPr>
              <p:nvPr/>
            </p:nvSpPr>
            <p:spPr bwMode="auto">
              <a:xfrm>
                <a:off x="4679950"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7" name="Group 16"/>
            <p:cNvGrpSpPr/>
            <p:nvPr/>
          </p:nvGrpSpPr>
          <p:grpSpPr>
            <a:xfrm>
              <a:off x="2825984" y="1943450"/>
              <a:ext cx="6924907" cy="4225835"/>
              <a:chOff x="793750" y="93663"/>
              <a:chExt cx="7164387" cy="4371975"/>
            </a:xfrm>
            <a:solidFill>
              <a:schemeClr val="bg1">
                <a:lumMod val="85000"/>
              </a:schemeClr>
            </a:solidFill>
            <a:effectLst>
              <a:outerShdw blurRad="63500" algn="ctr" rotWithShape="0">
                <a:prstClr val="black">
                  <a:alpha val="40000"/>
                </a:prstClr>
              </a:outerShdw>
            </a:effectLst>
          </p:grpSpPr>
          <p:sp>
            <p:nvSpPr>
              <p:cNvPr id="35" name="Freeform 36"/>
              <p:cNvSpPr>
                <a:spLocks/>
              </p:cNvSpPr>
              <p:nvPr/>
            </p:nvSpPr>
            <p:spPr bwMode="auto">
              <a:xfrm>
                <a:off x="793750"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37"/>
              <p:cNvSpPr>
                <a:spLocks/>
              </p:cNvSpPr>
              <p:nvPr/>
            </p:nvSpPr>
            <p:spPr bwMode="auto">
              <a:xfrm>
                <a:off x="461962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8" name="Group 17"/>
            <p:cNvGrpSpPr/>
            <p:nvPr/>
          </p:nvGrpSpPr>
          <p:grpSpPr>
            <a:xfrm>
              <a:off x="2884292" y="1943450"/>
              <a:ext cx="6808290" cy="4225835"/>
              <a:chOff x="854075" y="93663"/>
              <a:chExt cx="7043737" cy="4371975"/>
            </a:xfrm>
            <a:solidFill>
              <a:schemeClr val="bg1">
                <a:lumMod val="85000"/>
              </a:schemeClr>
            </a:solidFill>
            <a:effectLst>
              <a:outerShdw blurRad="63500" algn="ctr" rotWithShape="0">
                <a:prstClr val="black">
                  <a:alpha val="40000"/>
                </a:prstClr>
              </a:outerShdw>
            </a:effectLst>
          </p:grpSpPr>
          <p:sp>
            <p:nvSpPr>
              <p:cNvPr id="33" name="Freeform 34"/>
              <p:cNvSpPr>
                <a:spLocks/>
              </p:cNvSpPr>
              <p:nvPr/>
            </p:nvSpPr>
            <p:spPr bwMode="auto">
              <a:xfrm>
                <a:off x="854075"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455930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9" name="Group 18"/>
            <p:cNvGrpSpPr/>
            <p:nvPr/>
          </p:nvGrpSpPr>
          <p:grpSpPr>
            <a:xfrm>
              <a:off x="2941067" y="1943450"/>
              <a:ext cx="6693207" cy="4225835"/>
              <a:chOff x="912813" y="93663"/>
              <a:chExt cx="6924674" cy="4371975"/>
            </a:xfrm>
            <a:solidFill>
              <a:schemeClr val="bg1">
                <a:lumMod val="95000"/>
              </a:schemeClr>
            </a:solidFill>
            <a:effectLst>
              <a:outerShdw blurRad="63500" algn="ctr" rotWithShape="0">
                <a:prstClr val="black">
                  <a:alpha val="40000"/>
                </a:prstClr>
              </a:outerShdw>
            </a:effectLst>
          </p:grpSpPr>
          <p:sp>
            <p:nvSpPr>
              <p:cNvPr id="31" name="Freeform 32"/>
              <p:cNvSpPr>
                <a:spLocks/>
              </p:cNvSpPr>
              <p:nvPr/>
            </p:nvSpPr>
            <p:spPr bwMode="auto">
              <a:xfrm>
                <a:off x="912813"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449897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20" name="Group 19"/>
            <p:cNvGrpSpPr/>
            <p:nvPr/>
          </p:nvGrpSpPr>
          <p:grpSpPr>
            <a:xfrm>
              <a:off x="2999375" y="1943450"/>
              <a:ext cx="6576590" cy="4225835"/>
              <a:chOff x="973138" y="93663"/>
              <a:chExt cx="6804024" cy="4371975"/>
            </a:xfrm>
            <a:effectLst>
              <a:outerShdw blurRad="63500" algn="ctr" rotWithShape="0">
                <a:prstClr val="black">
                  <a:alpha val="40000"/>
                </a:prstClr>
              </a:outerShdw>
            </a:effectLst>
          </p:grpSpPr>
          <p:sp>
            <p:nvSpPr>
              <p:cNvPr id="29" name="Freeform 30"/>
              <p:cNvSpPr>
                <a:spLocks/>
              </p:cNvSpPr>
              <p:nvPr/>
            </p:nvSpPr>
            <p:spPr bwMode="auto">
              <a:xfrm>
                <a:off x="973138"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sp>
            <p:nvSpPr>
              <p:cNvPr id="30" name="Freeform 31"/>
              <p:cNvSpPr>
                <a:spLocks/>
              </p:cNvSpPr>
              <p:nvPr/>
            </p:nvSpPr>
            <p:spPr bwMode="auto">
              <a:xfrm>
                <a:off x="443865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grpSp>
        <p:sp>
          <p:nvSpPr>
            <p:cNvPr id="21" name="Freeform 22"/>
            <p:cNvSpPr>
              <a:spLocks noEditPoints="1"/>
            </p:cNvSpPr>
            <p:nvPr/>
          </p:nvSpPr>
          <p:spPr bwMode="auto">
            <a:xfrm>
              <a:off x="6473337" y="2208907"/>
              <a:ext cx="115082" cy="3691851"/>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3"/>
            <p:cNvSpPr>
              <a:spLocks noEditPoints="1"/>
            </p:cNvSpPr>
            <p:nvPr/>
          </p:nvSpPr>
          <p:spPr bwMode="auto">
            <a:xfrm>
              <a:off x="6473337" y="2208907"/>
              <a:ext cx="75187" cy="3691851"/>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3" name="Freeform 24"/>
            <p:cNvSpPr>
              <a:spLocks noEditPoints="1"/>
            </p:cNvSpPr>
            <p:nvPr/>
          </p:nvSpPr>
          <p:spPr bwMode="auto">
            <a:xfrm>
              <a:off x="5986921" y="2208907"/>
              <a:ext cx="116617" cy="3691851"/>
            </a:xfrm>
            <a:custGeom>
              <a:avLst/>
              <a:gdLst>
                <a:gd name="T0" fmla="*/ 0 w 32"/>
                <a:gd name="T1" fmla="*/ 16 h 1016"/>
                <a:gd name="T2" fmla="*/ 32 w 32"/>
                <a:gd name="T3" fmla="*/ 16 h 1016"/>
                <a:gd name="T4" fmla="*/ 0 w 32"/>
                <a:gd name="T5" fmla="*/ 98 h 1016"/>
                <a:gd name="T6" fmla="*/ 32 w 32"/>
                <a:gd name="T7" fmla="*/ 98 h 1016"/>
                <a:gd name="T8" fmla="*/ 0 w 32"/>
                <a:gd name="T9" fmla="*/ 98 h 1016"/>
                <a:gd name="T10" fmla="*/ 16 w 32"/>
                <a:gd name="T11" fmla="*/ 196 h 1016"/>
                <a:gd name="T12" fmla="*/ 16 w 32"/>
                <a:gd name="T13" fmla="*/ 164 h 1016"/>
                <a:gd name="T14" fmla="*/ 0 w 32"/>
                <a:gd name="T15" fmla="*/ 262 h 1016"/>
                <a:gd name="T16" fmla="*/ 32 w 32"/>
                <a:gd name="T17" fmla="*/ 262 h 1016"/>
                <a:gd name="T18" fmla="*/ 0 w 32"/>
                <a:gd name="T19" fmla="*/ 262 h 1016"/>
                <a:gd name="T20" fmla="*/ 16 w 32"/>
                <a:gd name="T21" fmla="*/ 360 h 1016"/>
                <a:gd name="T22" fmla="*/ 16 w 32"/>
                <a:gd name="T23" fmla="*/ 328 h 1016"/>
                <a:gd name="T24" fmla="*/ 0 w 32"/>
                <a:gd name="T25" fmla="*/ 426 h 1016"/>
                <a:gd name="T26" fmla="*/ 32 w 32"/>
                <a:gd name="T27" fmla="*/ 426 h 1016"/>
                <a:gd name="T28" fmla="*/ 0 w 32"/>
                <a:gd name="T29" fmla="*/ 426 h 1016"/>
                <a:gd name="T30" fmla="*/ 16 w 32"/>
                <a:gd name="T31" fmla="*/ 524 h 1016"/>
                <a:gd name="T32" fmla="*/ 16 w 32"/>
                <a:gd name="T33" fmla="*/ 492 h 1016"/>
                <a:gd name="T34" fmla="*/ 0 w 32"/>
                <a:gd name="T35" fmla="*/ 590 h 1016"/>
                <a:gd name="T36" fmla="*/ 32 w 32"/>
                <a:gd name="T37" fmla="*/ 590 h 1016"/>
                <a:gd name="T38" fmla="*/ 0 w 32"/>
                <a:gd name="T39" fmla="*/ 590 h 1016"/>
                <a:gd name="T40" fmla="*/ 16 w 32"/>
                <a:gd name="T41" fmla="*/ 688 h 1016"/>
                <a:gd name="T42" fmla="*/ 16 w 32"/>
                <a:gd name="T43" fmla="*/ 656 h 1016"/>
                <a:gd name="T44" fmla="*/ 0 w 32"/>
                <a:gd name="T45" fmla="*/ 754 h 1016"/>
                <a:gd name="T46" fmla="*/ 32 w 32"/>
                <a:gd name="T47" fmla="*/ 754 h 1016"/>
                <a:gd name="T48" fmla="*/ 0 w 32"/>
                <a:gd name="T49" fmla="*/ 754 h 1016"/>
                <a:gd name="T50" fmla="*/ 16 w 32"/>
                <a:gd name="T51" fmla="*/ 852 h 1016"/>
                <a:gd name="T52" fmla="*/ 16 w 32"/>
                <a:gd name="T53" fmla="*/ 820 h 1016"/>
                <a:gd name="T54" fmla="*/ 0 w 32"/>
                <a:gd name="T55" fmla="*/ 918 h 1016"/>
                <a:gd name="T56" fmla="*/ 32 w 32"/>
                <a:gd name="T57" fmla="*/ 918 h 1016"/>
                <a:gd name="T58" fmla="*/ 0 w 32"/>
                <a:gd name="T59" fmla="*/ 918 h 1016"/>
                <a:gd name="T60" fmla="*/ 16 w 32"/>
                <a:gd name="T61" fmla="*/ 1016 h 1016"/>
                <a:gd name="T62" fmla="*/ 16 w 32"/>
                <a:gd name="T63" fmla="*/ 98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16" y="32"/>
                  </a:moveTo>
                  <a:cubicBezTo>
                    <a:pt x="8" y="32"/>
                    <a:pt x="0" y="25"/>
                    <a:pt x="0" y="16"/>
                  </a:cubicBezTo>
                  <a:cubicBezTo>
                    <a:pt x="0" y="7"/>
                    <a:pt x="8" y="0"/>
                    <a:pt x="16" y="0"/>
                  </a:cubicBezTo>
                  <a:cubicBezTo>
                    <a:pt x="25" y="0"/>
                    <a:pt x="32" y="7"/>
                    <a:pt x="32" y="16"/>
                  </a:cubicBezTo>
                  <a:cubicBezTo>
                    <a:pt x="32" y="25"/>
                    <a:pt x="25" y="32"/>
                    <a:pt x="16" y="32"/>
                  </a:cubicBezTo>
                  <a:close/>
                  <a:moveTo>
                    <a:pt x="0" y="98"/>
                  </a:moveTo>
                  <a:cubicBezTo>
                    <a:pt x="0" y="107"/>
                    <a:pt x="8" y="114"/>
                    <a:pt x="16" y="114"/>
                  </a:cubicBezTo>
                  <a:cubicBezTo>
                    <a:pt x="25" y="114"/>
                    <a:pt x="32" y="107"/>
                    <a:pt x="32" y="98"/>
                  </a:cubicBezTo>
                  <a:cubicBezTo>
                    <a:pt x="32" y="89"/>
                    <a:pt x="25" y="82"/>
                    <a:pt x="16" y="82"/>
                  </a:cubicBezTo>
                  <a:cubicBezTo>
                    <a:pt x="8" y="82"/>
                    <a:pt x="0" y="89"/>
                    <a:pt x="0" y="98"/>
                  </a:cubicBezTo>
                  <a:close/>
                  <a:moveTo>
                    <a:pt x="0" y="180"/>
                  </a:moveTo>
                  <a:cubicBezTo>
                    <a:pt x="0" y="189"/>
                    <a:pt x="8" y="196"/>
                    <a:pt x="16" y="196"/>
                  </a:cubicBezTo>
                  <a:cubicBezTo>
                    <a:pt x="25" y="196"/>
                    <a:pt x="32" y="189"/>
                    <a:pt x="32" y="180"/>
                  </a:cubicBezTo>
                  <a:cubicBezTo>
                    <a:pt x="32" y="171"/>
                    <a:pt x="25" y="164"/>
                    <a:pt x="16" y="164"/>
                  </a:cubicBezTo>
                  <a:cubicBezTo>
                    <a:pt x="8" y="164"/>
                    <a:pt x="0" y="171"/>
                    <a:pt x="0" y="180"/>
                  </a:cubicBezTo>
                  <a:close/>
                  <a:moveTo>
                    <a:pt x="0" y="262"/>
                  </a:moveTo>
                  <a:cubicBezTo>
                    <a:pt x="0" y="271"/>
                    <a:pt x="8" y="278"/>
                    <a:pt x="16" y="278"/>
                  </a:cubicBezTo>
                  <a:cubicBezTo>
                    <a:pt x="25" y="278"/>
                    <a:pt x="32" y="271"/>
                    <a:pt x="32" y="262"/>
                  </a:cubicBezTo>
                  <a:cubicBezTo>
                    <a:pt x="32" y="253"/>
                    <a:pt x="25" y="246"/>
                    <a:pt x="16" y="246"/>
                  </a:cubicBezTo>
                  <a:cubicBezTo>
                    <a:pt x="8" y="246"/>
                    <a:pt x="0" y="253"/>
                    <a:pt x="0" y="262"/>
                  </a:cubicBezTo>
                  <a:close/>
                  <a:moveTo>
                    <a:pt x="0" y="344"/>
                  </a:moveTo>
                  <a:cubicBezTo>
                    <a:pt x="0" y="353"/>
                    <a:pt x="8" y="360"/>
                    <a:pt x="16" y="360"/>
                  </a:cubicBezTo>
                  <a:cubicBezTo>
                    <a:pt x="25" y="360"/>
                    <a:pt x="32" y="353"/>
                    <a:pt x="32" y="344"/>
                  </a:cubicBezTo>
                  <a:cubicBezTo>
                    <a:pt x="32" y="335"/>
                    <a:pt x="25" y="328"/>
                    <a:pt x="16" y="328"/>
                  </a:cubicBezTo>
                  <a:cubicBezTo>
                    <a:pt x="8" y="328"/>
                    <a:pt x="0" y="335"/>
                    <a:pt x="0" y="344"/>
                  </a:cubicBezTo>
                  <a:close/>
                  <a:moveTo>
                    <a:pt x="0" y="426"/>
                  </a:moveTo>
                  <a:cubicBezTo>
                    <a:pt x="0" y="435"/>
                    <a:pt x="8" y="442"/>
                    <a:pt x="16" y="442"/>
                  </a:cubicBezTo>
                  <a:cubicBezTo>
                    <a:pt x="25" y="442"/>
                    <a:pt x="32" y="435"/>
                    <a:pt x="32" y="426"/>
                  </a:cubicBezTo>
                  <a:cubicBezTo>
                    <a:pt x="32" y="417"/>
                    <a:pt x="25" y="410"/>
                    <a:pt x="16" y="410"/>
                  </a:cubicBezTo>
                  <a:cubicBezTo>
                    <a:pt x="8" y="410"/>
                    <a:pt x="0" y="417"/>
                    <a:pt x="0" y="426"/>
                  </a:cubicBezTo>
                  <a:close/>
                  <a:moveTo>
                    <a:pt x="0" y="508"/>
                  </a:moveTo>
                  <a:cubicBezTo>
                    <a:pt x="0" y="517"/>
                    <a:pt x="8" y="524"/>
                    <a:pt x="16" y="524"/>
                  </a:cubicBezTo>
                  <a:cubicBezTo>
                    <a:pt x="25" y="524"/>
                    <a:pt x="32" y="517"/>
                    <a:pt x="32" y="508"/>
                  </a:cubicBezTo>
                  <a:cubicBezTo>
                    <a:pt x="32" y="499"/>
                    <a:pt x="25" y="492"/>
                    <a:pt x="16" y="492"/>
                  </a:cubicBezTo>
                  <a:cubicBezTo>
                    <a:pt x="8" y="492"/>
                    <a:pt x="0" y="499"/>
                    <a:pt x="0" y="508"/>
                  </a:cubicBezTo>
                  <a:close/>
                  <a:moveTo>
                    <a:pt x="0" y="590"/>
                  </a:moveTo>
                  <a:cubicBezTo>
                    <a:pt x="0" y="599"/>
                    <a:pt x="8" y="606"/>
                    <a:pt x="16" y="606"/>
                  </a:cubicBezTo>
                  <a:cubicBezTo>
                    <a:pt x="25" y="606"/>
                    <a:pt x="32" y="599"/>
                    <a:pt x="32" y="590"/>
                  </a:cubicBezTo>
                  <a:cubicBezTo>
                    <a:pt x="32" y="581"/>
                    <a:pt x="25" y="574"/>
                    <a:pt x="16" y="574"/>
                  </a:cubicBezTo>
                  <a:cubicBezTo>
                    <a:pt x="8" y="574"/>
                    <a:pt x="0" y="581"/>
                    <a:pt x="0" y="590"/>
                  </a:cubicBezTo>
                  <a:close/>
                  <a:moveTo>
                    <a:pt x="0" y="672"/>
                  </a:moveTo>
                  <a:cubicBezTo>
                    <a:pt x="0" y="681"/>
                    <a:pt x="8" y="688"/>
                    <a:pt x="16" y="688"/>
                  </a:cubicBezTo>
                  <a:cubicBezTo>
                    <a:pt x="25" y="688"/>
                    <a:pt x="32" y="681"/>
                    <a:pt x="32" y="672"/>
                  </a:cubicBezTo>
                  <a:cubicBezTo>
                    <a:pt x="32" y="663"/>
                    <a:pt x="25" y="656"/>
                    <a:pt x="16" y="656"/>
                  </a:cubicBezTo>
                  <a:cubicBezTo>
                    <a:pt x="8" y="656"/>
                    <a:pt x="0" y="663"/>
                    <a:pt x="0" y="672"/>
                  </a:cubicBezTo>
                  <a:close/>
                  <a:moveTo>
                    <a:pt x="0" y="754"/>
                  </a:moveTo>
                  <a:cubicBezTo>
                    <a:pt x="0" y="763"/>
                    <a:pt x="8" y="770"/>
                    <a:pt x="16" y="770"/>
                  </a:cubicBezTo>
                  <a:cubicBezTo>
                    <a:pt x="25" y="770"/>
                    <a:pt x="32" y="763"/>
                    <a:pt x="32" y="754"/>
                  </a:cubicBezTo>
                  <a:cubicBezTo>
                    <a:pt x="32" y="745"/>
                    <a:pt x="25" y="738"/>
                    <a:pt x="16" y="738"/>
                  </a:cubicBezTo>
                  <a:cubicBezTo>
                    <a:pt x="8" y="738"/>
                    <a:pt x="0" y="745"/>
                    <a:pt x="0" y="754"/>
                  </a:cubicBezTo>
                  <a:close/>
                  <a:moveTo>
                    <a:pt x="0" y="836"/>
                  </a:moveTo>
                  <a:cubicBezTo>
                    <a:pt x="0" y="845"/>
                    <a:pt x="8" y="852"/>
                    <a:pt x="16" y="852"/>
                  </a:cubicBezTo>
                  <a:cubicBezTo>
                    <a:pt x="25" y="852"/>
                    <a:pt x="32" y="845"/>
                    <a:pt x="32" y="836"/>
                  </a:cubicBezTo>
                  <a:cubicBezTo>
                    <a:pt x="32" y="827"/>
                    <a:pt x="25" y="820"/>
                    <a:pt x="16" y="820"/>
                  </a:cubicBezTo>
                  <a:cubicBezTo>
                    <a:pt x="8" y="820"/>
                    <a:pt x="0" y="827"/>
                    <a:pt x="0" y="836"/>
                  </a:cubicBezTo>
                  <a:close/>
                  <a:moveTo>
                    <a:pt x="0" y="918"/>
                  </a:moveTo>
                  <a:cubicBezTo>
                    <a:pt x="0" y="927"/>
                    <a:pt x="8" y="934"/>
                    <a:pt x="16" y="934"/>
                  </a:cubicBezTo>
                  <a:cubicBezTo>
                    <a:pt x="25" y="934"/>
                    <a:pt x="32" y="927"/>
                    <a:pt x="32" y="918"/>
                  </a:cubicBezTo>
                  <a:cubicBezTo>
                    <a:pt x="32" y="909"/>
                    <a:pt x="25" y="902"/>
                    <a:pt x="16" y="902"/>
                  </a:cubicBezTo>
                  <a:cubicBezTo>
                    <a:pt x="8" y="902"/>
                    <a:pt x="0" y="909"/>
                    <a:pt x="0" y="918"/>
                  </a:cubicBezTo>
                  <a:close/>
                  <a:moveTo>
                    <a:pt x="0" y="1000"/>
                  </a:moveTo>
                  <a:cubicBezTo>
                    <a:pt x="0" y="1009"/>
                    <a:pt x="8" y="1016"/>
                    <a:pt x="16" y="1016"/>
                  </a:cubicBezTo>
                  <a:cubicBezTo>
                    <a:pt x="25" y="1016"/>
                    <a:pt x="32" y="1009"/>
                    <a:pt x="32" y="1000"/>
                  </a:cubicBezTo>
                  <a:cubicBezTo>
                    <a:pt x="32" y="991"/>
                    <a:pt x="25" y="984"/>
                    <a:pt x="16" y="984"/>
                  </a:cubicBezTo>
                  <a:cubicBezTo>
                    <a:pt x="8" y="984"/>
                    <a:pt x="0" y="991"/>
                    <a:pt x="0" y="1000"/>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4" name="Freeform 25"/>
            <p:cNvSpPr>
              <a:spLocks noEditPoints="1"/>
            </p:cNvSpPr>
            <p:nvPr/>
          </p:nvSpPr>
          <p:spPr bwMode="auto">
            <a:xfrm>
              <a:off x="6029885" y="2208907"/>
              <a:ext cx="73653" cy="3691851"/>
            </a:xfrm>
            <a:custGeom>
              <a:avLst/>
              <a:gdLst>
                <a:gd name="T0" fmla="*/ 0 w 20"/>
                <a:gd name="T1" fmla="*/ 277 h 1016"/>
                <a:gd name="T2" fmla="*/ 0 w 20"/>
                <a:gd name="T3" fmla="*/ 247 h 1016"/>
                <a:gd name="T4" fmla="*/ 20 w 20"/>
                <a:gd name="T5" fmla="*/ 262 h 1016"/>
                <a:gd name="T6" fmla="*/ 20 w 20"/>
                <a:gd name="T7" fmla="*/ 508 h 1016"/>
                <a:gd name="T8" fmla="*/ 0 w 20"/>
                <a:gd name="T9" fmla="*/ 493 h 1016"/>
                <a:gd name="T10" fmla="*/ 0 w 20"/>
                <a:gd name="T11" fmla="*/ 523 h 1016"/>
                <a:gd name="T12" fmla="*/ 20 w 20"/>
                <a:gd name="T13" fmla="*/ 508 h 1016"/>
                <a:gd name="T14" fmla="*/ 4 w 20"/>
                <a:gd name="T15" fmla="*/ 328 h 1016"/>
                <a:gd name="T16" fmla="*/ 11 w 20"/>
                <a:gd name="T17" fmla="*/ 344 h 1016"/>
                <a:gd name="T18" fmla="*/ 4 w 20"/>
                <a:gd name="T19" fmla="*/ 360 h 1016"/>
                <a:gd name="T20" fmla="*/ 20 w 20"/>
                <a:gd name="T21" fmla="*/ 426 h 1016"/>
                <a:gd name="T22" fmla="*/ 0 w 20"/>
                <a:gd name="T23" fmla="*/ 411 h 1016"/>
                <a:gd name="T24" fmla="*/ 0 w 20"/>
                <a:gd name="T25" fmla="*/ 441 h 1016"/>
                <a:gd name="T26" fmla="*/ 20 w 20"/>
                <a:gd name="T27" fmla="*/ 426 h 1016"/>
                <a:gd name="T28" fmla="*/ 4 w 20"/>
                <a:gd name="T29" fmla="*/ 82 h 1016"/>
                <a:gd name="T30" fmla="*/ 11 w 20"/>
                <a:gd name="T31" fmla="*/ 98 h 1016"/>
                <a:gd name="T32" fmla="*/ 4 w 20"/>
                <a:gd name="T33" fmla="*/ 114 h 1016"/>
                <a:gd name="T34" fmla="*/ 20 w 20"/>
                <a:gd name="T35" fmla="*/ 16 h 1016"/>
                <a:gd name="T36" fmla="*/ 0 w 20"/>
                <a:gd name="T37" fmla="*/ 1 h 1016"/>
                <a:gd name="T38" fmla="*/ 0 w 20"/>
                <a:gd name="T39" fmla="*/ 31 h 1016"/>
                <a:gd name="T40" fmla="*/ 20 w 20"/>
                <a:gd name="T41" fmla="*/ 16 h 1016"/>
                <a:gd name="T42" fmla="*/ 4 w 20"/>
                <a:gd name="T43" fmla="*/ 164 h 1016"/>
                <a:gd name="T44" fmla="*/ 11 w 20"/>
                <a:gd name="T45" fmla="*/ 180 h 1016"/>
                <a:gd name="T46" fmla="*/ 4 w 20"/>
                <a:gd name="T47" fmla="*/ 196 h 1016"/>
                <a:gd name="T48" fmla="*/ 20 w 20"/>
                <a:gd name="T49" fmla="*/ 918 h 1016"/>
                <a:gd name="T50" fmla="*/ 0 w 20"/>
                <a:gd name="T51" fmla="*/ 903 h 1016"/>
                <a:gd name="T52" fmla="*/ 0 w 20"/>
                <a:gd name="T53" fmla="*/ 933 h 1016"/>
                <a:gd name="T54" fmla="*/ 20 w 20"/>
                <a:gd name="T55" fmla="*/ 918 h 1016"/>
                <a:gd name="T56" fmla="*/ 4 w 20"/>
                <a:gd name="T57" fmla="*/ 1016 h 1016"/>
                <a:gd name="T58" fmla="*/ 4 w 20"/>
                <a:gd name="T59" fmla="*/ 984 h 1016"/>
                <a:gd name="T60" fmla="*/ 11 w 20"/>
                <a:gd name="T61" fmla="*/ 1000 h 1016"/>
                <a:gd name="T62" fmla="*/ 20 w 20"/>
                <a:gd name="T63" fmla="*/ 836 h 1016"/>
                <a:gd name="T64" fmla="*/ 0 w 20"/>
                <a:gd name="T65" fmla="*/ 821 h 1016"/>
                <a:gd name="T66" fmla="*/ 0 w 20"/>
                <a:gd name="T67" fmla="*/ 851 h 1016"/>
                <a:gd name="T68" fmla="*/ 20 w 20"/>
                <a:gd name="T69" fmla="*/ 836 h 1016"/>
                <a:gd name="T70" fmla="*/ 4 w 20"/>
                <a:gd name="T71" fmla="*/ 656 h 1016"/>
                <a:gd name="T72" fmla="*/ 11 w 20"/>
                <a:gd name="T73" fmla="*/ 672 h 1016"/>
                <a:gd name="T74" fmla="*/ 4 w 20"/>
                <a:gd name="T75" fmla="*/ 688 h 1016"/>
                <a:gd name="T76" fmla="*/ 20 w 20"/>
                <a:gd name="T77" fmla="*/ 754 h 1016"/>
                <a:gd name="T78" fmla="*/ 0 w 20"/>
                <a:gd name="T79" fmla="*/ 739 h 1016"/>
                <a:gd name="T80" fmla="*/ 0 w 20"/>
                <a:gd name="T81" fmla="*/ 769 h 1016"/>
                <a:gd name="T82" fmla="*/ 20 w 20"/>
                <a:gd name="T83" fmla="*/ 754 h 1016"/>
                <a:gd name="T84" fmla="*/ 4 w 20"/>
                <a:gd name="T85" fmla="*/ 574 h 1016"/>
                <a:gd name="T86" fmla="*/ 11 w 20"/>
                <a:gd name="T87" fmla="*/ 590 h 1016"/>
                <a:gd name="T88" fmla="*/ 4 w 20"/>
                <a:gd name="T89" fmla="*/ 60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016">
                  <a:moveTo>
                    <a:pt x="4" y="278"/>
                  </a:moveTo>
                  <a:cubicBezTo>
                    <a:pt x="3" y="278"/>
                    <a:pt x="1" y="278"/>
                    <a:pt x="0" y="277"/>
                  </a:cubicBezTo>
                  <a:cubicBezTo>
                    <a:pt x="6" y="275"/>
                    <a:pt x="11" y="269"/>
                    <a:pt x="11" y="262"/>
                  </a:cubicBezTo>
                  <a:cubicBezTo>
                    <a:pt x="11" y="255"/>
                    <a:pt x="6" y="249"/>
                    <a:pt x="0" y="247"/>
                  </a:cubicBezTo>
                  <a:cubicBezTo>
                    <a:pt x="1" y="247"/>
                    <a:pt x="3" y="246"/>
                    <a:pt x="4" y="246"/>
                  </a:cubicBezTo>
                  <a:cubicBezTo>
                    <a:pt x="13" y="246"/>
                    <a:pt x="20" y="253"/>
                    <a:pt x="20" y="262"/>
                  </a:cubicBezTo>
                  <a:cubicBezTo>
                    <a:pt x="20" y="271"/>
                    <a:pt x="13" y="278"/>
                    <a:pt x="4" y="278"/>
                  </a:cubicBezTo>
                  <a:close/>
                  <a:moveTo>
                    <a:pt x="20" y="508"/>
                  </a:moveTo>
                  <a:cubicBezTo>
                    <a:pt x="20" y="499"/>
                    <a:pt x="13" y="492"/>
                    <a:pt x="4" y="492"/>
                  </a:cubicBezTo>
                  <a:cubicBezTo>
                    <a:pt x="3" y="492"/>
                    <a:pt x="1" y="493"/>
                    <a:pt x="0" y="493"/>
                  </a:cubicBezTo>
                  <a:cubicBezTo>
                    <a:pt x="6" y="495"/>
                    <a:pt x="11" y="501"/>
                    <a:pt x="11" y="508"/>
                  </a:cubicBezTo>
                  <a:cubicBezTo>
                    <a:pt x="11" y="515"/>
                    <a:pt x="6" y="521"/>
                    <a:pt x="0" y="523"/>
                  </a:cubicBezTo>
                  <a:cubicBezTo>
                    <a:pt x="1" y="524"/>
                    <a:pt x="3" y="524"/>
                    <a:pt x="4" y="524"/>
                  </a:cubicBezTo>
                  <a:cubicBezTo>
                    <a:pt x="13" y="524"/>
                    <a:pt x="20" y="517"/>
                    <a:pt x="20" y="508"/>
                  </a:cubicBezTo>
                  <a:close/>
                  <a:moveTo>
                    <a:pt x="20" y="344"/>
                  </a:moveTo>
                  <a:cubicBezTo>
                    <a:pt x="20" y="335"/>
                    <a:pt x="13" y="328"/>
                    <a:pt x="4" y="328"/>
                  </a:cubicBezTo>
                  <a:cubicBezTo>
                    <a:pt x="3" y="328"/>
                    <a:pt x="1" y="329"/>
                    <a:pt x="0" y="329"/>
                  </a:cubicBezTo>
                  <a:cubicBezTo>
                    <a:pt x="6" y="331"/>
                    <a:pt x="11" y="337"/>
                    <a:pt x="11" y="344"/>
                  </a:cubicBezTo>
                  <a:cubicBezTo>
                    <a:pt x="11" y="351"/>
                    <a:pt x="6" y="357"/>
                    <a:pt x="0" y="359"/>
                  </a:cubicBezTo>
                  <a:cubicBezTo>
                    <a:pt x="1" y="360"/>
                    <a:pt x="3" y="360"/>
                    <a:pt x="4" y="360"/>
                  </a:cubicBezTo>
                  <a:cubicBezTo>
                    <a:pt x="13" y="360"/>
                    <a:pt x="20" y="353"/>
                    <a:pt x="20" y="344"/>
                  </a:cubicBezTo>
                  <a:close/>
                  <a:moveTo>
                    <a:pt x="20" y="426"/>
                  </a:moveTo>
                  <a:cubicBezTo>
                    <a:pt x="20" y="417"/>
                    <a:pt x="13" y="410"/>
                    <a:pt x="4" y="410"/>
                  </a:cubicBezTo>
                  <a:cubicBezTo>
                    <a:pt x="3" y="410"/>
                    <a:pt x="1" y="411"/>
                    <a:pt x="0" y="411"/>
                  </a:cubicBezTo>
                  <a:cubicBezTo>
                    <a:pt x="6" y="413"/>
                    <a:pt x="11" y="419"/>
                    <a:pt x="11" y="426"/>
                  </a:cubicBezTo>
                  <a:cubicBezTo>
                    <a:pt x="11" y="433"/>
                    <a:pt x="6" y="439"/>
                    <a:pt x="0" y="441"/>
                  </a:cubicBezTo>
                  <a:cubicBezTo>
                    <a:pt x="1" y="442"/>
                    <a:pt x="3" y="442"/>
                    <a:pt x="4" y="442"/>
                  </a:cubicBezTo>
                  <a:cubicBezTo>
                    <a:pt x="13" y="442"/>
                    <a:pt x="20" y="435"/>
                    <a:pt x="20" y="426"/>
                  </a:cubicBezTo>
                  <a:close/>
                  <a:moveTo>
                    <a:pt x="20" y="98"/>
                  </a:moveTo>
                  <a:cubicBezTo>
                    <a:pt x="20" y="89"/>
                    <a:pt x="13" y="82"/>
                    <a:pt x="4" y="82"/>
                  </a:cubicBezTo>
                  <a:cubicBezTo>
                    <a:pt x="3" y="82"/>
                    <a:pt x="1" y="83"/>
                    <a:pt x="0" y="83"/>
                  </a:cubicBezTo>
                  <a:cubicBezTo>
                    <a:pt x="6" y="85"/>
                    <a:pt x="11" y="91"/>
                    <a:pt x="11" y="98"/>
                  </a:cubicBezTo>
                  <a:cubicBezTo>
                    <a:pt x="11" y="105"/>
                    <a:pt x="6" y="111"/>
                    <a:pt x="0" y="113"/>
                  </a:cubicBezTo>
                  <a:cubicBezTo>
                    <a:pt x="1" y="114"/>
                    <a:pt x="3" y="114"/>
                    <a:pt x="4" y="114"/>
                  </a:cubicBezTo>
                  <a:cubicBezTo>
                    <a:pt x="13" y="114"/>
                    <a:pt x="20" y="107"/>
                    <a:pt x="20" y="98"/>
                  </a:cubicBezTo>
                  <a:close/>
                  <a:moveTo>
                    <a:pt x="20" y="16"/>
                  </a:moveTo>
                  <a:cubicBezTo>
                    <a:pt x="20" y="7"/>
                    <a:pt x="13" y="0"/>
                    <a:pt x="4" y="0"/>
                  </a:cubicBezTo>
                  <a:cubicBezTo>
                    <a:pt x="3" y="0"/>
                    <a:pt x="1" y="1"/>
                    <a:pt x="0" y="1"/>
                  </a:cubicBezTo>
                  <a:cubicBezTo>
                    <a:pt x="6" y="3"/>
                    <a:pt x="11" y="9"/>
                    <a:pt x="11" y="16"/>
                  </a:cubicBezTo>
                  <a:cubicBezTo>
                    <a:pt x="11" y="23"/>
                    <a:pt x="6" y="29"/>
                    <a:pt x="0" y="31"/>
                  </a:cubicBezTo>
                  <a:cubicBezTo>
                    <a:pt x="1" y="32"/>
                    <a:pt x="3" y="32"/>
                    <a:pt x="4" y="32"/>
                  </a:cubicBezTo>
                  <a:cubicBezTo>
                    <a:pt x="13" y="32"/>
                    <a:pt x="20" y="25"/>
                    <a:pt x="20" y="16"/>
                  </a:cubicBezTo>
                  <a:close/>
                  <a:moveTo>
                    <a:pt x="20" y="180"/>
                  </a:moveTo>
                  <a:cubicBezTo>
                    <a:pt x="20" y="171"/>
                    <a:pt x="13" y="164"/>
                    <a:pt x="4" y="164"/>
                  </a:cubicBezTo>
                  <a:cubicBezTo>
                    <a:pt x="3" y="164"/>
                    <a:pt x="1" y="165"/>
                    <a:pt x="0" y="165"/>
                  </a:cubicBezTo>
                  <a:cubicBezTo>
                    <a:pt x="6" y="167"/>
                    <a:pt x="11" y="173"/>
                    <a:pt x="11" y="180"/>
                  </a:cubicBezTo>
                  <a:cubicBezTo>
                    <a:pt x="11" y="187"/>
                    <a:pt x="6" y="193"/>
                    <a:pt x="0" y="195"/>
                  </a:cubicBezTo>
                  <a:cubicBezTo>
                    <a:pt x="1" y="196"/>
                    <a:pt x="3" y="196"/>
                    <a:pt x="4" y="196"/>
                  </a:cubicBezTo>
                  <a:cubicBezTo>
                    <a:pt x="13" y="196"/>
                    <a:pt x="20" y="189"/>
                    <a:pt x="20" y="180"/>
                  </a:cubicBezTo>
                  <a:close/>
                  <a:moveTo>
                    <a:pt x="20" y="918"/>
                  </a:moveTo>
                  <a:cubicBezTo>
                    <a:pt x="20" y="909"/>
                    <a:pt x="13" y="902"/>
                    <a:pt x="4" y="902"/>
                  </a:cubicBezTo>
                  <a:cubicBezTo>
                    <a:pt x="3" y="902"/>
                    <a:pt x="1" y="903"/>
                    <a:pt x="0" y="903"/>
                  </a:cubicBezTo>
                  <a:cubicBezTo>
                    <a:pt x="6" y="905"/>
                    <a:pt x="11" y="911"/>
                    <a:pt x="11" y="918"/>
                  </a:cubicBezTo>
                  <a:cubicBezTo>
                    <a:pt x="11" y="925"/>
                    <a:pt x="6" y="931"/>
                    <a:pt x="0" y="933"/>
                  </a:cubicBezTo>
                  <a:cubicBezTo>
                    <a:pt x="1" y="934"/>
                    <a:pt x="3" y="934"/>
                    <a:pt x="4" y="934"/>
                  </a:cubicBezTo>
                  <a:cubicBezTo>
                    <a:pt x="13" y="934"/>
                    <a:pt x="20" y="927"/>
                    <a:pt x="20" y="918"/>
                  </a:cubicBezTo>
                  <a:close/>
                  <a:moveTo>
                    <a:pt x="0" y="1015"/>
                  </a:moveTo>
                  <a:cubicBezTo>
                    <a:pt x="1" y="1016"/>
                    <a:pt x="3" y="1016"/>
                    <a:pt x="4" y="1016"/>
                  </a:cubicBezTo>
                  <a:cubicBezTo>
                    <a:pt x="13" y="1016"/>
                    <a:pt x="20" y="1009"/>
                    <a:pt x="20" y="1000"/>
                  </a:cubicBezTo>
                  <a:cubicBezTo>
                    <a:pt x="20" y="991"/>
                    <a:pt x="13" y="984"/>
                    <a:pt x="4" y="984"/>
                  </a:cubicBezTo>
                  <a:cubicBezTo>
                    <a:pt x="3" y="984"/>
                    <a:pt x="1" y="985"/>
                    <a:pt x="0" y="985"/>
                  </a:cubicBezTo>
                  <a:cubicBezTo>
                    <a:pt x="6" y="987"/>
                    <a:pt x="11" y="993"/>
                    <a:pt x="11" y="1000"/>
                  </a:cubicBezTo>
                  <a:cubicBezTo>
                    <a:pt x="11" y="1007"/>
                    <a:pt x="6" y="1013"/>
                    <a:pt x="0" y="1015"/>
                  </a:cubicBezTo>
                  <a:close/>
                  <a:moveTo>
                    <a:pt x="20" y="836"/>
                  </a:moveTo>
                  <a:cubicBezTo>
                    <a:pt x="20" y="827"/>
                    <a:pt x="13" y="820"/>
                    <a:pt x="4" y="820"/>
                  </a:cubicBezTo>
                  <a:cubicBezTo>
                    <a:pt x="3" y="820"/>
                    <a:pt x="1" y="821"/>
                    <a:pt x="0" y="821"/>
                  </a:cubicBezTo>
                  <a:cubicBezTo>
                    <a:pt x="6" y="823"/>
                    <a:pt x="11" y="829"/>
                    <a:pt x="11" y="836"/>
                  </a:cubicBezTo>
                  <a:cubicBezTo>
                    <a:pt x="11" y="843"/>
                    <a:pt x="6" y="849"/>
                    <a:pt x="0" y="851"/>
                  </a:cubicBezTo>
                  <a:cubicBezTo>
                    <a:pt x="1" y="852"/>
                    <a:pt x="3" y="852"/>
                    <a:pt x="4" y="852"/>
                  </a:cubicBezTo>
                  <a:cubicBezTo>
                    <a:pt x="13" y="852"/>
                    <a:pt x="20" y="845"/>
                    <a:pt x="20" y="836"/>
                  </a:cubicBezTo>
                  <a:close/>
                  <a:moveTo>
                    <a:pt x="20" y="672"/>
                  </a:moveTo>
                  <a:cubicBezTo>
                    <a:pt x="20" y="663"/>
                    <a:pt x="13" y="656"/>
                    <a:pt x="4" y="656"/>
                  </a:cubicBezTo>
                  <a:cubicBezTo>
                    <a:pt x="3" y="656"/>
                    <a:pt x="1" y="657"/>
                    <a:pt x="0" y="657"/>
                  </a:cubicBezTo>
                  <a:cubicBezTo>
                    <a:pt x="6" y="659"/>
                    <a:pt x="11" y="665"/>
                    <a:pt x="11" y="672"/>
                  </a:cubicBezTo>
                  <a:cubicBezTo>
                    <a:pt x="11" y="679"/>
                    <a:pt x="6" y="685"/>
                    <a:pt x="0" y="687"/>
                  </a:cubicBezTo>
                  <a:cubicBezTo>
                    <a:pt x="1" y="688"/>
                    <a:pt x="3" y="688"/>
                    <a:pt x="4" y="688"/>
                  </a:cubicBezTo>
                  <a:cubicBezTo>
                    <a:pt x="13" y="688"/>
                    <a:pt x="20" y="681"/>
                    <a:pt x="20" y="672"/>
                  </a:cubicBezTo>
                  <a:close/>
                  <a:moveTo>
                    <a:pt x="20" y="754"/>
                  </a:moveTo>
                  <a:cubicBezTo>
                    <a:pt x="20" y="745"/>
                    <a:pt x="13" y="738"/>
                    <a:pt x="4" y="738"/>
                  </a:cubicBezTo>
                  <a:cubicBezTo>
                    <a:pt x="3" y="738"/>
                    <a:pt x="1" y="739"/>
                    <a:pt x="0" y="739"/>
                  </a:cubicBezTo>
                  <a:cubicBezTo>
                    <a:pt x="6" y="741"/>
                    <a:pt x="11" y="747"/>
                    <a:pt x="11" y="754"/>
                  </a:cubicBezTo>
                  <a:cubicBezTo>
                    <a:pt x="11" y="761"/>
                    <a:pt x="6" y="767"/>
                    <a:pt x="0" y="769"/>
                  </a:cubicBezTo>
                  <a:cubicBezTo>
                    <a:pt x="1" y="770"/>
                    <a:pt x="3" y="770"/>
                    <a:pt x="4" y="770"/>
                  </a:cubicBezTo>
                  <a:cubicBezTo>
                    <a:pt x="13" y="770"/>
                    <a:pt x="20" y="763"/>
                    <a:pt x="20" y="754"/>
                  </a:cubicBezTo>
                  <a:close/>
                  <a:moveTo>
                    <a:pt x="20" y="590"/>
                  </a:moveTo>
                  <a:cubicBezTo>
                    <a:pt x="20" y="581"/>
                    <a:pt x="13" y="574"/>
                    <a:pt x="4" y="574"/>
                  </a:cubicBezTo>
                  <a:cubicBezTo>
                    <a:pt x="3" y="574"/>
                    <a:pt x="1" y="575"/>
                    <a:pt x="0" y="575"/>
                  </a:cubicBezTo>
                  <a:cubicBezTo>
                    <a:pt x="6" y="577"/>
                    <a:pt x="11" y="583"/>
                    <a:pt x="11" y="590"/>
                  </a:cubicBezTo>
                  <a:cubicBezTo>
                    <a:pt x="11" y="597"/>
                    <a:pt x="6" y="603"/>
                    <a:pt x="0" y="605"/>
                  </a:cubicBezTo>
                  <a:cubicBezTo>
                    <a:pt x="1" y="606"/>
                    <a:pt x="3" y="606"/>
                    <a:pt x="4" y="606"/>
                  </a:cubicBezTo>
                  <a:cubicBezTo>
                    <a:pt x="13" y="606"/>
                    <a:pt x="20" y="599"/>
                    <a:pt x="20" y="590"/>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25" name="Group 24"/>
            <p:cNvGrpSpPr/>
            <p:nvPr/>
          </p:nvGrpSpPr>
          <p:grpSpPr>
            <a:xfrm>
              <a:off x="6019144" y="2230389"/>
              <a:ext cx="537052" cy="3648888"/>
              <a:chOff x="4097338" y="390525"/>
              <a:chExt cx="555625" cy="3775076"/>
            </a:xfrm>
            <a:effectLst>
              <a:outerShdw blurRad="50800" dist="38100" dir="5400000" algn="t" rotWithShape="0">
                <a:prstClr val="black">
                  <a:alpha val="40000"/>
                </a:prstClr>
              </a:outerShdw>
            </a:effectLst>
          </p:grpSpPr>
          <p:sp>
            <p:nvSpPr>
              <p:cNvPr id="26" name="Freeform 27"/>
              <p:cNvSpPr>
                <a:spLocks noEditPoints="1"/>
              </p:cNvSpPr>
              <p:nvPr/>
            </p:nvSpPr>
            <p:spPr bwMode="auto">
              <a:xfrm>
                <a:off x="4097338" y="390525"/>
                <a:ext cx="555625" cy="3775075"/>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27" name="Freeform 28"/>
              <p:cNvSpPr>
                <a:spLocks noEditPoints="1"/>
              </p:cNvSpPr>
              <p:nvPr/>
            </p:nvSpPr>
            <p:spPr bwMode="auto">
              <a:xfrm>
                <a:off x="4113213" y="390525"/>
                <a:ext cx="528637" cy="370998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8" name="Freeform 29"/>
              <p:cNvSpPr>
                <a:spLocks noEditPoints="1"/>
              </p:cNvSpPr>
              <p:nvPr/>
            </p:nvSpPr>
            <p:spPr bwMode="auto">
              <a:xfrm>
                <a:off x="4097338" y="439738"/>
                <a:ext cx="555625" cy="3725863"/>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cxnSp>
        <p:nvCxnSpPr>
          <p:cNvPr id="49" name="Straight Connector 48"/>
          <p:cNvCxnSpPr/>
          <p:nvPr/>
        </p:nvCxnSpPr>
        <p:spPr>
          <a:xfrm>
            <a:off x="2808286" y="2663273"/>
            <a:ext cx="2578877" cy="0"/>
          </a:xfrm>
          <a:prstGeom prst="line">
            <a:avLst/>
          </a:prstGeom>
          <a:ln w="19050">
            <a:prstDash val="sysDash"/>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808286" y="4052594"/>
            <a:ext cx="2578877" cy="0"/>
          </a:xfrm>
          <a:prstGeom prst="line">
            <a:avLst/>
          </a:prstGeom>
          <a:ln w="1905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808286" y="5470269"/>
            <a:ext cx="2578877" cy="0"/>
          </a:xfrm>
          <a:prstGeom prst="line">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804892" y="2663273"/>
            <a:ext cx="2578877" cy="0"/>
          </a:xfrm>
          <a:prstGeom prst="line">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804892" y="4052594"/>
            <a:ext cx="2578877" cy="0"/>
          </a:xfrm>
          <a:prstGeom prst="line">
            <a:avLst/>
          </a:prstGeom>
          <a:ln w="19050">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6804892" y="5470269"/>
            <a:ext cx="2578877" cy="0"/>
          </a:xfrm>
          <a:prstGeom prst="line">
            <a:avLst/>
          </a:prstGeom>
          <a:ln w="19050">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2815451" y="2316307"/>
            <a:ext cx="2401963" cy="1302059"/>
            <a:chOff x="2111588" y="1611105"/>
            <a:chExt cx="1801472" cy="976544"/>
          </a:xfrm>
        </p:grpSpPr>
        <p:sp>
          <p:nvSpPr>
            <p:cNvPr id="56" name="TextBox 55"/>
            <p:cNvSpPr txBox="1"/>
            <p:nvPr/>
          </p:nvSpPr>
          <p:spPr>
            <a:xfrm>
              <a:off x="2112655" y="1872261"/>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57" name="TextBox 56"/>
            <p:cNvSpPr txBox="1"/>
            <p:nvPr/>
          </p:nvSpPr>
          <p:spPr>
            <a:xfrm>
              <a:off x="2111588" y="1611105"/>
              <a:ext cx="983683" cy="238575"/>
            </a:xfrm>
            <a:prstGeom prst="rect">
              <a:avLst/>
            </a:prstGeom>
            <a:noFill/>
          </p:spPr>
          <p:txBody>
            <a:bodyPr wrap="none" rtlCol="0">
              <a:spAutoFit/>
            </a:bodyPr>
            <a:lstStyle/>
            <a:p>
              <a:r>
                <a:rPr lang="en-ID" sz="1467" b="1" dirty="0">
                  <a:solidFill>
                    <a:schemeClr val="tx1">
                      <a:lumMod val="50000"/>
                      <a:lumOff val="50000"/>
                    </a:schemeClr>
                  </a:solidFill>
                </a:rPr>
                <a:t>Plan A Head</a:t>
              </a:r>
              <a:endParaRPr lang="en-US" sz="1467" b="1" dirty="0">
                <a:solidFill>
                  <a:schemeClr val="tx1">
                    <a:lumMod val="50000"/>
                    <a:lumOff val="50000"/>
                  </a:schemeClr>
                </a:solidFill>
              </a:endParaRPr>
            </a:p>
          </p:txBody>
        </p:sp>
      </p:grpSp>
      <p:grpSp>
        <p:nvGrpSpPr>
          <p:cNvPr id="58" name="Group 57"/>
          <p:cNvGrpSpPr/>
          <p:nvPr/>
        </p:nvGrpSpPr>
        <p:grpSpPr>
          <a:xfrm>
            <a:off x="2815451" y="3705627"/>
            <a:ext cx="2401963" cy="1302055"/>
            <a:chOff x="2111588" y="2653096"/>
            <a:chExt cx="1801472" cy="976541"/>
          </a:xfrm>
        </p:grpSpPr>
        <p:sp>
          <p:nvSpPr>
            <p:cNvPr id="59" name="TextBox 58"/>
            <p:cNvSpPr txBox="1"/>
            <p:nvPr/>
          </p:nvSpPr>
          <p:spPr>
            <a:xfrm>
              <a:off x="2112655" y="2914249"/>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0" name="TextBox 59"/>
            <p:cNvSpPr txBox="1"/>
            <p:nvPr/>
          </p:nvSpPr>
          <p:spPr>
            <a:xfrm>
              <a:off x="2111588" y="2653096"/>
              <a:ext cx="1713017" cy="238575"/>
            </a:xfrm>
            <a:prstGeom prst="rect">
              <a:avLst/>
            </a:prstGeom>
            <a:noFill/>
          </p:spPr>
          <p:txBody>
            <a:bodyPr wrap="none" rtlCol="0">
              <a:spAutoFit/>
            </a:bodyPr>
            <a:lstStyle/>
            <a:p>
              <a:r>
                <a:rPr lang="en-ID" sz="1467" b="1" dirty="0">
                  <a:solidFill>
                    <a:schemeClr val="tx1">
                      <a:lumMod val="50000"/>
                      <a:lumOff val="50000"/>
                    </a:schemeClr>
                  </a:solidFill>
                </a:rPr>
                <a:t>Create A Shopping List</a:t>
              </a:r>
              <a:endParaRPr lang="en-US" sz="1467" b="1" dirty="0">
                <a:solidFill>
                  <a:schemeClr val="tx1">
                    <a:lumMod val="50000"/>
                    <a:lumOff val="50000"/>
                  </a:schemeClr>
                </a:solidFill>
              </a:endParaRPr>
            </a:p>
          </p:txBody>
        </p:sp>
      </p:grpSp>
      <p:grpSp>
        <p:nvGrpSpPr>
          <p:cNvPr id="61" name="Group 60"/>
          <p:cNvGrpSpPr/>
          <p:nvPr/>
        </p:nvGrpSpPr>
        <p:grpSpPr>
          <a:xfrm>
            <a:off x="2815451" y="5123302"/>
            <a:ext cx="2401963" cy="1302055"/>
            <a:chOff x="2111588" y="3716352"/>
            <a:chExt cx="1801472" cy="976541"/>
          </a:xfrm>
        </p:grpSpPr>
        <p:sp>
          <p:nvSpPr>
            <p:cNvPr id="62" name="TextBox 61"/>
            <p:cNvSpPr txBox="1"/>
            <p:nvPr/>
          </p:nvSpPr>
          <p:spPr>
            <a:xfrm>
              <a:off x="2112655" y="3977505"/>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3" name="TextBox 62"/>
            <p:cNvSpPr txBox="1"/>
            <p:nvPr/>
          </p:nvSpPr>
          <p:spPr>
            <a:xfrm>
              <a:off x="2111588" y="3716352"/>
              <a:ext cx="485950" cy="238575"/>
            </a:xfrm>
            <a:prstGeom prst="rect">
              <a:avLst/>
            </a:prstGeom>
            <a:noFill/>
          </p:spPr>
          <p:txBody>
            <a:bodyPr wrap="none" rtlCol="0">
              <a:spAutoFit/>
            </a:bodyPr>
            <a:lstStyle/>
            <a:p>
              <a:r>
                <a:rPr lang="en-ID" sz="1467" b="1" dirty="0">
                  <a:solidFill>
                    <a:schemeClr val="tx1">
                      <a:lumMod val="50000"/>
                      <a:lumOff val="50000"/>
                    </a:schemeClr>
                  </a:solidFill>
                </a:rPr>
                <a:t>Shop</a:t>
              </a:r>
              <a:endParaRPr lang="en-US" sz="1467" b="1" dirty="0">
                <a:solidFill>
                  <a:schemeClr val="tx1">
                    <a:lumMod val="50000"/>
                    <a:lumOff val="50000"/>
                  </a:schemeClr>
                </a:solidFill>
              </a:endParaRPr>
            </a:p>
          </p:txBody>
        </p:sp>
      </p:grpSp>
      <p:grpSp>
        <p:nvGrpSpPr>
          <p:cNvPr id="64" name="Group 63"/>
          <p:cNvGrpSpPr/>
          <p:nvPr/>
        </p:nvGrpSpPr>
        <p:grpSpPr>
          <a:xfrm>
            <a:off x="6983229" y="2316307"/>
            <a:ext cx="2400540" cy="1302059"/>
            <a:chOff x="5237421" y="1611105"/>
            <a:chExt cx="1800405" cy="976544"/>
          </a:xfrm>
        </p:grpSpPr>
        <p:sp>
          <p:nvSpPr>
            <p:cNvPr id="65" name="TextBox 64"/>
            <p:cNvSpPr txBox="1"/>
            <p:nvPr/>
          </p:nvSpPr>
          <p:spPr>
            <a:xfrm>
              <a:off x="5237421" y="1872261"/>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4" name="TextBox 73"/>
            <p:cNvSpPr txBox="1"/>
            <p:nvPr/>
          </p:nvSpPr>
          <p:spPr>
            <a:xfrm>
              <a:off x="6392479" y="1611105"/>
              <a:ext cx="638636" cy="238575"/>
            </a:xfrm>
            <a:prstGeom prst="rect">
              <a:avLst/>
            </a:prstGeom>
            <a:noFill/>
          </p:spPr>
          <p:txBody>
            <a:bodyPr wrap="none" rtlCol="0">
              <a:spAutoFit/>
            </a:bodyPr>
            <a:lstStyle/>
            <a:p>
              <a:pPr algn="r"/>
              <a:r>
                <a:rPr lang="en-ID" sz="1467" b="1" dirty="0">
                  <a:solidFill>
                    <a:schemeClr val="tx1">
                      <a:lumMod val="50000"/>
                      <a:lumOff val="50000"/>
                    </a:schemeClr>
                  </a:solidFill>
                </a:rPr>
                <a:t>Budget</a:t>
              </a:r>
              <a:endParaRPr lang="en-US" sz="1467" b="1" dirty="0">
                <a:solidFill>
                  <a:schemeClr val="tx1">
                    <a:lumMod val="50000"/>
                    <a:lumOff val="50000"/>
                  </a:schemeClr>
                </a:solidFill>
              </a:endParaRPr>
            </a:p>
          </p:txBody>
        </p:sp>
      </p:grpSp>
      <p:grpSp>
        <p:nvGrpSpPr>
          <p:cNvPr id="75" name="Group 74"/>
          <p:cNvGrpSpPr/>
          <p:nvPr/>
        </p:nvGrpSpPr>
        <p:grpSpPr>
          <a:xfrm>
            <a:off x="6983229" y="3705627"/>
            <a:ext cx="2400540" cy="1302055"/>
            <a:chOff x="5237421" y="2653096"/>
            <a:chExt cx="1800405" cy="976541"/>
          </a:xfrm>
        </p:grpSpPr>
        <p:sp>
          <p:nvSpPr>
            <p:cNvPr id="76" name="TextBox 75"/>
            <p:cNvSpPr txBox="1"/>
            <p:nvPr/>
          </p:nvSpPr>
          <p:spPr>
            <a:xfrm>
              <a:off x="5237421" y="2914249"/>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7" name="TextBox 76"/>
            <p:cNvSpPr txBox="1"/>
            <p:nvPr/>
          </p:nvSpPr>
          <p:spPr>
            <a:xfrm>
              <a:off x="6028196" y="2653096"/>
              <a:ext cx="1002920" cy="238575"/>
            </a:xfrm>
            <a:prstGeom prst="rect">
              <a:avLst/>
            </a:prstGeom>
            <a:noFill/>
          </p:spPr>
          <p:txBody>
            <a:bodyPr wrap="none" rtlCol="0">
              <a:spAutoFit/>
            </a:bodyPr>
            <a:lstStyle/>
            <a:p>
              <a:pPr algn="r"/>
              <a:r>
                <a:rPr lang="en-ID" sz="1467" b="1" dirty="0">
                  <a:solidFill>
                    <a:schemeClr val="tx1">
                      <a:lumMod val="50000"/>
                      <a:lumOff val="50000"/>
                    </a:schemeClr>
                  </a:solidFill>
                </a:rPr>
                <a:t>Locate Sales</a:t>
              </a:r>
              <a:endParaRPr lang="en-US" sz="1467" b="1" dirty="0">
                <a:solidFill>
                  <a:schemeClr val="tx1">
                    <a:lumMod val="50000"/>
                    <a:lumOff val="50000"/>
                  </a:schemeClr>
                </a:solidFill>
              </a:endParaRPr>
            </a:p>
          </p:txBody>
        </p:sp>
      </p:grpSp>
      <p:grpSp>
        <p:nvGrpSpPr>
          <p:cNvPr id="78" name="Group 77"/>
          <p:cNvGrpSpPr/>
          <p:nvPr/>
        </p:nvGrpSpPr>
        <p:grpSpPr>
          <a:xfrm>
            <a:off x="6983229" y="5123302"/>
            <a:ext cx="2400540" cy="1302055"/>
            <a:chOff x="5237421" y="3716352"/>
            <a:chExt cx="1800405" cy="976541"/>
          </a:xfrm>
        </p:grpSpPr>
        <p:sp>
          <p:nvSpPr>
            <p:cNvPr id="79" name="TextBox 78"/>
            <p:cNvSpPr txBox="1"/>
            <p:nvPr/>
          </p:nvSpPr>
          <p:spPr>
            <a:xfrm>
              <a:off x="5237421" y="3977505"/>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80" name="TextBox 79"/>
            <p:cNvSpPr txBox="1"/>
            <p:nvPr/>
          </p:nvSpPr>
          <p:spPr>
            <a:xfrm>
              <a:off x="5668146" y="3716352"/>
              <a:ext cx="1362969" cy="238575"/>
            </a:xfrm>
            <a:prstGeom prst="rect">
              <a:avLst/>
            </a:prstGeom>
            <a:noFill/>
          </p:spPr>
          <p:txBody>
            <a:bodyPr wrap="none" rtlCol="0">
              <a:spAutoFit/>
            </a:bodyPr>
            <a:lstStyle/>
            <a:p>
              <a:pPr algn="r"/>
              <a:r>
                <a:rPr lang="en-ID" sz="1467" b="1" dirty="0">
                  <a:solidFill>
                    <a:schemeClr val="tx1">
                      <a:lumMod val="50000"/>
                      <a:lumOff val="50000"/>
                    </a:schemeClr>
                  </a:solidFill>
                </a:rPr>
                <a:t>Gift Wrap &amp; Label</a:t>
              </a:r>
              <a:endParaRPr lang="en-US" sz="1467" b="1" dirty="0">
                <a:solidFill>
                  <a:schemeClr val="tx1">
                    <a:lumMod val="50000"/>
                    <a:lumOff val="50000"/>
                  </a:schemeClr>
                </a:solidFill>
              </a:endParaRPr>
            </a:p>
          </p:txBody>
        </p:sp>
      </p:grpSp>
      <p:grpSp>
        <p:nvGrpSpPr>
          <p:cNvPr id="81" name="Group 80"/>
          <p:cNvGrpSpPr/>
          <p:nvPr/>
        </p:nvGrpSpPr>
        <p:grpSpPr>
          <a:xfrm>
            <a:off x="1808691" y="3762356"/>
            <a:ext cx="827733" cy="540647"/>
            <a:chOff x="1356518" y="2695642"/>
            <a:chExt cx="620800" cy="405485"/>
          </a:xfrm>
        </p:grpSpPr>
        <p:grpSp>
          <p:nvGrpSpPr>
            <p:cNvPr id="82" name="Group 81"/>
            <p:cNvGrpSpPr/>
            <p:nvPr/>
          </p:nvGrpSpPr>
          <p:grpSpPr>
            <a:xfrm>
              <a:off x="1356518" y="2695642"/>
              <a:ext cx="620800" cy="405485"/>
              <a:chOff x="1588" y="2074863"/>
              <a:chExt cx="627062" cy="409575"/>
            </a:xfrm>
          </p:grpSpPr>
          <p:sp>
            <p:nvSpPr>
              <p:cNvPr id="84" name="Freeform 64"/>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65"/>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3" name="Freeform 36"/>
            <p:cNvSpPr>
              <a:spLocks noEditPoints="1"/>
            </p:cNvSpPr>
            <p:nvPr/>
          </p:nvSpPr>
          <p:spPr bwMode="auto">
            <a:xfrm>
              <a:off x="1590372" y="2799734"/>
              <a:ext cx="250077" cy="194504"/>
            </a:xfrm>
            <a:custGeom>
              <a:avLst/>
              <a:gdLst>
                <a:gd name="T0" fmla="*/ 26 w 80"/>
                <a:gd name="T1" fmla="*/ 35 h 60"/>
                <a:gd name="T2" fmla="*/ 25 w 80"/>
                <a:gd name="T3" fmla="*/ 25 h 60"/>
                <a:gd name="T4" fmla="*/ 12 w 80"/>
                <a:gd name="T5" fmla="*/ 25 h 60"/>
                <a:gd name="T6" fmla="*/ 5 w 80"/>
                <a:gd name="T7" fmla="*/ 35 h 60"/>
                <a:gd name="T8" fmla="*/ 25 w 80"/>
                <a:gd name="T9" fmla="*/ 36 h 60"/>
                <a:gd name="T10" fmla="*/ 24 w 80"/>
                <a:gd name="T11" fmla="*/ 27 h 60"/>
                <a:gd name="T12" fmla="*/ 8 w 80"/>
                <a:gd name="T13" fmla="*/ 34 h 60"/>
                <a:gd name="T14" fmla="*/ 18 w 80"/>
                <a:gd name="T15" fmla="*/ 39 h 60"/>
                <a:gd name="T16" fmla="*/ 13 w 80"/>
                <a:gd name="T17" fmla="*/ 41 h 60"/>
                <a:gd name="T18" fmla="*/ 13 w 80"/>
                <a:gd name="T19" fmla="*/ 38 h 60"/>
                <a:gd name="T20" fmla="*/ 18 w 80"/>
                <a:gd name="T21" fmla="*/ 39 h 60"/>
                <a:gd name="T22" fmla="*/ 73 w 80"/>
                <a:gd name="T23" fmla="*/ 42 h 60"/>
                <a:gd name="T24" fmla="*/ 79 w 80"/>
                <a:gd name="T25" fmla="*/ 20 h 60"/>
                <a:gd name="T26" fmla="*/ 74 w 80"/>
                <a:gd name="T27" fmla="*/ 20 h 60"/>
                <a:gd name="T28" fmla="*/ 53 w 80"/>
                <a:gd name="T29" fmla="*/ 0 h 60"/>
                <a:gd name="T30" fmla="*/ 33 w 80"/>
                <a:gd name="T31" fmla="*/ 13 h 60"/>
                <a:gd name="T32" fmla="*/ 25 w 80"/>
                <a:gd name="T33" fmla="*/ 12 h 60"/>
                <a:gd name="T34" fmla="*/ 25 w 80"/>
                <a:gd name="T35" fmla="*/ 15 h 60"/>
                <a:gd name="T36" fmla="*/ 32 w 80"/>
                <a:gd name="T37" fmla="*/ 21 h 60"/>
                <a:gd name="T38" fmla="*/ 35 w 80"/>
                <a:gd name="T39" fmla="*/ 42 h 60"/>
                <a:gd name="T40" fmla="*/ 55 w 80"/>
                <a:gd name="T41" fmla="*/ 43 h 60"/>
                <a:gd name="T42" fmla="*/ 31 w 80"/>
                <a:gd name="T43" fmla="*/ 45 h 60"/>
                <a:gd name="T44" fmla="*/ 29 w 80"/>
                <a:gd name="T45" fmla="*/ 20 h 60"/>
                <a:gd name="T46" fmla="*/ 9 w 80"/>
                <a:gd name="T47" fmla="*/ 20 h 60"/>
                <a:gd name="T48" fmla="*/ 0 w 80"/>
                <a:gd name="T49" fmla="*/ 35 h 60"/>
                <a:gd name="T50" fmla="*/ 0 w 80"/>
                <a:gd name="T51" fmla="*/ 52 h 60"/>
                <a:gd name="T52" fmla="*/ 8 w 80"/>
                <a:gd name="T53" fmla="*/ 54 h 60"/>
                <a:gd name="T54" fmla="*/ 24 w 80"/>
                <a:gd name="T55" fmla="*/ 54 h 60"/>
                <a:gd name="T56" fmla="*/ 57 w 80"/>
                <a:gd name="T57" fmla="*/ 60 h 60"/>
                <a:gd name="T58" fmla="*/ 75 w 80"/>
                <a:gd name="T59" fmla="*/ 54 h 60"/>
                <a:gd name="T60" fmla="*/ 76 w 80"/>
                <a:gd name="T61" fmla="*/ 46 h 60"/>
                <a:gd name="T62" fmla="*/ 62 w 80"/>
                <a:gd name="T63" fmla="*/ 45 h 60"/>
                <a:gd name="T64" fmla="*/ 72 w 80"/>
                <a:gd name="T65" fmla="*/ 43 h 60"/>
                <a:gd name="T66" fmla="*/ 24 w 80"/>
                <a:gd name="T67" fmla="*/ 51 h 60"/>
                <a:gd name="T68" fmla="*/ 29 w 80"/>
                <a:gd name="T69" fmla="*/ 48 h 60"/>
                <a:gd name="T70" fmla="*/ 49 w 80"/>
                <a:gd name="T71" fmla="*/ 51 h 60"/>
                <a:gd name="T72" fmla="*/ 11 w 80"/>
                <a:gd name="T73" fmla="*/ 23 h 60"/>
                <a:gd name="T74" fmla="*/ 28 w 80"/>
                <a:gd name="T75" fmla="*/ 45 h 60"/>
                <a:gd name="T76" fmla="*/ 16 w 80"/>
                <a:gd name="T77" fmla="*/ 43 h 60"/>
                <a:gd name="T78" fmla="*/ 3 w 80"/>
                <a:gd name="T79" fmla="*/ 45 h 60"/>
                <a:gd name="T80" fmla="*/ 3 w 80"/>
                <a:gd name="T81" fmla="*/ 48 h 60"/>
                <a:gd name="T82" fmla="*/ 8 w 80"/>
                <a:gd name="T83" fmla="*/ 51 h 60"/>
                <a:gd name="T84" fmla="*/ 3 w 80"/>
                <a:gd name="T85" fmla="*/ 48 h 60"/>
                <a:gd name="T86" fmla="*/ 12 w 80"/>
                <a:gd name="T87" fmla="*/ 51 h 60"/>
                <a:gd name="T88" fmla="*/ 21 w 80"/>
                <a:gd name="T89" fmla="*/ 51 h 60"/>
                <a:gd name="T90" fmla="*/ 57 w 80"/>
                <a:gd name="T91" fmla="*/ 56 h 60"/>
                <a:gd name="T92" fmla="*/ 57 w 80"/>
                <a:gd name="T93" fmla="*/ 47 h 60"/>
                <a:gd name="T94" fmla="*/ 57 w 80"/>
                <a:gd name="T95" fmla="*/ 56 h 60"/>
                <a:gd name="T96" fmla="*/ 65 w 80"/>
                <a:gd name="T97" fmla="*/ 51 h 60"/>
                <a:gd name="T98" fmla="*/ 73 w 80"/>
                <a:gd name="T99" fmla="*/ 48 h 60"/>
                <a:gd name="T100" fmla="*/ 54 w 80"/>
                <a:gd name="T101" fmla="*/ 3 h 60"/>
                <a:gd name="T102" fmla="*/ 38 w 80"/>
                <a:gd name="T103" fmla="*/ 20 h 60"/>
                <a:gd name="T104" fmla="*/ 35 w 80"/>
                <a:gd name="T105" fmla="*/ 23 h 60"/>
                <a:gd name="T106" fmla="*/ 71 w 80"/>
                <a:gd name="T107" fmla="*/ 40 h 60"/>
                <a:gd name="T108" fmla="*/ 35 w 80"/>
                <a:gd name="T109" fmla="*/ 2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60">
                  <a:moveTo>
                    <a:pt x="25" y="36"/>
                  </a:moveTo>
                  <a:cubicBezTo>
                    <a:pt x="25" y="36"/>
                    <a:pt x="26" y="35"/>
                    <a:pt x="26" y="35"/>
                  </a:cubicBezTo>
                  <a:cubicBezTo>
                    <a:pt x="26" y="26"/>
                    <a:pt x="26" y="26"/>
                    <a:pt x="26" y="26"/>
                  </a:cubicBezTo>
                  <a:cubicBezTo>
                    <a:pt x="26" y="25"/>
                    <a:pt x="25" y="25"/>
                    <a:pt x="25" y="25"/>
                  </a:cubicBezTo>
                  <a:cubicBezTo>
                    <a:pt x="13" y="25"/>
                    <a:pt x="13" y="25"/>
                    <a:pt x="13" y="25"/>
                  </a:cubicBezTo>
                  <a:cubicBezTo>
                    <a:pt x="13" y="25"/>
                    <a:pt x="13" y="25"/>
                    <a:pt x="12" y="25"/>
                  </a:cubicBezTo>
                  <a:cubicBezTo>
                    <a:pt x="5" y="34"/>
                    <a:pt x="5" y="34"/>
                    <a:pt x="5" y="34"/>
                  </a:cubicBezTo>
                  <a:cubicBezTo>
                    <a:pt x="5" y="34"/>
                    <a:pt x="5" y="35"/>
                    <a:pt x="5" y="35"/>
                  </a:cubicBezTo>
                  <a:cubicBezTo>
                    <a:pt x="6" y="36"/>
                    <a:pt x="6" y="36"/>
                    <a:pt x="6" y="36"/>
                  </a:cubicBezTo>
                  <a:lnTo>
                    <a:pt x="25" y="36"/>
                  </a:lnTo>
                  <a:close/>
                  <a:moveTo>
                    <a:pt x="14" y="27"/>
                  </a:moveTo>
                  <a:cubicBezTo>
                    <a:pt x="24" y="27"/>
                    <a:pt x="24" y="27"/>
                    <a:pt x="24" y="27"/>
                  </a:cubicBezTo>
                  <a:cubicBezTo>
                    <a:pt x="24" y="34"/>
                    <a:pt x="24" y="34"/>
                    <a:pt x="24" y="34"/>
                  </a:cubicBezTo>
                  <a:cubicBezTo>
                    <a:pt x="8" y="34"/>
                    <a:pt x="8" y="34"/>
                    <a:pt x="8" y="34"/>
                  </a:cubicBezTo>
                  <a:lnTo>
                    <a:pt x="14" y="27"/>
                  </a:lnTo>
                  <a:close/>
                  <a:moveTo>
                    <a:pt x="18" y="39"/>
                  </a:moveTo>
                  <a:cubicBezTo>
                    <a:pt x="18" y="40"/>
                    <a:pt x="17" y="41"/>
                    <a:pt x="16" y="41"/>
                  </a:cubicBezTo>
                  <a:cubicBezTo>
                    <a:pt x="13" y="41"/>
                    <a:pt x="13" y="41"/>
                    <a:pt x="13" y="41"/>
                  </a:cubicBezTo>
                  <a:cubicBezTo>
                    <a:pt x="12" y="41"/>
                    <a:pt x="12" y="40"/>
                    <a:pt x="12" y="39"/>
                  </a:cubicBezTo>
                  <a:cubicBezTo>
                    <a:pt x="12" y="38"/>
                    <a:pt x="12" y="38"/>
                    <a:pt x="13" y="38"/>
                  </a:cubicBezTo>
                  <a:cubicBezTo>
                    <a:pt x="16" y="38"/>
                    <a:pt x="16" y="38"/>
                    <a:pt x="16" y="38"/>
                  </a:cubicBezTo>
                  <a:cubicBezTo>
                    <a:pt x="17" y="38"/>
                    <a:pt x="18" y="38"/>
                    <a:pt x="18" y="39"/>
                  </a:cubicBezTo>
                  <a:close/>
                  <a:moveTo>
                    <a:pt x="72" y="43"/>
                  </a:moveTo>
                  <a:cubicBezTo>
                    <a:pt x="73" y="43"/>
                    <a:pt x="73" y="43"/>
                    <a:pt x="73" y="42"/>
                  </a:cubicBezTo>
                  <a:cubicBezTo>
                    <a:pt x="80" y="21"/>
                    <a:pt x="80" y="21"/>
                    <a:pt x="80" y="21"/>
                  </a:cubicBezTo>
                  <a:cubicBezTo>
                    <a:pt x="80" y="21"/>
                    <a:pt x="80" y="21"/>
                    <a:pt x="79" y="20"/>
                  </a:cubicBezTo>
                  <a:cubicBezTo>
                    <a:pt x="79" y="20"/>
                    <a:pt x="79" y="20"/>
                    <a:pt x="78" y="20"/>
                  </a:cubicBezTo>
                  <a:cubicBezTo>
                    <a:pt x="74" y="20"/>
                    <a:pt x="74" y="20"/>
                    <a:pt x="74" y="20"/>
                  </a:cubicBezTo>
                  <a:cubicBezTo>
                    <a:pt x="55" y="0"/>
                    <a:pt x="55" y="0"/>
                    <a:pt x="55" y="0"/>
                  </a:cubicBezTo>
                  <a:cubicBezTo>
                    <a:pt x="55" y="0"/>
                    <a:pt x="54" y="0"/>
                    <a:pt x="53" y="0"/>
                  </a:cubicBezTo>
                  <a:cubicBezTo>
                    <a:pt x="34" y="19"/>
                    <a:pt x="34" y="19"/>
                    <a:pt x="34" y="19"/>
                  </a:cubicBezTo>
                  <a:cubicBezTo>
                    <a:pt x="33" y="13"/>
                    <a:pt x="33" y="13"/>
                    <a:pt x="33" y="13"/>
                  </a:cubicBezTo>
                  <a:cubicBezTo>
                    <a:pt x="33" y="12"/>
                    <a:pt x="33" y="12"/>
                    <a:pt x="32" y="12"/>
                  </a:cubicBezTo>
                  <a:cubicBezTo>
                    <a:pt x="25" y="12"/>
                    <a:pt x="25" y="12"/>
                    <a:pt x="25" y="12"/>
                  </a:cubicBezTo>
                  <a:cubicBezTo>
                    <a:pt x="24" y="12"/>
                    <a:pt x="23" y="13"/>
                    <a:pt x="23" y="13"/>
                  </a:cubicBezTo>
                  <a:cubicBezTo>
                    <a:pt x="23" y="14"/>
                    <a:pt x="24" y="15"/>
                    <a:pt x="25" y="15"/>
                  </a:cubicBezTo>
                  <a:cubicBezTo>
                    <a:pt x="31" y="15"/>
                    <a:pt x="31" y="15"/>
                    <a:pt x="31" y="15"/>
                  </a:cubicBezTo>
                  <a:cubicBezTo>
                    <a:pt x="32" y="21"/>
                    <a:pt x="32" y="21"/>
                    <a:pt x="32" y="21"/>
                  </a:cubicBezTo>
                  <a:cubicBezTo>
                    <a:pt x="32" y="21"/>
                    <a:pt x="32" y="21"/>
                    <a:pt x="32" y="21"/>
                  </a:cubicBezTo>
                  <a:cubicBezTo>
                    <a:pt x="35" y="42"/>
                    <a:pt x="35" y="42"/>
                    <a:pt x="35" y="42"/>
                  </a:cubicBezTo>
                  <a:cubicBezTo>
                    <a:pt x="35" y="43"/>
                    <a:pt x="36" y="43"/>
                    <a:pt x="36" y="43"/>
                  </a:cubicBezTo>
                  <a:cubicBezTo>
                    <a:pt x="55" y="43"/>
                    <a:pt x="55" y="43"/>
                    <a:pt x="55" y="43"/>
                  </a:cubicBezTo>
                  <a:cubicBezTo>
                    <a:pt x="54" y="43"/>
                    <a:pt x="53" y="44"/>
                    <a:pt x="52" y="45"/>
                  </a:cubicBezTo>
                  <a:cubicBezTo>
                    <a:pt x="31" y="45"/>
                    <a:pt x="31" y="45"/>
                    <a:pt x="31" y="45"/>
                  </a:cubicBezTo>
                  <a:cubicBezTo>
                    <a:pt x="31" y="21"/>
                    <a:pt x="31" y="21"/>
                    <a:pt x="31" y="21"/>
                  </a:cubicBezTo>
                  <a:cubicBezTo>
                    <a:pt x="31" y="20"/>
                    <a:pt x="30" y="20"/>
                    <a:pt x="29" y="20"/>
                  </a:cubicBezTo>
                  <a:cubicBezTo>
                    <a:pt x="11" y="20"/>
                    <a:pt x="11" y="20"/>
                    <a:pt x="11" y="20"/>
                  </a:cubicBezTo>
                  <a:cubicBezTo>
                    <a:pt x="10" y="20"/>
                    <a:pt x="10" y="20"/>
                    <a:pt x="9" y="20"/>
                  </a:cubicBezTo>
                  <a:cubicBezTo>
                    <a:pt x="0" y="34"/>
                    <a:pt x="0" y="34"/>
                    <a:pt x="0" y="34"/>
                  </a:cubicBezTo>
                  <a:cubicBezTo>
                    <a:pt x="0" y="34"/>
                    <a:pt x="0" y="34"/>
                    <a:pt x="0" y="35"/>
                  </a:cubicBezTo>
                  <a:cubicBezTo>
                    <a:pt x="0" y="46"/>
                    <a:pt x="0" y="46"/>
                    <a:pt x="0" y="46"/>
                  </a:cubicBezTo>
                  <a:cubicBezTo>
                    <a:pt x="0" y="52"/>
                    <a:pt x="0" y="52"/>
                    <a:pt x="0" y="52"/>
                  </a:cubicBezTo>
                  <a:cubicBezTo>
                    <a:pt x="0" y="53"/>
                    <a:pt x="0" y="54"/>
                    <a:pt x="1" y="54"/>
                  </a:cubicBezTo>
                  <a:cubicBezTo>
                    <a:pt x="8" y="54"/>
                    <a:pt x="8" y="54"/>
                    <a:pt x="8" y="54"/>
                  </a:cubicBezTo>
                  <a:cubicBezTo>
                    <a:pt x="9" y="57"/>
                    <a:pt x="13" y="60"/>
                    <a:pt x="16" y="60"/>
                  </a:cubicBezTo>
                  <a:cubicBezTo>
                    <a:pt x="20" y="60"/>
                    <a:pt x="23" y="57"/>
                    <a:pt x="24" y="54"/>
                  </a:cubicBezTo>
                  <a:cubicBezTo>
                    <a:pt x="49" y="54"/>
                    <a:pt x="49" y="54"/>
                    <a:pt x="49" y="54"/>
                  </a:cubicBezTo>
                  <a:cubicBezTo>
                    <a:pt x="50" y="57"/>
                    <a:pt x="53" y="60"/>
                    <a:pt x="57" y="60"/>
                  </a:cubicBezTo>
                  <a:cubicBezTo>
                    <a:pt x="61" y="60"/>
                    <a:pt x="64" y="57"/>
                    <a:pt x="65" y="54"/>
                  </a:cubicBezTo>
                  <a:cubicBezTo>
                    <a:pt x="75" y="54"/>
                    <a:pt x="75" y="54"/>
                    <a:pt x="75" y="54"/>
                  </a:cubicBezTo>
                  <a:cubicBezTo>
                    <a:pt x="75" y="54"/>
                    <a:pt x="76" y="53"/>
                    <a:pt x="76" y="52"/>
                  </a:cubicBezTo>
                  <a:cubicBezTo>
                    <a:pt x="76" y="46"/>
                    <a:pt x="76" y="46"/>
                    <a:pt x="76" y="46"/>
                  </a:cubicBezTo>
                  <a:cubicBezTo>
                    <a:pt x="76" y="45"/>
                    <a:pt x="75" y="45"/>
                    <a:pt x="75" y="45"/>
                  </a:cubicBezTo>
                  <a:cubicBezTo>
                    <a:pt x="62" y="45"/>
                    <a:pt x="62" y="45"/>
                    <a:pt x="62" y="45"/>
                  </a:cubicBezTo>
                  <a:cubicBezTo>
                    <a:pt x="61" y="44"/>
                    <a:pt x="60" y="43"/>
                    <a:pt x="59" y="43"/>
                  </a:cubicBezTo>
                  <a:lnTo>
                    <a:pt x="72" y="43"/>
                  </a:lnTo>
                  <a:close/>
                  <a:moveTo>
                    <a:pt x="49" y="51"/>
                  </a:moveTo>
                  <a:cubicBezTo>
                    <a:pt x="24" y="51"/>
                    <a:pt x="24" y="51"/>
                    <a:pt x="24" y="51"/>
                  </a:cubicBezTo>
                  <a:cubicBezTo>
                    <a:pt x="24" y="50"/>
                    <a:pt x="24" y="49"/>
                    <a:pt x="24" y="48"/>
                  </a:cubicBezTo>
                  <a:cubicBezTo>
                    <a:pt x="29" y="48"/>
                    <a:pt x="29" y="48"/>
                    <a:pt x="29" y="48"/>
                  </a:cubicBezTo>
                  <a:cubicBezTo>
                    <a:pt x="49" y="48"/>
                    <a:pt x="49" y="48"/>
                    <a:pt x="49" y="48"/>
                  </a:cubicBezTo>
                  <a:cubicBezTo>
                    <a:pt x="49" y="49"/>
                    <a:pt x="49" y="50"/>
                    <a:pt x="49" y="51"/>
                  </a:cubicBezTo>
                  <a:close/>
                  <a:moveTo>
                    <a:pt x="3" y="35"/>
                  </a:moveTo>
                  <a:cubicBezTo>
                    <a:pt x="11" y="23"/>
                    <a:pt x="11" y="23"/>
                    <a:pt x="11" y="23"/>
                  </a:cubicBezTo>
                  <a:cubicBezTo>
                    <a:pt x="28" y="23"/>
                    <a:pt x="28" y="23"/>
                    <a:pt x="28" y="23"/>
                  </a:cubicBezTo>
                  <a:cubicBezTo>
                    <a:pt x="28" y="45"/>
                    <a:pt x="28" y="45"/>
                    <a:pt x="28" y="45"/>
                  </a:cubicBezTo>
                  <a:cubicBezTo>
                    <a:pt x="21" y="45"/>
                    <a:pt x="21" y="45"/>
                    <a:pt x="21" y="45"/>
                  </a:cubicBezTo>
                  <a:cubicBezTo>
                    <a:pt x="20" y="44"/>
                    <a:pt x="18" y="43"/>
                    <a:pt x="16" y="43"/>
                  </a:cubicBezTo>
                  <a:cubicBezTo>
                    <a:pt x="14" y="43"/>
                    <a:pt x="13" y="44"/>
                    <a:pt x="11" y="45"/>
                  </a:cubicBezTo>
                  <a:cubicBezTo>
                    <a:pt x="3" y="45"/>
                    <a:pt x="3" y="45"/>
                    <a:pt x="3" y="45"/>
                  </a:cubicBezTo>
                  <a:lnTo>
                    <a:pt x="3" y="35"/>
                  </a:lnTo>
                  <a:close/>
                  <a:moveTo>
                    <a:pt x="3" y="48"/>
                  </a:moveTo>
                  <a:cubicBezTo>
                    <a:pt x="9" y="48"/>
                    <a:pt x="9" y="48"/>
                    <a:pt x="9" y="48"/>
                  </a:cubicBezTo>
                  <a:cubicBezTo>
                    <a:pt x="8" y="49"/>
                    <a:pt x="8" y="50"/>
                    <a:pt x="8" y="51"/>
                  </a:cubicBezTo>
                  <a:cubicBezTo>
                    <a:pt x="3" y="51"/>
                    <a:pt x="3" y="51"/>
                    <a:pt x="3" y="51"/>
                  </a:cubicBezTo>
                  <a:lnTo>
                    <a:pt x="3" y="48"/>
                  </a:lnTo>
                  <a:close/>
                  <a:moveTo>
                    <a:pt x="16" y="56"/>
                  </a:moveTo>
                  <a:cubicBezTo>
                    <a:pt x="14" y="56"/>
                    <a:pt x="12" y="54"/>
                    <a:pt x="12" y="51"/>
                  </a:cubicBezTo>
                  <a:cubicBezTo>
                    <a:pt x="12" y="49"/>
                    <a:pt x="14" y="47"/>
                    <a:pt x="16" y="47"/>
                  </a:cubicBezTo>
                  <a:cubicBezTo>
                    <a:pt x="19" y="47"/>
                    <a:pt x="21" y="49"/>
                    <a:pt x="21" y="51"/>
                  </a:cubicBezTo>
                  <a:cubicBezTo>
                    <a:pt x="21" y="54"/>
                    <a:pt x="19" y="56"/>
                    <a:pt x="16" y="56"/>
                  </a:cubicBezTo>
                  <a:close/>
                  <a:moveTo>
                    <a:pt x="57" y="56"/>
                  </a:moveTo>
                  <a:cubicBezTo>
                    <a:pt x="55" y="56"/>
                    <a:pt x="53" y="54"/>
                    <a:pt x="53" y="51"/>
                  </a:cubicBezTo>
                  <a:cubicBezTo>
                    <a:pt x="53" y="49"/>
                    <a:pt x="55" y="47"/>
                    <a:pt x="57" y="47"/>
                  </a:cubicBezTo>
                  <a:cubicBezTo>
                    <a:pt x="59" y="47"/>
                    <a:pt x="61" y="49"/>
                    <a:pt x="61" y="51"/>
                  </a:cubicBezTo>
                  <a:cubicBezTo>
                    <a:pt x="61" y="54"/>
                    <a:pt x="59" y="56"/>
                    <a:pt x="57" y="56"/>
                  </a:cubicBezTo>
                  <a:close/>
                  <a:moveTo>
                    <a:pt x="73" y="51"/>
                  </a:moveTo>
                  <a:cubicBezTo>
                    <a:pt x="65" y="51"/>
                    <a:pt x="65" y="51"/>
                    <a:pt x="65" y="51"/>
                  </a:cubicBezTo>
                  <a:cubicBezTo>
                    <a:pt x="65" y="50"/>
                    <a:pt x="65" y="49"/>
                    <a:pt x="64" y="48"/>
                  </a:cubicBezTo>
                  <a:cubicBezTo>
                    <a:pt x="73" y="48"/>
                    <a:pt x="73" y="48"/>
                    <a:pt x="73" y="48"/>
                  </a:cubicBezTo>
                  <a:lnTo>
                    <a:pt x="73" y="51"/>
                  </a:lnTo>
                  <a:close/>
                  <a:moveTo>
                    <a:pt x="54" y="3"/>
                  </a:moveTo>
                  <a:cubicBezTo>
                    <a:pt x="70" y="20"/>
                    <a:pt x="70" y="20"/>
                    <a:pt x="70" y="20"/>
                  </a:cubicBezTo>
                  <a:cubicBezTo>
                    <a:pt x="38" y="20"/>
                    <a:pt x="38" y="20"/>
                    <a:pt x="38" y="20"/>
                  </a:cubicBezTo>
                  <a:lnTo>
                    <a:pt x="54" y="3"/>
                  </a:lnTo>
                  <a:close/>
                  <a:moveTo>
                    <a:pt x="35" y="23"/>
                  </a:moveTo>
                  <a:cubicBezTo>
                    <a:pt x="76" y="23"/>
                    <a:pt x="76" y="23"/>
                    <a:pt x="76" y="23"/>
                  </a:cubicBezTo>
                  <a:cubicBezTo>
                    <a:pt x="71" y="40"/>
                    <a:pt x="71" y="40"/>
                    <a:pt x="71" y="40"/>
                  </a:cubicBezTo>
                  <a:cubicBezTo>
                    <a:pt x="38" y="40"/>
                    <a:pt x="38" y="40"/>
                    <a:pt x="38" y="40"/>
                  </a:cubicBezTo>
                  <a:lnTo>
                    <a:pt x="35"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86" name="Group 85"/>
          <p:cNvGrpSpPr/>
          <p:nvPr/>
        </p:nvGrpSpPr>
        <p:grpSpPr>
          <a:xfrm>
            <a:off x="9673746" y="5155230"/>
            <a:ext cx="827733" cy="540645"/>
            <a:chOff x="7255309" y="3740298"/>
            <a:chExt cx="620800" cy="405484"/>
          </a:xfrm>
        </p:grpSpPr>
        <p:grpSp>
          <p:nvGrpSpPr>
            <p:cNvPr id="87" name="Group 86"/>
            <p:cNvGrpSpPr/>
            <p:nvPr/>
          </p:nvGrpSpPr>
          <p:grpSpPr>
            <a:xfrm flipH="1">
              <a:off x="7255309" y="3740298"/>
              <a:ext cx="620800" cy="405484"/>
              <a:chOff x="1588" y="2074863"/>
              <a:chExt cx="627062" cy="409575"/>
            </a:xfrm>
          </p:grpSpPr>
          <p:sp>
            <p:nvSpPr>
              <p:cNvPr id="89" name="Freeform 52"/>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53"/>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8" name="Freeform 37"/>
            <p:cNvSpPr>
              <a:spLocks noEditPoints="1"/>
            </p:cNvSpPr>
            <p:nvPr/>
          </p:nvSpPr>
          <p:spPr bwMode="auto">
            <a:xfrm>
              <a:off x="7403295" y="3860271"/>
              <a:ext cx="227583" cy="194504"/>
            </a:xfrm>
            <a:custGeom>
              <a:avLst/>
              <a:gdLst>
                <a:gd name="T0" fmla="*/ 64 w 73"/>
                <a:gd name="T1" fmla="*/ 20 h 60"/>
                <a:gd name="T2" fmla="*/ 65 w 73"/>
                <a:gd name="T3" fmla="*/ 7 h 60"/>
                <a:gd name="T4" fmla="*/ 54 w 73"/>
                <a:gd name="T5" fmla="*/ 6 h 60"/>
                <a:gd name="T6" fmla="*/ 48 w 73"/>
                <a:gd name="T7" fmla="*/ 19 h 60"/>
                <a:gd name="T8" fmla="*/ 50 w 73"/>
                <a:gd name="T9" fmla="*/ 12 h 60"/>
                <a:gd name="T10" fmla="*/ 63 w 73"/>
                <a:gd name="T11" fmla="*/ 8 h 60"/>
                <a:gd name="T12" fmla="*/ 50 w 73"/>
                <a:gd name="T13" fmla="*/ 18 h 60"/>
                <a:gd name="T14" fmla="*/ 72 w 73"/>
                <a:gd name="T15" fmla="*/ 0 h 60"/>
                <a:gd name="T16" fmla="*/ 42 w 73"/>
                <a:gd name="T17" fmla="*/ 12 h 60"/>
                <a:gd name="T18" fmla="*/ 22 w 73"/>
                <a:gd name="T19" fmla="*/ 23 h 60"/>
                <a:gd name="T20" fmla="*/ 23 w 73"/>
                <a:gd name="T21" fmla="*/ 17 h 60"/>
                <a:gd name="T22" fmla="*/ 24 w 73"/>
                <a:gd name="T23" fmla="*/ 11 h 60"/>
                <a:gd name="T24" fmla="*/ 10 w 73"/>
                <a:gd name="T25" fmla="*/ 9 h 60"/>
                <a:gd name="T26" fmla="*/ 9 w 73"/>
                <a:gd name="T27" fmla="*/ 15 h 60"/>
                <a:gd name="T28" fmla="*/ 12 w 73"/>
                <a:gd name="T29" fmla="*/ 17 h 60"/>
                <a:gd name="T30" fmla="*/ 6 w 73"/>
                <a:gd name="T31" fmla="*/ 23 h 60"/>
                <a:gd name="T32" fmla="*/ 4 w 73"/>
                <a:gd name="T33" fmla="*/ 38 h 60"/>
                <a:gd name="T34" fmla="*/ 0 w 73"/>
                <a:gd name="T35" fmla="*/ 39 h 60"/>
                <a:gd name="T36" fmla="*/ 1 w 73"/>
                <a:gd name="T37" fmla="*/ 47 h 60"/>
                <a:gd name="T38" fmla="*/ 9 w 73"/>
                <a:gd name="T39" fmla="*/ 49 h 60"/>
                <a:gd name="T40" fmla="*/ 31 w 73"/>
                <a:gd name="T41" fmla="*/ 49 h 60"/>
                <a:gd name="T42" fmla="*/ 43 w 73"/>
                <a:gd name="T43" fmla="*/ 47 h 60"/>
                <a:gd name="T44" fmla="*/ 72 w 73"/>
                <a:gd name="T45" fmla="*/ 47 h 60"/>
                <a:gd name="T46" fmla="*/ 73 w 73"/>
                <a:gd name="T47" fmla="*/ 45 h 60"/>
                <a:gd name="T48" fmla="*/ 72 w 73"/>
                <a:gd name="T49" fmla="*/ 0 h 60"/>
                <a:gd name="T50" fmla="*/ 3 w 73"/>
                <a:gd name="T51" fmla="*/ 44 h 60"/>
                <a:gd name="T52" fmla="*/ 4 w 73"/>
                <a:gd name="T53" fmla="*/ 41 h 60"/>
                <a:gd name="T54" fmla="*/ 27 w 73"/>
                <a:gd name="T55" fmla="*/ 26 h 60"/>
                <a:gd name="T56" fmla="*/ 36 w 73"/>
                <a:gd name="T57" fmla="*/ 32 h 60"/>
                <a:gd name="T58" fmla="*/ 27 w 73"/>
                <a:gd name="T59" fmla="*/ 26 h 60"/>
                <a:gd name="T60" fmla="*/ 21 w 73"/>
                <a:gd name="T61" fmla="*/ 12 h 60"/>
                <a:gd name="T62" fmla="*/ 12 w 73"/>
                <a:gd name="T63" fmla="*/ 14 h 60"/>
                <a:gd name="T64" fmla="*/ 19 w 73"/>
                <a:gd name="T65" fmla="*/ 17 h 60"/>
                <a:gd name="T66" fmla="*/ 15 w 73"/>
                <a:gd name="T67" fmla="*/ 23 h 60"/>
                <a:gd name="T68" fmla="*/ 19 w 73"/>
                <a:gd name="T69" fmla="*/ 17 h 60"/>
                <a:gd name="T70" fmla="*/ 12 w 73"/>
                <a:gd name="T71" fmla="*/ 49 h 60"/>
                <a:gd name="T72" fmla="*/ 28 w 73"/>
                <a:gd name="T73" fmla="*/ 49 h 60"/>
                <a:gd name="T74" fmla="*/ 42 w 73"/>
                <a:gd name="T75" fmla="*/ 44 h 60"/>
                <a:gd name="T76" fmla="*/ 20 w 73"/>
                <a:gd name="T77" fmla="*/ 38 h 60"/>
                <a:gd name="T78" fmla="*/ 10 w 73"/>
                <a:gd name="T79" fmla="*/ 39 h 60"/>
                <a:gd name="T80" fmla="*/ 7 w 73"/>
                <a:gd name="T81" fmla="*/ 38 h 60"/>
                <a:gd name="T82" fmla="*/ 24 w 73"/>
                <a:gd name="T83" fmla="*/ 26 h 60"/>
                <a:gd name="T84" fmla="*/ 25 w 73"/>
                <a:gd name="T85" fmla="*/ 35 h 60"/>
                <a:gd name="T86" fmla="*/ 39 w 73"/>
                <a:gd name="T87" fmla="*/ 34 h 60"/>
                <a:gd name="T88" fmla="*/ 42 w 73"/>
                <a:gd name="T89" fmla="*/ 26 h 60"/>
                <a:gd name="T90" fmla="*/ 54 w 73"/>
                <a:gd name="T91" fmla="*/ 3 h 60"/>
                <a:gd name="T92" fmla="*/ 70 w 73"/>
                <a:gd name="T93" fmla="*/ 39 h 60"/>
                <a:gd name="T94" fmla="*/ 45 w 73"/>
                <a:gd name="T95" fmla="*/ 39 h 60"/>
                <a:gd name="T96" fmla="*/ 54 w 73"/>
                <a:gd name="T97" fmla="*/ 3 h 60"/>
                <a:gd name="T98" fmla="*/ 46 w 73"/>
                <a:gd name="T99" fmla="*/ 45 h 60"/>
                <a:gd name="T100" fmla="*/ 69 w 73"/>
                <a:gd name="T101" fmla="*/ 45 h 60"/>
                <a:gd name="T102" fmla="*/ 58 w 73"/>
                <a:gd name="T103" fmla="*/ 41 h 60"/>
                <a:gd name="T104" fmla="*/ 58 w 73"/>
                <a:gd name="T105" fmla="*/ 49 h 60"/>
                <a:gd name="T106" fmla="*/ 58 w 73"/>
                <a:gd name="T107" fmla="*/ 41 h 60"/>
                <a:gd name="T108" fmla="*/ 55 w 73"/>
                <a:gd name="T109" fmla="*/ 45 h 60"/>
                <a:gd name="T110" fmla="*/ 60 w 73"/>
                <a:gd name="T111" fmla="*/ 45 h 60"/>
                <a:gd name="T112" fmla="*/ 20 w 73"/>
                <a:gd name="T113" fmla="*/ 44 h 60"/>
                <a:gd name="T114" fmla="*/ 20 w 73"/>
                <a:gd name="T115" fmla="*/ 53 h 60"/>
                <a:gd name="T116" fmla="*/ 20 w 73"/>
                <a:gd name="T117" fmla="*/ 44 h 60"/>
                <a:gd name="T118" fmla="*/ 17 w 73"/>
                <a:gd name="T119" fmla="*/ 48 h 60"/>
                <a:gd name="T120" fmla="*/ 22 w 73"/>
                <a:gd name="T121"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 h="60">
                  <a:moveTo>
                    <a:pt x="49" y="20"/>
                  </a:moveTo>
                  <a:cubicBezTo>
                    <a:pt x="64" y="20"/>
                    <a:pt x="64" y="20"/>
                    <a:pt x="64" y="20"/>
                  </a:cubicBezTo>
                  <a:cubicBezTo>
                    <a:pt x="65" y="20"/>
                    <a:pt x="65" y="19"/>
                    <a:pt x="65" y="19"/>
                  </a:cubicBezTo>
                  <a:cubicBezTo>
                    <a:pt x="65" y="7"/>
                    <a:pt x="65" y="7"/>
                    <a:pt x="65" y="7"/>
                  </a:cubicBezTo>
                  <a:cubicBezTo>
                    <a:pt x="65" y="6"/>
                    <a:pt x="65" y="6"/>
                    <a:pt x="64" y="6"/>
                  </a:cubicBezTo>
                  <a:cubicBezTo>
                    <a:pt x="54" y="6"/>
                    <a:pt x="54" y="6"/>
                    <a:pt x="54" y="6"/>
                  </a:cubicBezTo>
                  <a:cubicBezTo>
                    <a:pt x="51" y="6"/>
                    <a:pt x="48" y="9"/>
                    <a:pt x="48" y="12"/>
                  </a:cubicBezTo>
                  <a:cubicBezTo>
                    <a:pt x="48" y="19"/>
                    <a:pt x="48" y="19"/>
                    <a:pt x="48" y="19"/>
                  </a:cubicBezTo>
                  <a:cubicBezTo>
                    <a:pt x="48" y="19"/>
                    <a:pt x="48" y="20"/>
                    <a:pt x="49" y="20"/>
                  </a:cubicBezTo>
                  <a:close/>
                  <a:moveTo>
                    <a:pt x="50" y="12"/>
                  </a:moveTo>
                  <a:cubicBezTo>
                    <a:pt x="50" y="10"/>
                    <a:pt x="52" y="8"/>
                    <a:pt x="54" y="8"/>
                  </a:cubicBezTo>
                  <a:cubicBezTo>
                    <a:pt x="63" y="8"/>
                    <a:pt x="63" y="8"/>
                    <a:pt x="63" y="8"/>
                  </a:cubicBezTo>
                  <a:cubicBezTo>
                    <a:pt x="63" y="18"/>
                    <a:pt x="63" y="18"/>
                    <a:pt x="63" y="18"/>
                  </a:cubicBezTo>
                  <a:cubicBezTo>
                    <a:pt x="50" y="18"/>
                    <a:pt x="50" y="18"/>
                    <a:pt x="50" y="18"/>
                  </a:cubicBezTo>
                  <a:lnTo>
                    <a:pt x="50" y="12"/>
                  </a:lnTo>
                  <a:close/>
                  <a:moveTo>
                    <a:pt x="72" y="0"/>
                  </a:moveTo>
                  <a:cubicBezTo>
                    <a:pt x="54" y="0"/>
                    <a:pt x="54" y="0"/>
                    <a:pt x="54" y="0"/>
                  </a:cubicBezTo>
                  <a:cubicBezTo>
                    <a:pt x="47" y="0"/>
                    <a:pt x="42" y="5"/>
                    <a:pt x="42" y="12"/>
                  </a:cubicBezTo>
                  <a:cubicBezTo>
                    <a:pt x="42" y="23"/>
                    <a:pt x="42" y="23"/>
                    <a:pt x="42" y="23"/>
                  </a:cubicBezTo>
                  <a:cubicBezTo>
                    <a:pt x="22" y="23"/>
                    <a:pt x="22" y="23"/>
                    <a:pt x="22" y="23"/>
                  </a:cubicBezTo>
                  <a:cubicBezTo>
                    <a:pt x="22" y="17"/>
                    <a:pt x="22" y="17"/>
                    <a:pt x="22" y="17"/>
                  </a:cubicBezTo>
                  <a:cubicBezTo>
                    <a:pt x="23" y="17"/>
                    <a:pt x="23" y="17"/>
                    <a:pt x="23" y="17"/>
                  </a:cubicBezTo>
                  <a:cubicBezTo>
                    <a:pt x="23" y="17"/>
                    <a:pt x="24" y="16"/>
                    <a:pt x="24" y="15"/>
                  </a:cubicBezTo>
                  <a:cubicBezTo>
                    <a:pt x="24" y="11"/>
                    <a:pt x="24" y="11"/>
                    <a:pt x="24" y="11"/>
                  </a:cubicBezTo>
                  <a:cubicBezTo>
                    <a:pt x="24" y="10"/>
                    <a:pt x="23" y="9"/>
                    <a:pt x="23" y="9"/>
                  </a:cubicBezTo>
                  <a:cubicBezTo>
                    <a:pt x="10" y="9"/>
                    <a:pt x="10" y="9"/>
                    <a:pt x="10" y="9"/>
                  </a:cubicBezTo>
                  <a:cubicBezTo>
                    <a:pt x="10" y="9"/>
                    <a:pt x="9" y="10"/>
                    <a:pt x="9" y="11"/>
                  </a:cubicBezTo>
                  <a:cubicBezTo>
                    <a:pt x="9" y="15"/>
                    <a:pt x="9" y="15"/>
                    <a:pt x="9" y="15"/>
                  </a:cubicBezTo>
                  <a:cubicBezTo>
                    <a:pt x="9" y="16"/>
                    <a:pt x="10" y="17"/>
                    <a:pt x="10" y="17"/>
                  </a:cubicBezTo>
                  <a:cubicBezTo>
                    <a:pt x="12" y="17"/>
                    <a:pt x="12" y="17"/>
                    <a:pt x="12" y="17"/>
                  </a:cubicBezTo>
                  <a:cubicBezTo>
                    <a:pt x="12" y="23"/>
                    <a:pt x="12" y="23"/>
                    <a:pt x="12" y="23"/>
                  </a:cubicBezTo>
                  <a:cubicBezTo>
                    <a:pt x="6" y="23"/>
                    <a:pt x="6" y="23"/>
                    <a:pt x="6" y="23"/>
                  </a:cubicBezTo>
                  <a:cubicBezTo>
                    <a:pt x="5" y="23"/>
                    <a:pt x="4" y="24"/>
                    <a:pt x="4" y="25"/>
                  </a:cubicBezTo>
                  <a:cubicBezTo>
                    <a:pt x="4" y="38"/>
                    <a:pt x="4" y="38"/>
                    <a:pt x="4" y="38"/>
                  </a:cubicBezTo>
                  <a:cubicBezTo>
                    <a:pt x="1" y="38"/>
                    <a:pt x="1" y="38"/>
                    <a:pt x="1" y="38"/>
                  </a:cubicBezTo>
                  <a:cubicBezTo>
                    <a:pt x="1" y="38"/>
                    <a:pt x="0" y="38"/>
                    <a:pt x="0" y="39"/>
                  </a:cubicBezTo>
                  <a:cubicBezTo>
                    <a:pt x="0" y="45"/>
                    <a:pt x="0" y="45"/>
                    <a:pt x="0" y="45"/>
                  </a:cubicBezTo>
                  <a:cubicBezTo>
                    <a:pt x="0" y="46"/>
                    <a:pt x="1" y="47"/>
                    <a:pt x="1" y="47"/>
                  </a:cubicBezTo>
                  <a:cubicBezTo>
                    <a:pt x="9" y="47"/>
                    <a:pt x="9" y="47"/>
                    <a:pt x="9" y="47"/>
                  </a:cubicBezTo>
                  <a:cubicBezTo>
                    <a:pt x="9" y="47"/>
                    <a:pt x="9" y="48"/>
                    <a:pt x="9" y="49"/>
                  </a:cubicBezTo>
                  <a:cubicBezTo>
                    <a:pt x="9" y="55"/>
                    <a:pt x="14" y="60"/>
                    <a:pt x="20" y="60"/>
                  </a:cubicBezTo>
                  <a:cubicBezTo>
                    <a:pt x="26" y="60"/>
                    <a:pt x="31" y="55"/>
                    <a:pt x="31" y="49"/>
                  </a:cubicBezTo>
                  <a:cubicBezTo>
                    <a:pt x="31" y="48"/>
                    <a:pt x="30" y="47"/>
                    <a:pt x="30" y="47"/>
                  </a:cubicBezTo>
                  <a:cubicBezTo>
                    <a:pt x="43" y="47"/>
                    <a:pt x="43" y="47"/>
                    <a:pt x="43" y="47"/>
                  </a:cubicBezTo>
                  <a:cubicBezTo>
                    <a:pt x="44" y="54"/>
                    <a:pt x="50" y="59"/>
                    <a:pt x="58" y="59"/>
                  </a:cubicBezTo>
                  <a:cubicBezTo>
                    <a:pt x="65" y="59"/>
                    <a:pt x="71" y="54"/>
                    <a:pt x="72" y="47"/>
                  </a:cubicBezTo>
                  <a:cubicBezTo>
                    <a:pt x="72" y="47"/>
                    <a:pt x="72" y="47"/>
                    <a:pt x="72" y="47"/>
                  </a:cubicBezTo>
                  <a:cubicBezTo>
                    <a:pt x="73" y="47"/>
                    <a:pt x="73" y="46"/>
                    <a:pt x="73" y="45"/>
                  </a:cubicBezTo>
                  <a:cubicBezTo>
                    <a:pt x="73" y="1"/>
                    <a:pt x="73" y="1"/>
                    <a:pt x="73" y="1"/>
                  </a:cubicBezTo>
                  <a:cubicBezTo>
                    <a:pt x="73" y="0"/>
                    <a:pt x="73" y="0"/>
                    <a:pt x="72" y="0"/>
                  </a:cubicBezTo>
                  <a:close/>
                  <a:moveTo>
                    <a:pt x="4" y="44"/>
                  </a:moveTo>
                  <a:cubicBezTo>
                    <a:pt x="3" y="44"/>
                    <a:pt x="3" y="44"/>
                    <a:pt x="3" y="44"/>
                  </a:cubicBezTo>
                  <a:cubicBezTo>
                    <a:pt x="3" y="41"/>
                    <a:pt x="3" y="41"/>
                    <a:pt x="3" y="41"/>
                  </a:cubicBezTo>
                  <a:cubicBezTo>
                    <a:pt x="4" y="41"/>
                    <a:pt x="4" y="41"/>
                    <a:pt x="4" y="41"/>
                  </a:cubicBezTo>
                  <a:lnTo>
                    <a:pt x="4" y="44"/>
                  </a:lnTo>
                  <a:close/>
                  <a:moveTo>
                    <a:pt x="27" y="26"/>
                  </a:moveTo>
                  <a:cubicBezTo>
                    <a:pt x="36" y="26"/>
                    <a:pt x="36" y="26"/>
                    <a:pt x="36" y="26"/>
                  </a:cubicBezTo>
                  <a:cubicBezTo>
                    <a:pt x="36" y="32"/>
                    <a:pt x="36" y="32"/>
                    <a:pt x="36" y="32"/>
                  </a:cubicBezTo>
                  <a:cubicBezTo>
                    <a:pt x="27" y="32"/>
                    <a:pt x="27" y="32"/>
                    <a:pt x="27" y="32"/>
                  </a:cubicBezTo>
                  <a:lnTo>
                    <a:pt x="27" y="26"/>
                  </a:lnTo>
                  <a:close/>
                  <a:moveTo>
                    <a:pt x="12" y="12"/>
                  </a:moveTo>
                  <a:cubicBezTo>
                    <a:pt x="21" y="12"/>
                    <a:pt x="21" y="12"/>
                    <a:pt x="21" y="12"/>
                  </a:cubicBezTo>
                  <a:cubicBezTo>
                    <a:pt x="21" y="14"/>
                    <a:pt x="21" y="14"/>
                    <a:pt x="21" y="14"/>
                  </a:cubicBezTo>
                  <a:cubicBezTo>
                    <a:pt x="12" y="14"/>
                    <a:pt x="12" y="14"/>
                    <a:pt x="12" y="14"/>
                  </a:cubicBezTo>
                  <a:lnTo>
                    <a:pt x="12" y="12"/>
                  </a:lnTo>
                  <a:close/>
                  <a:moveTo>
                    <a:pt x="19" y="17"/>
                  </a:moveTo>
                  <a:cubicBezTo>
                    <a:pt x="19" y="23"/>
                    <a:pt x="19" y="23"/>
                    <a:pt x="19" y="23"/>
                  </a:cubicBezTo>
                  <a:cubicBezTo>
                    <a:pt x="15" y="23"/>
                    <a:pt x="15" y="23"/>
                    <a:pt x="15" y="23"/>
                  </a:cubicBezTo>
                  <a:cubicBezTo>
                    <a:pt x="15" y="17"/>
                    <a:pt x="15" y="17"/>
                    <a:pt x="15" y="17"/>
                  </a:cubicBezTo>
                  <a:lnTo>
                    <a:pt x="19" y="17"/>
                  </a:lnTo>
                  <a:close/>
                  <a:moveTo>
                    <a:pt x="20" y="57"/>
                  </a:moveTo>
                  <a:cubicBezTo>
                    <a:pt x="15" y="57"/>
                    <a:pt x="12" y="53"/>
                    <a:pt x="12" y="49"/>
                  </a:cubicBezTo>
                  <a:cubicBezTo>
                    <a:pt x="12" y="44"/>
                    <a:pt x="15" y="41"/>
                    <a:pt x="20" y="41"/>
                  </a:cubicBezTo>
                  <a:cubicBezTo>
                    <a:pt x="24" y="41"/>
                    <a:pt x="28" y="44"/>
                    <a:pt x="28" y="49"/>
                  </a:cubicBezTo>
                  <a:cubicBezTo>
                    <a:pt x="28" y="53"/>
                    <a:pt x="24" y="57"/>
                    <a:pt x="20" y="57"/>
                  </a:cubicBezTo>
                  <a:close/>
                  <a:moveTo>
                    <a:pt x="42" y="44"/>
                  </a:moveTo>
                  <a:cubicBezTo>
                    <a:pt x="29" y="44"/>
                    <a:pt x="29" y="44"/>
                    <a:pt x="29" y="44"/>
                  </a:cubicBezTo>
                  <a:cubicBezTo>
                    <a:pt x="27" y="40"/>
                    <a:pt x="24" y="38"/>
                    <a:pt x="20" y="38"/>
                  </a:cubicBezTo>
                  <a:cubicBezTo>
                    <a:pt x="16" y="38"/>
                    <a:pt x="12" y="40"/>
                    <a:pt x="10" y="43"/>
                  </a:cubicBezTo>
                  <a:cubicBezTo>
                    <a:pt x="10" y="39"/>
                    <a:pt x="10" y="39"/>
                    <a:pt x="10" y="39"/>
                  </a:cubicBezTo>
                  <a:cubicBezTo>
                    <a:pt x="10" y="38"/>
                    <a:pt x="10" y="38"/>
                    <a:pt x="9" y="38"/>
                  </a:cubicBezTo>
                  <a:cubicBezTo>
                    <a:pt x="7" y="38"/>
                    <a:pt x="7" y="38"/>
                    <a:pt x="7" y="38"/>
                  </a:cubicBezTo>
                  <a:cubicBezTo>
                    <a:pt x="7" y="26"/>
                    <a:pt x="7" y="26"/>
                    <a:pt x="7" y="26"/>
                  </a:cubicBezTo>
                  <a:cubicBezTo>
                    <a:pt x="24" y="26"/>
                    <a:pt x="24" y="26"/>
                    <a:pt x="24" y="26"/>
                  </a:cubicBezTo>
                  <a:cubicBezTo>
                    <a:pt x="24" y="34"/>
                    <a:pt x="24" y="34"/>
                    <a:pt x="24" y="34"/>
                  </a:cubicBezTo>
                  <a:cubicBezTo>
                    <a:pt x="24" y="34"/>
                    <a:pt x="25" y="35"/>
                    <a:pt x="25" y="35"/>
                  </a:cubicBezTo>
                  <a:cubicBezTo>
                    <a:pt x="37" y="35"/>
                    <a:pt x="37" y="35"/>
                    <a:pt x="37" y="35"/>
                  </a:cubicBezTo>
                  <a:cubicBezTo>
                    <a:pt x="38" y="35"/>
                    <a:pt x="39" y="34"/>
                    <a:pt x="39" y="34"/>
                  </a:cubicBezTo>
                  <a:cubicBezTo>
                    <a:pt x="39" y="26"/>
                    <a:pt x="39" y="26"/>
                    <a:pt x="39" y="26"/>
                  </a:cubicBezTo>
                  <a:cubicBezTo>
                    <a:pt x="42" y="26"/>
                    <a:pt x="42" y="26"/>
                    <a:pt x="42" y="26"/>
                  </a:cubicBezTo>
                  <a:lnTo>
                    <a:pt x="42" y="44"/>
                  </a:lnTo>
                  <a:close/>
                  <a:moveTo>
                    <a:pt x="54" y="3"/>
                  </a:moveTo>
                  <a:cubicBezTo>
                    <a:pt x="70" y="3"/>
                    <a:pt x="70" y="3"/>
                    <a:pt x="70" y="3"/>
                  </a:cubicBezTo>
                  <a:cubicBezTo>
                    <a:pt x="70" y="39"/>
                    <a:pt x="70" y="39"/>
                    <a:pt x="70" y="39"/>
                  </a:cubicBezTo>
                  <a:cubicBezTo>
                    <a:pt x="68" y="34"/>
                    <a:pt x="63" y="31"/>
                    <a:pt x="58" y="31"/>
                  </a:cubicBezTo>
                  <a:cubicBezTo>
                    <a:pt x="52" y="31"/>
                    <a:pt x="47" y="34"/>
                    <a:pt x="45" y="39"/>
                  </a:cubicBezTo>
                  <a:cubicBezTo>
                    <a:pt x="45" y="12"/>
                    <a:pt x="45" y="12"/>
                    <a:pt x="45" y="12"/>
                  </a:cubicBezTo>
                  <a:cubicBezTo>
                    <a:pt x="45" y="7"/>
                    <a:pt x="49" y="3"/>
                    <a:pt x="54" y="3"/>
                  </a:cubicBezTo>
                  <a:close/>
                  <a:moveTo>
                    <a:pt x="58" y="56"/>
                  </a:moveTo>
                  <a:cubicBezTo>
                    <a:pt x="51" y="56"/>
                    <a:pt x="46" y="51"/>
                    <a:pt x="46" y="45"/>
                  </a:cubicBezTo>
                  <a:cubicBezTo>
                    <a:pt x="46" y="39"/>
                    <a:pt x="51" y="34"/>
                    <a:pt x="58" y="34"/>
                  </a:cubicBezTo>
                  <a:cubicBezTo>
                    <a:pt x="64" y="34"/>
                    <a:pt x="69" y="39"/>
                    <a:pt x="69" y="45"/>
                  </a:cubicBezTo>
                  <a:cubicBezTo>
                    <a:pt x="69" y="51"/>
                    <a:pt x="64" y="56"/>
                    <a:pt x="58" y="56"/>
                  </a:cubicBezTo>
                  <a:close/>
                  <a:moveTo>
                    <a:pt x="58" y="41"/>
                  </a:moveTo>
                  <a:cubicBezTo>
                    <a:pt x="55" y="41"/>
                    <a:pt x="53" y="43"/>
                    <a:pt x="53" y="45"/>
                  </a:cubicBezTo>
                  <a:cubicBezTo>
                    <a:pt x="53" y="47"/>
                    <a:pt x="55" y="49"/>
                    <a:pt x="58" y="49"/>
                  </a:cubicBezTo>
                  <a:cubicBezTo>
                    <a:pt x="60" y="49"/>
                    <a:pt x="62" y="47"/>
                    <a:pt x="62" y="45"/>
                  </a:cubicBezTo>
                  <a:cubicBezTo>
                    <a:pt x="62" y="43"/>
                    <a:pt x="60" y="41"/>
                    <a:pt x="58" y="41"/>
                  </a:cubicBezTo>
                  <a:close/>
                  <a:moveTo>
                    <a:pt x="58" y="47"/>
                  </a:moveTo>
                  <a:cubicBezTo>
                    <a:pt x="56" y="47"/>
                    <a:pt x="55" y="46"/>
                    <a:pt x="55" y="45"/>
                  </a:cubicBezTo>
                  <a:cubicBezTo>
                    <a:pt x="55" y="44"/>
                    <a:pt x="56" y="43"/>
                    <a:pt x="58" y="43"/>
                  </a:cubicBezTo>
                  <a:cubicBezTo>
                    <a:pt x="59" y="43"/>
                    <a:pt x="60" y="44"/>
                    <a:pt x="60" y="45"/>
                  </a:cubicBezTo>
                  <a:cubicBezTo>
                    <a:pt x="60" y="46"/>
                    <a:pt x="59" y="47"/>
                    <a:pt x="58" y="47"/>
                  </a:cubicBezTo>
                  <a:close/>
                  <a:moveTo>
                    <a:pt x="20" y="44"/>
                  </a:moveTo>
                  <a:cubicBezTo>
                    <a:pt x="17" y="44"/>
                    <a:pt x="15" y="46"/>
                    <a:pt x="15" y="48"/>
                  </a:cubicBezTo>
                  <a:cubicBezTo>
                    <a:pt x="15" y="51"/>
                    <a:pt x="17" y="53"/>
                    <a:pt x="20" y="53"/>
                  </a:cubicBezTo>
                  <a:cubicBezTo>
                    <a:pt x="22" y="53"/>
                    <a:pt x="24" y="51"/>
                    <a:pt x="24" y="48"/>
                  </a:cubicBezTo>
                  <a:cubicBezTo>
                    <a:pt x="24" y="46"/>
                    <a:pt x="22" y="44"/>
                    <a:pt x="20" y="44"/>
                  </a:cubicBezTo>
                  <a:close/>
                  <a:moveTo>
                    <a:pt x="20" y="51"/>
                  </a:moveTo>
                  <a:cubicBezTo>
                    <a:pt x="18" y="51"/>
                    <a:pt x="17" y="50"/>
                    <a:pt x="17" y="48"/>
                  </a:cubicBezTo>
                  <a:cubicBezTo>
                    <a:pt x="17" y="47"/>
                    <a:pt x="18" y="46"/>
                    <a:pt x="20" y="46"/>
                  </a:cubicBezTo>
                  <a:cubicBezTo>
                    <a:pt x="21" y="46"/>
                    <a:pt x="22" y="47"/>
                    <a:pt x="22" y="48"/>
                  </a:cubicBezTo>
                  <a:cubicBezTo>
                    <a:pt x="22" y="50"/>
                    <a:pt x="21" y="51"/>
                    <a:pt x="20"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1" name="Group 90"/>
          <p:cNvGrpSpPr/>
          <p:nvPr/>
        </p:nvGrpSpPr>
        <p:grpSpPr>
          <a:xfrm>
            <a:off x="9559910" y="3762350"/>
            <a:ext cx="827733" cy="540645"/>
            <a:chOff x="7169932" y="2695638"/>
            <a:chExt cx="620800" cy="405484"/>
          </a:xfrm>
        </p:grpSpPr>
        <p:grpSp>
          <p:nvGrpSpPr>
            <p:cNvPr id="92" name="Group 91"/>
            <p:cNvGrpSpPr/>
            <p:nvPr/>
          </p:nvGrpSpPr>
          <p:grpSpPr>
            <a:xfrm flipH="1">
              <a:off x="7169932" y="2695638"/>
              <a:ext cx="620800" cy="405484"/>
              <a:chOff x="1588" y="2074863"/>
              <a:chExt cx="627062" cy="409575"/>
            </a:xfrm>
          </p:grpSpPr>
          <p:sp>
            <p:nvSpPr>
              <p:cNvPr id="94" name="Freeform 5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5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3" name="Freeform 39"/>
            <p:cNvSpPr>
              <a:spLocks noEditPoints="1"/>
            </p:cNvSpPr>
            <p:nvPr/>
          </p:nvSpPr>
          <p:spPr bwMode="auto">
            <a:xfrm>
              <a:off x="7310824" y="2799734"/>
              <a:ext cx="243461" cy="194504"/>
            </a:xfrm>
            <a:custGeom>
              <a:avLst/>
              <a:gdLst>
                <a:gd name="T0" fmla="*/ 62 w 78"/>
                <a:gd name="T1" fmla="*/ 44 h 60"/>
                <a:gd name="T2" fmla="*/ 61 w 78"/>
                <a:gd name="T3" fmla="*/ 34 h 60"/>
                <a:gd name="T4" fmla="*/ 76 w 78"/>
                <a:gd name="T5" fmla="*/ 19 h 60"/>
                <a:gd name="T6" fmla="*/ 70 w 78"/>
                <a:gd name="T7" fmla="*/ 10 h 60"/>
                <a:gd name="T8" fmla="*/ 49 w 78"/>
                <a:gd name="T9" fmla="*/ 1 h 60"/>
                <a:gd name="T10" fmla="*/ 31 w 78"/>
                <a:gd name="T11" fmla="*/ 1 h 60"/>
                <a:gd name="T12" fmla="*/ 47 w 78"/>
                <a:gd name="T13" fmla="*/ 13 h 60"/>
                <a:gd name="T14" fmla="*/ 65 w 78"/>
                <a:gd name="T15" fmla="*/ 13 h 60"/>
                <a:gd name="T16" fmla="*/ 43 w 78"/>
                <a:gd name="T17" fmla="*/ 27 h 60"/>
                <a:gd name="T18" fmla="*/ 43 w 78"/>
                <a:gd name="T19" fmla="*/ 32 h 60"/>
                <a:gd name="T20" fmla="*/ 39 w 78"/>
                <a:gd name="T21" fmla="*/ 35 h 60"/>
                <a:gd name="T22" fmla="*/ 52 w 78"/>
                <a:gd name="T23" fmla="*/ 45 h 60"/>
                <a:gd name="T24" fmla="*/ 31 w 78"/>
                <a:gd name="T25" fmla="*/ 21 h 60"/>
                <a:gd name="T26" fmla="*/ 10 w 78"/>
                <a:gd name="T27" fmla="*/ 20 h 60"/>
                <a:gd name="T28" fmla="*/ 0 w 78"/>
                <a:gd name="T29" fmla="*/ 46 h 60"/>
                <a:gd name="T30" fmla="*/ 9 w 78"/>
                <a:gd name="T31" fmla="*/ 54 h 60"/>
                <a:gd name="T32" fmla="*/ 49 w 78"/>
                <a:gd name="T33" fmla="*/ 54 h 60"/>
                <a:gd name="T34" fmla="*/ 75 w 78"/>
                <a:gd name="T35" fmla="*/ 54 h 60"/>
                <a:gd name="T36" fmla="*/ 75 w 78"/>
                <a:gd name="T37" fmla="*/ 45 h 60"/>
                <a:gd name="T38" fmla="*/ 34 w 78"/>
                <a:gd name="T39" fmla="*/ 3 h 60"/>
                <a:gd name="T40" fmla="*/ 53 w 78"/>
                <a:gd name="T41" fmla="*/ 33 h 60"/>
                <a:gd name="T42" fmla="*/ 54 w 78"/>
                <a:gd name="T43" fmla="*/ 33 h 60"/>
                <a:gd name="T44" fmla="*/ 72 w 78"/>
                <a:gd name="T45" fmla="*/ 17 h 60"/>
                <a:gd name="T46" fmla="*/ 71 w 78"/>
                <a:gd name="T47" fmla="*/ 13 h 60"/>
                <a:gd name="T48" fmla="*/ 74 w 78"/>
                <a:gd name="T49" fmla="*/ 14 h 60"/>
                <a:gd name="T50" fmla="*/ 59 w 78"/>
                <a:gd name="T51" fmla="*/ 28 h 60"/>
                <a:gd name="T52" fmla="*/ 68 w 78"/>
                <a:gd name="T53" fmla="*/ 15 h 60"/>
                <a:gd name="T54" fmla="*/ 53 w 78"/>
                <a:gd name="T55" fmla="*/ 25 h 60"/>
                <a:gd name="T56" fmla="*/ 46 w 78"/>
                <a:gd name="T57" fmla="*/ 30 h 60"/>
                <a:gd name="T58" fmla="*/ 42 w 78"/>
                <a:gd name="T59" fmla="*/ 37 h 60"/>
                <a:gd name="T60" fmla="*/ 42 w 78"/>
                <a:gd name="T61" fmla="*/ 42 h 60"/>
                <a:gd name="T62" fmla="*/ 25 w 78"/>
                <a:gd name="T63" fmla="*/ 51 h 60"/>
                <a:gd name="T64" fmla="*/ 50 w 78"/>
                <a:gd name="T65" fmla="*/ 48 h 60"/>
                <a:gd name="T66" fmla="*/ 12 w 78"/>
                <a:gd name="T67" fmla="*/ 23 h 60"/>
                <a:gd name="T68" fmla="*/ 22 w 78"/>
                <a:gd name="T69" fmla="*/ 45 h 60"/>
                <a:gd name="T70" fmla="*/ 3 w 78"/>
                <a:gd name="T71" fmla="*/ 45 h 60"/>
                <a:gd name="T72" fmla="*/ 9 w 78"/>
                <a:gd name="T73" fmla="*/ 48 h 60"/>
                <a:gd name="T74" fmla="*/ 3 w 78"/>
                <a:gd name="T75" fmla="*/ 48 h 60"/>
                <a:gd name="T76" fmla="*/ 17 w 78"/>
                <a:gd name="T77" fmla="*/ 47 h 60"/>
                <a:gd name="T78" fmla="*/ 57 w 78"/>
                <a:gd name="T79" fmla="*/ 56 h 60"/>
                <a:gd name="T80" fmla="*/ 62 w 78"/>
                <a:gd name="T81" fmla="*/ 51 h 60"/>
                <a:gd name="T82" fmla="*/ 66 w 78"/>
                <a:gd name="T83" fmla="*/ 51 h 60"/>
                <a:gd name="T84" fmla="*/ 73 w 78"/>
                <a:gd name="T85" fmla="*/ 51 h 60"/>
                <a:gd name="T86" fmla="*/ 26 w 78"/>
                <a:gd name="T87" fmla="*/ 26 h 60"/>
                <a:gd name="T88" fmla="*/ 13 w 78"/>
                <a:gd name="T89" fmla="*/ 25 h 60"/>
                <a:gd name="T90" fmla="*/ 7 w 78"/>
                <a:gd name="T91" fmla="*/ 36 h 60"/>
                <a:gd name="T92" fmla="*/ 24 w 78"/>
                <a:gd name="T93" fmla="*/ 27 h 60"/>
                <a:gd name="T94" fmla="*/ 14 w 78"/>
                <a:gd name="T95" fmla="*/ 27 h 60"/>
                <a:gd name="T96" fmla="*/ 13 w 78"/>
                <a:gd name="T97" fmla="*/ 41 h 60"/>
                <a:gd name="T98" fmla="*/ 17 w 78"/>
                <a:gd name="T99" fmla="*/ 3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60">
                  <a:moveTo>
                    <a:pt x="75" y="45"/>
                  </a:moveTo>
                  <a:cubicBezTo>
                    <a:pt x="62" y="45"/>
                    <a:pt x="62" y="45"/>
                    <a:pt x="62" y="45"/>
                  </a:cubicBezTo>
                  <a:cubicBezTo>
                    <a:pt x="62" y="45"/>
                    <a:pt x="62" y="44"/>
                    <a:pt x="62" y="44"/>
                  </a:cubicBezTo>
                  <a:cubicBezTo>
                    <a:pt x="63" y="44"/>
                    <a:pt x="63" y="44"/>
                    <a:pt x="63" y="43"/>
                  </a:cubicBezTo>
                  <a:cubicBezTo>
                    <a:pt x="63" y="35"/>
                    <a:pt x="63" y="35"/>
                    <a:pt x="63" y="35"/>
                  </a:cubicBezTo>
                  <a:cubicBezTo>
                    <a:pt x="63" y="34"/>
                    <a:pt x="62" y="34"/>
                    <a:pt x="61" y="34"/>
                  </a:cubicBezTo>
                  <a:cubicBezTo>
                    <a:pt x="59" y="34"/>
                    <a:pt x="59" y="34"/>
                    <a:pt x="59" y="34"/>
                  </a:cubicBezTo>
                  <a:cubicBezTo>
                    <a:pt x="59" y="32"/>
                    <a:pt x="59" y="32"/>
                    <a:pt x="59" y="32"/>
                  </a:cubicBezTo>
                  <a:cubicBezTo>
                    <a:pt x="76" y="19"/>
                    <a:pt x="76" y="19"/>
                    <a:pt x="76" y="19"/>
                  </a:cubicBezTo>
                  <a:cubicBezTo>
                    <a:pt x="77" y="17"/>
                    <a:pt x="78" y="15"/>
                    <a:pt x="77" y="13"/>
                  </a:cubicBezTo>
                  <a:cubicBezTo>
                    <a:pt x="76" y="12"/>
                    <a:pt x="76" y="12"/>
                    <a:pt x="76" y="12"/>
                  </a:cubicBezTo>
                  <a:cubicBezTo>
                    <a:pt x="75" y="10"/>
                    <a:pt x="72" y="9"/>
                    <a:pt x="70" y="10"/>
                  </a:cubicBezTo>
                  <a:cubicBezTo>
                    <a:pt x="68" y="12"/>
                    <a:pt x="68" y="12"/>
                    <a:pt x="68" y="12"/>
                  </a:cubicBezTo>
                  <a:cubicBezTo>
                    <a:pt x="49" y="3"/>
                    <a:pt x="49" y="3"/>
                    <a:pt x="49" y="3"/>
                  </a:cubicBezTo>
                  <a:cubicBezTo>
                    <a:pt x="49" y="1"/>
                    <a:pt x="49" y="1"/>
                    <a:pt x="49" y="1"/>
                  </a:cubicBezTo>
                  <a:cubicBezTo>
                    <a:pt x="49" y="0"/>
                    <a:pt x="48" y="0"/>
                    <a:pt x="47" y="0"/>
                  </a:cubicBezTo>
                  <a:cubicBezTo>
                    <a:pt x="32" y="0"/>
                    <a:pt x="32" y="0"/>
                    <a:pt x="32" y="0"/>
                  </a:cubicBezTo>
                  <a:cubicBezTo>
                    <a:pt x="32" y="0"/>
                    <a:pt x="31" y="0"/>
                    <a:pt x="31" y="1"/>
                  </a:cubicBezTo>
                  <a:cubicBezTo>
                    <a:pt x="31" y="12"/>
                    <a:pt x="31" y="12"/>
                    <a:pt x="31" y="12"/>
                  </a:cubicBezTo>
                  <a:cubicBezTo>
                    <a:pt x="31" y="13"/>
                    <a:pt x="32" y="13"/>
                    <a:pt x="32" y="13"/>
                  </a:cubicBezTo>
                  <a:cubicBezTo>
                    <a:pt x="47" y="13"/>
                    <a:pt x="47" y="13"/>
                    <a:pt x="47" y="13"/>
                  </a:cubicBezTo>
                  <a:cubicBezTo>
                    <a:pt x="48" y="13"/>
                    <a:pt x="49" y="13"/>
                    <a:pt x="49" y="12"/>
                  </a:cubicBezTo>
                  <a:cubicBezTo>
                    <a:pt x="49" y="6"/>
                    <a:pt x="49" y="6"/>
                    <a:pt x="49" y="6"/>
                  </a:cubicBezTo>
                  <a:cubicBezTo>
                    <a:pt x="65" y="13"/>
                    <a:pt x="65" y="13"/>
                    <a:pt x="65" y="13"/>
                  </a:cubicBezTo>
                  <a:cubicBezTo>
                    <a:pt x="49" y="22"/>
                    <a:pt x="49" y="22"/>
                    <a:pt x="49" y="22"/>
                  </a:cubicBezTo>
                  <a:cubicBezTo>
                    <a:pt x="49" y="22"/>
                    <a:pt x="49" y="22"/>
                    <a:pt x="49" y="22"/>
                  </a:cubicBezTo>
                  <a:cubicBezTo>
                    <a:pt x="46" y="22"/>
                    <a:pt x="43" y="24"/>
                    <a:pt x="43" y="27"/>
                  </a:cubicBezTo>
                  <a:cubicBezTo>
                    <a:pt x="43" y="31"/>
                    <a:pt x="43" y="31"/>
                    <a:pt x="43" y="31"/>
                  </a:cubicBezTo>
                  <a:cubicBezTo>
                    <a:pt x="43" y="31"/>
                    <a:pt x="43" y="31"/>
                    <a:pt x="43" y="31"/>
                  </a:cubicBezTo>
                  <a:cubicBezTo>
                    <a:pt x="43" y="31"/>
                    <a:pt x="43" y="32"/>
                    <a:pt x="43" y="32"/>
                  </a:cubicBezTo>
                  <a:cubicBezTo>
                    <a:pt x="43" y="34"/>
                    <a:pt x="43" y="34"/>
                    <a:pt x="43" y="34"/>
                  </a:cubicBezTo>
                  <a:cubicBezTo>
                    <a:pt x="41" y="34"/>
                    <a:pt x="41" y="34"/>
                    <a:pt x="41" y="34"/>
                  </a:cubicBezTo>
                  <a:cubicBezTo>
                    <a:pt x="40" y="34"/>
                    <a:pt x="39" y="34"/>
                    <a:pt x="39" y="35"/>
                  </a:cubicBezTo>
                  <a:cubicBezTo>
                    <a:pt x="39" y="43"/>
                    <a:pt x="39" y="43"/>
                    <a:pt x="39" y="43"/>
                  </a:cubicBezTo>
                  <a:cubicBezTo>
                    <a:pt x="39" y="44"/>
                    <a:pt x="40" y="45"/>
                    <a:pt x="41" y="45"/>
                  </a:cubicBezTo>
                  <a:cubicBezTo>
                    <a:pt x="52" y="45"/>
                    <a:pt x="52" y="45"/>
                    <a:pt x="52" y="45"/>
                  </a:cubicBezTo>
                  <a:cubicBezTo>
                    <a:pt x="52" y="45"/>
                    <a:pt x="52" y="45"/>
                    <a:pt x="52" y="45"/>
                  </a:cubicBezTo>
                  <a:cubicBezTo>
                    <a:pt x="31" y="45"/>
                    <a:pt x="31" y="45"/>
                    <a:pt x="31" y="45"/>
                  </a:cubicBezTo>
                  <a:cubicBezTo>
                    <a:pt x="31" y="21"/>
                    <a:pt x="31" y="21"/>
                    <a:pt x="31" y="21"/>
                  </a:cubicBezTo>
                  <a:cubicBezTo>
                    <a:pt x="31" y="20"/>
                    <a:pt x="30" y="20"/>
                    <a:pt x="30" y="20"/>
                  </a:cubicBezTo>
                  <a:cubicBezTo>
                    <a:pt x="11" y="20"/>
                    <a:pt x="11" y="20"/>
                    <a:pt x="11" y="20"/>
                  </a:cubicBezTo>
                  <a:cubicBezTo>
                    <a:pt x="11" y="20"/>
                    <a:pt x="10" y="20"/>
                    <a:pt x="10" y="20"/>
                  </a:cubicBezTo>
                  <a:cubicBezTo>
                    <a:pt x="0" y="34"/>
                    <a:pt x="0" y="34"/>
                    <a:pt x="0" y="34"/>
                  </a:cubicBezTo>
                  <a:cubicBezTo>
                    <a:pt x="0" y="34"/>
                    <a:pt x="0" y="35"/>
                    <a:pt x="0" y="35"/>
                  </a:cubicBezTo>
                  <a:cubicBezTo>
                    <a:pt x="0" y="46"/>
                    <a:pt x="0" y="46"/>
                    <a:pt x="0" y="46"/>
                  </a:cubicBezTo>
                  <a:cubicBezTo>
                    <a:pt x="0" y="52"/>
                    <a:pt x="0" y="52"/>
                    <a:pt x="0" y="52"/>
                  </a:cubicBezTo>
                  <a:cubicBezTo>
                    <a:pt x="0" y="53"/>
                    <a:pt x="1" y="54"/>
                    <a:pt x="2" y="54"/>
                  </a:cubicBezTo>
                  <a:cubicBezTo>
                    <a:pt x="9" y="54"/>
                    <a:pt x="9" y="54"/>
                    <a:pt x="9" y="54"/>
                  </a:cubicBezTo>
                  <a:cubicBezTo>
                    <a:pt x="10" y="57"/>
                    <a:pt x="13" y="60"/>
                    <a:pt x="17" y="60"/>
                  </a:cubicBezTo>
                  <a:cubicBezTo>
                    <a:pt x="20" y="60"/>
                    <a:pt x="23" y="57"/>
                    <a:pt x="24" y="54"/>
                  </a:cubicBezTo>
                  <a:cubicBezTo>
                    <a:pt x="49" y="54"/>
                    <a:pt x="49" y="54"/>
                    <a:pt x="49" y="54"/>
                  </a:cubicBezTo>
                  <a:cubicBezTo>
                    <a:pt x="51" y="57"/>
                    <a:pt x="54" y="60"/>
                    <a:pt x="57" y="60"/>
                  </a:cubicBezTo>
                  <a:cubicBezTo>
                    <a:pt x="61" y="60"/>
                    <a:pt x="64" y="57"/>
                    <a:pt x="65" y="54"/>
                  </a:cubicBezTo>
                  <a:cubicBezTo>
                    <a:pt x="75" y="54"/>
                    <a:pt x="75" y="54"/>
                    <a:pt x="75" y="54"/>
                  </a:cubicBezTo>
                  <a:cubicBezTo>
                    <a:pt x="76" y="54"/>
                    <a:pt x="76" y="53"/>
                    <a:pt x="76" y="52"/>
                  </a:cubicBezTo>
                  <a:cubicBezTo>
                    <a:pt x="76" y="46"/>
                    <a:pt x="76" y="46"/>
                    <a:pt x="76" y="46"/>
                  </a:cubicBezTo>
                  <a:cubicBezTo>
                    <a:pt x="76" y="45"/>
                    <a:pt x="76" y="45"/>
                    <a:pt x="75" y="45"/>
                  </a:cubicBezTo>
                  <a:close/>
                  <a:moveTo>
                    <a:pt x="46" y="10"/>
                  </a:moveTo>
                  <a:cubicBezTo>
                    <a:pt x="34" y="10"/>
                    <a:pt x="34" y="10"/>
                    <a:pt x="34" y="10"/>
                  </a:cubicBezTo>
                  <a:cubicBezTo>
                    <a:pt x="34" y="3"/>
                    <a:pt x="34" y="3"/>
                    <a:pt x="34" y="3"/>
                  </a:cubicBezTo>
                  <a:cubicBezTo>
                    <a:pt x="46" y="3"/>
                    <a:pt x="46" y="3"/>
                    <a:pt x="46" y="3"/>
                  </a:cubicBezTo>
                  <a:lnTo>
                    <a:pt x="46" y="10"/>
                  </a:lnTo>
                  <a:close/>
                  <a:moveTo>
                    <a:pt x="53" y="33"/>
                  </a:moveTo>
                  <a:cubicBezTo>
                    <a:pt x="49" y="33"/>
                    <a:pt x="49" y="33"/>
                    <a:pt x="49" y="33"/>
                  </a:cubicBezTo>
                  <a:cubicBezTo>
                    <a:pt x="48" y="33"/>
                    <a:pt x="48" y="33"/>
                    <a:pt x="48" y="33"/>
                  </a:cubicBezTo>
                  <a:cubicBezTo>
                    <a:pt x="54" y="33"/>
                    <a:pt x="54" y="33"/>
                    <a:pt x="54" y="33"/>
                  </a:cubicBezTo>
                  <a:cubicBezTo>
                    <a:pt x="54" y="33"/>
                    <a:pt x="54" y="33"/>
                    <a:pt x="53" y="33"/>
                  </a:cubicBezTo>
                  <a:close/>
                  <a:moveTo>
                    <a:pt x="71" y="16"/>
                  </a:moveTo>
                  <a:cubicBezTo>
                    <a:pt x="72" y="16"/>
                    <a:pt x="72" y="17"/>
                    <a:pt x="72" y="17"/>
                  </a:cubicBezTo>
                  <a:cubicBezTo>
                    <a:pt x="72" y="17"/>
                    <a:pt x="73" y="16"/>
                    <a:pt x="73" y="16"/>
                  </a:cubicBezTo>
                  <a:cubicBezTo>
                    <a:pt x="74" y="15"/>
                    <a:pt x="73" y="14"/>
                    <a:pt x="73" y="14"/>
                  </a:cubicBezTo>
                  <a:cubicBezTo>
                    <a:pt x="71" y="13"/>
                    <a:pt x="71" y="13"/>
                    <a:pt x="71" y="13"/>
                  </a:cubicBezTo>
                  <a:cubicBezTo>
                    <a:pt x="72" y="13"/>
                    <a:pt x="72" y="13"/>
                    <a:pt x="72" y="13"/>
                  </a:cubicBezTo>
                  <a:cubicBezTo>
                    <a:pt x="72" y="13"/>
                    <a:pt x="72" y="13"/>
                    <a:pt x="72" y="13"/>
                  </a:cubicBezTo>
                  <a:cubicBezTo>
                    <a:pt x="73" y="13"/>
                    <a:pt x="73" y="13"/>
                    <a:pt x="74" y="14"/>
                  </a:cubicBezTo>
                  <a:cubicBezTo>
                    <a:pt x="74" y="14"/>
                    <a:pt x="74" y="14"/>
                    <a:pt x="74" y="14"/>
                  </a:cubicBezTo>
                  <a:cubicBezTo>
                    <a:pt x="75" y="15"/>
                    <a:pt x="74" y="16"/>
                    <a:pt x="74" y="16"/>
                  </a:cubicBezTo>
                  <a:cubicBezTo>
                    <a:pt x="59" y="28"/>
                    <a:pt x="59" y="28"/>
                    <a:pt x="59" y="28"/>
                  </a:cubicBezTo>
                  <a:cubicBezTo>
                    <a:pt x="59" y="27"/>
                    <a:pt x="59" y="27"/>
                    <a:pt x="59" y="27"/>
                  </a:cubicBezTo>
                  <a:cubicBezTo>
                    <a:pt x="59" y="25"/>
                    <a:pt x="57" y="23"/>
                    <a:pt x="55" y="22"/>
                  </a:cubicBezTo>
                  <a:cubicBezTo>
                    <a:pt x="68" y="15"/>
                    <a:pt x="68" y="15"/>
                    <a:pt x="68" y="15"/>
                  </a:cubicBezTo>
                  <a:lnTo>
                    <a:pt x="71" y="16"/>
                  </a:lnTo>
                  <a:close/>
                  <a:moveTo>
                    <a:pt x="49" y="25"/>
                  </a:moveTo>
                  <a:cubicBezTo>
                    <a:pt x="53" y="25"/>
                    <a:pt x="53" y="25"/>
                    <a:pt x="53" y="25"/>
                  </a:cubicBezTo>
                  <a:cubicBezTo>
                    <a:pt x="55" y="25"/>
                    <a:pt x="56" y="26"/>
                    <a:pt x="56" y="27"/>
                  </a:cubicBezTo>
                  <a:cubicBezTo>
                    <a:pt x="56" y="30"/>
                    <a:pt x="56" y="30"/>
                    <a:pt x="56" y="30"/>
                  </a:cubicBezTo>
                  <a:cubicBezTo>
                    <a:pt x="46" y="30"/>
                    <a:pt x="46" y="30"/>
                    <a:pt x="46" y="30"/>
                  </a:cubicBezTo>
                  <a:cubicBezTo>
                    <a:pt x="46" y="27"/>
                    <a:pt x="46" y="27"/>
                    <a:pt x="46" y="27"/>
                  </a:cubicBezTo>
                  <a:cubicBezTo>
                    <a:pt x="46" y="26"/>
                    <a:pt x="47" y="25"/>
                    <a:pt x="49" y="25"/>
                  </a:cubicBezTo>
                  <a:close/>
                  <a:moveTo>
                    <a:pt x="42" y="37"/>
                  </a:moveTo>
                  <a:cubicBezTo>
                    <a:pt x="60" y="37"/>
                    <a:pt x="60" y="37"/>
                    <a:pt x="60" y="37"/>
                  </a:cubicBezTo>
                  <a:cubicBezTo>
                    <a:pt x="60" y="42"/>
                    <a:pt x="60" y="42"/>
                    <a:pt x="60" y="42"/>
                  </a:cubicBezTo>
                  <a:cubicBezTo>
                    <a:pt x="42" y="42"/>
                    <a:pt x="42" y="42"/>
                    <a:pt x="42" y="42"/>
                  </a:cubicBezTo>
                  <a:lnTo>
                    <a:pt x="42" y="37"/>
                  </a:lnTo>
                  <a:close/>
                  <a:moveTo>
                    <a:pt x="49" y="51"/>
                  </a:moveTo>
                  <a:cubicBezTo>
                    <a:pt x="25" y="51"/>
                    <a:pt x="25" y="51"/>
                    <a:pt x="25" y="51"/>
                  </a:cubicBezTo>
                  <a:cubicBezTo>
                    <a:pt x="25" y="50"/>
                    <a:pt x="24" y="49"/>
                    <a:pt x="24" y="48"/>
                  </a:cubicBezTo>
                  <a:cubicBezTo>
                    <a:pt x="30" y="48"/>
                    <a:pt x="30" y="48"/>
                    <a:pt x="30" y="48"/>
                  </a:cubicBezTo>
                  <a:cubicBezTo>
                    <a:pt x="50" y="48"/>
                    <a:pt x="50" y="48"/>
                    <a:pt x="50" y="48"/>
                  </a:cubicBezTo>
                  <a:cubicBezTo>
                    <a:pt x="49" y="49"/>
                    <a:pt x="49" y="50"/>
                    <a:pt x="49" y="51"/>
                  </a:cubicBezTo>
                  <a:close/>
                  <a:moveTo>
                    <a:pt x="3" y="35"/>
                  </a:moveTo>
                  <a:cubicBezTo>
                    <a:pt x="12" y="23"/>
                    <a:pt x="12" y="23"/>
                    <a:pt x="12" y="23"/>
                  </a:cubicBezTo>
                  <a:cubicBezTo>
                    <a:pt x="28" y="23"/>
                    <a:pt x="28" y="23"/>
                    <a:pt x="28" y="23"/>
                  </a:cubicBezTo>
                  <a:cubicBezTo>
                    <a:pt x="28" y="45"/>
                    <a:pt x="28" y="45"/>
                    <a:pt x="28" y="45"/>
                  </a:cubicBezTo>
                  <a:cubicBezTo>
                    <a:pt x="22" y="45"/>
                    <a:pt x="22" y="45"/>
                    <a:pt x="22" y="45"/>
                  </a:cubicBezTo>
                  <a:cubicBezTo>
                    <a:pt x="20" y="44"/>
                    <a:pt x="18" y="43"/>
                    <a:pt x="17" y="43"/>
                  </a:cubicBezTo>
                  <a:cubicBezTo>
                    <a:pt x="15" y="43"/>
                    <a:pt x="13" y="44"/>
                    <a:pt x="12" y="45"/>
                  </a:cubicBezTo>
                  <a:cubicBezTo>
                    <a:pt x="3" y="45"/>
                    <a:pt x="3" y="45"/>
                    <a:pt x="3" y="45"/>
                  </a:cubicBezTo>
                  <a:lnTo>
                    <a:pt x="3" y="35"/>
                  </a:lnTo>
                  <a:close/>
                  <a:moveTo>
                    <a:pt x="3" y="48"/>
                  </a:moveTo>
                  <a:cubicBezTo>
                    <a:pt x="9" y="48"/>
                    <a:pt x="9" y="48"/>
                    <a:pt x="9" y="48"/>
                  </a:cubicBezTo>
                  <a:cubicBezTo>
                    <a:pt x="9" y="49"/>
                    <a:pt x="8" y="50"/>
                    <a:pt x="8" y="51"/>
                  </a:cubicBezTo>
                  <a:cubicBezTo>
                    <a:pt x="3" y="51"/>
                    <a:pt x="3" y="51"/>
                    <a:pt x="3" y="51"/>
                  </a:cubicBezTo>
                  <a:lnTo>
                    <a:pt x="3" y="48"/>
                  </a:lnTo>
                  <a:close/>
                  <a:moveTo>
                    <a:pt x="17" y="56"/>
                  </a:moveTo>
                  <a:cubicBezTo>
                    <a:pt x="14" y="56"/>
                    <a:pt x="12" y="54"/>
                    <a:pt x="12" y="51"/>
                  </a:cubicBezTo>
                  <a:cubicBezTo>
                    <a:pt x="12" y="49"/>
                    <a:pt x="14" y="47"/>
                    <a:pt x="17" y="47"/>
                  </a:cubicBezTo>
                  <a:cubicBezTo>
                    <a:pt x="19" y="47"/>
                    <a:pt x="21" y="49"/>
                    <a:pt x="21" y="51"/>
                  </a:cubicBezTo>
                  <a:cubicBezTo>
                    <a:pt x="21" y="54"/>
                    <a:pt x="19" y="56"/>
                    <a:pt x="17" y="56"/>
                  </a:cubicBezTo>
                  <a:close/>
                  <a:moveTo>
                    <a:pt x="57" y="56"/>
                  </a:moveTo>
                  <a:cubicBezTo>
                    <a:pt x="55" y="56"/>
                    <a:pt x="53" y="54"/>
                    <a:pt x="53" y="51"/>
                  </a:cubicBezTo>
                  <a:cubicBezTo>
                    <a:pt x="53" y="49"/>
                    <a:pt x="55" y="47"/>
                    <a:pt x="57" y="47"/>
                  </a:cubicBezTo>
                  <a:cubicBezTo>
                    <a:pt x="60" y="47"/>
                    <a:pt x="62" y="49"/>
                    <a:pt x="62" y="51"/>
                  </a:cubicBezTo>
                  <a:cubicBezTo>
                    <a:pt x="62" y="54"/>
                    <a:pt x="60" y="56"/>
                    <a:pt x="57" y="56"/>
                  </a:cubicBezTo>
                  <a:close/>
                  <a:moveTo>
                    <a:pt x="73" y="51"/>
                  </a:moveTo>
                  <a:cubicBezTo>
                    <a:pt x="66" y="51"/>
                    <a:pt x="66" y="51"/>
                    <a:pt x="66" y="51"/>
                  </a:cubicBezTo>
                  <a:cubicBezTo>
                    <a:pt x="66" y="50"/>
                    <a:pt x="65" y="49"/>
                    <a:pt x="65" y="48"/>
                  </a:cubicBezTo>
                  <a:cubicBezTo>
                    <a:pt x="73" y="48"/>
                    <a:pt x="73" y="48"/>
                    <a:pt x="73" y="48"/>
                  </a:cubicBezTo>
                  <a:lnTo>
                    <a:pt x="73" y="51"/>
                  </a:lnTo>
                  <a:close/>
                  <a:moveTo>
                    <a:pt x="25" y="36"/>
                  </a:moveTo>
                  <a:cubicBezTo>
                    <a:pt x="26" y="36"/>
                    <a:pt x="26" y="35"/>
                    <a:pt x="26" y="35"/>
                  </a:cubicBezTo>
                  <a:cubicBezTo>
                    <a:pt x="26" y="26"/>
                    <a:pt x="26" y="26"/>
                    <a:pt x="26" y="26"/>
                  </a:cubicBezTo>
                  <a:cubicBezTo>
                    <a:pt x="26" y="25"/>
                    <a:pt x="26" y="25"/>
                    <a:pt x="25" y="25"/>
                  </a:cubicBezTo>
                  <a:cubicBezTo>
                    <a:pt x="13" y="25"/>
                    <a:pt x="13" y="25"/>
                    <a:pt x="13" y="25"/>
                  </a:cubicBezTo>
                  <a:cubicBezTo>
                    <a:pt x="13" y="25"/>
                    <a:pt x="13" y="25"/>
                    <a:pt x="13" y="25"/>
                  </a:cubicBezTo>
                  <a:cubicBezTo>
                    <a:pt x="6" y="34"/>
                    <a:pt x="6" y="34"/>
                    <a:pt x="6" y="34"/>
                  </a:cubicBezTo>
                  <a:cubicBezTo>
                    <a:pt x="6" y="35"/>
                    <a:pt x="6" y="35"/>
                    <a:pt x="6" y="35"/>
                  </a:cubicBezTo>
                  <a:cubicBezTo>
                    <a:pt x="6" y="36"/>
                    <a:pt x="6" y="36"/>
                    <a:pt x="7" y="36"/>
                  </a:cubicBezTo>
                  <a:lnTo>
                    <a:pt x="25" y="36"/>
                  </a:lnTo>
                  <a:close/>
                  <a:moveTo>
                    <a:pt x="14" y="27"/>
                  </a:moveTo>
                  <a:cubicBezTo>
                    <a:pt x="24" y="27"/>
                    <a:pt x="24" y="27"/>
                    <a:pt x="24" y="27"/>
                  </a:cubicBezTo>
                  <a:cubicBezTo>
                    <a:pt x="24" y="34"/>
                    <a:pt x="24" y="34"/>
                    <a:pt x="24" y="34"/>
                  </a:cubicBezTo>
                  <a:cubicBezTo>
                    <a:pt x="9" y="34"/>
                    <a:pt x="9" y="34"/>
                    <a:pt x="9" y="34"/>
                  </a:cubicBezTo>
                  <a:lnTo>
                    <a:pt x="14" y="27"/>
                  </a:lnTo>
                  <a:close/>
                  <a:moveTo>
                    <a:pt x="18" y="39"/>
                  </a:moveTo>
                  <a:cubicBezTo>
                    <a:pt x="18" y="40"/>
                    <a:pt x="17" y="41"/>
                    <a:pt x="17" y="41"/>
                  </a:cubicBezTo>
                  <a:cubicBezTo>
                    <a:pt x="13" y="41"/>
                    <a:pt x="13" y="41"/>
                    <a:pt x="13" y="41"/>
                  </a:cubicBezTo>
                  <a:cubicBezTo>
                    <a:pt x="13" y="41"/>
                    <a:pt x="12" y="40"/>
                    <a:pt x="12" y="39"/>
                  </a:cubicBezTo>
                  <a:cubicBezTo>
                    <a:pt x="12" y="38"/>
                    <a:pt x="13" y="38"/>
                    <a:pt x="13" y="38"/>
                  </a:cubicBezTo>
                  <a:cubicBezTo>
                    <a:pt x="17" y="38"/>
                    <a:pt x="17" y="38"/>
                    <a:pt x="17" y="38"/>
                  </a:cubicBezTo>
                  <a:cubicBezTo>
                    <a:pt x="17" y="38"/>
                    <a:pt x="18" y="38"/>
                    <a:pt x="18"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1919410" y="2369477"/>
            <a:ext cx="827733" cy="540647"/>
            <a:chOff x="1439557" y="1650983"/>
            <a:chExt cx="620800" cy="405485"/>
          </a:xfrm>
        </p:grpSpPr>
        <p:grpSp>
          <p:nvGrpSpPr>
            <p:cNvPr id="97" name="Group 96"/>
            <p:cNvGrpSpPr/>
            <p:nvPr/>
          </p:nvGrpSpPr>
          <p:grpSpPr>
            <a:xfrm>
              <a:off x="1439557" y="1650983"/>
              <a:ext cx="620800" cy="405485"/>
              <a:chOff x="1588" y="2074863"/>
              <a:chExt cx="627062" cy="409575"/>
            </a:xfrm>
          </p:grpSpPr>
          <p:sp>
            <p:nvSpPr>
              <p:cNvPr id="99" name="Freeform 6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6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8" name="Freeform 45"/>
            <p:cNvSpPr>
              <a:spLocks noEditPoints="1"/>
            </p:cNvSpPr>
            <p:nvPr/>
          </p:nvSpPr>
          <p:spPr bwMode="auto">
            <a:xfrm>
              <a:off x="1682616" y="1748759"/>
              <a:ext cx="265955" cy="201120"/>
            </a:xfrm>
            <a:custGeom>
              <a:avLst/>
              <a:gdLst>
                <a:gd name="T0" fmla="*/ 26 w 85"/>
                <a:gd name="T1" fmla="*/ 28 h 62"/>
                <a:gd name="T2" fmla="*/ 13 w 85"/>
                <a:gd name="T3" fmla="*/ 27 h 62"/>
                <a:gd name="T4" fmla="*/ 7 w 85"/>
                <a:gd name="T5" fmla="*/ 38 h 62"/>
                <a:gd name="T6" fmla="*/ 24 w 85"/>
                <a:gd name="T7" fmla="*/ 29 h 62"/>
                <a:gd name="T8" fmla="*/ 14 w 85"/>
                <a:gd name="T9" fmla="*/ 29 h 62"/>
                <a:gd name="T10" fmla="*/ 14 w 85"/>
                <a:gd name="T11" fmla="*/ 43 h 62"/>
                <a:gd name="T12" fmla="*/ 17 w 85"/>
                <a:gd name="T13" fmla="*/ 40 h 62"/>
                <a:gd name="T14" fmla="*/ 75 w 85"/>
                <a:gd name="T15" fmla="*/ 30 h 62"/>
                <a:gd name="T16" fmla="*/ 74 w 85"/>
                <a:gd name="T17" fmla="*/ 1 h 62"/>
                <a:gd name="T18" fmla="*/ 57 w 85"/>
                <a:gd name="T19" fmla="*/ 5 h 62"/>
                <a:gd name="T20" fmla="*/ 40 w 85"/>
                <a:gd name="T21" fmla="*/ 16 h 62"/>
                <a:gd name="T22" fmla="*/ 39 w 85"/>
                <a:gd name="T23" fmla="*/ 17 h 62"/>
                <a:gd name="T24" fmla="*/ 39 w 85"/>
                <a:gd name="T25" fmla="*/ 32 h 62"/>
                <a:gd name="T26" fmla="*/ 35 w 85"/>
                <a:gd name="T27" fmla="*/ 38 h 62"/>
                <a:gd name="T28" fmla="*/ 31 w 85"/>
                <a:gd name="T29" fmla="*/ 47 h 62"/>
                <a:gd name="T30" fmla="*/ 11 w 85"/>
                <a:gd name="T31" fmla="*/ 21 h 62"/>
                <a:gd name="T32" fmla="*/ 0 w 85"/>
                <a:gd name="T33" fmla="*/ 37 h 62"/>
                <a:gd name="T34" fmla="*/ 2 w 85"/>
                <a:gd name="T35" fmla="*/ 56 h 62"/>
                <a:gd name="T36" fmla="*/ 24 w 85"/>
                <a:gd name="T37" fmla="*/ 56 h 62"/>
                <a:gd name="T38" fmla="*/ 65 w 85"/>
                <a:gd name="T39" fmla="*/ 56 h 62"/>
                <a:gd name="T40" fmla="*/ 76 w 85"/>
                <a:gd name="T41" fmla="*/ 48 h 62"/>
                <a:gd name="T42" fmla="*/ 66 w 85"/>
                <a:gd name="T43" fmla="*/ 39 h 62"/>
                <a:gd name="T44" fmla="*/ 74 w 85"/>
                <a:gd name="T45" fmla="*/ 31 h 62"/>
                <a:gd name="T46" fmla="*/ 50 w 85"/>
                <a:gd name="T47" fmla="*/ 28 h 62"/>
                <a:gd name="T48" fmla="*/ 71 w 85"/>
                <a:gd name="T49" fmla="*/ 29 h 62"/>
                <a:gd name="T50" fmla="*/ 82 w 85"/>
                <a:gd name="T51" fmla="*/ 17 h 62"/>
                <a:gd name="T52" fmla="*/ 73 w 85"/>
                <a:gd name="T53" fmla="*/ 3 h 62"/>
                <a:gd name="T54" fmla="*/ 53 w 85"/>
                <a:gd name="T55" fmla="*/ 40 h 62"/>
                <a:gd name="T56" fmla="*/ 41 w 85"/>
                <a:gd name="T57" fmla="*/ 21 h 62"/>
                <a:gd name="T58" fmla="*/ 42 w 85"/>
                <a:gd name="T59" fmla="*/ 36 h 62"/>
                <a:gd name="T60" fmla="*/ 40 w 85"/>
                <a:gd name="T61" fmla="*/ 36 h 62"/>
                <a:gd name="T62" fmla="*/ 38 w 85"/>
                <a:gd name="T63" fmla="*/ 33 h 62"/>
                <a:gd name="T64" fmla="*/ 24 w 85"/>
                <a:gd name="T65" fmla="*/ 50 h 62"/>
                <a:gd name="T66" fmla="*/ 49 w 85"/>
                <a:gd name="T67" fmla="*/ 53 h 62"/>
                <a:gd name="T68" fmla="*/ 28 w 85"/>
                <a:gd name="T69" fmla="*/ 24 h 62"/>
                <a:gd name="T70" fmla="*/ 17 w 85"/>
                <a:gd name="T71" fmla="*/ 45 h 62"/>
                <a:gd name="T72" fmla="*/ 3 w 85"/>
                <a:gd name="T73" fmla="*/ 37 h 62"/>
                <a:gd name="T74" fmla="*/ 8 w 85"/>
                <a:gd name="T75" fmla="*/ 53 h 62"/>
                <a:gd name="T76" fmla="*/ 17 w 85"/>
                <a:gd name="T77" fmla="*/ 58 h 62"/>
                <a:gd name="T78" fmla="*/ 21 w 85"/>
                <a:gd name="T79" fmla="*/ 53 h 62"/>
                <a:gd name="T80" fmla="*/ 53 w 85"/>
                <a:gd name="T81" fmla="*/ 53 h 62"/>
                <a:gd name="T82" fmla="*/ 57 w 85"/>
                <a:gd name="T83" fmla="*/ 58 h 62"/>
                <a:gd name="T84" fmla="*/ 65 w 85"/>
                <a:gd name="T85" fmla="*/ 50 h 62"/>
                <a:gd name="T86" fmla="*/ 64 w 85"/>
                <a:gd name="T87" fmla="*/ 40 h 62"/>
                <a:gd name="T88" fmla="*/ 57 w 85"/>
                <a:gd name="T89" fmla="*/ 45 h 62"/>
                <a:gd name="T90" fmla="*/ 37 w 85"/>
                <a:gd name="T91" fmla="*/ 40 h 62"/>
                <a:gd name="T92" fmla="*/ 47 w 85"/>
                <a:gd name="T93" fmla="*/ 43 h 62"/>
                <a:gd name="T94" fmla="*/ 57 w 85"/>
                <a:gd name="T95" fmla="*/ 42 h 62"/>
                <a:gd name="T96" fmla="*/ 64 w 85"/>
                <a:gd name="T97" fmla="*/ 40 h 62"/>
                <a:gd name="T98" fmla="*/ 73 w 85"/>
                <a:gd name="T99" fmla="*/ 24 h 62"/>
                <a:gd name="T100" fmla="*/ 77 w 85"/>
                <a:gd name="T101" fmla="*/ 16 h 62"/>
                <a:gd name="T102" fmla="*/ 69 w 85"/>
                <a:gd name="T103" fmla="*/ 29 h 62"/>
                <a:gd name="T104" fmla="*/ 56 w 85"/>
                <a:gd name="T105" fmla="*/ 36 h 62"/>
                <a:gd name="T106" fmla="*/ 69 w 85"/>
                <a:gd name="T10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 h="62">
                  <a:moveTo>
                    <a:pt x="25" y="38"/>
                  </a:moveTo>
                  <a:cubicBezTo>
                    <a:pt x="26" y="38"/>
                    <a:pt x="26" y="37"/>
                    <a:pt x="26" y="37"/>
                  </a:cubicBezTo>
                  <a:cubicBezTo>
                    <a:pt x="26" y="28"/>
                    <a:pt x="26" y="28"/>
                    <a:pt x="26" y="28"/>
                  </a:cubicBezTo>
                  <a:cubicBezTo>
                    <a:pt x="26" y="27"/>
                    <a:pt x="26" y="27"/>
                    <a:pt x="25" y="27"/>
                  </a:cubicBezTo>
                  <a:cubicBezTo>
                    <a:pt x="14" y="27"/>
                    <a:pt x="14" y="27"/>
                    <a:pt x="14" y="27"/>
                  </a:cubicBezTo>
                  <a:cubicBezTo>
                    <a:pt x="13" y="27"/>
                    <a:pt x="13" y="27"/>
                    <a:pt x="13" y="27"/>
                  </a:cubicBezTo>
                  <a:cubicBezTo>
                    <a:pt x="6" y="36"/>
                    <a:pt x="6" y="36"/>
                    <a:pt x="6" y="36"/>
                  </a:cubicBezTo>
                  <a:cubicBezTo>
                    <a:pt x="6" y="36"/>
                    <a:pt x="6" y="37"/>
                    <a:pt x="6" y="37"/>
                  </a:cubicBezTo>
                  <a:cubicBezTo>
                    <a:pt x="6" y="38"/>
                    <a:pt x="6" y="38"/>
                    <a:pt x="7" y="38"/>
                  </a:cubicBezTo>
                  <a:lnTo>
                    <a:pt x="25" y="38"/>
                  </a:lnTo>
                  <a:close/>
                  <a:moveTo>
                    <a:pt x="14" y="29"/>
                  </a:moveTo>
                  <a:cubicBezTo>
                    <a:pt x="24" y="29"/>
                    <a:pt x="24" y="29"/>
                    <a:pt x="24" y="29"/>
                  </a:cubicBezTo>
                  <a:cubicBezTo>
                    <a:pt x="24" y="36"/>
                    <a:pt x="24" y="36"/>
                    <a:pt x="24" y="36"/>
                  </a:cubicBezTo>
                  <a:cubicBezTo>
                    <a:pt x="9" y="36"/>
                    <a:pt x="9" y="36"/>
                    <a:pt x="9" y="36"/>
                  </a:cubicBezTo>
                  <a:lnTo>
                    <a:pt x="14" y="29"/>
                  </a:lnTo>
                  <a:close/>
                  <a:moveTo>
                    <a:pt x="18" y="41"/>
                  </a:moveTo>
                  <a:cubicBezTo>
                    <a:pt x="18" y="42"/>
                    <a:pt x="17" y="43"/>
                    <a:pt x="17" y="43"/>
                  </a:cubicBezTo>
                  <a:cubicBezTo>
                    <a:pt x="14" y="43"/>
                    <a:pt x="14" y="43"/>
                    <a:pt x="14" y="43"/>
                  </a:cubicBezTo>
                  <a:cubicBezTo>
                    <a:pt x="13" y="43"/>
                    <a:pt x="12" y="42"/>
                    <a:pt x="12" y="41"/>
                  </a:cubicBezTo>
                  <a:cubicBezTo>
                    <a:pt x="12" y="40"/>
                    <a:pt x="13" y="40"/>
                    <a:pt x="14" y="40"/>
                  </a:cubicBezTo>
                  <a:cubicBezTo>
                    <a:pt x="17" y="40"/>
                    <a:pt x="17" y="40"/>
                    <a:pt x="17" y="40"/>
                  </a:cubicBezTo>
                  <a:cubicBezTo>
                    <a:pt x="17" y="40"/>
                    <a:pt x="18" y="40"/>
                    <a:pt x="18" y="41"/>
                  </a:cubicBezTo>
                  <a:close/>
                  <a:moveTo>
                    <a:pt x="74" y="30"/>
                  </a:moveTo>
                  <a:cubicBezTo>
                    <a:pt x="74" y="30"/>
                    <a:pt x="75" y="30"/>
                    <a:pt x="75" y="30"/>
                  </a:cubicBezTo>
                  <a:cubicBezTo>
                    <a:pt x="85" y="18"/>
                    <a:pt x="85" y="18"/>
                    <a:pt x="85" y="18"/>
                  </a:cubicBezTo>
                  <a:cubicBezTo>
                    <a:pt x="85" y="18"/>
                    <a:pt x="85" y="17"/>
                    <a:pt x="85" y="16"/>
                  </a:cubicBezTo>
                  <a:cubicBezTo>
                    <a:pt x="74" y="1"/>
                    <a:pt x="74" y="1"/>
                    <a:pt x="74" y="1"/>
                  </a:cubicBezTo>
                  <a:cubicBezTo>
                    <a:pt x="74" y="0"/>
                    <a:pt x="73" y="0"/>
                    <a:pt x="73" y="0"/>
                  </a:cubicBezTo>
                  <a:cubicBezTo>
                    <a:pt x="58" y="5"/>
                    <a:pt x="58" y="5"/>
                    <a:pt x="58" y="5"/>
                  </a:cubicBezTo>
                  <a:cubicBezTo>
                    <a:pt x="57" y="5"/>
                    <a:pt x="57" y="5"/>
                    <a:pt x="57" y="5"/>
                  </a:cubicBezTo>
                  <a:cubicBezTo>
                    <a:pt x="57" y="5"/>
                    <a:pt x="57" y="5"/>
                    <a:pt x="57" y="5"/>
                  </a:cubicBezTo>
                  <a:cubicBezTo>
                    <a:pt x="40" y="16"/>
                    <a:pt x="40" y="16"/>
                    <a:pt x="40" y="16"/>
                  </a:cubicBezTo>
                  <a:cubicBezTo>
                    <a:pt x="40" y="16"/>
                    <a:pt x="40" y="16"/>
                    <a:pt x="40" y="16"/>
                  </a:cubicBezTo>
                  <a:cubicBezTo>
                    <a:pt x="40" y="16"/>
                    <a:pt x="40" y="16"/>
                    <a:pt x="40" y="16"/>
                  </a:cubicBezTo>
                  <a:cubicBezTo>
                    <a:pt x="40" y="17"/>
                    <a:pt x="40" y="17"/>
                    <a:pt x="39" y="17"/>
                  </a:cubicBezTo>
                  <a:cubicBezTo>
                    <a:pt x="39" y="17"/>
                    <a:pt x="39" y="17"/>
                    <a:pt x="39" y="17"/>
                  </a:cubicBezTo>
                  <a:cubicBezTo>
                    <a:pt x="35" y="25"/>
                    <a:pt x="35" y="25"/>
                    <a:pt x="35" y="25"/>
                  </a:cubicBezTo>
                  <a:cubicBezTo>
                    <a:pt x="35" y="25"/>
                    <a:pt x="35" y="26"/>
                    <a:pt x="36" y="26"/>
                  </a:cubicBezTo>
                  <a:cubicBezTo>
                    <a:pt x="39" y="32"/>
                    <a:pt x="39" y="32"/>
                    <a:pt x="39" y="32"/>
                  </a:cubicBezTo>
                  <a:cubicBezTo>
                    <a:pt x="39" y="32"/>
                    <a:pt x="39" y="31"/>
                    <a:pt x="38" y="31"/>
                  </a:cubicBezTo>
                  <a:cubicBezTo>
                    <a:pt x="36" y="31"/>
                    <a:pt x="34" y="33"/>
                    <a:pt x="34" y="36"/>
                  </a:cubicBezTo>
                  <a:cubicBezTo>
                    <a:pt x="34" y="37"/>
                    <a:pt x="35" y="38"/>
                    <a:pt x="35" y="38"/>
                  </a:cubicBezTo>
                  <a:cubicBezTo>
                    <a:pt x="35" y="39"/>
                    <a:pt x="35" y="39"/>
                    <a:pt x="35" y="39"/>
                  </a:cubicBezTo>
                  <a:cubicBezTo>
                    <a:pt x="35" y="47"/>
                    <a:pt x="35" y="47"/>
                    <a:pt x="35" y="47"/>
                  </a:cubicBezTo>
                  <a:cubicBezTo>
                    <a:pt x="31" y="47"/>
                    <a:pt x="31" y="47"/>
                    <a:pt x="31" y="47"/>
                  </a:cubicBezTo>
                  <a:cubicBezTo>
                    <a:pt x="31" y="23"/>
                    <a:pt x="31" y="23"/>
                    <a:pt x="31" y="23"/>
                  </a:cubicBezTo>
                  <a:cubicBezTo>
                    <a:pt x="31" y="22"/>
                    <a:pt x="30" y="21"/>
                    <a:pt x="30" y="21"/>
                  </a:cubicBezTo>
                  <a:cubicBezTo>
                    <a:pt x="11" y="21"/>
                    <a:pt x="11" y="21"/>
                    <a:pt x="11" y="21"/>
                  </a:cubicBezTo>
                  <a:cubicBezTo>
                    <a:pt x="11" y="21"/>
                    <a:pt x="10" y="22"/>
                    <a:pt x="10" y="22"/>
                  </a:cubicBezTo>
                  <a:cubicBezTo>
                    <a:pt x="0" y="36"/>
                    <a:pt x="0" y="36"/>
                    <a:pt x="0" y="36"/>
                  </a:cubicBezTo>
                  <a:cubicBezTo>
                    <a:pt x="0" y="36"/>
                    <a:pt x="0" y="36"/>
                    <a:pt x="0" y="37"/>
                  </a:cubicBezTo>
                  <a:cubicBezTo>
                    <a:pt x="0" y="48"/>
                    <a:pt x="0" y="48"/>
                    <a:pt x="0" y="48"/>
                  </a:cubicBezTo>
                  <a:cubicBezTo>
                    <a:pt x="0" y="54"/>
                    <a:pt x="0" y="54"/>
                    <a:pt x="0" y="54"/>
                  </a:cubicBezTo>
                  <a:cubicBezTo>
                    <a:pt x="0" y="55"/>
                    <a:pt x="1" y="56"/>
                    <a:pt x="2" y="56"/>
                  </a:cubicBezTo>
                  <a:cubicBezTo>
                    <a:pt x="9" y="56"/>
                    <a:pt x="9" y="56"/>
                    <a:pt x="9" y="56"/>
                  </a:cubicBezTo>
                  <a:cubicBezTo>
                    <a:pt x="10" y="59"/>
                    <a:pt x="13" y="62"/>
                    <a:pt x="17" y="62"/>
                  </a:cubicBezTo>
                  <a:cubicBezTo>
                    <a:pt x="20" y="62"/>
                    <a:pt x="23" y="59"/>
                    <a:pt x="24" y="56"/>
                  </a:cubicBezTo>
                  <a:cubicBezTo>
                    <a:pt x="49" y="56"/>
                    <a:pt x="49" y="56"/>
                    <a:pt x="49" y="56"/>
                  </a:cubicBezTo>
                  <a:cubicBezTo>
                    <a:pt x="51" y="59"/>
                    <a:pt x="54" y="62"/>
                    <a:pt x="57" y="62"/>
                  </a:cubicBezTo>
                  <a:cubicBezTo>
                    <a:pt x="61" y="62"/>
                    <a:pt x="64" y="59"/>
                    <a:pt x="65" y="56"/>
                  </a:cubicBezTo>
                  <a:cubicBezTo>
                    <a:pt x="75" y="56"/>
                    <a:pt x="75" y="56"/>
                    <a:pt x="75" y="56"/>
                  </a:cubicBezTo>
                  <a:cubicBezTo>
                    <a:pt x="76" y="56"/>
                    <a:pt x="76" y="55"/>
                    <a:pt x="76" y="54"/>
                  </a:cubicBezTo>
                  <a:cubicBezTo>
                    <a:pt x="76" y="48"/>
                    <a:pt x="76" y="48"/>
                    <a:pt x="76" y="48"/>
                  </a:cubicBezTo>
                  <a:cubicBezTo>
                    <a:pt x="76" y="47"/>
                    <a:pt x="76" y="47"/>
                    <a:pt x="75" y="47"/>
                  </a:cubicBezTo>
                  <a:cubicBezTo>
                    <a:pt x="66" y="47"/>
                    <a:pt x="66" y="47"/>
                    <a:pt x="66" y="47"/>
                  </a:cubicBezTo>
                  <a:cubicBezTo>
                    <a:pt x="66" y="39"/>
                    <a:pt x="66" y="39"/>
                    <a:pt x="66" y="39"/>
                  </a:cubicBezTo>
                  <a:cubicBezTo>
                    <a:pt x="66" y="38"/>
                    <a:pt x="65" y="38"/>
                    <a:pt x="65" y="38"/>
                  </a:cubicBezTo>
                  <a:cubicBezTo>
                    <a:pt x="64" y="38"/>
                    <a:pt x="64" y="38"/>
                    <a:pt x="64" y="38"/>
                  </a:cubicBezTo>
                  <a:cubicBezTo>
                    <a:pt x="74" y="31"/>
                    <a:pt x="74" y="31"/>
                    <a:pt x="74" y="31"/>
                  </a:cubicBezTo>
                  <a:cubicBezTo>
                    <a:pt x="74" y="31"/>
                    <a:pt x="74" y="30"/>
                    <a:pt x="74" y="30"/>
                  </a:cubicBezTo>
                  <a:close/>
                  <a:moveTo>
                    <a:pt x="57" y="39"/>
                  </a:moveTo>
                  <a:cubicBezTo>
                    <a:pt x="50" y="28"/>
                    <a:pt x="50" y="28"/>
                    <a:pt x="50" y="28"/>
                  </a:cubicBezTo>
                  <a:cubicBezTo>
                    <a:pt x="43" y="18"/>
                    <a:pt x="43" y="18"/>
                    <a:pt x="43" y="18"/>
                  </a:cubicBezTo>
                  <a:cubicBezTo>
                    <a:pt x="58" y="8"/>
                    <a:pt x="58" y="8"/>
                    <a:pt x="58" y="8"/>
                  </a:cubicBezTo>
                  <a:cubicBezTo>
                    <a:pt x="71" y="29"/>
                    <a:pt x="71" y="29"/>
                    <a:pt x="71" y="29"/>
                  </a:cubicBezTo>
                  <a:lnTo>
                    <a:pt x="57" y="39"/>
                  </a:lnTo>
                  <a:close/>
                  <a:moveTo>
                    <a:pt x="73" y="3"/>
                  </a:moveTo>
                  <a:cubicBezTo>
                    <a:pt x="82" y="17"/>
                    <a:pt x="82" y="17"/>
                    <a:pt x="82" y="17"/>
                  </a:cubicBezTo>
                  <a:cubicBezTo>
                    <a:pt x="74" y="27"/>
                    <a:pt x="74" y="27"/>
                    <a:pt x="74" y="27"/>
                  </a:cubicBezTo>
                  <a:cubicBezTo>
                    <a:pt x="60" y="7"/>
                    <a:pt x="60" y="7"/>
                    <a:pt x="60" y="7"/>
                  </a:cubicBezTo>
                  <a:lnTo>
                    <a:pt x="73" y="3"/>
                  </a:lnTo>
                  <a:close/>
                  <a:moveTo>
                    <a:pt x="41" y="21"/>
                  </a:moveTo>
                  <a:cubicBezTo>
                    <a:pt x="47" y="30"/>
                    <a:pt x="47" y="30"/>
                    <a:pt x="47" y="30"/>
                  </a:cubicBezTo>
                  <a:cubicBezTo>
                    <a:pt x="53" y="40"/>
                    <a:pt x="53" y="40"/>
                    <a:pt x="53" y="40"/>
                  </a:cubicBezTo>
                  <a:cubicBezTo>
                    <a:pt x="48" y="40"/>
                    <a:pt x="48" y="40"/>
                    <a:pt x="48" y="40"/>
                  </a:cubicBezTo>
                  <a:cubicBezTo>
                    <a:pt x="39" y="25"/>
                    <a:pt x="39" y="25"/>
                    <a:pt x="39" y="25"/>
                  </a:cubicBezTo>
                  <a:lnTo>
                    <a:pt x="41" y="21"/>
                  </a:lnTo>
                  <a:close/>
                  <a:moveTo>
                    <a:pt x="43" y="38"/>
                  </a:moveTo>
                  <a:cubicBezTo>
                    <a:pt x="42" y="38"/>
                    <a:pt x="42" y="38"/>
                    <a:pt x="42" y="38"/>
                  </a:cubicBezTo>
                  <a:cubicBezTo>
                    <a:pt x="42" y="37"/>
                    <a:pt x="42" y="37"/>
                    <a:pt x="42" y="36"/>
                  </a:cubicBezTo>
                  <a:lnTo>
                    <a:pt x="43" y="38"/>
                  </a:lnTo>
                  <a:close/>
                  <a:moveTo>
                    <a:pt x="38" y="33"/>
                  </a:moveTo>
                  <a:cubicBezTo>
                    <a:pt x="39" y="33"/>
                    <a:pt x="40" y="34"/>
                    <a:pt x="40" y="36"/>
                  </a:cubicBezTo>
                  <a:cubicBezTo>
                    <a:pt x="40" y="37"/>
                    <a:pt x="39" y="38"/>
                    <a:pt x="38" y="38"/>
                  </a:cubicBezTo>
                  <a:cubicBezTo>
                    <a:pt x="37" y="38"/>
                    <a:pt x="36" y="37"/>
                    <a:pt x="36" y="36"/>
                  </a:cubicBezTo>
                  <a:cubicBezTo>
                    <a:pt x="36" y="34"/>
                    <a:pt x="37" y="33"/>
                    <a:pt x="38" y="33"/>
                  </a:cubicBezTo>
                  <a:close/>
                  <a:moveTo>
                    <a:pt x="49" y="53"/>
                  </a:moveTo>
                  <a:cubicBezTo>
                    <a:pt x="25" y="53"/>
                    <a:pt x="25" y="53"/>
                    <a:pt x="25" y="53"/>
                  </a:cubicBezTo>
                  <a:cubicBezTo>
                    <a:pt x="25" y="52"/>
                    <a:pt x="25" y="51"/>
                    <a:pt x="24" y="50"/>
                  </a:cubicBezTo>
                  <a:cubicBezTo>
                    <a:pt x="30" y="50"/>
                    <a:pt x="30" y="50"/>
                    <a:pt x="30" y="50"/>
                  </a:cubicBezTo>
                  <a:cubicBezTo>
                    <a:pt x="50" y="50"/>
                    <a:pt x="50" y="50"/>
                    <a:pt x="50" y="50"/>
                  </a:cubicBezTo>
                  <a:cubicBezTo>
                    <a:pt x="49" y="51"/>
                    <a:pt x="49" y="52"/>
                    <a:pt x="49" y="53"/>
                  </a:cubicBezTo>
                  <a:close/>
                  <a:moveTo>
                    <a:pt x="3" y="37"/>
                  </a:moveTo>
                  <a:cubicBezTo>
                    <a:pt x="12" y="24"/>
                    <a:pt x="12" y="24"/>
                    <a:pt x="12" y="24"/>
                  </a:cubicBezTo>
                  <a:cubicBezTo>
                    <a:pt x="28" y="24"/>
                    <a:pt x="28" y="24"/>
                    <a:pt x="28" y="24"/>
                  </a:cubicBezTo>
                  <a:cubicBezTo>
                    <a:pt x="28" y="47"/>
                    <a:pt x="28" y="47"/>
                    <a:pt x="28" y="47"/>
                  </a:cubicBezTo>
                  <a:cubicBezTo>
                    <a:pt x="22" y="47"/>
                    <a:pt x="22" y="47"/>
                    <a:pt x="22" y="47"/>
                  </a:cubicBezTo>
                  <a:cubicBezTo>
                    <a:pt x="20" y="45"/>
                    <a:pt x="18" y="45"/>
                    <a:pt x="17" y="45"/>
                  </a:cubicBezTo>
                  <a:cubicBezTo>
                    <a:pt x="15" y="45"/>
                    <a:pt x="13" y="45"/>
                    <a:pt x="12" y="47"/>
                  </a:cubicBezTo>
                  <a:cubicBezTo>
                    <a:pt x="3" y="47"/>
                    <a:pt x="3" y="47"/>
                    <a:pt x="3" y="47"/>
                  </a:cubicBezTo>
                  <a:lnTo>
                    <a:pt x="3" y="37"/>
                  </a:lnTo>
                  <a:close/>
                  <a:moveTo>
                    <a:pt x="3" y="50"/>
                  </a:moveTo>
                  <a:cubicBezTo>
                    <a:pt x="9" y="50"/>
                    <a:pt x="9" y="50"/>
                    <a:pt x="9" y="50"/>
                  </a:cubicBezTo>
                  <a:cubicBezTo>
                    <a:pt x="9" y="51"/>
                    <a:pt x="8" y="52"/>
                    <a:pt x="8" y="53"/>
                  </a:cubicBezTo>
                  <a:cubicBezTo>
                    <a:pt x="3" y="53"/>
                    <a:pt x="3" y="53"/>
                    <a:pt x="3" y="53"/>
                  </a:cubicBezTo>
                  <a:lnTo>
                    <a:pt x="3" y="50"/>
                  </a:lnTo>
                  <a:close/>
                  <a:moveTo>
                    <a:pt x="17" y="58"/>
                  </a:moveTo>
                  <a:cubicBezTo>
                    <a:pt x="14" y="58"/>
                    <a:pt x="12" y="56"/>
                    <a:pt x="12" y="53"/>
                  </a:cubicBezTo>
                  <a:cubicBezTo>
                    <a:pt x="12" y="51"/>
                    <a:pt x="14" y="49"/>
                    <a:pt x="17" y="49"/>
                  </a:cubicBezTo>
                  <a:cubicBezTo>
                    <a:pt x="19" y="49"/>
                    <a:pt x="21" y="51"/>
                    <a:pt x="21" y="53"/>
                  </a:cubicBezTo>
                  <a:cubicBezTo>
                    <a:pt x="21" y="56"/>
                    <a:pt x="19" y="58"/>
                    <a:pt x="17" y="58"/>
                  </a:cubicBezTo>
                  <a:close/>
                  <a:moveTo>
                    <a:pt x="57" y="58"/>
                  </a:moveTo>
                  <a:cubicBezTo>
                    <a:pt x="55" y="58"/>
                    <a:pt x="53" y="56"/>
                    <a:pt x="53" y="53"/>
                  </a:cubicBezTo>
                  <a:cubicBezTo>
                    <a:pt x="53" y="51"/>
                    <a:pt x="55" y="49"/>
                    <a:pt x="57" y="49"/>
                  </a:cubicBezTo>
                  <a:cubicBezTo>
                    <a:pt x="60" y="49"/>
                    <a:pt x="62" y="51"/>
                    <a:pt x="62" y="53"/>
                  </a:cubicBezTo>
                  <a:cubicBezTo>
                    <a:pt x="62" y="56"/>
                    <a:pt x="60" y="58"/>
                    <a:pt x="57" y="58"/>
                  </a:cubicBezTo>
                  <a:close/>
                  <a:moveTo>
                    <a:pt x="73" y="53"/>
                  </a:moveTo>
                  <a:cubicBezTo>
                    <a:pt x="66" y="53"/>
                    <a:pt x="66" y="53"/>
                    <a:pt x="66" y="53"/>
                  </a:cubicBezTo>
                  <a:cubicBezTo>
                    <a:pt x="66" y="52"/>
                    <a:pt x="65" y="51"/>
                    <a:pt x="65" y="50"/>
                  </a:cubicBezTo>
                  <a:cubicBezTo>
                    <a:pt x="73" y="50"/>
                    <a:pt x="73" y="50"/>
                    <a:pt x="73" y="50"/>
                  </a:cubicBezTo>
                  <a:lnTo>
                    <a:pt x="73" y="53"/>
                  </a:lnTo>
                  <a:close/>
                  <a:moveTo>
                    <a:pt x="64" y="40"/>
                  </a:moveTo>
                  <a:cubicBezTo>
                    <a:pt x="64" y="46"/>
                    <a:pt x="64" y="46"/>
                    <a:pt x="64" y="46"/>
                  </a:cubicBezTo>
                  <a:cubicBezTo>
                    <a:pt x="61" y="46"/>
                    <a:pt x="61" y="46"/>
                    <a:pt x="61" y="46"/>
                  </a:cubicBezTo>
                  <a:cubicBezTo>
                    <a:pt x="60" y="45"/>
                    <a:pt x="59" y="45"/>
                    <a:pt x="57" y="45"/>
                  </a:cubicBezTo>
                  <a:cubicBezTo>
                    <a:pt x="56" y="45"/>
                    <a:pt x="55" y="45"/>
                    <a:pt x="53" y="46"/>
                  </a:cubicBezTo>
                  <a:cubicBezTo>
                    <a:pt x="37" y="46"/>
                    <a:pt x="37" y="46"/>
                    <a:pt x="37" y="46"/>
                  </a:cubicBezTo>
                  <a:cubicBezTo>
                    <a:pt x="37" y="40"/>
                    <a:pt x="37" y="40"/>
                    <a:pt x="37" y="40"/>
                  </a:cubicBezTo>
                  <a:cubicBezTo>
                    <a:pt x="44" y="40"/>
                    <a:pt x="44" y="40"/>
                    <a:pt x="44" y="40"/>
                  </a:cubicBezTo>
                  <a:cubicBezTo>
                    <a:pt x="46" y="42"/>
                    <a:pt x="46" y="42"/>
                    <a:pt x="46" y="42"/>
                  </a:cubicBezTo>
                  <a:cubicBezTo>
                    <a:pt x="46" y="43"/>
                    <a:pt x="47" y="43"/>
                    <a:pt x="47" y="43"/>
                  </a:cubicBezTo>
                  <a:cubicBezTo>
                    <a:pt x="47" y="43"/>
                    <a:pt x="47" y="43"/>
                    <a:pt x="47" y="43"/>
                  </a:cubicBezTo>
                  <a:cubicBezTo>
                    <a:pt x="56" y="42"/>
                    <a:pt x="56" y="42"/>
                    <a:pt x="56" y="42"/>
                  </a:cubicBezTo>
                  <a:cubicBezTo>
                    <a:pt x="57" y="42"/>
                    <a:pt x="57" y="42"/>
                    <a:pt x="57" y="42"/>
                  </a:cubicBezTo>
                  <a:cubicBezTo>
                    <a:pt x="57" y="42"/>
                    <a:pt x="57" y="42"/>
                    <a:pt x="57" y="42"/>
                  </a:cubicBezTo>
                  <a:cubicBezTo>
                    <a:pt x="61" y="40"/>
                    <a:pt x="61" y="40"/>
                    <a:pt x="61" y="40"/>
                  </a:cubicBezTo>
                  <a:lnTo>
                    <a:pt x="64" y="40"/>
                  </a:lnTo>
                  <a:close/>
                  <a:moveTo>
                    <a:pt x="79" y="17"/>
                  </a:moveTo>
                  <a:cubicBezTo>
                    <a:pt x="73" y="23"/>
                    <a:pt x="73" y="23"/>
                    <a:pt x="73" y="23"/>
                  </a:cubicBezTo>
                  <a:cubicBezTo>
                    <a:pt x="73" y="23"/>
                    <a:pt x="73" y="24"/>
                    <a:pt x="73" y="24"/>
                  </a:cubicBezTo>
                  <a:cubicBezTo>
                    <a:pt x="72" y="24"/>
                    <a:pt x="72" y="24"/>
                    <a:pt x="72" y="23"/>
                  </a:cubicBezTo>
                  <a:cubicBezTo>
                    <a:pt x="72" y="23"/>
                    <a:pt x="72" y="22"/>
                    <a:pt x="72" y="22"/>
                  </a:cubicBezTo>
                  <a:cubicBezTo>
                    <a:pt x="77" y="16"/>
                    <a:pt x="77" y="16"/>
                    <a:pt x="77" y="16"/>
                  </a:cubicBezTo>
                  <a:cubicBezTo>
                    <a:pt x="78" y="16"/>
                    <a:pt x="78" y="15"/>
                    <a:pt x="79" y="16"/>
                  </a:cubicBezTo>
                  <a:cubicBezTo>
                    <a:pt x="79" y="16"/>
                    <a:pt x="79" y="17"/>
                    <a:pt x="79" y="17"/>
                  </a:cubicBezTo>
                  <a:close/>
                  <a:moveTo>
                    <a:pt x="69" y="29"/>
                  </a:moveTo>
                  <a:cubicBezTo>
                    <a:pt x="57" y="36"/>
                    <a:pt x="57" y="36"/>
                    <a:pt x="57" y="36"/>
                  </a:cubicBezTo>
                  <a:cubicBezTo>
                    <a:pt x="57" y="36"/>
                    <a:pt x="57" y="36"/>
                    <a:pt x="57" y="36"/>
                  </a:cubicBezTo>
                  <a:cubicBezTo>
                    <a:pt x="56" y="36"/>
                    <a:pt x="56" y="36"/>
                    <a:pt x="56" y="36"/>
                  </a:cubicBezTo>
                  <a:cubicBezTo>
                    <a:pt x="56" y="35"/>
                    <a:pt x="56" y="35"/>
                    <a:pt x="56" y="35"/>
                  </a:cubicBezTo>
                  <a:cubicBezTo>
                    <a:pt x="68" y="27"/>
                    <a:pt x="68" y="27"/>
                    <a:pt x="68" y="27"/>
                  </a:cubicBezTo>
                  <a:cubicBezTo>
                    <a:pt x="68" y="27"/>
                    <a:pt x="69" y="27"/>
                    <a:pt x="69" y="27"/>
                  </a:cubicBezTo>
                  <a:cubicBezTo>
                    <a:pt x="69" y="28"/>
                    <a:pt x="69" y="28"/>
                    <a:pt x="69" y="2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1" name="Group 100"/>
          <p:cNvGrpSpPr/>
          <p:nvPr/>
        </p:nvGrpSpPr>
        <p:grpSpPr>
          <a:xfrm>
            <a:off x="1690523" y="5155233"/>
            <a:ext cx="827733" cy="540647"/>
            <a:chOff x="1267892" y="3740300"/>
            <a:chExt cx="620800" cy="405485"/>
          </a:xfrm>
        </p:grpSpPr>
        <p:grpSp>
          <p:nvGrpSpPr>
            <p:cNvPr id="102" name="Group 101"/>
            <p:cNvGrpSpPr/>
            <p:nvPr/>
          </p:nvGrpSpPr>
          <p:grpSpPr>
            <a:xfrm>
              <a:off x="1267892" y="3740300"/>
              <a:ext cx="620800" cy="405485"/>
              <a:chOff x="1588" y="2074863"/>
              <a:chExt cx="627062" cy="409575"/>
            </a:xfrm>
          </p:grpSpPr>
          <p:sp>
            <p:nvSpPr>
              <p:cNvPr id="104" name="Freeform 6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6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3" name="Freeform 49"/>
            <p:cNvSpPr>
              <a:spLocks noEditPoints="1"/>
            </p:cNvSpPr>
            <p:nvPr/>
          </p:nvSpPr>
          <p:spPr bwMode="auto">
            <a:xfrm>
              <a:off x="1485845" y="3881441"/>
              <a:ext cx="246107" cy="152164"/>
            </a:xfrm>
            <a:custGeom>
              <a:avLst/>
              <a:gdLst>
                <a:gd name="T0" fmla="*/ 9 w 79"/>
                <a:gd name="T1" fmla="*/ 8 h 47"/>
                <a:gd name="T2" fmla="*/ 5 w 79"/>
                <a:gd name="T3" fmla="*/ 18 h 47"/>
                <a:gd name="T4" fmla="*/ 5 w 79"/>
                <a:gd name="T5" fmla="*/ 21 h 47"/>
                <a:gd name="T6" fmla="*/ 13 w 79"/>
                <a:gd name="T7" fmla="*/ 22 h 47"/>
                <a:gd name="T8" fmla="*/ 15 w 79"/>
                <a:gd name="T9" fmla="*/ 19 h 47"/>
                <a:gd name="T10" fmla="*/ 25 w 79"/>
                <a:gd name="T11" fmla="*/ 18 h 47"/>
                <a:gd name="T12" fmla="*/ 24 w 79"/>
                <a:gd name="T13" fmla="*/ 8 h 47"/>
                <a:gd name="T14" fmla="*/ 15 w 79"/>
                <a:gd name="T15" fmla="*/ 17 h 47"/>
                <a:gd name="T16" fmla="*/ 13 w 79"/>
                <a:gd name="T17" fmla="*/ 20 h 47"/>
                <a:gd name="T18" fmla="*/ 7 w 79"/>
                <a:gd name="T19" fmla="*/ 18 h 47"/>
                <a:gd name="T20" fmla="*/ 23 w 79"/>
                <a:gd name="T21" fmla="*/ 10 h 47"/>
                <a:gd name="T22" fmla="*/ 78 w 79"/>
                <a:gd name="T23" fmla="*/ 0 h 47"/>
                <a:gd name="T24" fmla="*/ 32 w 79"/>
                <a:gd name="T25" fmla="*/ 2 h 47"/>
                <a:gd name="T26" fmla="*/ 31 w 79"/>
                <a:gd name="T27" fmla="*/ 33 h 47"/>
                <a:gd name="T28" fmla="*/ 30 w 79"/>
                <a:gd name="T29" fmla="*/ 3 h 47"/>
                <a:gd name="T30" fmla="*/ 5 w 79"/>
                <a:gd name="T31" fmla="*/ 4 h 47"/>
                <a:gd name="T32" fmla="*/ 0 w 79"/>
                <a:gd name="T33" fmla="*/ 18 h 47"/>
                <a:gd name="T34" fmla="*/ 2 w 79"/>
                <a:gd name="T35" fmla="*/ 42 h 47"/>
                <a:gd name="T36" fmla="*/ 17 w 79"/>
                <a:gd name="T37" fmla="*/ 47 h 47"/>
                <a:gd name="T38" fmla="*/ 50 w 79"/>
                <a:gd name="T39" fmla="*/ 42 h 47"/>
                <a:gd name="T40" fmla="*/ 65 w 79"/>
                <a:gd name="T41" fmla="*/ 42 h 47"/>
                <a:gd name="T42" fmla="*/ 77 w 79"/>
                <a:gd name="T43" fmla="*/ 40 h 47"/>
                <a:gd name="T44" fmla="*/ 78 w 79"/>
                <a:gd name="T45" fmla="*/ 35 h 47"/>
                <a:gd name="T46" fmla="*/ 79 w 79"/>
                <a:gd name="T47" fmla="*/ 2 h 47"/>
                <a:gd name="T48" fmla="*/ 9 w 79"/>
                <a:gd name="T49" fmla="*/ 39 h 47"/>
                <a:gd name="T50" fmla="*/ 3 w 79"/>
                <a:gd name="T51" fmla="*/ 35 h 47"/>
                <a:gd name="T52" fmla="*/ 9 w 79"/>
                <a:gd name="T53" fmla="*/ 39 h 47"/>
                <a:gd name="T54" fmla="*/ 12 w 79"/>
                <a:gd name="T55" fmla="*/ 39 h 47"/>
                <a:gd name="T56" fmla="*/ 21 w 79"/>
                <a:gd name="T57" fmla="*/ 39 h 47"/>
                <a:gd name="T58" fmla="*/ 22 w 79"/>
                <a:gd name="T59" fmla="*/ 33 h 47"/>
                <a:gd name="T60" fmla="*/ 11 w 79"/>
                <a:gd name="T61" fmla="*/ 33 h 47"/>
                <a:gd name="T62" fmla="*/ 3 w 79"/>
                <a:gd name="T63" fmla="*/ 18 h 47"/>
                <a:gd name="T64" fmla="*/ 28 w 79"/>
                <a:gd name="T65" fmla="*/ 6 h 47"/>
                <a:gd name="T66" fmla="*/ 22 w 79"/>
                <a:gd name="T67" fmla="*/ 33 h 47"/>
                <a:gd name="T68" fmla="*/ 25 w 79"/>
                <a:gd name="T69" fmla="*/ 39 h 47"/>
                <a:gd name="T70" fmla="*/ 50 w 79"/>
                <a:gd name="T71" fmla="*/ 35 h 47"/>
                <a:gd name="T72" fmla="*/ 58 w 79"/>
                <a:gd name="T73" fmla="*/ 43 h 47"/>
                <a:gd name="T74" fmla="*/ 58 w 79"/>
                <a:gd name="T75" fmla="*/ 35 h 47"/>
                <a:gd name="T76" fmla="*/ 58 w 79"/>
                <a:gd name="T77" fmla="*/ 43 h 47"/>
                <a:gd name="T78" fmla="*/ 66 w 79"/>
                <a:gd name="T79" fmla="*/ 39 h 47"/>
                <a:gd name="T80" fmla="*/ 74 w 79"/>
                <a:gd name="T81" fmla="*/ 35 h 47"/>
                <a:gd name="T82" fmla="*/ 76 w 79"/>
                <a:gd name="T83" fmla="*/ 33 h 47"/>
                <a:gd name="T84" fmla="*/ 58 w 79"/>
                <a:gd name="T85" fmla="*/ 31 h 47"/>
                <a:gd name="T86" fmla="*/ 35 w 79"/>
                <a:gd name="T87" fmla="*/ 33 h 47"/>
                <a:gd name="T88" fmla="*/ 76 w 79"/>
                <a:gd name="T89" fmla="*/ 30 h 47"/>
                <a:gd name="T90" fmla="*/ 76 w 79"/>
                <a:gd name="T91" fmla="*/ 28 h 47"/>
                <a:gd name="T92" fmla="*/ 35 w 79"/>
                <a:gd name="T93" fmla="*/ 3 h 47"/>
                <a:gd name="T94" fmla="*/ 76 w 79"/>
                <a:gd name="T9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47">
                  <a:moveTo>
                    <a:pt x="24" y="8"/>
                  </a:moveTo>
                  <a:cubicBezTo>
                    <a:pt x="9" y="8"/>
                    <a:pt x="9" y="8"/>
                    <a:pt x="9" y="8"/>
                  </a:cubicBezTo>
                  <a:cubicBezTo>
                    <a:pt x="9" y="8"/>
                    <a:pt x="9" y="8"/>
                    <a:pt x="8" y="9"/>
                  </a:cubicBezTo>
                  <a:cubicBezTo>
                    <a:pt x="5" y="18"/>
                    <a:pt x="5" y="18"/>
                    <a:pt x="5" y="18"/>
                  </a:cubicBezTo>
                  <a:cubicBezTo>
                    <a:pt x="5" y="18"/>
                    <a:pt x="5" y="18"/>
                    <a:pt x="5" y="18"/>
                  </a:cubicBezTo>
                  <a:cubicBezTo>
                    <a:pt x="5" y="21"/>
                    <a:pt x="5" y="21"/>
                    <a:pt x="5" y="21"/>
                  </a:cubicBezTo>
                  <a:cubicBezTo>
                    <a:pt x="5" y="22"/>
                    <a:pt x="5" y="22"/>
                    <a:pt x="6" y="22"/>
                  </a:cubicBezTo>
                  <a:cubicBezTo>
                    <a:pt x="13" y="22"/>
                    <a:pt x="13" y="22"/>
                    <a:pt x="13" y="22"/>
                  </a:cubicBezTo>
                  <a:cubicBezTo>
                    <a:pt x="13" y="22"/>
                    <a:pt x="14" y="22"/>
                    <a:pt x="14" y="22"/>
                  </a:cubicBezTo>
                  <a:cubicBezTo>
                    <a:pt x="15" y="19"/>
                    <a:pt x="15" y="19"/>
                    <a:pt x="15" y="19"/>
                  </a:cubicBezTo>
                  <a:cubicBezTo>
                    <a:pt x="24" y="19"/>
                    <a:pt x="24" y="19"/>
                    <a:pt x="24" y="19"/>
                  </a:cubicBezTo>
                  <a:cubicBezTo>
                    <a:pt x="24" y="19"/>
                    <a:pt x="25" y="19"/>
                    <a:pt x="25" y="18"/>
                  </a:cubicBezTo>
                  <a:cubicBezTo>
                    <a:pt x="25" y="9"/>
                    <a:pt x="25" y="9"/>
                    <a:pt x="25" y="9"/>
                  </a:cubicBezTo>
                  <a:cubicBezTo>
                    <a:pt x="25" y="8"/>
                    <a:pt x="24" y="8"/>
                    <a:pt x="24" y="8"/>
                  </a:cubicBezTo>
                  <a:close/>
                  <a:moveTo>
                    <a:pt x="23" y="17"/>
                  </a:moveTo>
                  <a:cubicBezTo>
                    <a:pt x="15" y="17"/>
                    <a:pt x="15" y="17"/>
                    <a:pt x="15" y="17"/>
                  </a:cubicBezTo>
                  <a:cubicBezTo>
                    <a:pt x="15" y="17"/>
                    <a:pt x="14" y="17"/>
                    <a:pt x="14" y="18"/>
                  </a:cubicBezTo>
                  <a:cubicBezTo>
                    <a:pt x="13" y="20"/>
                    <a:pt x="13" y="20"/>
                    <a:pt x="13" y="20"/>
                  </a:cubicBezTo>
                  <a:cubicBezTo>
                    <a:pt x="7" y="20"/>
                    <a:pt x="7" y="20"/>
                    <a:pt x="7" y="20"/>
                  </a:cubicBezTo>
                  <a:cubicBezTo>
                    <a:pt x="7" y="18"/>
                    <a:pt x="7" y="18"/>
                    <a:pt x="7" y="18"/>
                  </a:cubicBezTo>
                  <a:cubicBezTo>
                    <a:pt x="10" y="10"/>
                    <a:pt x="10" y="10"/>
                    <a:pt x="10" y="10"/>
                  </a:cubicBezTo>
                  <a:cubicBezTo>
                    <a:pt x="23" y="10"/>
                    <a:pt x="23" y="10"/>
                    <a:pt x="23" y="10"/>
                  </a:cubicBezTo>
                  <a:lnTo>
                    <a:pt x="23" y="17"/>
                  </a:lnTo>
                  <a:close/>
                  <a:moveTo>
                    <a:pt x="78" y="0"/>
                  </a:moveTo>
                  <a:cubicBezTo>
                    <a:pt x="33" y="0"/>
                    <a:pt x="33" y="0"/>
                    <a:pt x="33" y="0"/>
                  </a:cubicBezTo>
                  <a:cubicBezTo>
                    <a:pt x="33" y="0"/>
                    <a:pt x="32" y="1"/>
                    <a:pt x="32" y="2"/>
                  </a:cubicBezTo>
                  <a:cubicBezTo>
                    <a:pt x="32" y="33"/>
                    <a:pt x="32" y="33"/>
                    <a:pt x="32" y="33"/>
                  </a:cubicBezTo>
                  <a:cubicBezTo>
                    <a:pt x="31" y="33"/>
                    <a:pt x="31" y="33"/>
                    <a:pt x="31" y="33"/>
                  </a:cubicBezTo>
                  <a:cubicBezTo>
                    <a:pt x="31" y="4"/>
                    <a:pt x="31" y="4"/>
                    <a:pt x="31" y="4"/>
                  </a:cubicBezTo>
                  <a:cubicBezTo>
                    <a:pt x="31" y="4"/>
                    <a:pt x="31" y="3"/>
                    <a:pt x="30"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9" y="42"/>
                    <a:pt x="9" y="42"/>
                    <a:pt x="9" y="42"/>
                  </a:cubicBezTo>
                  <a:cubicBezTo>
                    <a:pt x="10" y="45"/>
                    <a:pt x="13" y="47"/>
                    <a:pt x="17" y="47"/>
                  </a:cubicBezTo>
                  <a:cubicBezTo>
                    <a:pt x="20" y="47"/>
                    <a:pt x="24" y="45"/>
                    <a:pt x="25" y="42"/>
                  </a:cubicBezTo>
                  <a:cubicBezTo>
                    <a:pt x="50" y="42"/>
                    <a:pt x="50" y="42"/>
                    <a:pt x="50" y="42"/>
                  </a:cubicBezTo>
                  <a:cubicBezTo>
                    <a:pt x="51" y="45"/>
                    <a:pt x="54" y="47"/>
                    <a:pt x="58" y="47"/>
                  </a:cubicBezTo>
                  <a:cubicBezTo>
                    <a:pt x="61" y="47"/>
                    <a:pt x="64" y="45"/>
                    <a:pt x="65" y="42"/>
                  </a:cubicBezTo>
                  <a:cubicBezTo>
                    <a:pt x="75" y="42"/>
                    <a:pt x="75" y="42"/>
                    <a:pt x="75" y="42"/>
                  </a:cubicBezTo>
                  <a:cubicBezTo>
                    <a:pt x="76" y="42"/>
                    <a:pt x="77" y="41"/>
                    <a:pt x="77" y="40"/>
                  </a:cubicBezTo>
                  <a:cubicBezTo>
                    <a:pt x="77" y="35"/>
                    <a:pt x="77" y="35"/>
                    <a:pt x="77" y="35"/>
                  </a:cubicBezTo>
                  <a:cubicBezTo>
                    <a:pt x="77" y="35"/>
                    <a:pt x="77" y="35"/>
                    <a:pt x="78" y="35"/>
                  </a:cubicBezTo>
                  <a:cubicBezTo>
                    <a:pt x="78" y="35"/>
                    <a:pt x="79" y="35"/>
                    <a:pt x="79" y="34"/>
                  </a:cubicBezTo>
                  <a:cubicBezTo>
                    <a:pt x="79" y="2"/>
                    <a:pt x="79" y="2"/>
                    <a:pt x="79" y="2"/>
                  </a:cubicBezTo>
                  <a:cubicBezTo>
                    <a:pt x="79" y="1"/>
                    <a:pt x="78" y="0"/>
                    <a:pt x="78" y="0"/>
                  </a:cubicBezTo>
                  <a:close/>
                  <a:moveTo>
                    <a:pt x="9" y="39"/>
                  </a:moveTo>
                  <a:cubicBezTo>
                    <a:pt x="3" y="39"/>
                    <a:pt x="3" y="39"/>
                    <a:pt x="3" y="39"/>
                  </a:cubicBezTo>
                  <a:cubicBezTo>
                    <a:pt x="3" y="35"/>
                    <a:pt x="3" y="35"/>
                    <a:pt x="3" y="35"/>
                  </a:cubicBezTo>
                  <a:cubicBezTo>
                    <a:pt x="10" y="35"/>
                    <a:pt x="10" y="35"/>
                    <a:pt x="10" y="35"/>
                  </a:cubicBezTo>
                  <a:cubicBezTo>
                    <a:pt x="9" y="36"/>
                    <a:pt x="9" y="37"/>
                    <a:pt x="9" y="39"/>
                  </a:cubicBezTo>
                  <a:close/>
                  <a:moveTo>
                    <a:pt x="17" y="43"/>
                  </a:moveTo>
                  <a:cubicBezTo>
                    <a:pt x="14" y="43"/>
                    <a:pt x="12" y="41"/>
                    <a:pt x="12" y="39"/>
                  </a:cubicBezTo>
                  <a:cubicBezTo>
                    <a:pt x="12" y="37"/>
                    <a:pt x="14" y="35"/>
                    <a:pt x="17" y="35"/>
                  </a:cubicBezTo>
                  <a:cubicBezTo>
                    <a:pt x="19" y="35"/>
                    <a:pt x="21" y="37"/>
                    <a:pt x="21" y="39"/>
                  </a:cubicBezTo>
                  <a:cubicBezTo>
                    <a:pt x="21" y="41"/>
                    <a:pt x="19" y="43"/>
                    <a:pt x="17" y="43"/>
                  </a:cubicBezTo>
                  <a:close/>
                  <a:moveTo>
                    <a:pt x="22" y="33"/>
                  </a:moveTo>
                  <a:cubicBezTo>
                    <a:pt x="21" y="32"/>
                    <a:pt x="19" y="31"/>
                    <a:pt x="17" y="31"/>
                  </a:cubicBezTo>
                  <a:cubicBezTo>
                    <a:pt x="15" y="31"/>
                    <a:pt x="13" y="32"/>
                    <a:pt x="11" y="33"/>
                  </a:cubicBezTo>
                  <a:cubicBezTo>
                    <a:pt x="3" y="33"/>
                    <a:pt x="3" y="33"/>
                    <a:pt x="3" y="33"/>
                  </a:cubicBezTo>
                  <a:cubicBezTo>
                    <a:pt x="3" y="18"/>
                    <a:pt x="3" y="18"/>
                    <a:pt x="3" y="18"/>
                  </a:cubicBezTo>
                  <a:cubicBezTo>
                    <a:pt x="8" y="6"/>
                    <a:pt x="8" y="6"/>
                    <a:pt x="8" y="6"/>
                  </a:cubicBezTo>
                  <a:cubicBezTo>
                    <a:pt x="28" y="6"/>
                    <a:pt x="28" y="6"/>
                    <a:pt x="28" y="6"/>
                  </a:cubicBezTo>
                  <a:cubicBezTo>
                    <a:pt x="28" y="33"/>
                    <a:pt x="28" y="33"/>
                    <a:pt x="28" y="33"/>
                  </a:cubicBezTo>
                  <a:lnTo>
                    <a:pt x="22" y="33"/>
                  </a:lnTo>
                  <a:close/>
                  <a:moveTo>
                    <a:pt x="49" y="39"/>
                  </a:moveTo>
                  <a:cubicBezTo>
                    <a:pt x="25" y="39"/>
                    <a:pt x="25" y="39"/>
                    <a:pt x="25" y="39"/>
                  </a:cubicBezTo>
                  <a:cubicBezTo>
                    <a:pt x="25" y="37"/>
                    <a:pt x="25" y="36"/>
                    <a:pt x="24" y="35"/>
                  </a:cubicBezTo>
                  <a:cubicBezTo>
                    <a:pt x="50" y="35"/>
                    <a:pt x="50" y="35"/>
                    <a:pt x="50" y="35"/>
                  </a:cubicBezTo>
                  <a:cubicBezTo>
                    <a:pt x="50" y="36"/>
                    <a:pt x="49" y="37"/>
                    <a:pt x="49" y="39"/>
                  </a:cubicBezTo>
                  <a:close/>
                  <a:moveTo>
                    <a:pt x="58" y="43"/>
                  </a:moveTo>
                  <a:cubicBezTo>
                    <a:pt x="55" y="43"/>
                    <a:pt x="53" y="41"/>
                    <a:pt x="53" y="39"/>
                  </a:cubicBezTo>
                  <a:cubicBezTo>
                    <a:pt x="53" y="37"/>
                    <a:pt x="55" y="35"/>
                    <a:pt x="58" y="35"/>
                  </a:cubicBezTo>
                  <a:cubicBezTo>
                    <a:pt x="60" y="35"/>
                    <a:pt x="62" y="37"/>
                    <a:pt x="62" y="39"/>
                  </a:cubicBezTo>
                  <a:cubicBezTo>
                    <a:pt x="62" y="41"/>
                    <a:pt x="60" y="43"/>
                    <a:pt x="58" y="43"/>
                  </a:cubicBezTo>
                  <a:close/>
                  <a:moveTo>
                    <a:pt x="74" y="39"/>
                  </a:moveTo>
                  <a:cubicBezTo>
                    <a:pt x="66" y="39"/>
                    <a:pt x="66" y="39"/>
                    <a:pt x="66" y="39"/>
                  </a:cubicBezTo>
                  <a:cubicBezTo>
                    <a:pt x="66" y="37"/>
                    <a:pt x="65" y="36"/>
                    <a:pt x="65" y="35"/>
                  </a:cubicBezTo>
                  <a:cubicBezTo>
                    <a:pt x="74" y="35"/>
                    <a:pt x="74" y="35"/>
                    <a:pt x="74" y="35"/>
                  </a:cubicBezTo>
                  <a:lnTo>
                    <a:pt x="74" y="39"/>
                  </a:lnTo>
                  <a:close/>
                  <a:moveTo>
                    <a:pt x="76" y="33"/>
                  </a:moveTo>
                  <a:cubicBezTo>
                    <a:pt x="63" y="33"/>
                    <a:pt x="63" y="33"/>
                    <a:pt x="63" y="33"/>
                  </a:cubicBezTo>
                  <a:cubicBezTo>
                    <a:pt x="62" y="32"/>
                    <a:pt x="60" y="31"/>
                    <a:pt x="58" y="31"/>
                  </a:cubicBezTo>
                  <a:cubicBezTo>
                    <a:pt x="55" y="31"/>
                    <a:pt x="53" y="32"/>
                    <a:pt x="52" y="33"/>
                  </a:cubicBezTo>
                  <a:cubicBezTo>
                    <a:pt x="35" y="33"/>
                    <a:pt x="35" y="33"/>
                    <a:pt x="35" y="33"/>
                  </a:cubicBezTo>
                  <a:cubicBezTo>
                    <a:pt x="35" y="30"/>
                    <a:pt x="35" y="30"/>
                    <a:pt x="35" y="30"/>
                  </a:cubicBezTo>
                  <a:cubicBezTo>
                    <a:pt x="76" y="30"/>
                    <a:pt x="76" y="30"/>
                    <a:pt x="76" y="30"/>
                  </a:cubicBezTo>
                  <a:lnTo>
                    <a:pt x="76" y="33"/>
                  </a:lnTo>
                  <a:close/>
                  <a:moveTo>
                    <a:pt x="76" y="28"/>
                  </a:moveTo>
                  <a:cubicBezTo>
                    <a:pt x="35" y="28"/>
                    <a:pt x="35" y="28"/>
                    <a:pt x="35" y="28"/>
                  </a:cubicBezTo>
                  <a:cubicBezTo>
                    <a:pt x="35" y="3"/>
                    <a:pt x="35" y="3"/>
                    <a:pt x="35" y="3"/>
                  </a:cubicBezTo>
                  <a:cubicBezTo>
                    <a:pt x="76" y="3"/>
                    <a:pt x="76" y="3"/>
                    <a:pt x="76" y="3"/>
                  </a:cubicBezTo>
                  <a:lnTo>
                    <a:pt x="76" y="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6" name="Group 105"/>
          <p:cNvGrpSpPr/>
          <p:nvPr/>
        </p:nvGrpSpPr>
        <p:grpSpPr>
          <a:xfrm>
            <a:off x="9443611" y="2369474"/>
            <a:ext cx="827733" cy="540645"/>
            <a:chOff x="7082708" y="1650981"/>
            <a:chExt cx="620800" cy="405484"/>
          </a:xfrm>
        </p:grpSpPr>
        <p:grpSp>
          <p:nvGrpSpPr>
            <p:cNvPr id="107" name="Group 106"/>
            <p:cNvGrpSpPr/>
            <p:nvPr/>
          </p:nvGrpSpPr>
          <p:grpSpPr>
            <a:xfrm flipH="1">
              <a:off x="7082708" y="1650981"/>
              <a:ext cx="620800" cy="405484"/>
              <a:chOff x="1588" y="2074863"/>
              <a:chExt cx="627062" cy="409575"/>
            </a:xfrm>
          </p:grpSpPr>
          <p:sp>
            <p:nvSpPr>
              <p:cNvPr id="109" name="Freeform 58"/>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59"/>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8" name="Freeform 50"/>
            <p:cNvSpPr>
              <a:spLocks noEditPoints="1"/>
            </p:cNvSpPr>
            <p:nvPr/>
          </p:nvSpPr>
          <p:spPr bwMode="auto">
            <a:xfrm>
              <a:off x="7215296" y="1777197"/>
              <a:ext cx="252723" cy="156133"/>
            </a:xfrm>
            <a:custGeom>
              <a:avLst/>
              <a:gdLst>
                <a:gd name="T0" fmla="*/ 13 w 81"/>
                <a:gd name="T1" fmla="*/ 22 h 48"/>
                <a:gd name="T2" fmla="*/ 15 w 81"/>
                <a:gd name="T3" fmla="*/ 19 h 48"/>
                <a:gd name="T4" fmla="*/ 23 w 81"/>
                <a:gd name="T5" fmla="*/ 18 h 48"/>
                <a:gd name="T6" fmla="*/ 22 w 81"/>
                <a:gd name="T7" fmla="*/ 8 h 48"/>
                <a:gd name="T8" fmla="*/ 8 w 81"/>
                <a:gd name="T9" fmla="*/ 9 h 48"/>
                <a:gd name="T10" fmla="*/ 5 w 81"/>
                <a:gd name="T11" fmla="*/ 18 h 48"/>
                <a:gd name="T12" fmla="*/ 6 w 81"/>
                <a:gd name="T13" fmla="*/ 22 h 48"/>
                <a:gd name="T14" fmla="*/ 10 w 81"/>
                <a:gd name="T15" fmla="*/ 10 h 48"/>
                <a:gd name="T16" fmla="*/ 21 w 81"/>
                <a:gd name="T17" fmla="*/ 17 h 48"/>
                <a:gd name="T18" fmla="*/ 14 w 81"/>
                <a:gd name="T19" fmla="*/ 18 h 48"/>
                <a:gd name="T20" fmla="*/ 7 w 81"/>
                <a:gd name="T21" fmla="*/ 20 h 48"/>
                <a:gd name="T22" fmla="*/ 81 w 81"/>
                <a:gd name="T23" fmla="*/ 18 h 48"/>
                <a:gd name="T24" fmla="*/ 67 w 81"/>
                <a:gd name="T25" fmla="*/ 1 h 48"/>
                <a:gd name="T26" fmla="*/ 59 w 81"/>
                <a:gd name="T27" fmla="*/ 0 h 48"/>
                <a:gd name="T28" fmla="*/ 51 w 81"/>
                <a:gd name="T29" fmla="*/ 1 h 48"/>
                <a:gd name="T30" fmla="*/ 31 w 81"/>
                <a:gd name="T31" fmla="*/ 15 h 48"/>
                <a:gd name="T32" fmla="*/ 45 w 81"/>
                <a:gd name="T33" fmla="*/ 32 h 48"/>
                <a:gd name="T34" fmla="*/ 46 w 81"/>
                <a:gd name="T35" fmla="*/ 33 h 48"/>
                <a:gd name="T36" fmla="*/ 28 w 81"/>
                <a:gd name="T37" fmla="*/ 5 h 48"/>
                <a:gd name="T38" fmla="*/ 7 w 81"/>
                <a:gd name="T39" fmla="*/ 3 h 48"/>
                <a:gd name="T40" fmla="*/ 0 w 81"/>
                <a:gd name="T41" fmla="*/ 18 h 48"/>
                <a:gd name="T42" fmla="*/ 0 w 81"/>
                <a:gd name="T43" fmla="*/ 40 h 48"/>
                <a:gd name="T44" fmla="*/ 7 w 81"/>
                <a:gd name="T45" fmla="*/ 42 h 48"/>
                <a:gd name="T46" fmla="*/ 22 w 81"/>
                <a:gd name="T47" fmla="*/ 42 h 48"/>
                <a:gd name="T48" fmla="*/ 51 w 81"/>
                <a:gd name="T49" fmla="*/ 48 h 48"/>
                <a:gd name="T50" fmla="*/ 58 w 81"/>
                <a:gd name="T51" fmla="*/ 36 h 48"/>
                <a:gd name="T52" fmla="*/ 60 w 81"/>
                <a:gd name="T53" fmla="*/ 39 h 48"/>
                <a:gd name="T54" fmla="*/ 76 w 81"/>
                <a:gd name="T55" fmla="*/ 42 h 48"/>
                <a:gd name="T56" fmla="*/ 81 w 81"/>
                <a:gd name="T57" fmla="*/ 40 h 48"/>
                <a:gd name="T58" fmla="*/ 79 w 81"/>
                <a:gd name="T59" fmla="*/ 33 h 48"/>
                <a:gd name="T60" fmla="*/ 70 w 81"/>
                <a:gd name="T61" fmla="*/ 31 h 48"/>
                <a:gd name="T62" fmla="*/ 35 w 81"/>
                <a:gd name="T63" fmla="*/ 18 h 48"/>
                <a:gd name="T64" fmla="*/ 45 w 81"/>
                <a:gd name="T65" fmla="*/ 5 h 48"/>
                <a:gd name="T66" fmla="*/ 77 w 81"/>
                <a:gd name="T67" fmla="*/ 15 h 48"/>
                <a:gd name="T68" fmla="*/ 67 w 81"/>
                <a:gd name="T69" fmla="*/ 28 h 48"/>
                <a:gd name="T70" fmla="*/ 35 w 81"/>
                <a:gd name="T71" fmla="*/ 18 h 48"/>
                <a:gd name="T72" fmla="*/ 42 w 81"/>
                <a:gd name="T73" fmla="*/ 39 h 48"/>
                <a:gd name="T74" fmla="*/ 22 w 81"/>
                <a:gd name="T75" fmla="*/ 36 h 48"/>
                <a:gd name="T76" fmla="*/ 43 w 81"/>
                <a:gd name="T77" fmla="*/ 36 h 48"/>
                <a:gd name="T78" fmla="*/ 25 w 81"/>
                <a:gd name="T79" fmla="*/ 6 h 48"/>
                <a:gd name="T80" fmla="*/ 19 w 81"/>
                <a:gd name="T81" fmla="*/ 33 h 48"/>
                <a:gd name="T82" fmla="*/ 10 w 81"/>
                <a:gd name="T83" fmla="*/ 33 h 48"/>
                <a:gd name="T84" fmla="*/ 3 w 81"/>
                <a:gd name="T85" fmla="*/ 19 h 48"/>
                <a:gd name="T86" fmla="*/ 3 w 81"/>
                <a:gd name="T87" fmla="*/ 36 h 48"/>
                <a:gd name="T88" fmla="*/ 6 w 81"/>
                <a:gd name="T89" fmla="*/ 39 h 48"/>
                <a:gd name="T90" fmla="*/ 3 w 81"/>
                <a:gd name="T91" fmla="*/ 36 h 48"/>
                <a:gd name="T92" fmla="*/ 10 w 81"/>
                <a:gd name="T93" fmla="*/ 39 h 48"/>
                <a:gd name="T94" fmla="*/ 19 w 81"/>
                <a:gd name="T95" fmla="*/ 39 h 48"/>
                <a:gd name="T96" fmla="*/ 51 w 81"/>
                <a:gd name="T97" fmla="*/ 44 h 48"/>
                <a:gd name="T98" fmla="*/ 51 w 81"/>
                <a:gd name="T99" fmla="*/ 35 h 48"/>
                <a:gd name="T100" fmla="*/ 51 w 81"/>
                <a:gd name="T101" fmla="*/ 44 h 48"/>
                <a:gd name="T102" fmla="*/ 64 w 81"/>
                <a:gd name="T103" fmla="*/ 39 h 48"/>
                <a:gd name="T104" fmla="*/ 73 w 81"/>
                <a:gd name="T105" fmla="*/ 39 h 48"/>
                <a:gd name="T106" fmla="*/ 78 w 81"/>
                <a:gd name="T107" fmla="*/ 39 h 48"/>
                <a:gd name="T108" fmla="*/ 76 w 81"/>
                <a:gd name="T109" fmla="*/ 36 h 48"/>
                <a:gd name="T110" fmla="*/ 78 w 81"/>
                <a:gd name="T111" fmla="*/ 39 h 48"/>
                <a:gd name="T112" fmla="*/ 54 w 81"/>
                <a:gd name="T113" fmla="*/ 32 h 48"/>
                <a:gd name="T114" fmla="*/ 64 w 81"/>
                <a:gd name="T11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 h="48">
                  <a:moveTo>
                    <a:pt x="6" y="22"/>
                  </a:moveTo>
                  <a:cubicBezTo>
                    <a:pt x="13" y="22"/>
                    <a:pt x="13" y="22"/>
                    <a:pt x="13" y="22"/>
                  </a:cubicBezTo>
                  <a:cubicBezTo>
                    <a:pt x="13" y="22"/>
                    <a:pt x="14" y="22"/>
                    <a:pt x="14" y="22"/>
                  </a:cubicBezTo>
                  <a:cubicBezTo>
                    <a:pt x="15" y="19"/>
                    <a:pt x="15" y="19"/>
                    <a:pt x="15" y="19"/>
                  </a:cubicBezTo>
                  <a:cubicBezTo>
                    <a:pt x="22" y="19"/>
                    <a:pt x="22" y="19"/>
                    <a:pt x="22" y="19"/>
                  </a:cubicBezTo>
                  <a:cubicBezTo>
                    <a:pt x="22" y="19"/>
                    <a:pt x="23" y="19"/>
                    <a:pt x="23" y="18"/>
                  </a:cubicBezTo>
                  <a:cubicBezTo>
                    <a:pt x="23" y="9"/>
                    <a:pt x="23" y="9"/>
                    <a:pt x="23" y="9"/>
                  </a:cubicBezTo>
                  <a:cubicBezTo>
                    <a:pt x="23" y="9"/>
                    <a:pt x="22" y="8"/>
                    <a:pt x="22" y="8"/>
                  </a:cubicBezTo>
                  <a:cubicBezTo>
                    <a:pt x="9" y="8"/>
                    <a:pt x="9" y="8"/>
                    <a:pt x="9" y="8"/>
                  </a:cubicBezTo>
                  <a:cubicBezTo>
                    <a:pt x="9" y="8"/>
                    <a:pt x="8" y="9"/>
                    <a:pt x="8" y="9"/>
                  </a:cubicBezTo>
                  <a:cubicBezTo>
                    <a:pt x="5" y="18"/>
                    <a:pt x="5" y="18"/>
                    <a:pt x="5" y="18"/>
                  </a:cubicBezTo>
                  <a:cubicBezTo>
                    <a:pt x="5" y="18"/>
                    <a:pt x="5" y="18"/>
                    <a:pt x="5" y="18"/>
                  </a:cubicBezTo>
                  <a:cubicBezTo>
                    <a:pt x="5" y="21"/>
                    <a:pt x="5" y="21"/>
                    <a:pt x="5" y="21"/>
                  </a:cubicBezTo>
                  <a:cubicBezTo>
                    <a:pt x="5" y="22"/>
                    <a:pt x="5" y="22"/>
                    <a:pt x="6" y="22"/>
                  </a:cubicBezTo>
                  <a:close/>
                  <a:moveTo>
                    <a:pt x="7" y="19"/>
                  </a:moveTo>
                  <a:cubicBezTo>
                    <a:pt x="10" y="10"/>
                    <a:pt x="10" y="10"/>
                    <a:pt x="10" y="10"/>
                  </a:cubicBezTo>
                  <a:cubicBezTo>
                    <a:pt x="21" y="10"/>
                    <a:pt x="21" y="10"/>
                    <a:pt x="21" y="10"/>
                  </a:cubicBezTo>
                  <a:cubicBezTo>
                    <a:pt x="21" y="17"/>
                    <a:pt x="21" y="17"/>
                    <a:pt x="21" y="17"/>
                  </a:cubicBezTo>
                  <a:cubicBezTo>
                    <a:pt x="15" y="17"/>
                    <a:pt x="15" y="17"/>
                    <a:pt x="15" y="17"/>
                  </a:cubicBezTo>
                  <a:cubicBezTo>
                    <a:pt x="14" y="17"/>
                    <a:pt x="14" y="18"/>
                    <a:pt x="14" y="18"/>
                  </a:cubicBezTo>
                  <a:cubicBezTo>
                    <a:pt x="12" y="20"/>
                    <a:pt x="12" y="20"/>
                    <a:pt x="12" y="20"/>
                  </a:cubicBezTo>
                  <a:cubicBezTo>
                    <a:pt x="7" y="20"/>
                    <a:pt x="7" y="20"/>
                    <a:pt x="7" y="20"/>
                  </a:cubicBezTo>
                  <a:lnTo>
                    <a:pt x="7" y="19"/>
                  </a:lnTo>
                  <a:close/>
                  <a:moveTo>
                    <a:pt x="81" y="18"/>
                  </a:moveTo>
                  <a:cubicBezTo>
                    <a:pt x="81" y="15"/>
                    <a:pt x="81" y="15"/>
                    <a:pt x="81" y="15"/>
                  </a:cubicBezTo>
                  <a:cubicBezTo>
                    <a:pt x="81" y="8"/>
                    <a:pt x="75" y="1"/>
                    <a:pt x="67" y="1"/>
                  </a:cubicBezTo>
                  <a:cubicBezTo>
                    <a:pt x="61" y="1"/>
                    <a:pt x="61" y="1"/>
                    <a:pt x="61" y="1"/>
                  </a:cubicBezTo>
                  <a:cubicBezTo>
                    <a:pt x="61" y="0"/>
                    <a:pt x="60" y="0"/>
                    <a:pt x="59" y="0"/>
                  </a:cubicBezTo>
                  <a:cubicBezTo>
                    <a:pt x="53" y="0"/>
                    <a:pt x="53" y="0"/>
                    <a:pt x="53" y="0"/>
                  </a:cubicBezTo>
                  <a:cubicBezTo>
                    <a:pt x="52" y="0"/>
                    <a:pt x="51" y="0"/>
                    <a:pt x="51" y="1"/>
                  </a:cubicBezTo>
                  <a:cubicBezTo>
                    <a:pt x="45" y="1"/>
                    <a:pt x="45" y="1"/>
                    <a:pt x="45" y="1"/>
                  </a:cubicBezTo>
                  <a:cubicBezTo>
                    <a:pt x="37" y="1"/>
                    <a:pt x="31" y="8"/>
                    <a:pt x="31" y="15"/>
                  </a:cubicBezTo>
                  <a:cubicBezTo>
                    <a:pt x="31" y="18"/>
                    <a:pt x="31" y="18"/>
                    <a:pt x="31" y="18"/>
                  </a:cubicBezTo>
                  <a:cubicBezTo>
                    <a:pt x="31" y="25"/>
                    <a:pt x="37" y="32"/>
                    <a:pt x="45" y="32"/>
                  </a:cubicBezTo>
                  <a:cubicBezTo>
                    <a:pt x="47" y="32"/>
                    <a:pt x="47" y="32"/>
                    <a:pt x="47" y="32"/>
                  </a:cubicBezTo>
                  <a:cubicBezTo>
                    <a:pt x="47" y="32"/>
                    <a:pt x="46" y="32"/>
                    <a:pt x="46" y="33"/>
                  </a:cubicBezTo>
                  <a:cubicBezTo>
                    <a:pt x="28" y="33"/>
                    <a:pt x="28" y="33"/>
                    <a:pt x="28" y="33"/>
                  </a:cubicBezTo>
                  <a:cubicBezTo>
                    <a:pt x="28" y="5"/>
                    <a:pt x="28" y="5"/>
                    <a:pt x="28" y="5"/>
                  </a:cubicBezTo>
                  <a:cubicBezTo>
                    <a:pt x="28" y="4"/>
                    <a:pt x="27" y="3"/>
                    <a:pt x="26"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7" y="42"/>
                    <a:pt x="7" y="42"/>
                    <a:pt x="7" y="42"/>
                  </a:cubicBezTo>
                  <a:cubicBezTo>
                    <a:pt x="8" y="45"/>
                    <a:pt x="11" y="48"/>
                    <a:pt x="14" y="48"/>
                  </a:cubicBezTo>
                  <a:cubicBezTo>
                    <a:pt x="18" y="48"/>
                    <a:pt x="21" y="45"/>
                    <a:pt x="22" y="42"/>
                  </a:cubicBezTo>
                  <a:cubicBezTo>
                    <a:pt x="43" y="42"/>
                    <a:pt x="43" y="42"/>
                    <a:pt x="43" y="42"/>
                  </a:cubicBezTo>
                  <a:cubicBezTo>
                    <a:pt x="44" y="45"/>
                    <a:pt x="47" y="48"/>
                    <a:pt x="51" y="48"/>
                  </a:cubicBezTo>
                  <a:cubicBezTo>
                    <a:pt x="55" y="48"/>
                    <a:pt x="59" y="44"/>
                    <a:pt x="59" y="39"/>
                  </a:cubicBezTo>
                  <a:cubicBezTo>
                    <a:pt x="59" y="38"/>
                    <a:pt x="59" y="37"/>
                    <a:pt x="58" y="36"/>
                  </a:cubicBezTo>
                  <a:cubicBezTo>
                    <a:pt x="61" y="36"/>
                    <a:pt x="61" y="36"/>
                    <a:pt x="61" y="36"/>
                  </a:cubicBezTo>
                  <a:cubicBezTo>
                    <a:pt x="60" y="37"/>
                    <a:pt x="60" y="38"/>
                    <a:pt x="60" y="39"/>
                  </a:cubicBezTo>
                  <a:cubicBezTo>
                    <a:pt x="60" y="44"/>
                    <a:pt x="64" y="48"/>
                    <a:pt x="68" y="48"/>
                  </a:cubicBezTo>
                  <a:cubicBezTo>
                    <a:pt x="72" y="48"/>
                    <a:pt x="75" y="45"/>
                    <a:pt x="76" y="42"/>
                  </a:cubicBezTo>
                  <a:cubicBezTo>
                    <a:pt x="79" y="42"/>
                    <a:pt x="79" y="42"/>
                    <a:pt x="79" y="42"/>
                  </a:cubicBezTo>
                  <a:cubicBezTo>
                    <a:pt x="80" y="42"/>
                    <a:pt x="81" y="41"/>
                    <a:pt x="81" y="40"/>
                  </a:cubicBezTo>
                  <a:cubicBezTo>
                    <a:pt x="81" y="34"/>
                    <a:pt x="81" y="34"/>
                    <a:pt x="81" y="34"/>
                  </a:cubicBezTo>
                  <a:cubicBezTo>
                    <a:pt x="81" y="33"/>
                    <a:pt x="80" y="33"/>
                    <a:pt x="79" y="33"/>
                  </a:cubicBezTo>
                  <a:cubicBezTo>
                    <a:pt x="73" y="33"/>
                    <a:pt x="73" y="33"/>
                    <a:pt x="73" y="33"/>
                  </a:cubicBezTo>
                  <a:cubicBezTo>
                    <a:pt x="73" y="32"/>
                    <a:pt x="72" y="31"/>
                    <a:pt x="70" y="31"/>
                  </a:cubicBezTo>
                  <a:cubicBezTo>
                    <a:pt x="77" y="30"/>
                    <a:pt x="81" y="24"/>
                    <a:pt x="81" y="18"/>
                  </a:cubicBezTo>
                  <a:close/>
                  <a:moveTo>
                    <a:pt x="35" y="18"/>
                  </a:moveTo>
                  <a:cubicBezTo>
                    <a:pt x="35" y="15"/>
                    <a:pt x="35" y="15"/>
                    <a:pt x="35" y="15"/>
                  </a:cubicBezTo>
                  <a:cubicBezTo>
                    <a:pt x="35" y="10"/>
                    <a:pt x="39" y="5"/>
                    <a:pt x="45" y="5"/>
                  </a:cubicBezTo>
                  <a:cubicBezTo>
                    <a:pt x="67" y="5"/>
                    <a:pt x="67" y="5"/>
                    <a:pt x="67" y="5"/>
                  </a:cubicBezTo>
                  <a:cubicBezTo>
                    <a:pt x="73" y="5"/>
                    <a:pt x="77" y="10"/>
                    <a:pt x="77" y="15"/>
                  </a:cubicBezTo>
                  <a:cubicBezTo>
                    <a:pt x="77" y="18"/>
                    <a:pt x="77" y="18"/>
                    <a:pt x="77" y="18"/>
                  </a:cubicBezTo>
                  <a:cubicBezTo>
                    <a:pt x="77" y="23"/>
                    <a:pt x="73" y="28"/>
                    <a:pt x="67" y="28"/>
                  </a:cubicBezTo>
                  <a:cubicBezTo>
                    <a:pt x="45" y="28"/>
                    <a:pt x="45" y="28"/>
                    <a:pt x="45" y="28"/>
                  </a:cubicBezTo>
                  <a:cubicBezTo>
                    <a:pt x="39" y="28"/>
                    <a:pt x="35" y="23"/>
                    <a:pt x="35" y="18"/>
                  </a:cubicBezTo>
                  <a:close/>
                  <a:moveTo>
                    <a:pt x="43" y="36"/>
                  </a:moveTo>
                  <a:cubicBezTo>
                    <a:pt x="43" y="37"/>
                    <a:pt x="42" y="38"/>
                    <a:pt x="42" y="39"/>
                  </a:cubicBezTo>
                  <a:cubicBezTo>
                    <a:pt x="23" y="39"/>
                    <a:pt x="23" y="39"/>
                    <a:pt x="23" y="39"/>
                  </a:cubicBezTo>
                  <a:cubicBezTo>
                    <a:pt x="23" y="38"/>
                    <a:pt x="22" y="37"/>
                    <a:pt x="22" y="36"/>
                  </a:cubicBezTo>
                  <a:cubicBezTo>
                    <a:pt x="26" y="36"/>
                    <a:pt x="26" y="36"/>
                    <a:pt x="26" y="36"/>
                  </a:cubicBezTo>
                  <a:lnTo>
                    <a:pt x="43" y="36"/>
                  </a:lnTo>
                  <a:close/>
                  <a:moveTo>
                    <a:pt x="8" y="6"/>
                  </a:moveTo>
                  <a:cubicBezTo>
                    <a:pt x="25" y="6"/>
                    <a:pt x="25" y="6"/>
                    <a:pt x="25" y="6"/>
                  </a:cubicBezTo>
                  <a:cubicBezTo>
                    <a:pt x="25" y="33"/>
                    <a:pt x="25" y="33"/>
                    <a:pt x="25" y="33"/>
                  </a:cubicBezTo>
                  <a:cubicBezTo>
                    <a:pt x="19" y="33"/>
                    <a:pt x="19" y="33"/>
                    <a:pt x="19" y="33"/>
                  </a:cubicBezTo>
                  <a:cubicBezTo>
                    <a:pt x="18" y="32"/>
                    <a:pt x="16" y="31"/>
                    <a:pt x="14" y="31"/>
                  </a:cubicBezTo>
                  <a:cubicBezTo>
                    <a:pt x="13" y="31"/>
                    <a:pt x="11" y="32"/>
                    <a:pt x="10" y="33"/>
                  </a:cubicBezTo>
                  <a:cubicBezTo>
                    <a:pt x="3" y="33"/>
                    <a:pt x="3" y="33"/>
                    <a:pt x="3" y="33"/>
                  </a:cubicBezTo>
                  <a:cubicBezTo>
                    <a:pt x="3" y="19"/>
                    <a:pt x="3" y="19"/>
                    <a:pt x="3" y="19"/>
                  </a:cubicBezTo>
                  <a:lnTo>
                    <a:pt x="8" y="6"/>
                  </a:lnTo>
                  <a:close/>
                  <a:moveTo>
                    <a:pt x="3" y="36"/>
                  </a:moveTo>
                  <a:cubicBezTo>
                    <a:pt x="7" y="36"/>
                    <a:pt x="7" y="36"/>
                    <a:pt x="7" y="36"/>
                  </a:cubicBezTo>
                  <a:cubicBezTo>
                    <a:pt x="7" y="37"/>
                    <a:pt x="6" y="38"/>
                    <a:pt x="6" y="39"/>
                  </a:cubicBezTo>
                  <a:cubicBezTo>
                    <a:pt x="3" y="39"/>
                    <a:pt x="3" y="39"/>
                    <a:pt x="3" y="39"/>
                  </a:cubicBezTo>
                  <a:lnTo>
                    <a:pt x="3" y="36"/>
                  </a:lnTo>
                  <a:close/>
                  <a:moveTo>
                    <a:pt x="14" y="44"/>
                  </a:moveTo>
                  <a:cubicBezTo>
                    <a:pt x="12" y="44"/>
                    <a:pt x="10" y="42"/>
                    <a:pt x="10" y="39"/>
                  </a:cubicBezTo>
                  <a:cubicBezTo>
                    <a:pt x="10" y="37"/>
                    <a:pt x="12" y="35"/>
                    <a:pt x="14" y="35"/>
                  </a:cubicBezTo>
                  <a:cubicBezTo>
                    <a:pt x="17" y="35"/>
                    <a:pt x="19" y="37"/>
                    <a:pt x="19" y="39"/>
                  </a:cubicBezTo>
                  <a:cubicBezTo>
                    <a:pt x="19" y="42"/>
                    <a:pt x="17" y="44"/>
                    <a:pt x="14" y="44"/>
                  </a:cubicBezTo>
                  <a:close/>
                  <a:moveTo>
                    <a:pt x="51" y="44"/>
                  </a:moveTo>
                  <a:cubicBezTo>
                    <a:pt x="48" y="44"/>
                    <a:pt x="46" y="42"/>
                    <a:pt x="46" y="39"/>
                  </a:cubicBezTo>
                  <a:cubicBezTo>
                    <a:pt x="46" y="37"/>
                    <a:pt x="48" y="35"/>
                    <a:pt x="51" y="35"/>
                  </a:cubicBezTo>
                  <a:cubicBezTo>
                    <a:pt x="53" y="35"/>
                    <a:pt x="55" y="37"/>
                    <a:pt x="55" y="39"/>
                  </a:cubicBezTo>
                  <a:cubicBezTo>
                    <a:pt x="55" y="42"/>
                    <a:pt x="53" y="44"/>
                    <a:pt x="51" y="44"/>
                  </a:cubicBezTo>
                  <a:close/>
                  <a:moveTo>
                    <a:pt x="68" y="44"/>
                  </a:moveTo>
                  <a:cubicBezTo>
                    <a:pt x="66" y="44"/>
                    <a:pt x="64" y="42"/>
                    <a:pt x="64" y="39"/>
                  </a:cubicBezTo>
                  <a:cubicBezTo>
                    <a:pt x="64" y="37"/>
                    <a:pt x="66" y="35"/>
                    <a:pt x="68" y="35"/>
                  </a:cubicBezTo>
                  <a:cubicBezTo>
                    <a:pt x="71" y="35"/>
                    <a:pt x="73" y="37"/>
                    <a:pt x="73" y="39"/>
                  </a:cubicBezTo>
                  <a:cubicBezTo>
                    <a:pt x="73" y="42"/>
                    <a:pt x="71" y="44"/>
                    <a:pt x="68" y="44"/>
                  </a:cubicBezTo>
                  <a:close/>
                  <a:moveTo>
                    <a:pt x="78" y="39"/>
                  </a:moveTo>
                  <a:cubicBezTo>
                    <a:pt x="77" y="39"/>
                    <a:pt x="77" y="39"/>
                    <a:pt x="77" y="39"/>
                  </a:cubicBezTo>
                  <a:cubicBezTo>
                    <a:pt x="77" y="38"/>
                    <a:pt x="76" y="37"/>
                    <a:pt x="76" y="36"/>
                  </a:cubicBezTo>
                  <a:cubicBezTo>
                    <a:pt x="78" y="36"/>
                    <a:pt x="78" y="36"/>
                    <a:pt x="78" y="36"/>
                  </a:cubicBezTo>
                  <a:lnTo>
                    <a:pt x="78" y="39"/>
                  </a:lnTo>
                  <a:close/>
                  <a:moveTo>
                    <a:pt x="56" y="33"/>
                  </a:moveTo>
                  <a:cubicBezTo>
                    <a:pt x="55" y="32"/>
                    <a:pt x="54" y="32"/>
                    <a:pt x="54" y="32"/>
                  </a:cubicBezTo>
                  <a:cubicBezTo>
                    <a:pt x="65" y="32"/>
                    <a:pt x="65" y="32"/>
                    <a:pt x="65" y="32"/>
                  </a:cubicBezTo>
                  <a:cubicBezTo>
                    <a:pt x="65" y="32"/>
                    <a:pt x="64" y="32"/>
                    <a:pt x="64" y="33"/>
                  </a:cubicBezTo>
                  <a:lnTo>
                    <a:pt x="5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78048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089569" y="587093"/>
            <a:ext cx="20129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Step Project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012566" y="4223702"/>
            <a:ext cx="1362521" cy="2641305"/>
            <a:chOff x="1509424" y="3167776"/>
            <a:chExt cx="1021891" cy="1980979"/>
          </a:xfrm>
        </p:grpSpPr>
        <p:grpSp>
          <p:nvGrpSpPr>
            <p:cNvPr id="11" name="Group 10"/>
            <p:cNvGrpSpPr/>
            <p:nvPr/>
          </p:nvGrpSpPr>
          <p:grpSpPr>
            <a:xfrm>
              <a:off x="1509424" y="3167776"/>
              <a:ext cx="1021891" cy="1980979"/>
              <a:chOff x="1371600" y="4299631"/>
              <a:chExt cx="1576388" cy="3055894"/>
            </a:xfrm>
          </p:grpSpPr>
          <p:sp>
            <p:nvSpPr>
              <p:cNvPr id="15" name="Rectangle 23"/>
              <p:cNvSpPr>
                <a:spLocks noChangeArrowheads="1"/>
              </p:cNvSpPr>
              <p:nvPr/>
            </p:nvSpPr>
            <p:spPr bwMode="auto">
              <a:xfrm>
                <a:off x="1371600" y="5506131"/>
                <a:ext cx="1576388" cy="184939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16" name="Group 15"/>
              <p:cNvGrpSpPr/>
              <p:nvPr/>
            </p:nvGrpSpPr>
            <p:grpSpPr>
              <a:xfrm>
                <a:off x="1371600" y="4299631"/>
                <a:ext cx="1576388" cy="1206500"/>
                <a:chOff x="1371600" y="4299631"/>
                <a:chExt cx="1576388" cy="1206500"/>
              </a:xfrm>
            </p:grpSpPr>
            <p:sp>
              <p:nvSpPr>
                <p:cNvPr id="17" name="Freeform 24"/>
                <p:cNvSpPr>
                  <a:spLocks/>
                </p:cNvSpPr>
                <p:nvPr/>
              </p:nvSpPr>
              <p:spPr bwMode="auto">
                <a:xfrm>
                  <a:off x="13716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8" name="Freeform 25"/>
                <p:cNvSpPr>
                  <a:spLocks/>
                </p:cNvSpPr>
                <p:nvPr/>
              </p:nvSpPr>
              <p:spPr bwMode="auto">
                <a:xfrm>
                  <a:off x="21526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9" name="Freeform 26"/>
                <p:cNvSpPr>
                  <a:spLocks/>
                </p:cNvSpPr>
                <p:nvPr/>
              </p:nvSpPr>
              <p:spPr bwMode="auto">
                <a:xfrm>
                  <a:off x="17208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0" name="Freeform 27"/>
                <p:cNvSpPr>
                  <a:spLocks/>
                </p:cNvSpPr>
                <p:nvPr/>
              </p:nvSpPr>
              <p:spPr bwMode="auto">
                <a:xfrm>
                  <a:off x="19351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1" name="Freeform 28"/>
                <p:cNvSpPr>
                  <a:spLocks/>
                </p:cNvSpPr>
                <p:nvPr/>
              </p:nvSpPr>
              <p:spPr bwMode="auto">
                <a:xfrm>
                  <a:off x="20367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9"/>
                <p:cNvSpPr>
                  <a:spLocks/>
                </p:cNvSpPr>
                <p:nvPr/>
              </p:nvSpPr>
              <p:spPr bwMode="auto">
                <a:xfrm>
                  <a:off x="20367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12" name="Step 1"/>
            <p:cNvGrpSpPr/>
            <p:nvPr/>
          </p:nvGrpSpPr>
          <p:grpSpPr>
            <a:xfrm>
              <a:off x="1753743" y="4046632"/>
              <a:ext cx="532839" cy="672525"/>
              <a:chOff x="5774772" y="2090513"/>
              <a:chExt cx="710452" cy="896698"/>
            </a:xfrm>
          </p:grpSpPr>
          <p:sp>
            <p:nvSpPr>
              <p:cNvPr id="13" name="TextBox 12"/>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14" name="TextBox 1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01</a:t>
                </a:r>
              </a:p>
            </p:txBody>
          </p:sp>
        </p:grpSp>
      </p:grpSp>
      <p:grpSp>
        <p:nvGrpSpPr>
          <p:cNvPr id="23" name="Group 22"/>
          <p:cNvGrpSpPr/>
          <p:nvPr/>
        </p:nvGrpSpPr>
        <p:grpSpPr>
          <a:xfrm>
            <a:off x="3375086" y="4223702"/>
            <a:ext cx="1359777" cy="2641305"/>
            <a:chOff x="2531314" y="3167776"/>
            <a:chExt cx="1019833" cy="1980979"/>
          </a:xfrm>
        </p:grpSpPr>
        <p:grpSp>
          <p:nvGrpSpPr>
            <p:cNvPr id="24" name="Group 23"/>
            <p:cNvGrpSpPr/>
            <p:nvPr/>
          </p:nvGrpSpPr>
          <p:grpSpPr>
            <a:xfrm>
              <a:off x="2531314" y="3167776"/>
              <a:ext cx="1019833" cy="1980979"/>
              <a:chOff x="2947988" y="4299631"/>
              <a:chExt cx="1573213" cy="3055894"/>
            </a:xfrm>
          </p:grpSpPr>
          <p:sp>
            <p:nvSpPr>
              <p:cNvPr id="28" name="Rectangle 30"/>
              <p:cNvSpPr>
                <a:spLocks noChangeArrowheads="1"/>
              </p:cNvSpPr>
              <p:nvPr/>
            </p:nvSpPr>
            <p:spPr bwMode="auto">
              <a:xfrm>
                <a:off x="2947988" y="5506131"/>
                <a:ext cx="1573213" cy="184939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29" name="Group 28"/>
              <p:cNvGrpSpPr/>
              <p:nvPr/>
            </p:nvGrpSpPr>
            <p:grpSpPr>
              <a:xfrm>
                <a:off x="2947988" y="4299631"/>
                <a:ext cx="1573213" cy="1206500"/>
                <a:chOff x="2947988" y="4299631"/>
                <a:chExt cx="1573213" cy="1206500"/>
              </a:xfrm>
            </p:grpSpPr>
            <p:sp>
              <p:nvSpPr>
                <p:cNvPr id="30" name="Freeform 31"/>
                <p:cNvSpPr>
                  <a:spLocks/>
                </p:cNvSpPr>
                <p:nvPr/>
              </p:nvSpPr>
              <p:spPr bwMode="auto">
                <a:xfrm>
                  <a:off x="29479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1" name="Freeform 32"/>
                <p:cNvSpPr>
                  <a:spLocks/>
                </p:cNvSpPr>
                <p:nvPr/>
              </p:nvSpPr>
              <p:spPr bwMode="auto">
                <a:xfrm>
                  <a:off x="37290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32972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3" name="Freeform 34"/>
                <p:cNvSpPr>
                  <a:spLocks/>
                </p:cNvSpPr>
                <p:nvPr/>
              </p:nvSpPr>
              <p:spPr bwMode="auto">
                <a:xfrm>
                  <a:off x="35115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36083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6"/>
                <p:cNvSpPr>
                  <a:spLocks/>
                </p:cNvSpPr>
                <p:nvPr/>
              </p:nvSpPr>
              <p:spPr bwMode="auto">
                <a:xfrm>
                  <a:off x="36083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25" name="Step 2"/>
            <p:cNvGrpSpPr/>
            <p:nvPr/>
          </p:nvGrpSpPr>
          <p:grpSpPr>
            <a:xfrm>
              <a:off x="2774646" y="4046632"/>
              <a:ext cx="532839" cy="672525"/>
              <a:chOff x="5774772" y="2090513"/>
              <a:chExt cx="710452" cy="896698"/>
            </a:xfrm>
          </p:grpSpPr>
          <p:sp>
            <p:nvSpPr>
              <p:cNvPr id="26" name="TextBox 2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27" name="TextBox 2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02</a:t>
                </a:r>
              </a:p>
            </p:txBody>
          </p:sp>
        </p:grpSp>
      </p:grpSp>
      <p:grpSp>
        <p:nvGrpSpPr>
          <p:cNvPr id="36" name="Group 35"/>
          <p:cNvGrpSpPr/>
          <p:nvPr/>
        </p:nvGrpSpPr>
        <p:grpSpPr>
          <a:xfrm>
            <a:off x="4734862" y="4223702"/>
            <a:ext cx="1362521" cy="2641305"/>
            <a:chOff x="3551146" y="3167776"/>
            <a:chExt cx="1021891" cy="1980979"/>
          </a:xfrm>
        </p:grpSpPr>
        <p:grpSp>
          <p:nvGrpSpPr>
            <p:cNvPr id="37" name="Group 36"/>
            <p:cNvGrpSpPr/>
            <p:nvPr/>
          </p:nvGrpSpPr>
          <p:grpSpPr>
            <a:xfrm>
              <a:off x="3551146" y="3167776"/>
              <a:ext cx="1021891" cy="1980979"/>
              <a:chOff x="4521200" y="4299631"/>
              <a:chExt cx="1576388" cy="3055894"/>
            </a:xfrm>
          </p:grpSpPr>
          <p:sp>
            <p:nvSpPr>
              <p:cNvPr id="41" name="Rectangle 37"/>
              <p:cNvSpPr>
                <a:spLocks noChangeArrowheads="1"/>
              </p:cNvSpPr>
              <p:nvPr/>
            </p:nvSpPr>
            <p:spPr bwMode="auto">
              <a:xfrm>
                <a:off x="4521200" y="5506131"/>
                <a:ext cx="1576388" cy="184939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42" name="Group 41"/>
              <p:cNvGrpSpPr/>
              <p:nvPr/>
            </p:nvGrpSpPr>
            <p:grpSpPr>
              <a:xfrm>
                <a:off x="4521200" y="4299631"/>
                <a:ext cx="1576388" cy="1206500"/>
                <a:chOff x="4521200" y="4299631"/>
                <a:chExt cx="1576388" cy="1206500"/>
              </a:xfrm>
            </p:grpSpPr>
            <p:sp>
              <p:nvSpPr>
                <p:cNvPr id="43" name="Freeform 38"/>
                <p:cNvSpPr>
                  <a:spLocks/>
                </p:cNvSpPr>
                <p:nvPr/>
              </p:nvSpPr>
              <p:spPr bwMode="auto">
                <a:xfrm>
                  <a:off x="45212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9"/>
                <p:cNvSpPr>
                  <a:spLocks/>
                </p:cNvSpPr>
                <p:nvPr/>
              </p:nvSpPr>
              <p:spPr bwMode="auto">
                <a:xfrm>
                  <a:off x="53022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40"/>
                <p:cNvSpPr>
                  <a:spLocks/>
                </p:cNvSpPr>
                <p:nvPr/>
              </p:nvSpPr>
              <p:spPr bwMode="auto">
                <a:xfrm>
                  <a:off x="48704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1"/>
                <p:cNvSpPr>
                  <a:spLocks/>
                </p:cNvSpPr>
                <p:nvPr/>
              </p:nvSpPr>
              <p:spPr bwMode="auto">
                <a:xfrm>
                  <a:off x="50847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2"/>
                <p:cNvSpPr>
                  <a:spLocks/>
                </p:cNvSpPr>
                <p:nvPr/>
              </p:nvSpPr>
              <p:spPr bwMode="auto">
                <a:xfrm>
                  <a:off x="51863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43"/>
                <p:cNvSpPr>
                  <a:spLocks/>
                </p:cNvSpPr>
                <p:nvPr/>
              </p:nvSpPr>
              <p:spPr bwMode="auto">
                <a:xfrm>
                  <a:off x="51863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38" name="Step 3"/>
            <p:cNvGrpSpPr/>
            <p:nvPr/>
          </p:nvGrpSpPr>
          <p:grpSpPr>
            <a:xfrm>
              <a:off x="3795546" y="4046632"/>
              <a:ext cx="532839" cy="672525"/>
              <a:chOff x="5774772" y="2090513"/>
              <a:chExt cx="710452" cy="896698"/>
            </a:xfrm>
          </p:grpSpPr>
          <p:sp>
            <p:nvSpPr>
              <p:cNvPr id="39" name="TextBox 38"/>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40" name="TextBox 39"/>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03</a:t>
                </a:r>
              </a:p>
            </p:txBody>
          </p:sp>
        </p:grpSp>
      </p:grpSp>
      <p:grpSp>
        <p:nvGrpSpPr>
          <p:cNvPr id="49" name="Group 48"/>
          <p:cNvGrpSpPr/>
          <p:nvPr/>
        </p:nvGrpSpPr>
        <p:grpSpPr>
          <a:xfrm>
            <a:off x="6097385" y="4223702"/>
            <a:ext cx="1359777" cy="2641305"/>
            <a:chOff x="4573038" y="3167776"/>
            <a:chExt cx="1019833" cy="1980979"/>
          </a:xfrm>
        </p:grpSpPr>
        <p:grpSp>
          <p:nvGrpSpPr>
            <p:cNvPr id="50" name="Group 49"/>
            <p:cNvGrpSpPr/>
            <p:nvPr/>
          </p:nvGrpSpPr>
          <p:grpSpPr>
            <a:xfrm>
              <a:off x="4573038" y="3167776"/>
              <a:ext cx="1019833" cy="1980979"/>
              <a:chOff x="6097588" y="4299631"/>
              <a:chExt cx="1573213" cy="3055894"/>
            </a:xfrm>
          </p:grpSpPr>
          <p:sp>
            <p:nvSpPr>
              <p:cNvPr id="54" name="Rectangle 44"/>
              <p:cNvSpPr>
                <a:spLocks noChangeArrowheads="1"/>
              </p:cNvSpPr>
              <p:nvPr/>
            </p:nvSpPr>
            <p:spPr bwMode="auto">
              <a:xfrm>
                <a:off x="6097588" y="5506131"/>
                <a:ext cx="1573213" cy="184939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55" name="Group 54"/>
              <p:cNvGrpSpPr/>
              <p:nvPr/>
            </p:nvGrpSpPr>
            <p:grpSpPr>
              <a:xfrm>
                <a:off x="6097588" y="4299631"/>
                <a:ext cx="1573213" cy="1206500"/>
                <a:chOff x="6097588" y="4299631"/>
                <a:chExt cx="1573213" cy="1206500"/>
              </a:xfrm>
            </p:grpSpPr>
            <p:sp>
              <p:nvSpPr>
                <p:cNvPr id="56" name="Freeform 45"/>
                <p:cNvSpPr>
                  <a:spLocks/>
                </p:cNvSpPr>
                <p:nvPr/>
              </p:nvSpPr>
              <p:spPr bwMode="auto">
                <a:xfrm>
                  <a:off x="60975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46"/>
                <p:cNvSpPr>
                  <a:spLocks/>
                </p:cNvSpPr>
                <p:nvPr/>
              </p:nvSpPr>
              <p:spPr bwMode="auto">
                <a:xfrm>
                  <a:off x="68786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47"/>
                <p:cNvSpPr>
                  <a:spLocks/>
                </p:cNvSpPr>
                <p:nvPr/>
              </p:nvSpPr>
              <p:spPr bwMode="auto">
                <a:xfrm>
                  <a:off x="64468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8"/>
                <p:cNvSpPr>
                  <a:spLocks/>
                </p:cNvSpPr>
                <p:nvPr/>
              </p:nvSpPr>
              <p:spPr bwMode="auto">
                <a:xfrm>
                  <a:off x="66611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9"/>
                <p:cNvSpPr>
                  <a:spLocks/>
                </p:cNvSpPr>
                <p:nvPr/>
              </p:nvSpPr>
              <p:spPr bwMode="auto">
                <a:xfrm>
                  <a:off x="67579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50"/>
                <p:cNvSpPr>
                  <a:spLocks/>
                </p:cNvSpPr>
                <p:nvPr/>
              </p:nvSpPr>
              <p:spPr bwMode="auto">
                <a:xfrm>
                  <a:off x="67579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51" name="Step 4"/>
            <p:cNvGrpSpPr/>
            <p:nvPr/>
          </p:nvGrpSpPr>
          <p:grpSpPr>
            <a:xfrm>
              <a:off x="4816449" y="4046632"/>
              <a:ext cx="532839" cy="672525"/>
              <a:chOff x="5774772" y="2090513"/>
              <a:chExt cx="710452" cy="896698"/>
            </a:xfrm>
          </p:grpSpPr>
          <p:sp>
            <p:nvSpPr>
              <p:cNvPr id="52" name="TextBox 51"/>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53" name="TextBox 52"/>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04</a:t>
                </a:r>
              </a:p>
            </p:txBody>
          </p:sp>
        </p:grpSp>
      </p:grpSp>
      <p:grpSp>
        <p:nvGrpSpPr>
          <p:cNvPr id="62" name="Group 61"/>
          <p:cNvGrpSpPr/>
          <p:nvPr/>
        </p:nvGrpSpPr>
        <p:grpSpPr>
          <a:xfrm>
            <a:off x="7457158" y="4223702"/>
            <a:ext cx="1362521" cy="2641305"/>
            <a:chOff x="5592868" y="3167776"/>
            <a:chExt cx="1021891" cy="1980979"/>
          </a:xfrm>
        </p:grpSpPr>
        <p:grpSp>
          <p:nvGrpSpPr>
            <p:cNvPr id="63" name="Group 62"/>
            <p:cNvGrpSpPr/>
            <p:nvPr/>
          </p:nvGrpSpPr>
          <p:grpSpPr>
            <a:xfrm>
              <a:off x="5592868" y="3167776"/>
              <a:ext cx="1021891" cy="1980979"/>
              <a:chOff x="7670800" y="4299631"/>
              <a:chExt cx="1576388" cy="3055894"/>
            </a:xfrm>
          </p:grpSpPr>
          <p:sp>
            <p:nvSpPr>
              <p:cNvPr id="75" name="Rectangle 51"/>
              <p:cNvSpPr>
                <a:spLocks noChangeArrowheads="1"/>
              </p:cNvSpPr>
              <p:nvPr/>
            </p:nvSpPr>
            <p:spPr bwMode="auto">
              <a:xfrm>
                <a:off x="7670800" y="5506131"/>
                <a:ext cx="1576388" cy="184939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76" name="Group 75"/>
              <p:cNvGrpSpPr/>
              <p:nvPr/>
            </p:nvGrpSpPr>
            <p:grpSpPr>
              <a:xfrm>
                <a:off x="7670800" y="4299631"/>
                <a:ext cx="1576388" cy="1206500"/>
                <a:chOff x="7670800" y="4299631"/>
                <a:chExt cx="1576388" cy="1206500"/>
              </a:xfrm>
            </p:grpSpPr>
            <p:sp>
              <p:nvSpPr>
                <p:cNvPr id="77" name="Freeform 52"/>
                <p:cNvSpPr>
                  <a:spLocks/>
                </p:cNvSpPr>
                <p:nvPr/>
              </p:nvSpPr>
              <p:spPr bwMode="auto">
                <a:xfrm>
                  <a:off x="76708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53"/>
                <p:cNvSpPr>
                  <a:spLocks/>
                </p:cNvSpPr>
                <p:nvPr/>
              </p:nvSpPr>
              <p:spPr bwMode="auto">
                <a:xfrm>
                  <a:off x="84518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54"/>
                <p:cNvSpPr>
                  <a:spLocks/>
                </p:cNvSpPr>
                <p:nvPr/>
              </p:nvSpPr>
              <p:spPr bwMode="auto">
                <a:xfrm>
                  <a:off x="8020050" y="4299631"/>
                  <a:ext cx="439738" cy="1206500"/>
                </a:xfrm>
                <a:custGeom>
                  <a:avLst/>
                  <a:gdLst>
                    <a:gd name="T0" fmla="*/ 272 w 277"/>
                    <a:gd name="T1" fmla="*/ 760 h 760"/>
                    <a:gd name="T2" fmla="*/ 277 w 277"/>
                    <a:gd name="T3" fmla="*/ 0 h 760"/>
                    <a:gd name="T4" fmla="*/ 277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7"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55"/>
                <p:cNvSpPr>
                  <a:spLocks/>
                </p:cNvSpPr>
                <p:nvPr/>
              </p:nvSpPr>
              <p:spPr bwMode="auto">
                <a:xfrm>
                  <a:off x="8234363" y="4299631"/>
                  <a:ext cx="449263" cy="342900"/>
                </a:xfrm>
                <a:custGeom>
                  <a:avLst/>
                  <a:gdLst>
                    <a:gd name="T0" fmla="*/ 0 w 283"/>
                    <a:gd name="T1" fmla="*/ 216 h 216"/>
                    <a:gd name="T2" fmla="*/ 142 w 283"/>
                    <a:gd name="T3" fmla="*/ 0 h 216"/>
                    <a:gd name="T4" fmla="*/ 283 w 283"/>
                    <a:gd name="T5" fmla="*/ 216 h 216"/>
                    <a:gd name="T6" fmla="*/ 0 w 283"/>
                    <a:gd name="T7" fmla="*/ 216 h 216"/>
                  </a:gdLst>
                  <a:ahLst/>
                  <a:cxnLst>
                    <a:cxn ang="0">
                      <a:pos x="T0" y="T1"/>
                    </a:cxn>
                    <a:cxn ang="0">
                      <a:pos x="T2" y="T3"/>
                    </a:cxn>
                    <a:cxn ang="0">
                      <a:pos x="T4" y="T5"/>
                    </a:cxn>
                    <a:cxn ang="0">
                      <a:pos x="T6" y="T7"/>
                    </a:cxn>
                  </a:cxnLst>
                  <a:rect l="0" t="0" r="r" b="b"/>
                  <a:pathLst>
                    <a:path w="283" h="216">
                      <a:moveTo>
                        <a:pt x="0" y="216"/>
                      </a:moveTo>
                      <a:lnTo>
                        <a:pt x="142" y="0"/>
                      </a:lnTo>
                      <a:lnTo>
                        <a:pt x="283"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56"/>
                <p:cNvSpPr>
                  <a:spLocks/>
                </p:cNvSpPr>
                <p:nvPr/>
              </p:nvSpPr>
              <p:spPr bwMode="auto">
                <a:xfrm>
                  <a:off x="8334375" y="4299631"/>
                  <a:ext cx="249238" cy="342900"/>
                </a:xfrm>
                <a:custGeom>
                  <a:avLst/>
                  <a:gdLst>
                    <a:gd name="T0" fmla="*/ 157 w 157"/>
                    <a:gd name="T1" fmla="*/ 216 h 216"/>
                    <a:gd name="T2" fmla="*/ 0 w 157"/>
                    <a:gd name="T3" fmla="*/ 216 h 216"/>
                    <a:gd name="T4" fmla="*/ 79 w 157"/>
                    <a:gd name="T5" fmla="*/ 3 h 216"/>
                    <a:gd name="T6" fmla="*/ 79 w 157"/>
                    <a:gd name="T7" fmla="*/ 0 h 216"/>
                    <a:gd name="T8" fmla="*/ 79 w 157"/>
                    <a:gd name="T9" fmla="*/ 0 h 216"/>
                    <a:gd name="T10" fmla="*/ 157 w 157"/>
                    <a:gd name="T11" fmla="*/ 216 h 216"/>
                  </a:gdLst>
                  <a:ahLst/>
                  <a:cxnLst>
                    <a:cxn ang="0">
                      <a:pos x="T0" y="T1"/>
                    </a:cxn>
                    <a:cxn ang="0">
                      <a:pos x="T2" y="T3"/>
                    </a:cxn>
                    <a:cxn ang="0">
                      <a:pos x="T4" y="T5"/>
                    </a:cxn>
                    <a:cxn ang="0">
                      <a:pos x="T6" y="T7"/>
                    </a:cxn>
                    <a:cxn ang="0">
                      <a:pos x="T8" y="T9"/>
                    </a:cxn>
                    <a:cxn ang="0">
                      <a:pos x="T10" y="T11"/>
                    </a:cxn>
                  </a:cxnLst>
                  <a:rect l="0" t="0" r="r" b="b"/>
                  <a:pathLst>
                    <a:path w="157" h="216">
                      <a:moveTo>
                        <a:pt x="157" y="216"/>
                      </a:moveTo>
                      <a:lnTo>
                        <a:pt x="0" y="216"/>
                      </a:lnTo>
                      <a:lnTo>
                        <a:pt x="79" y="3"/>
                      </a:lnTo>
                      <a:lnTo>
                        <a:pt x="79" y="0"/>
                      </a:lnTo>
                      <a:lnTo>
                        <a:pt x="79" y="0"/>
                      </a:lnTo>
                      <a:lnTo>
                        <a:pt x="157"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57"/>
                <p:cNvSpPr>
                  <a:spLocks/>
                </p:cNvSpPr>
                <p:nvPr/>
              </p:nvSpPr>
              <p:spPr bwMode="auto">
                <a:xfrm>
                  <a:off x="8334375" y="4299631"/>
                  <a:ext cx="125413" cy="342900"/>
                </a:xfrm>
                <a:custGeom>
                  <a:avLst/>
                  <a:gdLst>
                    <a:gd name="T0" fmla="*/ 76 w 79"/>
                    <a:gd name="T1" fmla="*/ 216 h 216"/>
                    <a:gd name="T2" fmla="*/ 0 w 79"/>
                    <a:gd name="T3" fmla="*/ 216 h 216"/>
                    <a:gd name="T4" fmla="*/ 79 w 79"/>
                    <a:gd name="T5" fmla="*/ 3 h 216"/>
                    <a:gd name="T6" fmla="*/ 79 w 79"/>
                    <a:gd name="T7" fmla="*/ 0 h 216"/>
                    <a:gd name="T8" fmla="*/ 79 w 79"/>
                    <a:gd name="T9" fmla="*/ 0 h 216"/>
                    <a:gd name="T10" fmla="*/ 76 w 79"/>
                    <a:gd name="T11" fmla="*/ 216 h 216"/>
                  </a:gdLst>
                  <a:ahLst/>
                  <a:cxnLst>
                    <a:cxn ang="0">
                      <a:pos x="T0" y="T1"/>
                    </a:cxn>
                    <a:cxn ang="0">
                      <a:pos x="T2" y="T3"/>
                    </a:cxn>
                    <a:cxn ang="0">
                      <a:pos x="T4" y="T5"/>
                    </a:cxn>
                    <a:cxn ang="0">
                      <a:pos x="T6" y="T7"/>
                    </a:cxn>
                    <a:cxn ang="0">
                      <a:pos x="T8" y="T9"/>
                    </a:cxn>
                    <a:cxn ang="0">
                      <a:pos x="T10" y="T11"/>
                    </a:cxn>
                  </a:cxnLst>
                  <a:rect l="0" t="0" r="r" b="b"/>
                  <a:pathLst>
                    <a:path w="79" h="216">
                      <a:moveTo>
                        <a:pt x="76" y="216"/>
                      </a:moveTo>
                      <a:lnTo>
                        <a:pt x="0" y="216"/>
                      </a:lnTo>
                      <a:lnTo>
                        <a:pt x="79" y="3"/>
                      </a:lnTo>
                      <a:lnTo>
                        <a:pt x="79" y="0"/>
                      </a:lnTo>
                      <a:lnTo>
                        <a:pt x="79" y="0"/>
                      </a:lnTo>
                      <a:lnTo>
                        <a:pt x="76"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64" name="Step 5"/>
            <p:cNvGrpSpPr/>
            <p:nvPr/>
          </p:nvGrpSpPr>
          <p:grpSpPr>
            <a:xfrm>
              <a:off x="5837349" y="4046632"/>
              <a:ext cx="532839" cy="672525"/>
              <a:chOff x="5774772" y="2090513"/>
              <a:chExt cx="710452" cy="896698"/>
            </a:xfrm>
          </p:grpSpPr>
          <p:sp>
            <p:nvSpPr>
              <p:cNvPr id="65" name="TextBox 64"/>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74" name="TextBox 7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5</a:t>
                </a:r>
                <a:endParaRPr lang="en-US" sz="3600" b="1" dirty="0">
                  <a:solidFill>
                    <a:schemeClr val="bg1"/>
                  </a:solidFill>
                </a:endParaRPr>
              </a:p>
            </p:txBody>
          </p:sp>
        </p:grpSp>
      </p:grpSp>
      <p:grpSp>
        <p:nvGrpSpPr>
          <p:cNvPr id="83" name="Group 82"/>
          <p:cNvGrpSpPr/>
          <p:nvPr/>
        </p:nvGrpSpPr>
        <p:grpSpPr>
          <a:xfrm>
            <a:off x="8819682" y="4223702"/>
            <a:ext cx="1359777" cy="2641305"/>
            <a:chOff x="6614761" y="3167776"/>
            <a:chExt cx="1019833" cy="1980979"/>
          </a:xfrm>
        </p:grpSpPr>
        <p:grpSp>
          <p:nvGrpSpPr>
            <p:cNvPr id="84" name="Group 83"/>
            <p:cNvGrpSpPr/>
            <p:nvPr/>
          </p:nvGrpSpPr>
          <p:grpSpPr>
            <a:xfrm>
              <a:off x="6614761" y="3167776"/>
              <a:ext cx="1019833" cy="1980979"/>
              <a:chOff x="9247188" y="4299631"/>
              <a:chExt cx="1573213" cy="3055894"/>
            </a:xfrm>
          </p:grpSpPr>
          <p:sp>
            <p:nvSpPr>
              <p:cNvPr id="88" name="Rectangle 58"/>
              <p:cNvSpPr>
                <a:spLocks noChangeArrowheads="1"/>
              </p:cNvSpPr>
              <p:nvPr/>
            </p:nvSpPr>
            <p:spPr bwMode="auto">
              <a:xfrm>
                <a:off x="9247188" y="5506131"/>
                <a:ext cx="1573213" cy="184939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89" name="Group 88"/>
              <p:cNvGrpSpPr/>
              <p:nvPr/>
            </p:nvGrpSpPr>
            <p:grpSpPr>
              <a:xfrm>
                <a:off x="9247188" y="4299631"/>
                <a:ext cx="1573213" cy="1206500"/>
                <a:chOff x="9247188" y="4299631"/>
                <a:chExt cx="1573213" cy="1206500"/>
              </a:xfrm>
            </p:grpSpPr>
            <p:sp>
              <p:nvSpPr>
                <p:cNvPr id="90" name="Freeform 59"/>
                <p:cNvSpPr>
                  <a:spLocks/>
                </p:cNvSpPr>
                <p:nvPr/>
              </p:nvSpPr>
              <p:spPr bwMode="auto">
                <a:xfrm>
                  <a:off x="92471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60"/>
                <p:cNvSpPr>
                  <a:spLocks/>
                </p:cNvSpPr>
                <p:nvPr/>
              </p:nvSpPr>
              <p:spPr bwMode="auto">
                <a:xfrm>
                  <a:off x="10028238" y="4299631"/>
                  <a:ext cx="442913" cy="1206500"/>
                </a:xfrm>
                <a:custGeom>
                  <a:avLst/>
                  <a:gdLst>
                    <a:gd name="T0" fmla="*/ 279 w 279"/>
                    <a:gd name="T1" fmla="*/ 760 h 760"/>
                    <a:gd name="T2" fmla="*/ 2 w 279"/>
                    <a:gd name="T3" fmla="*/ 0 h 760"/>
                    <a:gd name="T4" fmla="*/ 2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2" y="0"/>
                      </a:lnTo>
                      <a:lnTo>
                        <a:pt x="2"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2" name="Freeform 61"/>
                <p:cNvSpPr>
                  <a:spLocks/>
                </p:cNvSpPr>
                <p:nvPr/>
              </p:nvSpPr>
              <p:spPr bwMode="auto">
                <a:xfrm>
                  <a:off x="95964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62"/>
                <p:cNvSpPr>
                  <a:spLocks/>
                </p:cNvSpPr>
                <p:nvPr/>
              </p:nvSpPr>
              <p:spPr bwMode="auto">
                <a:xfrm>
                  <a:off x="98107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63"/>
                <p:cNvSpPr>
                  <a:spLocks/>
                </p:cNvSpPr>
                <p:nvPr/>
              </p:nvSpPr>
              <p:spPr bwMode="auto">
                <a:xfrm>
                  <a:off x="99075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64"/>
                <p:cNvSpPr>
                  <a:spLocks/>
                </p:cNvSpPr>
                <p:nvPr/>
              </p:nvSpPr>
              <p:spPr bwMode="auto">
                <a:xfrm>
                  <a:off x="99075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85" name="Step 6"/>
            <p:cNvGrpSpPr/>
            <p:nvPr/>
          </p:nvGrpSpPr>
          <p:grpSpPr>
            <a:xfrm>
              <a:off x="6858249" y="4046632"/>
              <a:ext cx="532839" cy="672525"/>
              <a:chOff x="5774772" y="2090513"/>
              <a:chExt cx="710452" cy="896698"/>
            </a:xfrm>
          </p:grpSpPr>
          <p:sp>
            <p:nvSpPr>
              <p:cNvPr id="86" name="TextBox 8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87" name="TextBox 8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6</a:t>
                </a:r>
                <a:endParaRPr lang="en-US" sz="3600" b="1" dirty="0">
                  <a:solidFill>
                    <a:schemeClr val="bg1"/>
                  </a:solidFill>
                </a:endParaRPr>
              </a:p>
            </p:txBody>
          </p:sp>
        </p:grpSp>
      </p:grpSp>
      <p:grpSp>
        <p:nvGrpSpPr>
          <p:cNvPr id="96" name="Group 95"/>
          <p:cNvGrpSpPr/>
          <p:nvPr/>
        </p:nvGrpSpPr>
        <p:grpSpPr>
          <a:xfrm>
            <a:off x="2160300" y="2934768"/>
            <a:ext cx="1054712" cy="1266928"/>
            <a:chOff x="1620225" y="2201076"/>
            <a:chExt cx="791034" cy="950196"/>
          </a:xfrm>
        </p:grpSpPr>
        <p:cxnSp>
          <p:nvCxnSpPr>
            <p:cNvPr id="97" name="Straight Connector 96"/>
            <p:cNvCxnSpPr/>
            <p:nvPr/>
          </p:nvCxnSpPr>
          <p:spPr>
            <a:xfrm flipV="1">
              <a:off x="2020876"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620225" y="2201076"/>
              <a:ext cx="791034" cy="230833"/>
            </a:xfrm>
            <a:prstGeom prst="rect">
              <a:avLst/>
            </a:prstGeom>
            <a:noFill/>
          </p:spPr>
          <p:txBody>
            <a:bodyPr wrap="none" rtlCol="0">
              <a:spAutoFit/>
            </a:bodyPr>
            <a:lstStyle/>
            <a:p>
              <a:pPr algn="ctr"/>
              <a:r>
                <a:rPr lang="en-ID" sz="1400" b="1" dirty="0">
                  <a:solidFill>
                    <a:schemeClr val="tx1">
                      <a:lumMod val="50000"/>
                      <a:lumOff val="50000"/>
                    </a:schemeClr>
                  </a:solidFill>
                </a:rPr>
                <a:t>Discovery</a:t>
              </a:r>
              <a:endParaRPr lang="en-US" sz="1400" b="1" dirty="0">
                <a:solidFill>
                  <a:schemeClr val="tx1">
                    <a:lumMod val="50000"/>
                    <a:lumOff val="50000"/>
                  </a:schemeClr>
                </a:solidFill>
              </a:endParaRPr>
            </a:p>
          </p:txBody>
        </p:sp>
      </p:grpSp>
      <p:grpSp>
        <p:nvGrpSpPr>
          <p:cNvPr id="99" name="Group 98"/>
          <p:cNvGrpSpPr/>
          <p:nvPr/>
        </p:nvGrpSpPr>
        <p:grpSpPr>
          <a:xfrm>
            <a:off x="4867981" y="2934768"/>
            <a:ext cx="1083951" cy="1266928"/>
            <a:chOff x="3650984" y="2201076"/>
            <a:chExt cx="812963" cy="950196"/>
          </a:xfrm>
        </p:grpSpPr>
        <p:cxnSp>
          <p:nvCxnSpPr>
            <p:cNvPr id="100" name="Straight Connector 99"/>
            <p:cNvCxnSpPr/>
            <p:nvPr/>
          </p:nvCxnSpPr>
          <p:spPr>
            <a:xfrm flipV="1">
              <a:off x="4060952"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650984" y="2201076"/>
              <a:ext cx="812963" cy="230833"/>
            </a:xfrm>
            <a:prstGeom prst="rect">
              <a:avLst/>
            </a:prstGeom>
            <a:noFill/>
          </p:spPr>
          <p:txBody>
            <a:bodyPr wrap="none" rtlCol="0">
              <a:spAutoFit/>
            </a:bodyPr>
            <a:lstStyle/>
            <a:p>
              <a:pPr algn="ctr"/>
              <a:r>
                <a:rPr lang="en-ID" sz="1400" b="1" dirty="0">
                  <a:solidFill>
                    <a:schemeClr val="tx1">
                      <a:lumMod val="50000"/>
                      <a:lumOff val="50000"/>
                    </a:schemeClr>
                  </a:solidFill>
                </a:rPr>
                <a:t>HTML/CSS</a:t>
              </a:r>
              <a:endParaRPr lang="en-US" sz="1400" b="1" dirty="0">
                <a:solidFill>
                  <a:schemeClr val="tx1">
                    <a:lumMod val="50000"/>
                    <a:lumOff val="50000"/>
                  </a:schemeClr>
                </a:solidFill>
              </a:endParaRPr>
            </a:p>
          </p:txBody>
        </p:sp>
      </p:grpSp>
      <p:grpSp>
        <p:nvGrpSpPr>
          <p:cNvPr id="102" name="Group 101"/>
          <p:cNvGrpSpPr/>
          <p:nvPr/>
        </p:nvGrpSpPr>
        <p:grpSpPr>
          <a:xfrm>
            <a:off x="7551865" y="2934768"/>
            <a:ext cx="1160766" cy="1266928"/>
            <a:chOff x="5663900" y="2201076"/>
            <a:chExt cx="870575" cy="950196"/>
          </a:xfrm>
        </p:grpSpPr>
        <p:cxnSp>
          <p:nvCxnSpPr>
            <p:cNvPr id="103" name="Straight Connector 102"/>
            <p:cNvCxnSpPr/>
            <p:nvPr/>
          </p:nvCxnSpPr>
          <p:spPr>
            <a:xfrm flipV="1">
              <a:off x="6101029"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663900" y="2201076"/>
              <a:ext cx="870575" cy="230833"/>
            </a:xfrm>
            <a:prstGeom prst="rect">
              <a:avLst/>
            </a:prstGeom>
            <a:noFill/>
          </p:spPr>
          <p:txBody>
            <a:bodyPr wrap="none" rtlCol="0">
              <a:spAutoFit/>
            </a:bodyPr>
            <a:lstStyle/>
            <a:p>
              <a:pPr algn="ctr"/>
              <a:r>
                <a:rPr lang="en-ID" sz="1400" b="1" dirty="0">
                  <a:solidFill>
                    <a:schemeClr val="tx1">
                      <a:lumMod val="50000"/>
                      <a:lumOff val="50000"/>
                    </a:schemeClr>
                  </a:solidFill>
                </a:rPr>
                <a:t>Testing/QA</a:t>
              </a:r>
              <a:endParaRPr lang="en-US" sz="1400" b="1" dirty="0">
                <a:solidFill>
                  <a:schemeClr val="tx1">
                    <a:lumMod val="50000"/>
                    <a:lumOff val="50000"/>
                  </a:schemeClr>
                </a:solidFill>
              </a:endParaRPr>
            </a:p>
          </p:txBody>
        </p:sp>
      </p:grpSp>
      <p:grpSp>
        <p:nvGrpSpPr>
          <p:cNvPr id="105" name="Group 104"/>
          <p:cNvGrpSpPr/>
          <p:nvPr/>
        </p:nvGrpSpPr>
        <p:grpSpPr>
          <a:xfrm>
            <a:off x="3643725" y="3435599"/>
            <a:ext cx="787394" cy="766096"/>
            <a:chOff x="2732795" y="2576699"/>
            <a:chExt cx="590546" cy="574572"/>
          </a:xfrm>
        </p:grpSpPr>
        <p:cxnSp>
          <p:nvCxnSpPr>
            <p:cNvPr id="106" name="Straight Connector 105"/>
            <p:cNvCxnSpPr/>
            <p:nvPr/>
          </p:nvCxnSpPr>
          <p:spPr>
            <a:xfrm flipV="1">
              <a:off x="3040915"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2732795" y="2576699"/>
              <a:ext cx="590546" cy="230833"/>
            </a:xfrm>
            <a:prstGeom prst="rect">
              <a:avLst/>
            </a:prstGeom>
            <a:noFill/>
          </p:spPr>
          <p:txBody>
            <a:bodyPr wrap="none" rtlCol="0">
              <a:spAutoFit/>
            </a:bodyPr>
            <a:lstStyle/>
            <a:p>
              <a:pPr algn="ctr"/>
              <a:r>
                <a:rPr lang="en-ID" sz="1400" b="1" dirty="0">
                  <a:solidFill>
                    <a:schemeClr val="tx1">
                      <a:lumMod val="50000"/>
                      <a:lumOff val="50000"/>
                    </a:schemeClr>
                  </a:solidFill>
                </a:rPr>
                <a:t>Design</a:t>
              </a:r>
              <a:endParaRPr lang="en-US" sz="1400" b="1" dirty="0">
                <a:solidFill>
                  <a:schemeClr val="tx1">
                    <a:lumMod val="50000"/>
                    <a:lumOff val="50000"/>
                  </a:schemeClr>
                </a:solidFill>
              </a:endParaRPr>
            </a:p>
          </p:txBody>
        </p:sp>
      </p:grpSp>
      <p:grpSp>
        <p:nvGrpSpPr>
          <p:cNvPr id="108" name="Group 107"/>
          <p:cNvGrpSpPr/>
          <p:nvPr/>
        </p:nvGrpSpPr>
        <p:grpSpPr>
          <a:xfrm>
            <a:off x="6066456" y="3435599"/>
            <a:ext cx="1386533" cy="766096"/>
            <a:chOff x="4549843" y="2576699"/>
            <a:chExt cx="1039900" cy="574572"/>
          </a:xfrm>
        </p:grpSpPr>
        <p:cxnSp>
          <p:nvCxnSpPr>
            <p:cNvPr id="109" name="Straight Connector 108"/>
            <p:cNvCxnSpPr/>
            <p:nvPr/>
          </p:nvCxnSpPr>
          <p:spPr>
            <a:xfrm flipV="1">
              <a:off x="5080991"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4549843" y="2576699"/>
              <a:ext cx="1039900" cy="230833"/>
            </a:xfrm>
            <a:prstGeom prst="rect">
              <a:avLst/>
            </a:prstGeom>
            <a:noFill/>
          </p:spPr>
          <p:txBody>
            <a:bodyPr wrap="none" rtlCol="0">
              <a:spAutoFit/>
            </a:bodyPr>
            <a:lstStyle/>
            <a:p>
              <a:pPr algn="ctr"/>
              <a:r>
                <a:rPr lang="en-ID" sz="1400" b="1" dirty="0">
                  <a:solidFill>
                    <a:schemeClr val="tx1">
                      <a:lumMod val="50000"/>
                      <a:lumOff val="50000"/>
                    </a:schemeClr>
                  </a:solidFill>
                </a:rPr>
                <a:t>Development</a:t>
              </a:r>
              <a:endParaRPr lang="en-US" sz="1400" b="1" dirty="0">
                <a:solidFill>
                  <a:schemeClr val="tx1">
                    <a:lumMod val="50000"/>
                    <a:lumOff val="50000"/>
                  </a:schemeClr>
                </a:solidFill>
              </a:endParaRPr>
            </a:p>
          </p:txBody>
        </p:sp>
      </p:grpSp>
      <p:grpSp>
        <p:nvGrpSpPr>
          <p:cNvPr id="111" name="Group 110"/>
          <p:cNvGrpSpPr/>
          <p:nvPr/>
        </p:nvGrpSpPr>
        <p:grpSpPr>
          <a:xfrm>
            <a:off x="8786315" y="3435599"/>
            <a:ext cx="1391407" cy="766096"/>
            <a:chOff x="6589736" y="2576699"/>
            <a:chExt cx="1043555" cy="574572"/>
          </a:xfrm>
        </p:grpSpPr>
        <p:cxnSp>
          <p:nvCxnSpPr>
            <p:cNvPr id="112" name="Straight Connector 111"/>
            <p:cNvCxnSpPr/>
            <p:nvPr/>
          </p:nvCxnSpPr>
          <p:spPr>
            <a:xfrm flipV="1">
              <a:off x="7121067"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589736" y="2576699"/>
              <a:ext cx="1043555" cy="230833"/>
            </a:xfrm>
            <a:prstGeom prst="rect">
              <a:avLst/>
            </a:prstGeom>
            <a:noFill/>
          </p:spPr>
          <p:txBody>
            <a:bodyPr wrap="none" rtlCol="0">
              <a:spAutoFit/>
            </a:bodyPr>
            <a:lstStyle/>
            <a:p>
              <a:pPr algn="ctr"/>
              <a:r>
                <a:rPr lang="en-ID" sz="1400" b="1" dirty="0">
                  <a:solidFill>
                    <a:schemeClr val="tx1">
                      <a:lumMod val="50000"/>
                      <a:lumOff val="50000"/>
                    </a:schemeClr>
                  </a:solidFill>
                </a:rPr>
                <a:t>Take Site Live</a:t>
              </a:r>
              <a:endParaRPr lang="en-US" sz="1400" b="1" dirty="0">
                <a:solidFill>
                  <a:schemeClr val="tx1">
                    <a:lumMod val="50000"/>
                    <a:lumOff val="50000"/>
                  </a:schemeClr>
                </a:solidFill>
              </a:endParaRPr>
            </a:p>
          </p:txBody>
        </p:sp>
      </p:grpSp>
    </p:spTree>
    <p:extLst>
      <p:ext uri="{BB962C8B-B14F-4D97-AF65-F5344CB8AC3E}">
        <p14:creationId xmlns:p14="http://schemas.microsoft.com/office/powerpoint/2010/main" val="3764033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14:bounceEnd="8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14:bounceEnd="80000">
                                          <p:cBhvr additive="base">
                                            <p:cTn id="11"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80000">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14:bounceEnd="80000">
                                          <p:cBhvr additive="base">
                                            <p:cTn id="15" dur="750" fill="hold"/>
                                            <p:tgtEl>
                                              <p:spTgt spid="23"/>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14:bounceEnd="80000">
                                          <p:cBhvr additive="base">
                                            <p:cTn id="19" dur="750" fill="hold"/>
                                            <p:tgtEl>
                                              <p:spTgt spid="105"/>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80000">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14:bounceEnd="80000">
                                          <p:cBhvr additive="base">
                                            <p:cTn id="23" dur="750" fill="hold"/>
                                            <p:tgtEl>
                                              <p:spTgt spid="36"/>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14:bounceEnd="80000">
                                          <p:cBhvr additive="base">
                                            <p:cTn id="27"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14:presetBounceEnd="80000">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14:bounceEnd="80000">
                                          <p:cBhvr additive="base">
                                            <p:cTn id="31" dur="750" fill="hold"/>
                                            <p:tgtEl>
                                              <p:spTgt spid="49"/>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14:presetBounceEnd="80000">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14:bounceEnd="80000">
                                          <p:cBhvr additive="base">
                                            <p:cTn id="35"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14:presetBounceEnd="80000">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14:bounceEnd="80000">
                                          <p:cBhvr additive="base">
                                            <p:cTn id="39" dur="750" fill="hold"/>
                                            <p:tgtEl>
                                              <p:spTgt spid="62"/>
                                            </p:tgtEl>
                                            <p:attrNameLst>
                                              <p:attrName>ppt_x</p:attrName>
                                            </p:attrNameLst>
                                          </p:cBhvr>
                                          <p:tavLst>
                                            <p:tav tm="0">
                                              <p:val>
                                                <p:strVal val="#ppt_x"/>
                                              </p:val>
                                            </p:tav>
                                            <p:tav tm="100000">
                                              <p:val>
                                                <p:strVal val="#ppt_x"/>
                                              </p:val>
                                            </p:tav>
                                          </p:tavLst>
                                        </p:anim>
                                        <p:anim calcmode="lin" valueType="num" p14:bounceEnd="80000">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0000">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14:bounceEnd="80000">
                                          <p:cBhvr additive="base">
                                            <p:cTn id="43" dur="750" fill="hold"/>
                                            <p:tgtEl>
                                              <p:spTgt spid="102"/>
                                            </p:tgtEl>
                                            <p:attrNameLst>
                                              <p:attrName>ppt_x</p:attrName>
                                            </p:attrNameLst>
                                          </p:cBhvr>
                                          <p:tavLst>
                                            <p:tav tm="0">
                                              <p:val>
                                                <p:strVal val="#ppt_x"/>
                                              </p:val>
                                            </p:tav>
                                            <p:tav tm="100000">
                                              <p:val>
                                                <p:strVal val="#ppt_x"/>
                                              </p:val>
                                            </p:tav>
                                          </p:tavLst>
                                        </p:anim>
                                        <p:anim calcmode="lin" valueType="num" p14:bounceEnd="80000">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14:presetBounceEnd="80000">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14:bounceEnd="80000">
                                          <p:cBhvr additive="base">
                                            <p:cTn id="47" dur="750" fill="hold"/>
                                            <p:tgtEl>
                                              <p:spTgt spid="83"/>
                                            </p:tgtEl>
                                            <p:attrNameLst>
                                              <p:attrName>ppt_x</p:attrName>
                                            </p:attrNameLst>
                                          </p:cBhvr>
                                          <p:tavLst>
                                            <p:tav tm="0">
                                              <p:val>
                                                <p:strVal val="#ppt_x"/>
                                              </p:val>
                                            </p:tav>
                                            <p:tav tm="100000">
                                              <p:val>
                                                <p:strVal val="#ppt_x"/>
                                              </p:val>
                                            </p:tav>
                                          </p:tavLst>
                                        </p:anim>
                                        <p:anim calcmode="lin" valueType="num" p14:bounceEnd="80000">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14:presetBounceEnd="80000">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14:bounceEnd="80000">
                                          <p:cBhvr additive="base">
                                            <p:cTn id="51" dur="750" fill="hold"/>
                                            <p:tgtEl>
                                              <p:spTgt spid="111"/>
                                            </p:tgtEl>
                                            <p:attrNameLst>
                                              <p:attrName>ppt_x</p:attrName>
                                            </p:attrNameLst>
                                          </p:cBhvr>
                                          <p:tavLst>
                                            <p:tav tm="0">
                                              <p:val>
                                                <p:strVal val="#ppt_x"/>
                                              </p:val>
                                            </p:tav>
                                            <p:tav tm="100000">
                                              <p:val>
                                                <p:strVal val="#ppt_x"/>
                                              </p:val>
                                            </p:tav>
                                          </p:tavLst>
                                        </p:anim>
                                        <p:anim calcmode="lin" valueType="num" p14:bounceEnd="80000">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750" fill="hold"/>
                                            <p:tgtEl>
                                              <p:spTgt spid="96"/>
                                            </p:tgtEl>
                                            <p:attrNameLst>
                                              <p:attrName>ppt_x</p:attrName>
                                            </p:attrNameLst>
                                          </p:cBhvr>
                                          <p:tavLst>
                                            <p:tav tm="0">
                                              <p:val>
                                                <p:strVal val="#ppt_x"/>
                                              </p:val>
                                            </p:tav>
                                            <p:tav tm="100000">
                                              <p:val>
                                                <p:strVal val="#ppt_x"/>
                                              </p:val>
                                            </p:tav>
                                          </p:tavLst>
                                        </p:anim>
                                        <p:anim calcmode="lin" valueType="num">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750" fill="hold"/>
                                            <p:tgtEl>
                                              <p:spTgt spid="105"/>
                                            </p:tgtEl>
                                            <p:attrNameLst>
                                              <p:attrName>ppt_x</p:attrName>
                                            </p:attrNameLst>
                                          </p:cBhvr>
                                          <p:tavLst>
                                            <p:tav tm="0">
                                              <p:val>
                                                <p:strVal val="#ppt_x"/>
                                              </p:val>
                                            </p:tav>
                                            <p:tav tm="100000">
                                              <p:val>
                                                <p:strVal val="#ppt_x"/>
                                              </p:val>
                                            </p:tav>
                                          </p:tavLst>
                                        </p:anim>
                                        <p:anim calcmode="lin" valueType="num">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cBhvr additive="base">
                                            <p:cTn id="27" dur="750" fill="hold"/>
                                            <p:tgtEl>
                                              <p:spTgt spid="99"/>
                                            </p:tgtEl>
                                            <p:attrNameLst>
                                              <p:attrName>ppt_x</p:attrName>
                                            </p:attrNameLst>
                                          </p:cBhvr>
                                          <p:tavLst>
                                            <p:tav tm="0">
                                              <p:val>
                                                <p:strVal val="#ppt_x"/>
                                              </p:val>
                                            </p:tav>
                                            <p:tav tm="100000">
                                              <p:val>
                                                <p:strVal val="#ppt_x"/>
                                              </p:val>
                                            </p:tav>
                                          </p:tavLst>
                                        </p:anim>
                                        <p:anim calcmode="lin" valueType="num">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750" fill="hold"/>
                                            <p:tgtEl>
                                              <p:spTgt spid="49"/>
                                            </p:tgtEl>
                                            <p:attrNameLst>
                                              <p:attrName>ppt_x</p:attrName>
                                            </p:attrNameLst>
                                          </p:cBhvr>
                                          <p:tavLst>
                                            <p:tav tm="0">
                                              <p:val>
                                                <p:strVal val="#ppt_x"/>
                                              </p:val>
                                            </p:tav>
                                            <p:tav tm="100000">
                                              <p:val>
                                                <p:strVal val="#ppt_x"/>
                                              </p:val>
                                            </p:tav>
                                          </p:tavLst>
                                        </p:anim>
                                        <p:anim calcmode="lin" valueType="num">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750" fill="hold"/>
                                            <p:tgtEl>
                                              <p:spTgt spid="108"/>
                                            </p:tgtEl>
                                            <p:attrNameLst>
                                              <p:attrName>ppt_x</p:attrName>
                                            </p:attrNameLst>
                                          </p:cBhvr>
                                          <p:tavLst>
                                            <p:tav tm="0">
                                              <p:val>
                                                <p:strVal val="#ppt_x"/>
                                              </p:val>
                                            </p:tav>
                                            <p:tav tm="100000">
                                              <p:val>
                                                <p:strVal val="#ppt_x"/>
                                              </p:val>
                                            </p:tav>
                                          </p:tavLst>
                                        </p:anim>
                                        <p:anim calcmode="lin" valueType="num">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750" fill="hold"/>
                                            <p:tgtEl>
                                              <p:spTgt spid="62"/>
                                            </p:tgtEl>
                                            <p:attrNameLst>
                                              <p:attrName>ppt_x</p:attrName>
                                            </p:attrNameLst>
                                          </p:cBhvr>
                                          <p:tavLst>
                                            <p:tav tm="0">
                                              <p:val>
                                                <p:strVal val="#ppt_x"/>
                                              </p:val>
                                            </p:tav>
                                            <p:tav tm="100000">
                                              <p:val>
                                                <p:strVal val="#ppt_x"/>
                                              </p:val>
                                            </p:tav>
                                          </p:tavLst>
                                        </p:anim>
                                        <p:anim calcmode="lin" valueType="num">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750" fill="hold"/>
                                            <p:tgtEl>
                                              <p:spTgt spid="102"/>
                                            </p:tgtEl>
                                            <p:attrNameLst>
                                              <p:attrName>ppt_x</p:attrName>
                                            </p:attrNameLst>
                                          </p:cBhvr>
                                          <p:tavLst>
                                            <p:tav tm="0">
                                              <p:val>
                                                <p:strVal val="#ppt_x"/>
                                              </p:val>
                                            </p:tav>
                                            <p:tav tm="100000">
                                              <p:val>
                                                <p:strVal val="#ppt_x"/>
                                              </p:val>
                                            </p:tav>
                                          </p:tavLst>
                                        </p:anim>
                                        <p:anim calcmode="lin" valueType="num">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750" fill="hold"/>
                                            <p:tgtEl>
                                              <p:spTgt spid="83"/>
                                            </p:tgtEl>
                                            <p:attrNameLst>
                                              <p:attrName>ppt_x</p:attrName>
                                            </p:attrNameLst>
                                          </p:cBhvr>
                                          <p:tavLst>
                                            <p:tav tm="0">
                                              <p:val>
                                                <p:strVal val="#ppt_x"/>
                                              </p:val>
                                            </p:tav>
                                            <p:tav tm="100000">
                                              <p:val>
                                                <p:strVal val="#ppt_x"/>
                                              </p:val>
                                            </p:tav>
                                          </p:tavLst>
                                        </p:anim>
                                        <p:anim calcmode="lin" valueType="num">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750" fill="hold"/>
                                            <p:tgtEl>
                                              <p:spTgt spid="111"/>
                                            </p:tgtEl>
                                            <p:attrNameLst>
                                              <p:attrName>ppt_x</p:attrName>
                                            </p:attrNameLst>
                                          </p:cBhvr>
                                          <p:tavLst>
                                            <p:tav tm="0">
                                              <p:val>
                                                <p:strVal val="#ppt_x"/>
                                              </p:val>
                                            </p:tav>
                                            <p:tav tm="100000">
                                              <p:val>
                                                <p:strVal val="#ppt_x"/>
                                              </p:val>
                                            </p:tav>
                                          </p:tavLst>
                                        </p:anim>
                                        <p:anim calcmode="lin" valueType="num">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66" name="TextBox 65"/>
          <p:cNvSpPr txBox="1"/>
          <p:nvPr/>
        </p:nvSpPr>
        <p:spPr>
          <a:xfrm>
            <a:off x="4588950" y="587093"/>
            <a:ext cx="301415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Business Evolution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95" name="TextBox 94"/>
          <p:cNvSpPr txBox="1"/>
          <p:nvPr/>
        </p:nvSpPr>
        <p:spPr>
          <a:xfrm>
            <a:off x="928963" y="1919498"/>
            <a:ext cx="10715782" cy="89415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We love clean design and advanced digital solutions, a clear plan for a new project or just an idea, </a:t>
            </a:r>
            <a:r>
              <a:rPr lang="en-ID" sz="1200" dirty="0">
                <a:solidFill>
                  <a:schemeClr val="accent1"/>
                </a:solidFill>
              </a:rPr>
              <a:t>bring your business to the next level, </a:t>
            </a:r>
            <a:r>
              <a:rPr lang="id-ID" sz="1200" dirty="0">
                <a:solidFill>
                  <a:schemeClr val="tx1">
                    <a:lumMod val="50000"/>
                    <a:lumOff val="50000"/>
                  </a:schemeClr>
                </a:solidFill>
              </a:rPr>
              <a:t>Bring your business to the next Level with Powerfull presentation</a:t>
            </a:r>
            <a:r>
              <a:rPr lang="en-ID" sz="1200" dirty="0">
                <a:solidFill>
                  <a:schemeClr val="tx1">
                    <a:lumMod val="50000"/>
                    <a:lumOff val="50000"/>
                  </a:schemeClr>
                </a:solidFill>
              </a:rPr>
              <a:t> 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a:t>
            </a:r>
          </a:p>
        </p:txBody>
      </p:sp>
      <p:sp>
        <p:nvSpPr>
          <p:cNvPr id="99" name="TextBox 98"/>
          <p:cNvSpPr txBox="1"/>
          <p:nvPr/>
        </p:nvSpPr>
        <p:spPr>
          <a:xfrm>
            <a:off x="8198426" y="5492754"/>
            <a:ext cx="3446319" cy="658001"/>
          </a:xfrm>
          <a:prstGeom prst="rect">
            <a:avLst/>
          </a:prstGeom>
          <a:noFill/>
        </p:spPr>
        <p:txBody>
          <a:bodyPr wrap="square" rtlCol="0">
            <a:spAutoFit/>
          </a:bodyPr>
          <a:lstStyle/>
          <a:p>
            <a:pPr algn="r">
              <a:lnSpc>
                <a:spcPct val="150000"/>
              </a:lnSpc>
            </a:pP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What you </a:t>
            </a:r>
            <a:r>
              <a:rPr lang="en-US" sz="13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 is what you get, so we make your dream come true.</a:t>
            </a:r>
          </a:p>
        </p:txBody>
      </p:sp>
    </p:spTree>
    <p:extLst>
      <p:ext uri="{BB962C8B-B14F-4D97-AF65-F5344CB8AC3E}">
        <p14:creationId xmlns:p14="http://schemas.microsoft.com/office/powerpoint/2010/main" val="3014590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5851091" y="123824"/>
            <a:ext cx="6146757" cy="6011787"/>
            <a:chOff x="3477443" y="1581445"/>
            <a:chExt cx="5340857" cy="5223583"/>
          </a:xfrm>
          <a:solidFill>
            <a:schemeClr val="bg1">
              <a:lumMod val="75000"/>
              <a:alpha val="20000"/>
            </a:schemeClr>
          </a:solidFill>
        </p:grpSpPr>
        <p:sp>
          <p:nvSpPr>
            <p:cNvPr id="49"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5"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8"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6"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1"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7"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1"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3"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6"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7"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8"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0"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9"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1"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3"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5"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6"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 name="Group 6"/>
          <p:cNvGrpSpPr/>
          <p:nvPr/>
        </p:nvGrpSpPr>
        <p:grpSpPr>
          <a:xfrm>
            <a:off x="1511041" y="3463144"/>
            <a:ext cx="609111" cy="91929"/>
            <a:chOff x="8921264" y="5631744"/>
            <a:chExt cx="870714" cy="131411"/>
          </a:xfrm>
        </p:grpSpPr>
        <p:sp>
          <p:nvSpPr>
            <p:cNvPr id="8" name="Oval 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9" name="Oval 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 name="Oval 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 name="Oval 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2" name="Oval 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16" name="TextBox 15"/>
          <p:cNvSpPr txBox="1"/>
          <p:nvPr/>
        </p:nvSpPr>
        <p:spPr>
          <a:xfrm>
            <a:off x="1357987" y="1889466"/>
            <a:ext cx="5065361" cy="1323439"/>
          </a:xfrm>
          <a:prstGeom prst="rect">
            <a:avLst/>
          </a:prstGeom>
          <a:noFill/>
        </p:spPr>
        <p:txBody>
          <a:bodyPr wrap="none" rtlCol="0">
            <a:spAutoFit/>
          </a:bodyPr>
          <a:lstStyle/>
          <a:p>
            <a:r>
              <a:rPr lang="en-ID" sz="4000" dirty="0">
                <a:solidFill>
                  <a:schemeClr val="tx1">
                    <a:lumMod val="65000"/>
                    <a:lumOff val="35000"/>
                  </a:schemeClr>
                </a:solidFill>
                <a:latin typeface="+mj-lt"/>
              </a:rPr>
              <a:t>Multi-use </a:t>
            </a:r>
          </a:p>
          <a:p>
            <a:r>
              <a:rPr lang="en-ID" sz="4000" dirty="0">
                <a:solidFill>
                  <a:schemeClr val="tx1">
                    <a:lumMod val="65000"/>
                    <a:lumOff val="35000"/>
                  </a:schemeClr>
                </a:solidFill>
                <a:latin typeface="+mj-lt"/>
              </a:rPr>
              <a:t>Presentation Template</a:t>
            </a:r>
          </a:p>
        </p:txBody>
      </p:sp>
      <p:sp>
        <p:nvSpPr>
          <p:cNvPr id="19" name="TextBox 18"/>
          <p:cNvSpPr txBox="1"/>
          <p:nvPr/>
        </p:nvSpPr>
        <p:spPr>
          <a:xfrm>
            <a:off x="1386163" y="3781942"/>
            <a:ext cx="4443137" cy="1061829"/>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 </a:t>
            </a:r>
            <a:r>
              <a:rPr lang="en-ID" sz="1400" b="1" dirty="0">
                <a:solidFill>
                  <a:schemeClr val="accent1"/>
                </a:solidFill>
              </a:rPr>
              <a:t>bring your business to the next level</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549" y="385846"/>
            <a:ext cx="6934451" cy="6472153"/>
          </a:xfrm>
          <a:prstGeom prst="rect">
            <a:avLst/>
          </a:prstGeom>
        </p:spPr>
      </p:pic>
    </p:spTree>
    <p:extLst>
      <p:ext uri="{BB962C8B-B14F-4D97-AF65-F5344CB8AC3E}">
        <p14:creationId xmlns:p14="http://schemas.microsoft.com/office/powerpoint/2010/main" val="75892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7" name="Rectangle 6"/>
          <p:cNvSpPr/>
          <p:nvPr/>
        </p:nvSpPr>
        <p:spPr>
          <a:xfrm>
            <a:off x="0" y="782780"/>
            <a:ext cx="12192000" cy="1579420"/>
          </a:xfrm>
          <a:prstGeom prst="rect">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4588950" y="1110968"/>
            <a:ext cx="3014158" cy="523220"/>
          </a:xfrm>
          <a:prstGeom prst="rect">
            <a:avLst/>
          </a:prstGeom>
          <a:noFill/>
        </p:spPr>
        <p:txBody>
          <a:bodyPr wrap="none" rtlCol="0">
            <a:spAutoFit/>
          </a:bodyPr>
          <a:lstStyle/>
          <a:p>
            <a:pPr algn="ctr"/>
            <a:r>
              <a:rPr lang="en-ID" sz="2800" dirty="0">
                <a:solidFill>
                  <a:schemeClr val="bg1"/>
                </a:solidFill>
                <a:latin typeface="+mj-lt"/>
              </a:rPr>
              <a:t>Business Evolution</a:t>
            </a:r>
          </a:p>
        </p:txBody>
      </p:sp>
      <p:sp>
        <p:nvSpPr>
          <p:cNvPr id="67" name="TextBox 66"/>
          <p:cNvSpPr txBox="1"/>
          <p:nvPr/>
        </p:nvSpPr>
        <p:spPr>
          <a:xfrm>
            <a:off x="3226239" y="1634188"/>
            <a:ext cx="5739521" cy="276999"/>
          </a:xfrm>
          <a:prstGeom prst="rect">
            <a:avLst/>
          </a:prstGeom>
          <a:noFill/>
        </p:spPr>
        <p:txBody>
          <a:bodyPr wrap="none" rtlCol="0">
            <a:spAutoFit/>
          </a:bodyPr>
          <a:lstStyle/>
          <a:p>
            <a:pPr algn="ctr"/>
            <a:r>
              <a:rPr lang="id-ID" sz="1200" dirty="0">
                <a:solidFill>
                  <a:schemeClr val="bg1"/>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2065479"/>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8" name="Rectangle 17"/>
          <p:cNvSpPr/>
          <p:nvPr/>
        </p:nvSpPr>
        <p:spPr>
          <a:xfrm>
            <a:off x="1909748"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p:cNvSpPr/>
          <p:nvPr/>
        </p:nvSpPr>
        <p:spPr>
          <a:xfrm>
            <a:off x="4772704" y="2729347"/>
            <a:ext cx="2639292" cy="295794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p:cNvSpPr/>
          <p:nvPr/>
        </p:nvSpPr>
        <p:spPr>
          <a:xfrm>
            <a:off x="7642960"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extBox 20"/>
          <p:cNvSpPr txBox="1"/>
          <p:nvPr/>
        </p:nvSpPr>
        <p:spPr>
          <a:xfrm>
            <a:off x="2423725" y="2840181"/>
            <a:ext cx="1611339"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UNIQUE &amp; CLEAN</a:t>
            </a:r>
          </a:p>
        </p:txBody>
      </p:sp>
      <p:sp>
        <p:nvSpPr>
          <p:cNvPr id="22" name="TextBox 21"/>
          <p:cNvSpPr txBox="1"/>
          <p:nvPr/>
        </p:nvSpPr>
        <p:spPr>
          <a:xfrm>
            <a:off x="8149723" y="2840181"/>
            <a:ext cx="1625766"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GREAT USABILITY</a:t>
            </a:r>
          </a:p>
        </p:txBody>
      </p:sp>
      <p:sp>
        <p:nvSpPr>
          <p:cNvPr id="23" name="TextBox 22"/>
          <p:cNvSpPr txBox="1"/>
          <p:nvPr/>
        </p:nvSpPr>
        <p:spPr>
          <a:xfrm>
            <a:off x="5111152" y="2840181"/>
            <a:ext cx="1962397" cy="307777"/>
          </a:xfrm>
          <a:prstGeom prst="rect">
            <a:avLst/>
          </a:prstGeom>
          <a:noFill/>
        </p:spPr>
        <p:txBody>
          <a:bodyPr wrap="none" rtlCol="0">
            <a:spAutoFit/>
          </a:bodyPr>
          <a:lstStyle/>
          <a:p>
            <a:pPr algn="ctr"/>
            <a:r>
              <a:rPr lang="en-ID" sz="1400" dirty="0">
                <a:solidFill>
                  <a:schemeClr val="bg1"/>
                </a:solidFill>
                <a:latin typeface="+mj-lt"/>
              </a:rPr>
              <a:t>EXCLUSIVE MATERIAL</a:t>
            </a:r>
          </a:p>
        </p:txBody>
      </p:sp>
      <p:sp>
        <p:nvSpPr>
          <p:cNvPr id="24" name="TextBox 23"/>
          <p:cNvSpPr txBox="1"/>
          <p:nvPr/>
        </p:nvSpPr>
        <p:spPr>
          <a:xfrm>
            <a:off x="2061736"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5" name="TextBox 24"/>
          <p:cNvSpPr txBox="1"/>
          <p:nvPr/>
        </p:nvSpPr>
        <p:spPr>
          <a:xfrm>
            <a:off x="4924692" y="4221311"/>
            <a:ext cx="2335316" cy="854080"/>
          </a:xfrm>
          <a:prstGeom prst="rect">
            <a:avLst/>
          </a:prstGeom>
          <a:noFill/>
        </p:spPr>
        <p:txBody>
          <a:bodyPr wrap="square" rtlCol="0">
            <a:spAutoFit/>
          </a:bodyPr>
          <a:lstStyle/>
          <a:p>
            <a:pPr algn="ctr">
              <a:lnSpc>
                <a:spcPct val="150000"/>
              </a:lnSpc>
            </a:pPr>
            <a:r>
              <a:rPr lang="id-ID" sz="1100" dirty="0">
                <a:solidFill>
                  <a:schemeClr val="bg1"/>
                </a:solidFill>
              </a:rPr>
              <a:t>Bring your business to the next Level with Powerfull presentation material for all business</a:t>
            </a:r>
          </a:p>
        </p:txBody>
      </p:sp>
      <p:sp>
        <p:nvSpPr>
          <p:cNvPr id="26" name="TextBox 25"/>
          <p:cNvSpPr txBox="1"/>
          <p:nvPr/>
        </p:nvSpPr>
        <p:spPr>
          <a:xfrm>
            <a:off x="7794948"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7" name="Freeform 160"/>
          <p:cNvSpPr>
            <a:spLocks noEditPoints="1"/>
          </p:cNvSpPr>
          <p:nvPr/>
        </p:nvSpPr>
        <p:spPr bwMode="auto">
          <a:xfrm>
            <a:off x="5860204" y="3512907"/>
            <a:ext cx="464292" cy="456420"/>
          </a:xfrm>
          <a:custGeom>
            <a:avLst/>
            <a:gdLst>
              <a:gd name="T0" fmla="*/ 56 w 75"/>
              <a:gd name="T1" fmla="*/ 70 h 71"/>
              <a:gd name="T2" fmla="*/ 20 w 75"/>
              <a:gd name="T3" fmla="*/ 71 h 71"/>
              <a:gd name="T4" fmla="*/ 18 w 75"/>
              <a:gd name="T5" fmla="*/ 67 h 71"/>
              <a:gd name="T6" fmla="*/ 55 w 75"/>
              <a:gd name="T7" fmla="*/ 66 h 71"/>
              <a:gd name="T8" fmla="*/ 32 w 75"/>
              <a:gd name="T9" fmla="*/ 36 h 71"/>
              <a:gd name="T10" fmla="*/ 28 w 75"/>
              <a:gd name="T11" fmla="*/ 36 h 71"/>
              <a:gd name="T12" fmla="*/ 31 w 75"/>
              <a:gd name="T13" fmla="*/ 38 h 71"/>
              <a:gd name="T14" fmla="*/ 34 w 75"/>
              <a:gd name="T15" fmla="*/ 39 h 71"/>
              <a:gd name="T16" fmla="*/ 34 w 75"/>
              <a:gd name="T17" fmla="*/ 37 h 71"/>
              <a:gd name="T18" fmla="*/ 75 w 75"/>
              <a:gd name="T19" fmla="*/ 6 h 71"/>
              <a:gd name="T20" fmla="*/ 60 w 75"/>
              <a:gd name="T21" fmla="*/ 26 h 71"/>
              <a:gd name="T22" fmla="*/ 48 w 75"/>
              <a:gd name="T23" fmla="*/ 41 h 71"/>
              <a:gd name="T24" fmla="*/ 40 w 75"/>
              <a:gd name="T25" fmla="*/ 47 h 71"/>
              <a:gd name="T26" fmla="*/ 50 w 75"/>
              <a:gd name="T27" fmla="*/ 59 h 71"/>
              <a:gd name="T28" fmla="*/ 52 w 75"/>
              <a:gd name="T29" fmla="*/ 62 h 71"/>
              <a:gd name="T30" fmla="*/ 25 w 75"/>
              <a:gd name="T31" fmla="*/ 64 h 71"/>
              <a:gd name="T32" fmla="*/ 23 w 75"/>
              <a:gd name="T33" fmla="*/ 60 h 71"/>
              <a:gd name="T34" fmla="*/ 34 w 75"/>
              <a:gd name="T35" fmla="*/ 59 h 71"/>
              <a:gd name="T36" fmla="*/ 30 w 75"/>
              <a:gd name="T37" fmla="*/ 43 h 71"/>
              <a:gd name="T38" fmla="*/ 15 w 75"/>
              <a:gd name="T39" fmla="*/ 26 h 71"/>
              <a:gd name="T40" fmla="*/ 0 w 75"/>
              <a:gd name="T41" fmla="*/ 14 h 71"/>
              <a:gd name="T42" fmla="*/ 2 w 75"/>
              <a:gd name="T43" fmla="*/ 4 h 71"/>
              <a:gd name="T44" fmla="*/ 15 w 75"/>
              <a:gd name="T45" fmla="*/ 1 h 71"/>
              <a:gd name="T46" fmla="*/ 58 w 75"/>
              <a:gd name="T47" fmla="*/ 0 h 71"/>
              <a:gd name="T48" fmla="*/ 60 w 75"/>
              <a:gd name="T49" fmla="*/ 4 h 71"/>
              <a:gd name="T50" fmla="*/ 75 w 75"/>
              <a:gd name="T51" fmla="*/ 6 h 71"/>
              <a:gd name="T52" fmla="*/ 47 w 75"/>
              <a:gd name="T53" fmla="*/ 39 h 71"/>
              <a:gd name="T54" fmla="*/ 57 w 75"/>
              <a:gd name="T55" fmla="*/ 12 h 71"/>
              <a:gd name="T56" fmla="*/ 22 w 75"/>
              <a:gd name="T57" fmla="*/ 26 h 71"/>
              <a:gd name="T58" fmla="*/ 27 w 75"/>
              <a:gd name="T59" fmla="*/ 35 h 71"/>
              <a:gd name="T60" fmla="*/ 26 w 75"/>
              <a:gd name="T61" fmla="*/ 35 h 71"/>
              <a:gd name="T62" fmla="*/ 20 w 75"/>
              <a:gd name="T63" fmla="*/ 12 h 71"/>
              <a:gd name="T64" fmla="*/ 18 w 75"/>
              <a:gd name="T65" fmla="*/ 26 h 71"/>
              <a:gd name="T66" fmla="*/ 31 w 75"/>
              <a:gd name="T67" fmla="*/ 40 h 71"/>
              <a:gd name="T68" fmla="*/ 37 w 75"/>
              <a:gd name="T69" fmla="*/ 59 h 71"/>
              <a:gd name="T70" fmla="*/ 37 w 75"/>
              <a:gd name="T71" fmla="*/ 47 h 71"/>
              <a:gd name="T72" fmla="*/ 22 w 75"/>
              <a:gd name="T73" fmla="*/ 5 h 71"/>
              <a:gd name="T74" fmla="*/ 57 w 75"/>
              <a:gd name="T75" fmla="*/ 10 h 71"/>
              <a:gd name="T76" fmla="*/ 18 w 75"/>
              <a:gd name="T77" fmla="*/ 3 h 71"/>
              <a:gd name="T78" fmla="*/ 20 w 75"/>
              <a:gd name="T79" fmla="*/ 10 h 71"/>
              <a:gd name="T80" fmla="*/ 21 w 75"/>
              <a:gd name="T81" fmla="*/ 4 h 71"/>
              <a:gd name="T82" fmla="*/ 15 w 75"/>
              <a:gd name="T83" fmla="*/ 23 h 71"/>
              <a:gd name="T84" fmla="*/ 3 w 75"/>
              <a:gd name="T85" fmla="*/ 7 h 71"/>
              <a:gd name="T86" fmla="*/ 15 w 75"/>
              <a:gd name="T87" fmla="*/ 23 h 71"/>
              <a:gd name="T88" fmla="*/ 60 w 75"/>
              <a:gd name="T89" fmla="*/ 7 h 71"/>
              <a:gd name="T90" fmla="*/ 72 w 75"/>
              <a:gd name="T9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1">
                <a:moveTo>
                  <a:pt x="56" y="67"/>
                </a:moveTo>
                <a:cubicBezTo>
                  <a:pt x="56" y="70"/>
                  <a:pt x="56" y="70"/>
                  <a:pt x="56" y="70"/>
                </a:cubicBezTo>
                <a:cubicBezTo>
                  <a:pt x="56" y="71"/>
                  <a:pt x="56" y="71"/>
                  <a:pt x="55" y="71"/>
                </a:cubicBezTo>
                <a:cubicBezTo>
                  <a:pt x="20" y="71"/>
                  <a:pt x="20" y="71"/>
                  <a:pt x="20" y="71"/>
                </a:cubicBezTo>
                <a:cubicBezTo>
                  <a:pt x="19" y="71"/>
                  <a:pt x="18" y="71"/>
                  <a:pt x="18" y="70"/>
                </a:cubicBezTo>
                <a:cubicBezTo>
                  <a:pt x="18" y="67"/>
                  <a:pt x="18" y="67"/>
                  <a:pt x="18" y="67"/>
                </a:cubicBezTo>
                <a:cubicBezTo>
                  <a:pt x="18" y="66"/>
                  <a:pt x="19" y="66"/>
                  <a:pt x="20" y="66"/>
                </a:cubicBezTo>
                <a:cubicBezTo>
                  <a:pt x="55" y="66"/>
                  <a:pt x="55" y="66"/>
                  <a:pt x="55" y="66"/>
                </a:cubicBezTo>
                <a:cubicBezTo>
                  <a:pt x="56" y="66"/>
                  <a:pt x="56" y="66"/>
                  <a:pt x="56" y="67"/>
                </a:cubicBezTo>
                <a:close/>
                <a:moveTo>
                  <a:pt x="32" y="36"/>
                </a:moveTo>
                <a:cubicBezTo>
                  <a:pt x="31" y="36"/>
                  <a:pt x="30" y="36"/>
                  <a:pt x="30" y="35"/>
                </a:cubicBezTo>
                <a:cubicBezTo>
                  <a:pt x="29" y="35"/>
                  <a:pt x="28" y="35"/>
                  <a:pt x="28" y="36"/>
                </a:cubicBezTo>
                <a:cubicBezTo>
                  <a:pt x="28" y="36"/>
                  <a:pt x="28" y="37"/>
                  <a:pt x="29" y="37"/>
                </a:cubicBezTo>
                <a:cubicBezTo>
                  <a:pt x="30" y="38"/>
                  <a:pt x="30" y="38"/>
                  <a:pt x="31" y="38"/>
                </a:cubicBezTo>
                <a:cubicBezTo>
                  <a:pt x="32" y="39"/>
                  <a:pt x="33" y="39"/>
                  <a:pt x="33" y="39"/>
                </a:cubicBezTo>
                <a:cubicBezTo>
                  <a:pt x="34" y="39"/>
                  <a:pt x="34" y="39"/>
                  <a:pt x="34" y="39"/>
                </a:cubicBezTo>
                <a:cubicBezTo>
                  <a:pt x="34" y="39"/>
                  <a:pt x="35" y="39"/>
                  <a:pt x="35" y="39"/>
                </a:cubicBezTo>
                <a:cubicBezTo>
                  <a:pt x="35" y="38"/>
                  <a:pt x="35" y="38"/>
                  <a:pt x="34" y="37"/>
                </a:cubicBezTo>
                <a:cubicBezTo>
                  <a:pt x="34" y="37"/>
                  <a:pt x="33" y="37"/>
                  <a:pt x="32" y="36"/>
                </a:cubicBezTo>
                <a:close/>
                <a:moveTo>
                  <a:pt x="75" y="6"/>
                </a:moveTo>
                <a:cubicBezTo>
                  <a:pt x="75" y="14"/>
                  <a:pt x="75" y="14"/>
                  <a:pt x="75" y="14"/>
                </a:cubicBezTo>
                <a:cubicBezTo>
                  <a:pt x="75" y="22"/>
                  <a:pt x="64" y="25"/>
                  <a:pt x="60" y="26"/>
                </a:cubicBezTo>
                <a:cubicBezTo>
                  <a:pt x="60" y="26"/>
                  <a:pt x="60" y="26"/>
                  <a:pt x="60" y="26"/>
                </a:cubicBezTo>
                <a:cubicBezTo>
                  <a:pt x="60" y="33"/>
                  <a:pt x="56" y="37"/>
                  <a:pt x="48" y="41"/>
                </a:cubicBezTo>
                <a:cubicBezTo>
                  <a:pt x="47" y="42"/>
                  <a:pt x="46" y="42"/>
                  <a:pt x="45" y="43"/>
                </a:cubicBezTo>
                <a:cubicBezTo>
                  <a:pt x="42" y="44"/>
                  <a:pt x="40" y="45"/>
                  <a:pt x="40" y="47"/>
                </a:cubicBezTo>
                <a:cubicBezTo>
                  <a:pt x="40" y="59"/>
                  <a:pt x="40" y="59"/>
                  <a:pt x="40" y="59"/>
                </a:cubicBezTo>
                <a:cubicBezTo>
                  <a:pt x="50" y="59"/>
                  <a:pt x="50" y="59"/>
                  <a:pt x="50" y="59"/>
                </a:cubicBezTo>
                <a:cubicBezTo>
                  <a:pt x="51" y="59"/>
                  <a:pt x="52" y="59"/>
                  <a:pt x="52" y="60"/>
                </a:cubicBezTo>
                <a:cubicBezTo>
                  <a:pt x="52" y="62"/>
                  <a:pt x="52" y="62"/>
                  <a:pt x="52" y="62"/>
                </a:cubicBezTo>
                <a:cubicBezTo>
                  <a:pt x="52" y="63"/>
                  <a:pt x="51" y="64"/>
                  <a:pt x="50" y="64"/>
                </a:cubicBezTo>
                <a:cubicBezTo>
                  <a:pt x="25" y="64"/>
                  <a:pt x="25" y="64"/>
                  <a:pt x="25" y="64"/>
                </a:cubicBezTo>
                <a:cubicBezTo>
                  <a:pt x="24" y="64"/>
                  <a:pt x="23" y="63"/>
                  <a:pt x="23" y="62"/>
                </a:cubicBezTo>
                <a:cubicBezTo>
                  <a:pt x="23" y="60"/>
                  <a:pt x="23" y="60"/>
                  <a:pt x="23" y="60"/>
                </a:cubicBezTo>
                <a:cubicBezTo>
                  <a:pt x="23" y="59"/>
                  <a:pt x="24" y="59"/>
                  <a:pt x="25" y="59"/>
                </a:cubicBezTo>
                <a:cubicBezTo>
                  <a:pt x="34" y="59"/>
                  <a:pt x="34" y="59"/>
                  <a:pt x="34" y="59"/>
                </a:cubicBezTo>
                <a:cubicBezTo>
                  <a:pt x="34" y="47"/>
                  <a:pt x="34" y="47"/>
                  <a:pt x="34" y="47"/>
                </a:cubicBezTo>
                <a:cubicBezTo>
                  <a:pt x="34" y="45"/>
                  <a:pt x="33" y="44"/>
                  <a:pt x="30" y="43"/>
                </a:cubicBezTo>
                <a:cubicBezTo>
                  <a:pt x="29" y="42"/>
                  <a:pt x="28" y="42"/>
                  <a:pt x="27" y="41"/>
                </a:cubicBezTo>
                <a:cubicBezTo>
                  <a:pt x="18" y="37"/>
                  <a:pt x="15" y="33"/>
                  <a:pt x="15" y="26"/>
                </a:cubicBezTo>
                <a:cubicBezTo>
                  <a:pt x="15" y="26"/>
                  <a:pt x="15" y="26"/>
                  <a:pt x="15" y="26"/>
                </a:cubicBezTo>
                <a:cubicBezTo>
                  <a:pt x="11" y="25"/>
                  <a:pt x="0" y="22"/>
                  <a:pt x="0" y="14"/>
                </a:cubicBezTo>
                <a:cubicBezTo>
                  <a:pt x="0" y="6"/>
                  <a:pt x="0" y="6"/>
                  <a:pt x="0" y="6"/>
                </a:cubicBezTo>
                <a:cubicBezTo>
                  <a:pt x="0" y="5"/>
                  <a:pt x="1" y="4"/>
                  <a:pt x="2" y="4"/>
                </a:cubicBezTo>
                <a:cubicBezTo>
                  <a:pt x="15" y="4"/>
                  <a:pt x="15" y="4"/>
                  <a:pt x="15" y="4"/>
                </a:cubicBezTo>
                <a:cubicBezTo>
                  <a:pt x="15" y="1"/>
                  <a:pt x="15" y="1"/>
                  <a:pt x="15" y="1"/>
                </a:cubicBezTo>
                <a:cubicBezTo>
                  <a:pt x="15" y="0"/>
                  <a:pt x="16" y="0"/>
                  <a:pt x="16" y="0"/>
                </a:cubicBezTo>
                <a:cubicBezTo>
                  <a:pt x="58" y="0"/>
                  <a:pt x="58" y="0"/>
                  <a:pt x="58" y="0"/>
                </a:cubicBezTo>
                <a:cubicBezTo>
                  <a:pt x="59" y="0"/>
                  <a:pt x="60" y="0"/>
                  <a:pt x="60" y="1"/>
                </a:cubicBezTo>
                <a:cubicBezTo>
                  <a:pt x="60" y="4"/>
                  <a:pt x="60" y="4"/>
                  <a:pt x="60" y="4"/>
                </a:cubicBezTo>
                <a:cubicBezTo>
                  <a:pt x="73" y="4"/>
                  <a:pt x="73" y="4"/>
                  <a:pt x="73" y="4"/>
                </a:cubicBezTo>
                <a:cubicBezTo>
                  <a:pt x="74" y="4"/>
                  <a:pt x="75" y="5"/>
                  <a:pt x="75" y="6"/>
                </a:cubicBezTo>
                <a:close/>
                <a:moveTo>
                  <a:pt x="44" y="40"/>
                </a:moveTo>
                <a:cubicBezTo>
                  <a:pt x="45" y="39"/>
                  <a:pt x="46" y="39"/>
                  <a:pt x="47" y="39"/>
                </a:cubicBezTo>
                <a:cubicBezTo>
                  <a:pt x="54" y="35"/>
                  <a:pt x="57" y="31"/>
                  <a:pt x="57" y="26"/>
                </a:cubicBezTo>
                <a:cubicBezTo>
                  <a:pt x="57" y="12"/>
                  <a:pt x="57" y="12"/>
                  <a:pt x="57" y="12"/>
                </a:cubicBezTo>
                <a:cubicBezTo>
                  <a:pt x="22" y="12"/>
                  <a:pt x="22" y="12"/>
                  <a:pt x="22" y="12"/>
                </a:cubicBezTo>
                <a:cubicBezTo>
                  <a:pt x="22" y="26"/>
                  <a:pt x="22" y="26"/>
                  <a:pt x="22" y="26"/>
                </a:cubicBezTo>
                <a:cubicBezTo>
                  <a:pt x="22" y="29"/>
                  <a:pt x="22" y="31"/>
                  <a:pt x="27" y="34"/>
                </a:cubicBezTo>
                <a:cubicBezTo>
                  <a:pt x="27" y="34"/>
                  <a:pt x="27" y="35"/>
                  <a:pt x="27" y="35"/>
                </a:cubicBezTo>
                <a:cubicBezTo>
                  <a:pt x="27" y="35"/>
                  <a:pt x="26" y="36"/>
                  <a:pt x="26" y="36"/>
                </a:cubicBezTo>
                <a:cubicBezTo>
                  <a:pt x="26" y="36"/>
                  <a:pt x="26" y="35"/>
                  <a:pt x="26" y="35"/>
                </a:cubicBezTo>
                <a:cubicBezTo>
                  <a:pt x="21" y="32"/>
                  <a:pt x="20" y="29"/>
                  <a:pt x="20" y="26"/>
                </a:cubicBezTo>
                <a:cubicBezTo>
                  <a:pt x="20" y="12"/>
                  <a:pt x="20" y="12"/>
                  <a:pt x="20" y="12"/>
                </a:cubicBezTo>
                <a:cubicBezTo>
                  <a:pt x="18" y="12"/>
                  <a:pt x="18" y="12"/>
                  <a:pt x="18" y="12"/>
                </a:cubicBezTo>
                <a:cubicBezTo>
                  <a:pt x="18" y="26"/>
                  <a:pt x="18" y="26"/>
                  <a:pt x="18" y="26"/>
                </a:cubicBezTo>
                <a:cubicBezTo>
                  <a:pt x="18" y="31"/>
                  <a:pt x="21" y="35"/>
                  <a:pt x="28" y="39"/>
                </a:cubicBezTo>
                <a:cubicBezTo>
                  <a:pt x="29" y="39"/>
                  <a:pt x="30" y="39"/>
                  <a:pt x="31" y="40"/>
                </a:cubicBezTo>
                <a:cubicBezTo>
                  <a:pt x="34" y="41"/>
                  <a:pt x="37" y="42"/>
                  <a:pt x="37" y="47"/>
                </a:cubicBezTo>
                <a:cubicBezTo>
                  <a:pt x="37" y="59"/>
                  <a:pt x="37" y="59"/>
                  <a:pt x="37" y="59"/>
                </a:cubicBezTo>
                <a:cubicBezTo>
                  <a:pt x="37" y="59"/>
                  <a:pt x="37" y="59"/>
                  <a:pt x="37" y="59"/>
                </a:cubicBezTo>
                <a:cubicBezTo>
                  <a:pt x="37" y="47"/>
                  <a:pt x="37" y="47"/>
                  <a:pt x="37" y="47"/>
                </a:cubicBezTo>
                <a:cubicBezTo>
                  <a:pt x="37" y="42"/>
                  <a:pt x="41" y="41"/>
                  <a:pt x="44" y="40"/>
                </a:cubicBezTo>
                <a:close/>
                <a:moveTo>
                  <a:pt x="22" y="5"/>
                </a:moveTo>
                <a:cubicBezTo>
                  <a:pt x="22" y="10"/>
                  <a:pt x="22" y="10"/>
                  <a:pt x="22" y="10"/>
                </a:cubicBezTo>
                <a:cubicBezTo>
                  <a:pt x="57" y="10"/>
                  <a:pt x="57" y="10"/>
                  <a:pt x="57" y="10"/>
                </a:cubicBezTo>
                <a:cubicBezTo>
                  <a:pt x="57" y="3"/>
                  <a:pt x="57" y="3"/>
                  <a:pt x="57" y="3"/>
                </a:cubicBezTo>
                <a:cubicBezTo>
                  <a:pt x="18" y="3"/>
                  <a:pt x="18" y="3"/>
                  <a:pt x="18" y="3"/>
                </a:cubicBezTo>
                <a:cubicBezTo>
                  <a:pt x="18" y="10"/>
                  <a:pt x="18" y="10"/>
                  <a:pt x="18" y="10"/>
                </a:cubicBezTo>
                <a:cubicBezTo>
                  <a:pt x="20" y="10"/>
                  <a:pt x="20" y="10"/>
                  <a:pt x="20" y="10"/>
                </a:cubicBezTo>
                <a:cubicBezTo>
                  <a:pt x="20" y="5"/>
                  <a:pt x="20" y="5"/>
                  <a:pt x="20" y="5"/>
                </a:cubicBezTo>
                <a:cubicBezTo>
                  <a:pt x="20" y="5"/>
                  <a:pt x="20" y="4"/>
                  <a:pt x="21" y="4"/>
                </a:cubicBezTo>
                <a:cubicBezTo>
                  <a:pt x="21" y="4"/>
                  <a:pt x="22" y="5"/>
                  <a:pt x="22" y="5"/>
                </a:cubicBezTo>
                <a:close/>
                <a:moveTo>
                  <a:pt x="15" y="23"/>
                </a:moveTo>
                <a:cubicBezTo>
                  <a:pt x="15" y="7"/>
                  <a:pt x="15" y="7"/>
                  <a:pt x="15" y="7"/>
                </a:cubicBezTo>
                <a:cubicBezTo>
                  <a:pt x="3" y="7"/>
                  <a:pt x="3" y="7"/>
                  <a:pt x="3" y="7"/>
                </a:cubicBezTo>
                <a:cubicBezTo>
                  <a:pt x="3" y="14"/>
                  <a:pt x="3" y="14"/>
                  <a:pt x="3" y="14"/>
                </a:cubicBezTo>
                <a:cubicBezTo>
                  <a:pt x="3" y="20"/>
                  <a:pt x="11" y="22"/>
                  <a:pt x="15" y="23"/>
                </a:cubicBezTo>
                <a:close/>
                <a:moveTo>
                  <a:pt x="72" y="7"/>
                </a:moveTo>
                <a:cubicBezTo>
                  <a:pt x="60" y="7"/>
                  <a:pt x="60" y="7"/>
                  <a:pt x="60" y="7"/>
                </a:cubicBezTo>
                <a:cubicBezTo>
                  <a:pt x="60" y="23"/>
                  <a:pt x="60" y="23"/>
                  <a:pt x="60" y="23"/>
                </a:cubicBezTo>
                <a:cubicBezTo>
                  <a:pt x="63" y="22"/>
                  <a:pt x="72" y="20"/>
                  <a:pt x="72" y="14"/>
                </a:cubicBezTo>
                <a:lnTo>
                  <a:pt x="72" y="7"/>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8" name="Freeform 249"/>
          <p:cNvSpPr>
            <a:spLocks noEditPoints="1"/>
          </p:cNvSpPr>
          <p:nvPr/>
        </p:nvSpPr>
        <p:spPr bwMode="auto">
          <a:xfrm>
            <a:off x="8737484" y="3527614"/>
            <a:ext cx="450244" cy="447566"/>
          </a:xfrm>
          <a:custGeom>
            <a:avLst/>
            <a:gdLst>
              <a:gd name="T0" fmla="*/ 67 w 71"/>
              <a:gd name="T1" fmla="*/ 23 h 68"/>
              <a:gd name="T2" fmla="*/ 40 w 71"/>
              <a:gd name="T3" fmla="*/ 3 h 68"/>
              <a:gd name="T4" fmla="*/ 31 w 71"/>
              <a:gd name="T5" fmla="*/ 3 h 68"/>
              <a:gd name="T6" fmla="*/ 4 w 71"/>
              <a:gd name="T7" fmla="*/ 23 h 68"/>
              <a:gd name="T8" fmla="*/ 1 w 71"/>
              <a:gd name="T9" fmla="*/ 30 h 68"/>
              <a:gd name="T10" fmla="*/ 12 w 71"/>
              <a:gd name="T11" fmla="*/ 63 h 68"/>
              <a:gd name="T12" fmla="*/ 16 w 71"/>
              <a:gd name="T13" fmla="*/ 68 h 68"/>
              <a:gd name="T14" fmla="*/ 35 w 71"/>
              <a:gd name="T15" fmla="*/ 58 h 68"/>
              <a:gd name="T16" fmla="*/ 57 w 71"/>
              <a:gd name="T17" fmla="*/ 67 h 68"/>
              <a:gd name="T18" fmla="*/ 56 w 71"/>
              <a:gd name="T19" fmla="*/ 44 h 68"/>
              <a:gd name="T20" fmla="*/ 71 w 71"/>
              <a:gd name="T21" fmla="*/ 26 h 68"/>
              <a:gd name="T22" fmla="*/ 53 w 71"/>
              <a:gd name="T23" fmla="*/ 42 h 68"/>
              <a:gd name="T24" fmla="*/ 56 w 71"/>
              <a:gd name="T25" fmla="*/ 63 h 68"/>
              <a:gd name="T26" fmla="*/ 54 w 71"/>
              <a:gd name="T27" fmla="*/ 65 h 68"/>
              <a:gd name="T28" fmla="*/ 35 w 71"/>
              <a:gd name="T29" fmla="*/ 55 h 68"/>
              <a:gd name="T30" fmla="*/ 16 w 71"/>
              <a:gd name="T31" fmla="*/ 65 h 68"/>
              <a:gd name="T32" fmla="*/ 18 w 71"/>
              <a:gd name="T33" fmla="*/ 43 h 68"/>
              <a:gd name="T34" fmla="*/ 4 w 71"/>
              <a:gd name="T35" fmla="*/ 28 h 68"/>
              <a:gd name="T36" fmla="*/ 4 w 71"/>
              <a:gd name="T37" fmla="*/ 26 h 68"/>
              <a:gd name="T38" fmla="*/ 25 w 71"/>
              <a:gd name="T39" fmla="*/ 22 h 68"/>
              <a:gd name="T40" fmla="*/ 35 w 71"/>
              <a:gd name="T41" fmla="*/ 3 h 68"/>
              <a:gd name="T42" fmla="*/ 46 w 71"/>
              <a:gd name="T43" fmla="*/ 22 h 68"/>
              <a:gd name="T44" fmla="*/ 67 w 71"/>
              <a:gd name="T45" fmla="*/ 26 h 68"/>
              <a:gd name="T46" fmla="*/ 67 w 71"/>
              <a:gd name="T47" fmla="*/ 28 h 68"/>
              <a:gd name="T48" fmla="*/ 18 w 71"/>
              <a:gd name="T49" fmla="*/ 38 h 68"/>
              <a:gd name="T50" fmla="*/ 16 w 71"/>
              <a:gd name="T51" fmla="*/ 38 h 68"/>
              <a:gd name="T52" fmla="*/ 8 w 71"/>
              <a:gd name="T53" fmla="*/ 29 h 68"/>
              <a:gd name="T54" fmla="*/ 18 w 71"/>
              <a:gd name="T55" fmla="*/ 37 h 68"/>
              <a:gd name="T56" fmla="*/ 22 w 71"/>
              <a:gd name="T57" fmla="*/ 44 h 68"/>
              <a:gd name="T58" fmla="*/ 19 w 71"/>
              <a:gd name="T59" fmla="*/ 58 h 68"/>
              <a:gd name="T60" fmla="*/ 18 w 71"/>
              <a:gd name="T61" fmla="*/ 57 h 68"/>
              <a:gd name="T62" fmla="*/ 19 w 71"/>
              <a:gd name="T63" fmla="*/ 41 h 68"/>
              <a:gd name="T64" fmla="*/ 20 w 71"/>
              <a:gd name="T65" fmla="*/ 40 h 68"/>
              <a:gd name="T66" fmla="*/ 42 w 71"/>
              <a:gd name="T67" fmla="*/ 56 h 68"/>
              <a:gd name="T68" fmla="*/ 37 w 71"/>
              <a:gd name="T69" fmla="*/ 54 h 68"/>
              <a:gd name="T70" fmla="*/ 27 w 71"/>
              <a:gd name="T71" fmla="*/ 58 h 68"/>
              <a:gd name="T72" fmla="*/ 26 w 71"/>
              <a:gd name="T73" fmla="*/ 57 h 68"/>
              <a:gd name="T74" fmla="*/ 33 w 71"/>
              <a:gd name="T75" fmla="*/ 52 h 68"/>
              <a:gd name="T76" fmla="*/ 42 w 71"/>
              <a:gd name="T77" fmla="*/ 55 h 68"/>
              <a:gd name="T78" fmla="*/ 25 w 71"/>
              <a:gd name="T79" fmla="*/ 26 h 68"/>
              <a:gd name="T80" fmla="*/ 24 w 71"/>
              <a:gd name="T81" fmla="*/ 24 h 68"/>
              <a:gd name="T82" fmla="*/ 35 w 71"/>
              <a:gd name="T83" fmla="*/ 7 h 68"/>
              <a:gd name="T84" fmla="*/ 36 w 71"/>
              <a:gd name="T85" fmla="*/ 7 h 68"/>
              <a:gd name="T86" fmla="*/ 25 w 71"/>
              <a:gd name="T87"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68">
                <a:moveTo>
                  <a:pt x="71" y="26"/>
                </a:moveTo>
                <a:cubicBezTo>
                  <a:pt x="70" y="24"/>
                  <a:pt x="69" y="23"/>
                  <a:pt x="67" y="23"/>
                </a:cubicBezTo>
                <a:cubicBezTo>
                  <a:pt x="48" y="20"/>
                  <a:pt x="48" y="20"/>
                  <a:pt x="48" y="20"/>
                </a:cubicBezTo>
                <a:cubicBezTo>
                  <a:pt x="40" y="3"/>
                  <a:pt x="40" y="3"/>
                  <a:pt x="40" y="3"/>
                </a:cubicBezTo>
                <a:cubicBezTo>
                  <a:pt x="39" y="1"/>
                  <a:pt x="37" y="0"/>
                  <a:pt x="35" y="0"/>
                </a:cubicBezTo>
                <a:cubicBezTo>
                  <a:pt x="34" y="0"/>
                  <a:pt x="32" y="1"/>
                  <a:pt x="31" y="3"/>
                </a:cubicBezTo>
                <a:cubicBezTo>
                  <a:pt x="23" y="20"/>
                  <a:pt x="23" y="20"/>
                  <a:pt x="23" y="20"/>
                </a:cubicBezTo>
                <a:cubicBezTo>
                  <a:pt x="4" y="23"/>
                  <a:pt x="4" y="23"/>
                  <a:pt x="4" y="23"/>
                </a:cubicBezTo>
                <a:cubicBezTo>
                  <a:pt x="2" y="23"/>
                  <a:pt x="1" y="24"/>
                  <a:pt x="0" y="26"/>
                </a:cubicBezTo>
                <a:cubicBezTo>
                  <a:pt x="0" y="27"/>
                  <a:pt x="0" y="29"/>
                  <a:pt x="1" y="30"/>
                </a:cubicBezTo>
                <a:cubicBezTo>
                  <a:pt x="15" y="44"/>
                  <a:pt x="15" y="44"/>
                  <a:pt x="15" y="44"/>
                </a:cubicBezTo>
                <a:cubicBezTo>
                  <a:pt x="12" y="63"/>
                  <a:pt x="12" y="63"/>
                  <a:pt x="12" y="63"/>
                </a:cubicBezTo>
                <a:cubicBezTo>
                  <a:pt x="12" y="64"/>
                  <a:pt x="12" y="66"/>
                  <a:pt x="14" y="67"/>
                </a:cubicBezTo>
                <a:cubicBezTo>
                  <a:pt x="15" y="68"/>
                  <a:pt x="15" y="68"/>
                  <a:pt x="16" y="68"/>
                </a:cubicBezTo>
                <a:cubicBezTo>
                  <a:pt x="17" y="68"/>
                  <a:pt x="18" y="68"/>
                  <a:pt x="19" y="67"/>
                </a:cubicBezTo>
                <a:cubicBezTo>
                  <a:pt x="35" y="58"/>
                  <a:pt x="35" y="58"/>
                  <a:pt x="35" y="58"/>
                </a:cubicBezTo>
                <a:cubicBezTo>
                  <a:pt x="52" y="67"/>
                  <a:pt x="52" y="67"/>
                  <a:pt x="52" y="67"/>
                </a:cubicBezTo>
                <a:cubicBezTo>
                  <a:pt x="54" y="68"/>
                  <a:pt x="56" y="68"/>
                  <a:pt x="57" y="67"/>
                </a:cubicBezTo>
                <a:cubicBezTo>
                  <a:pt x="59" y="66"/>
                  <a:pt x="59" y="64"/>
                  <a:pt x="59" y="63"/>
                </a:cubicBezTo>
                <a:cubicBezTo>
                  <a:pt x="56" y="44"/>
                  <a:pt x="56" y="44"/>
                  <a:pt x="56" y="44"/>
                </a:cubicBezTo>
                <a:cubicBezTo>
                  <a:pt x="69" y="30"/>
                  <a:pt x="69" y="30"/>
                  <a:pt x="69" y="30"/>
                </a:cubicBezTo>
                <a:cubicBezTo>
                  <a:pt x="71" y="29"/>
                  <a:pt x="71" y="27"/>
                  <a:pt x="71" y="26"/>
                </a:cubicBezTo>
                <a:close/>
                <a:moveTo>
                  <a:pt x="67" y="28"/>
                </a:moveTo>
                <a:cubicBezTo>
                  <a:pt x="53" y="42"/>
                  <a:pt x="53" y="42"/>
                  <a:pt x="53" y="42"/>
                </a:cubicBezTo>
                <a:cubicBezTo>
                  <a:pt x="53" y="42"/>
                  <a:pt x="53" y="43"/>
                  <a:pt x="53" y="43"/>
                </a:cubicBezTo>
                <a:cubicBezTo>
                  <a:pt x="56" y="63"/>
                  <a:pt x="56" y="63"/>
                  <a:pt x="56" y="63"/>
                </a:cubicBezTo>
                <a:cubicBezTo>
                  <a:pt x="56" y="64"/>
                  <a:pt x="56" y="64"/>
                  <a:pt x="55" y="65"/>
                </a:cubicBezTo>
                <a:cubicBezTo>
                  <a:pt x="55" y="65"/>
                  <a:pt x="54" y="65"/>
                  <a:pt x="54" y="65"/>
                </a:cubicBezTo>
                <a:cubicBezTo>
                  <a:pt x="36" y="55"/>
                  <a:pt x="36" y="55"/>
                  <a:pt x="36" y="55"/>
                </a:cubicBezTo>
                <a:cubicBezTo>
                  <a:pt x="36" y="55"/>
                  <a:pt x="35" y="55"/>
                  <a:pt x="35" y="55"/>
                </a:cubicBezTo>
                <a:cubicBezTo>
                  <a:pt x="17" y="65"/>
                  <a:pt x="17" y="65"/>
                  <a:pt x="17" y="65"/>
                </a:cubicBezTo>
                <a:cubicBezTo>
                  <a:pt x="17" y="65"/>
                  <a:pt x="16" y="65"/>
                  <a:pt x="16" y="65"/>
                </a:cubicBezTo>
                <a:cubicBezTo>
                  <a:pt x="15" y="64"/>
                  <a:pt x="15" y="64"/>
                  <a:pt x="15" y="63"/>
                </a:cubicBezTo>
                <a:cubicBezTo>
                  <a:pt x="18" y="43"/>
                  <a:pt x="18" y="43"/>
                  <a:pt x="18" y="43"/>
                </a:cubicBezTo>
                <a:cubicBezTo>
                  <a:pt x="18" y="43"/>
                  <a:pt x="18" y="42"/>
                  <a:pt x="18" y="42"/>
                </a:cubicBezTo>
                <a:cubicBezTo>
                  <a:pt x="4" y="28"/>
                  <a:pt x="4" y="28"/>
                  <a:pt x="4" y="28"/>
                </a:cubicBezTo>
                <a:cubicBezTo>
                  <a:pt x="3" y="28"/>
                  <a:pt x="3" y="27"/>
                  <a:pt x="3" y="27"/>
                </a:cubicBezTo>
                <a:cubicBezTo>
                  <a:pt x="3" y="26"/>
                  <a:pt x="4" y="26"/>
                  <a:pt x="4" y="26"/>
                </a:cubicBezTo>
                <a:cubicBezTo>
                  <a:pt x="24" y="23"/>
                  <a:pt x="24" y="23"/>
                  <a:pt x="24" y="23"/>
                </a:cubicBezTo>
                <a:cubicBezTo>
                  <a:pt x="25" y="23"/>
                  <a:pt x="25" y="22"/>
                  <a:pt x="25" y="22"/>
                </a:cubicBezTo>
                <a:cubicBezTo>
                  <a:pt x="34" y="4"/>
                  <a:pt x="34" y="4"/>
                  <a:pt x="34" y="4"/>
                </a:cubicBezTo>
                <a:cubicBezTo>
                  <a:pt x="34" y="4"/>
                  <a:pt x="35" y="3"/>
                  <a:pt x="35" y="3"/>
                </a:cubicBezTo>
                <a:cubicBezTo>
                  <a:pt x="36" y="3"/>
                  <a:pt x="37" y="4"/>
                  <a:pt x="37" y="4"/>
                </a:cubicBezTo>
                <a:cubicBezTo>
                  <a:pt x="46" y="22"/>
                  <a:pt x="46" y="22"/>
                  <a:pt x="46" y="22"/>
                </a:cubicBezTo>
                <a:cubicBezTo>
                  <a:pt x="46" y="22"/>
                  <a:pt x="46" y="23"/>
                  <a:pt x="47" y="23"/>
                </a:cubicBezTo>
                <a:cubicBezTo>
                  <a:pt x="67" y="26"/>
                  <a:pt x="67" y="26"/>
                  <a:pt x="67" y="26"/>
                </a:cubicBezTo>
                <a:cubicBezTo>
                  <a:pt x="67" y="26"/>
                  <a:pt x="68" y="26"/>
                  <a:pt x="68" y="27"/>
                </a:cubicBezTo>
                <a:cubicBezTo>
                  <a:pt x="68" y="27"/>
                  <a:pt x="68" y="28"/>
                  <a:pt x="67" y="28"/>
                </a:cubicBezTo>
                <a:close/>
                <a:moveTo>
                  <a:pt x="18" y="37"/>
                </a:moveTo>
                <a:cubicBezTo>
                  <a:pt x="18" y="37"/>
                  <a:pt x="18" y="38"/>
                  <a:pt x="18" y="38"/>
                </a:cubicBezTo>
                <a:cubicBezTo>
                  <a:pt x="17" y="39"/>
                  <a:pt x="17" y="39"/>
                  <a:pt x="17" y="39"/>
                </a:cubicBezTo>
                <a:cubicBezTo>
                  <a:pt x="17" y="39"/>
                  <a:pt x="16" y="39"/>
                  <a:pt x="16" y="38"/>
                </a:cubicBezTo>
                <a:cubicBezTo>
                  <a:pt x="8" y="30"/>
                  <a:pt x="8" y="30"/>
                  <a:pt x="8" y="30"/>
                </a:cubicBezTo>
                <a:cubicBezTo>
                  <a:pt x="7" y="30"/>
                  <a:pt x="7" y="29"/>
                  <a:pt x="8" y="29"/>
                </a:cubicBezTo>
                <a:cubicBezTo>
                  <a:pt x="8" y="28"/>
                  <a:pt x="9" y="28"/>
                  <a:pt x="9" y="29"/>
                </a:cubicBezTo>
                <a:lnTo>
                  <a:pt x="18" y="37"/>
                </a:lnTo>
                <a:close/>
                <a:moveTo>
                  <a:pt x="20" y="40"/>
                </a:moveTo>
                <a:cubicBezTo>
                  <a:pt x="21" y="41"/>
                  <a:pt x="22" y="42"/>
                  <a:pt x="22" y="44"/>
                </a:cubicBezTo>
                <a:cubicBezTo>
                  <a:pt x="20" y="57"/>
                  <a:pt x="20" y="57"/>
                  <a:pt x="20" y="57"/>
                </a:cubicBezTo>
                <a:cubicBezTo>
                  <a:pt x="19" y="57"/>
                  <a:pt x="19" y="58"/>
                  <a:pt x="19" y="58"/>
                </a:cubicBezTo>
                <a:cubicBezTo>
                  <a:pt x="18" y="58"/>
                  <a:pt x="18" y="58"/>
                  <a:pt x="18" y="58"/>
                </a:cubicBezTo>
                <a:cubicBezTo>
                  <a:pt x="18" y="58"/>
                  <a:pt x="17" y="57"/>
                  <a:pt x="18" y="57"/>
                </a:cubicBezTo>
                <a:cubicBezTo>
                  <a:pt x="20" y="44"/>
                  <a:pt x="20" y="44"/>
                  <a:pt x="20" y="44"/>
                </a:cubicBezTo>
                <a:cubicBezTo>
                  <a:pt x="20" y="43"/>
                  <a:pt x="20" y="42"/>
                  <a:pt x="19" y="41"/>
                </a:cubicBezTo>
                <a:cubicBezTo>
                  <a:pt x="19" y="41"/>
                  <a:pt x="19" y="40"/>
                  <a:pt x="19" y="40"/>
                </a:cubicBezTo>
                <a:cubicBezTo>
                  <a:pt x="19" y="39"/>
                  <a:pt x="20" y="39"/>
                  <a:pt x="20" y="40"/>
                </a:cubicBezTo>
                <a:close/>
                <a:moveTo>
                  <a:pt x="42" y="55"/>
                </a:moveTo>
                <a:cubicBezTo>
                  <a:pt x="42" y="55"/>
                  <a:pt x="43" y="55"/>
                  <a:pt x="42" y="56"/>
                </a:cubicBezTo>
                <a:cubicBezTo>
                  <a:pt x="42" y="56"/>
                  <a:pt x="42" y="57"/>
                  <a:pt x="41" y="56"/>
                </a:cubicBezTo>
                <a:cubicBezTo>
                  <a:pt x="37" y="54"/>
                  <a:pt x="37" y="54"/>
                  <a:pt x="37" y="54"/>
                </a:cubicBezTo>
                <a:cubicBezTo>
                  <a:pt x="36" y="54"/>
                  <a:pt x="35" y="54"/>
                  <a:pt x="34" y="54"/>
                </a:cubicBezTo>
                <a:cubicBezTo>
                  <a:pt x="27" y="58"/>
                  <a:pt x="27" y="58"/>
                  <a:pt x="27" y="58"/>
                </a:cubicBezTo>
                <a:cubicBezTo>
                  <a:pt x="27" y="58"/>
                  <a:pt x="27" y="58"/>
                  <a:pt x="27" y="58"/>
                </a:cubicBezTo>
                <a:cubicBezTo>
                  <a:pt x="26" y="58"/>
                  <a:pt x="26" y="58"/>
                  <a:pt x="26" y="57"/>
                </a:cubicBezTo>
                <a:cubicBezTo>
                  <a:pt x="25" y="57"/>
                  <a:pt x="26" y="56"/>
                  <a:pt x="26" y="56"/>
                </a:cubicBezTo>
                <a:cubicBezTo>
                  <a:pt x="33" y="52"/>
                  <a:pt x="33" y="52"/>
                  <a:pt x="33" y="52"/>
                </a:cubicBezTo>
                <a:cubicBezTo>
                  <a:pt x="35" y="52"/>
                  <a:pt x="36" y="52"/>
                  <a:pt x="38" y="52"/>
                </a:cubicBezTo>
                <a:lnTo>
                  <a:pt x="42" y="55"/>
                </a:lnTo>
                <a:close/>
                <a:moveTo>
                  <a:pt x="25" y="26"/>
                </a:moveTo>
                <a:cubicBezTo>
                  <a:pt x="25" y="26"/>
                  <a:pt x="25" y="26"/>
                  <a:pt x="25" y="26"/>
                </a:cubicBezTo>
                <a:cubicBezTo>
                  <a:pt x="24" y="26"/>
                  <a:pt x="24" y="26"/>
                  <a:pt x="24" y="25"/>
                </a:cubicBezTo>
                <a:cubicBezTo>
                  <a:pt x="23" y="25"/>
                  <a:pt x="24" y="24"/>
                  <a:pt x="24" y="24"/>
                </a:cubicBezTo>
                <a:cubicBezTo>
                  <a:pt x="25" y="24"/>
                  <a:pt x="26" y="24"/>
                  <a:pt x="27" y="23"/>
                </a:cubicBezTo>
                <a:cubicBezTo>
                  <a:pt x="35" y="7"/>
                  <a:pt x="35" y="7"/>
                  <a:pt x="35" y="7"/>
                </a:cubicBezTo>
                <a:cubicBezTo>
                  <a:pt x="35" y="6"/>
                  <a:pt x="35" y="6"/>
                  <a:pt x="36" y="6"/>
                </a:cubicBezTo>
                <a:cubicBezTo>
                  <a:pt x="36" y="6"/>
                  <a:pt x="37" y="7"/>
                  <a:pt x="36" y="7"/>
                </a:cubicBezTo>
                <a:cubicBezTo>
                  <a:pt x="28" y="24"/>
                  <a:pt x="28" y="24"/>
                  <a:pt x="28" y="24"/>
                </a:cubicBezTo>
                <a:cubicBezTo>
                  <a:pt x="28" y="25"/>
                  <a:pt x="26" y="26"/>
                  <a:pt x="25" y="2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9" name="Freeform 205"/>
          <p:cNvSpPr>
            <a:spLocks noEditPoints="1"/>
          </p:cNvSpPr>
          <p:nvPr/>
        </p:nvSpPr>
        <p:spPr bwMode="auto">
          <a:xfrm>
            <a:off x="3090742" y="3517523"/>
            <a:ext cx="277305" cy="442255"/>
          </a:xfrm>
          <a:custGeom>
            <a:avLst/>
            <a:gdLst>
              <a:gd name="T0" fmla="*/ 49 w 49"/>
              <a:gd name="T1" fmla="*/ 27 h 75"/>
              <a:gd name="T2" fmla="*/ 48 w 49"/>
              <a:gd name="T3" fmla="*/ 26 h 75"/>
              <a:gd name="T4" fmla="*/ 25 w 49"/>
              <a:gd name="T5" fmla="*/ 26 h 75"/>
              <a:gd name="T6" fmla="*/ 28 w 49"/>
              <a:gd name="T7" fmla="*/ 1 h 75"/>
              <a:gd name="T8" fmla="*/ 27 w 49"/>
              <a:gd name="T9" fmla="*/ 0 h 75"/>
              <a:gd name="T10" fmla="*/ 25 w 49"/>
              <a:gd name="T11" fmla="*/ 0 h 75"/>
              <a:gd name="T12" fmla="*/ 0 w 49"/>
              <a:gd name="T13" fmla="*/ 38 h 75"/>
              <a:gd name="T14" fmla="*/ 0 w 49"/>
              <a:gd name="T15" fmla="*/ 40 h 75"/>
              <a:gd name="T16" fmla="*/ 1 w 49"/>
              <a:gd name="T17" fmla="*/ 41 h 75"/>
              <a:gd name="T18" fmla="*/ 20 w 49"/>
              <a:gd name="T19" fmla="*/ 41 h 75"/>
              <a:gd name="T20" fmla="*/ 12 w 49"/>
              <a:gd name="T21" fmla="*/ 73 h 75"/>
              <a:gd name="T22" fmla="*/ 13 w 49"/>
              <a:gd name="T23" fmla="*/ 75 h 75"/>
              <a:gd name="T24" fmla="*/ 14 w 49"/>
              <a:gd name="T25" fmla="*/ 75 h 75"/>
              <a:gd name="T26" fmla="*/ 15 w 49"/>
              <a:gd name="T27" fmla="*/ 74 h 75"/>
              <a:gd name="T28" fmla="*/ 49 w 49"/>
              <a:gd name="T29" fmla="*/ 29 h 75"/>
              <a:gd name="T30" fmla="*/ 49 w 49"/>
              <a:gd name="T31" fmla="*/ 27 h 75"/>
              <a:gd name="T32" fmla="*/ 17 w 49"/>
              <a:gd name="T33" fmla="*/ 67 h 75"/>
              <a:gd name="T34" fmla="*/ 23 w 49"/>
              <a:gd name="T35" fmla="*/ 39 h 75"/>
              <a:gd name="T36" fmla="*/ 23 w 49"/>
              <a:gd name="T37" fmla="*/ 38 h 75"/>
              <a:gd name="T38" fmla="*/ 22 w 49"/>
              <a:gd name="T39" fmla="*/ 38 h 75"/>
              <a:gd name="T40" fmla="*/ 4 w 49"/>
              <a:gd name="T41" fmla="*/ 38 h 75"/>
              <a:gd name="T42" fmla="*/ 24 w 49"/>
              <a:gd name="T43" fmla="*/ 7 h 75"/>
              <a:gd name="T44" fmla="*/ 22 w 49"/>
              <a:gd name="T45" fmla="*/ 27 h 75"/>
              <a:gd name="T46" fmla="*/ 22 w 49"/>
              <a:gd name="T47" fmla="*/ 29 h 75"/>
              <a:gd name="T48" fmla="*/ 23 w 49"/>
              <a:gd name="T49" fmla="*/ 29 h 75"/>
              <a:gd name="T50" fmla="*/ 45 w 49"/>
              <a:gd name="T51" fmla="*/ 29 h 75"/>
              <a:gd name="T52" fmla="*/ 17 w 49"/>
              <a:gd name="T53" fmla="*/ 67 h 75"/>
              <a:gd name="T54" fmla="*/ 20 w 49"/>
              <a:gd name="T55" fmla="*/ 35 h 75"/>
              <a:gd name="T56" fmla="*/ 19 w 49"/>
              <a:gd name="T57" fmla="*/ 36 h 75"/>
              <a:gd name="T58" fmla="*/ 9 w 49"/>
              <a:gd name="T59" fmla="*/ 36 h 75"/>
              <a:gd name="T60" fmla="*/ 8 w 49"/>
              <a:gd name="T61" fmla="*/ 36 h 75"/>
              <a:gd name="T62" fmla="*/ 8 w 49"/>
              <a:gd name="T63" fmla="*/ 35 h 75"/>
              <a:gd name="T64" fmla="*/ 11 w 49"/>
              <a:gd name="T65" fmla="*/ 30 h 75"/>
              <a:gd name="T66" fmla="*/ 13 w 49"/>
              <a:gd name="T67" fmla="*/ 30 h 75"/>
              <a:gd name="T68" fmla="*/ 13 w 49"/>
              <a:gd name="T69" fmla="*/ 31 h 75"/>
              <a:gd name="T70" fmla="*/ 11 w 49"/>
              <a:gd name="T71" fmla="*/ 34 h 75"/>
              <a:gd name="T72" fmla="*/ 19 w 49"/>
              <a:gd name="T73" fmla="*/ 34 h 75"/>
              <a:gd name="T74" fmla="*/ 20 w 49"/>
              <a:gd name="T75" fmla="*/ 35 h 75"/>
              <a:gd name="T76" fmla="*/ 22 w 49"/>
              <a:gd name="T77" fmla="*/ 17 h 75"/>
              <a:gd name="T78" fmla="*/ 15 w 49"/>
              <a:gd name="T79" fmla="*/ 28 h 75"/>
              <a:gd name="T80" fmla="*/ 14 w 49"/>
              <a:gd name="T81" fmla="*/ 29 h 75"/>
              <a:gd name="T82" fmla="*/ 13 w 49"/>
              <a:gd name="T83" fmla="*/ 28 h 75"/>
              <a:gd name="T84" fmla="*/ 13 w 49"/>
              <a:gd name="T85" fmla="*/ 27 h 75"/>
              <a:gd name="T86" fmla="*/ 21 w 49"/>
              <a:gd name="T87" fmla="*/ 16 h 75"/>
              <a:gd name="T88" fmla="*/ 22 w 49"/>
              <a:gd name="T89" fmla="*/ 15 h 75"/>
              <a:gd name="T90" fmla="*/ 22 w 49"/>
              <a:gd name="T91" fmla="*/ 17 h 75"/>
              <a:gd name="T92" fmla="*/ 36 w 49"/>
              <a:gd name="T93" fmla="*/ 36 h 75"/>
              <a:gd name="T94" fmla="*/ 36 w 49"/>
              <a:gd name="T95" fmla="*/ 35 h 75"/>
              <a:gd name="T96" fmla="*/ 38 w 49"/>
              <a:gd name="T97" fmla="*/ 32 h 75"/>
              <a:gd name="T98" fmla="*/ 40 w 49"/>
              <a:gd name="T99" fmla="*/ 32 h 75"/>
              <a:gd name="T100" fmla="*/ 40 w 49"/>
              <a:gd name="T101" fmla="*/ 33 h 75"/>
              <a:gd name="T102" fmla="*/ 38 w 49"/>
              <a:gd name="T103" fmla="*/ 36 h 75"/>
              <a:gd name="T104" fmla="*/ 37 w 49"/>
              <a:gd name="T105" fmla="*/ 36 h 75"/>
              <a:gd name="T106" fmla="*/ 36 w 49"/>
              <a:gd name="T107" fmla="*/ 36 h 75"/>
              <a:gd name="T108" fmla="*/ 21 w 49"/>
              <a:gd name="T109" fmla="*/ 56 h 75"/>
              <a:gd name="T110" fmla="*/ 34 w 49"/>
              <a:gd name="T111" fmla="*/ 37 h 75"/>
              <a:gd name="T112" fmla="*/ 36 w 49"/>
              <a:gd name="T113" fmla="*/ 37 h 75"/>
              <a:gd name="T114" fmla="*/ 36 w 49"/>
              <a:gd name="T115" fmla="*/ 38 h 75"/>
              <a:gd name="T116" fmla="*/ 22 w 49"/>
              <a:gd name="T117" fmla="*/ 57 h 75"/>
              <a:gd name="T118" fmla="*/ 21 w 49"/>
              <a:gd name="T119" fmla="*/ 57 h 75"/>
              <a:gd name="T120" fmla="*/ 21 w 49"/>
              <a:gd name="T121" fmla="*/ 57 h 75"/>
              <a:gd name="T122" fmla="*/ 21 w 49"/>
              <a:gd name="T123"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 h="75">
                <a:moveTo>
                  <a:pt x="49" y="27"/>
                </a:moveTo>
                <a:cubicBezTo>
                  <a:pt x="49" y="26"/>
                  <a:pt x="48" y="26"/>
                  <a:pt x="48" y="26"/>
                </a:cubicBezTo>
                <a:cubicBezTo>
                  <a:pt x="25" y="26"/>
                  <a:pt x="25" y="26"/>
                  <a:pt x="25" y="26"/>
                </a:cubicBezTo>
                <a:cubicBezTo>
                  <a:pt x="28" y="1"/>
                  <a:pt x="28" y="1"/>
                  <a:pt x="28" y="1"/>
                </a:cubicBezTo>
                <a:cubicBezTo>
                  <a:pt x="28" y="1"/>
                  <a:pt x="27" y="0"/>
                  <a:pt x="27" y="0"/>
                </a:cubicBezTo>
                <a:cubicBezTo>
                  <a:pt x="26" y="0"/>
                  <a:pt x="25" y="0"/>
                  <a:pt x="25" y="0"/>
                </a:cubicBezTo>
                <a:cubicBezTo>
                  <a:pt x="0" y="38"/>
                  <a:pt x="0" y="38"/>
                  <a:pt x="0" y="38"/>
                </a:cubicBezTo>
                <a:cubicBezTo>
                  <a:pt x="0" y="39"/>
                  <a:pt x="0" y="39"/>
                  <a:pt x="0" y="40"/>
                </a:cubicBezTo>
                <a:cubicBezTo>
                  <a:pt x="0" y="40"/>
                  <a:pt x="1" y="41"/>
                  <a:pt x="1" y="41"/>
                </a:cubicBezTo>
                <a:cubicBezTo>
                  <a:pt x="20" y="41"/>
                  <a:pt x="20" y="41"/>
                  <a:pt x="20" y="41"/>
                </a:cubicBezTo>
                <a:cubicBezTo>
                  <a:pt x="12" y="73"/>
                  <a:pt x="12" y="73"/>
                  <a:pt x="12" y="73"/>
                </a:cubicBezTo>
                <a:cubicBezTo>
                  <a:pt x="12" y="74"/>
                  <a:pt x="13" y="75"/>
                  <a:pt x="13" y="75"/>
                </a:cubicBezTo>
                <a:cubicBezTo>
                  <a:pt x="13" y="75"/>
                  <a:pt x="14" y="75"/>
                  <a:pt x="14" y="75"/>
                </a:cubicBezTo>
                <a:cubicBezTo>
                  <a:pt x="14" y="75"/>
                  <a:pt x="15" y="75"/>
                  <a:pt x="15" y="74"/>
                </a:cubicBezTo>
                <a:cubicBezTo>
                  <a:pt x="49" y="29"/>
                  <a:pt x="49" y="29"/>
                  <a:pt x="49" y="29"/>
                </a:cubicBezTo>
                <a:cubicBezTo>
                  <a:pt x="49" y="28"/>
                  <a:pt x="49" y="27"/>
                  <a:pt x="49" y="27"/>
                </a:cubicBezTo>
                <a:close/>
                <a:moveTo>
                  <a:pt x="17" y="67"/>
                </a:moveTo>
                <a:cubicBezTo>
                  <a:pt x="23" y="39"/>
                  <a:pt x="23" y="39"/>
                  <a:pt x="23" y="39"/>
                </a:cubicBezTo>
                <a:cubicBezTo>
                  <a:pt x="23" y="39"/>
                  <a:pt x="23" y="39"/>
                  <a:pt x="23" y="38"/>
                </a:cubicBezTo>
                <a:cubicBezTo>
                  <a:pt x="23" y="38"/>
                  <a:pt x="22" y="38"/>
                  <a:pt x="22" y="38"/>
                </a:cubicBezTo>
                <a:cubicBezTo>
                  <a:pt x="4" y="38"/>
                  <a:pt x="4" y="38"/>
                  <a:pt x="4" y="38"/>
                </a:cubicBezTo>
                <a:cubicBezTo>
                  <a:pt x="24" y="7"/>
                  <a:pt x="24" y="7"/>
                  <a:pt x="24" y="7"/>
                </a:cubicBezTo>
                <a:cubicBezTo>
                  <a:pt x="22" y="27"/>
                  <a:pt x="22" y="27"/>
                  <a:pt x="22" y="27"/>
                </a:cubicBezTo>
                <a:cubicBezTo>
                  <a:pt x="22" y="28"/>
                  <a:pt x="22" y="28"/>
                  <a:pt x="22" y="29"/>
                </a:cubicBezTo>
                <a:cubicBezTo>
                  <a:pt x="23" y="29"/>
                  <a:pt x="23" y="29"/>
                  <a:pt x="23" y="29"/>
                </a:cubicBezTo>
                <a:cubicBezTo>
                  <a:pt x="45" y="29"/>
                  <a:pt x="45" y="29"/>
                  <a:pt x="45" y="29"/>
                </a:cubicBezTo>
                <a:lnTo>
                  <a:pt x="17" y="67"/>
                </a:lnTo>
                <a:close/>
                <a:moveTo>
                  <a:pt x="20" y="35"/>
                </a:moveTo>
                <a:cubicBezTo>
                  <a:pt x="20" y="36"/>
                  <a:pt x="20" y="36"/>
                  <a:pt x="19" y="36"/>
                </a:cubicBezTo>
                <a:cubicBezTo>
                  <a:pt x="9" y="36"/>
                  <a:pt x="9" y="36"/>
                  <a:pt x="9" y="36"/>
                </a:cubicBezTo>
                <a:cubicBezTo>
                  <a:pt x="9" y="36"/>
                  <a:pt x="8" y="36"/>
                  <a:pt x="8" y="36"/>
                </a:cubicBezTo>
                <a:cubicBezTo>
                  <a:pt x="8" y="35"/>
                  <a:pt x="8" y="35"/>
                  <a:pt x="8" y="35"/>
                </a:cubicBezTo>
                <a:cubicBezTo>
                  <a:pt x="11" y="30"/>
                  <a:pt x="11" y="30"/>
                  <a:pt x="11" y="30"/>
                </a:cubicBezTo>
                <a:cubicBezTo>
                  <a:pt x="11" y="30"/>
                  <a:pt x="12" y="29"/>
                  <a:pt x="13" y="30"/>
                </a:cubicBezTo>
                <a:cubicBezTo>
                  <a:pt x="13" y="30"/>
                  <a:pt x="13" y="31"/>
                  <a:pt x="13" y="31"/>
                </a:cubicBezTo>
                <a:cubicBezTo>
                  <a:pt x="11" y="34"/>
                  <a:pt x="11" y="34"/>
                  <a:pt x="11" y="34"/>
                </a:cubicBezTo>
                <a:cubicBezTo>
                  <a:pt x="19" y="34"/>
                  <a:pt x="19" y="34"/>
                  <a:pt x="19" y="34"/>
                </a:cubicBezTo>
                <a:cubicBezTo>
                  <a:pt x="20" y="34"/>
                  <a:pt x="20" y="35"/>
                  <a:pt x="20" y="35"/>
                </a:cubicBezTo>
                <a:close/>
                <a:moveTo>
                  <a:pt x="22" y="17"/>
                </a:moveTo>
                <a:cubicBezTo>
                  <a:pt x="15" y="28"/>
                  <a:pt x="15" y="28"/>
                  <a:pt x="15" y="28"/>
                </a:cubicBezTo>
                <a:cubicBezTo>
                  <a:pt x="15" y="28"/>
                  <a:pt x="14" y="29"/>
                  <a:pt x="14" y="29"/>
                </a:cubicBezTo>
                <a:cubicBezTo>
                  <a:pt x="14" y="29"/>
                  <a:pt x="14" y="28"/>
                  <a:pt x="13" y="28"/>
                </a:cubicBezTo>
                <a:cubicBezTo>
                  <a:pt x="13" y="28"/>
                  <a:pt x="13" y="27"/>
                  <a:pt x="13" y="27"/>
                </a:cubicBezTo>
                <a:cubicBezTo>
                  <a:pt x="21" y="16"/>
                  <a:pt x="21" y="16"/>
                  <a:pt x="21" y="16"/>
                </a:cubicBezTo>
                <a:cubicBezTo>
                  <a:pt x="21" y="15"/>
                  <a:pt x="21" y="15"/>
                  <a:pt x="22" y="15"/>
                </a:cubicBezTo>
                <a:cubicBezTo>
                  <a:pt x="22" y="16"/>
                  <a:pt x="23" y="16"/>
                  <a:pt x="22" y="17"/>
                </a:cubicBezTo>
                <a:close/>
                <a:moveTo>
                  <a:pt x="36" y="36"/>
                </a:moveTo>
                <a:cubicBezTo>
                  <a:pt x="36" y="36"/>
                  <a:pt x="36" y="35"/>
                  <a:pt x="36" y="35"/>
                </a:cubicBezTo>
                <a:cubicBezTo>
                  <a:pt x="38" y="32"/>
                  <a:pt x="38" y="32"/>
                  <a:pt x="38" y="32"/>
                </a:cubicBezTo>
                <a:cubicBezTo>
                  <a:pt x="38" y="31"/>
                  <a:pt x="39" y="31"/>
                  <a:pt x="40" y="32"/>
                </a:cubicBezTo>
                <a:cubicBezTo>
                  <a:pt x="40" y="32"/>
                  <a:pt x="40" y="33"/>
                  <a:pt x="40" y="33"/>
                </a:cubicBezTo>
                <a:cubicBezTo>
                  <a:pt x="38" y="36"/>
                  <a:pt x="38" y="36"/>
                  <a:pt x="38" y="36"/>
                </a:cubicBezTo>
                <a:cubicBezTo>
                  <a:pt x="38" y="36"/>
                  <a:pt x="37" y="36"/>
                  <a:pt x="37" y="36"/>
                </a:cubicBezTo>
                <a:cubicBezTo>
                  <a:pt x="37" y="36"/>
                  <a:pt x="37" y="36"/>
                  <a:pt x="36" y="36"/>
                </a:cubicBezTo>
                <a:close/>
                <a:moveTo>
                  <a:pt x="21" y="56"/>
                </a:moveTo>
                <a:cubicBezTo>
                  <a:pt x="34" y="37"/>
                  <a:pt x="34" y="37"/>
                  <a:pt x="34" y="37"/>
                </a:cubicBezTo>
                <a:cubicBezTo>
                  <a:pt x="35" y="36"/>
                  <a:pt x="35" y="36"/>
                  <a:pt x="36" y="37"/>
                </a:cubicBezTo>
                <a:cubicBezTo>
                  <a:pt x="36" y="37"/>
                  <a:pt x="36" y="38"/>
                  <a:pt x="36" y="38"/>
                </a:cubicBezTo>
                <a:cubicBezTo>
                  <a:pt x="22" y="57"/>
                  <a:pt x="22" y="57"/>
                  <a:pt x="22" y="57"/>
                </a:cubicBezTo>
                <a:cubicBezTo>
                  <a:pt x="22" y="57"/>
                  <a:pt x="22" y="57"/>
                  <a:pt x="21" y="57"/>
                </a:cubicBezTo>
                <a:cubicBezTo>
                  <a:pt x="21" y="57"/>
                  <a:pt x="21" y="57"/>
                  <a:pt x="21" y="57"/>
                </a:cubicBezTo>
                <a:cubicBezTo>
                  <a:pt x="20" y="57"/>
                  <a:pt x="20" y="56"/>
                  <a:pt x="21" y="5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22847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62" name="Group 461"/>
          <p:cNvGrpSpPr/>
          <p:nvPr/>
        </p:nvGrpSpPr>
        <p:grpSpPr>
          <a:xfrm>
            <a:off x="2490788" y="1387694"/>
            <a:ext cx="8164081" cy="3158906"/>
            <a:chOff x="3062289" y="846831"/>
            <a:chExt cx="6894512" cy="2667675"/>
          </a:xfrm>
        </p:grpSpPr>
        <p:grpSp>
          <p:nvGrpSpPr>
            <p:cNvPr id="337" name="Group 336"/>
            <p:cNvGrpSpPr/>
            <p:nvPr/>
          </p:nvGrpSpPr>
          <p:grpSpPr>
            <a:xfrm>
              <a:off x="3062289" y="846831"/>
              <a:ext cx="1627575" cy="2667675"/>
              <a:chOff x="1817688" y="1765300"/>
              <a:chExt cx="2203451" cy="3611563"/>
            </a:xfrm>
            <a:effectLst>
              <a:outerShdw blurRad="203200" dir="13500000" sy="23000" kx="1200000" algn="br" rotWithShape="0">
                <a:prstClr val="black">
                  <a:alpha val="7000"/>
                </a:prstClr>
              </a:outerShdw>
            </a:effectLst>
          </p:grpSpPr>
          <p:sp>
            <p:nvSpPr>
              <p:cNvPr id="237" name="Freeform 105"/>
              <p:cNvSpPr>
                <a:spLocks/>
              </p:cNvSpPr>
              <p:nvPr/>
            </p:nvSpPr>
            <p:spPr bwMode="auto">
              <a:xfrm>
                <a:off x="1912938" y="2425700"/>
                <a:ext cx="436563" cy="466725"/>
              </a:xfrm>
              <a:custGeom>
                <a:avLst/>
                <a:gdLst>
                  <a:gd name="T0" fmla="*/ 127 w 147"/>
                  <a:gd name="T1" fmla="*/ 116 h 157"/>
                  <a:gd name="T2" fmla="*/ 117 w 147"/>
                  <a:gd name="T3" fmla="*/ 102 h 157"/>
                  <a:gd name="T4" fmla="*/ 116 w 147"/>
                  <a:gd name="T5" fmla="*/ 103 h 157"/>
                  <a:gd name="T6" fmla="*/ 105 w 147"/>
                  <a:gd name="T7" fmla="*/ 96 h 157"/>
                  <a:gd name="T8" fmla="*/ 91 w 147"/>
                  <a:gd name="T9" fmla="*/ 88 h 157"/>
                  <a:gd name="T10" fmla="*/ 77 w 147"/>
                  <a:gd name="T11" fmla="*/ 81 h 157"/>
                  <a:gd name="T12" fmla="*/ 79 w 147"/>
                  <a:gd name="T13" fmla="*/ 73 h 157"/>
                  <a:gd name="T14" fmla="*/ 80 w 147"/>
                  <a:gd name="T15" fmla="*/ 63 h 157"/>
                  <a:gd name="T16" fmla="*/ 75 w 147"/>
                  <a:gd name="T17" fmla="*/ 51 h 157"/>
                  <a:gd name="T18" fmla="*/ 70 w 147"/>
                  <a:gd name="T19" fmla="*/ 35 h 157"/>
                  <a:gd name="T20" fmla="*/ 62 w 147"/>
                  <a:gd name="T21" fmla="*/ 23 h 157"/>
                  <a:gd name="T22" fmla="*/ 57 w 147"/>
                  <a:gd name="T23" fmla="*/ 8 h 157"/>
                  <a:gd name="T24" fmla="*/ 41 w 147"/>
                  <a:gd name="T25" fmla="*/ 4 h 157"/>
                  <a:gd name="T26" fmla="*/ 29 w 147"/>
                  <a:gd name="T27" fmla="*/ 2 h 157"/>
                  <a:gd name="T28" fmla="*/ 20 w 147"/>
                  <a:gd name="T29" fmla="*/ 13 h 157"/>
                  <a:gd name="T30" fmla="*/ 11 w 147"/>
                  <a:gd name="T31" fmla="*/ 27 h 157"/>
                  <a:gd name="T32" fmla="*/ 7 w 147"/>
                  <a:gd name="T33" fmla="*/ 39 h 157"/>
                  <a:gd name="T34" fmla="*/ 9 w 147"/>
                  <a:gd name="T35" fmla="*/ 45 h 157"/>
                  <a:gd name="T36" fmla="*/ 12 w 147"/>
                  <a:gd name="T37" fmla="*/ 66 h 157"/>
                  <a:gd name="T38" fmla="*/ 20 w 147"/>
                  <a:gd name="T39" fmla="*/ 79 h 157"/>
                  <a:gd name="T40" fmla="*/ 18 w 147"/>
                  <a:gd name="T41" fmla="*/ 91 h 157"/>
                  <a:gd name="T42" fmla="*/ 26 w 147"/>
                  <a:gd name="T43" fmla="*/ 107 h 157"/>
                  <a:gd name="T44" fmla="*/ 32 w 147"/>
                  <a:gd name="T45" fmla="*/ 123 h 157"/>
                  <a:gd name="T46" fmla="*/ 45 w 147"/>
                  <a:gd name="T47" fmla="*/ 131 h 157"/>
                  <a:gd name="T48" fmla="*/ 47 w 147"/>
                  <a:gd name="T49" fmla="*/ 135 h 157"/>
                  <a:gd name="T50" fmla="*/ 64 w 147"/>
                  <a:gd name="T51" fmla="*/ 143 h 157"/>
                  <a:gd name="T52" fmla="*/ 79 w 147"/>
                  <a:gd name="T53" fmla="*/ 156 h 157"/>
                  <a:gd name="T54" fmla="*/ 90 w 147"/>
                  <a:gd name="T55" fmla="*/ 149 h 157"/>
                  <a:gd name="T56" fmla="*/ 94 w 147"/>
                  <a:gd name="T57" fmla="*/ 149 h 157"/>
                  <a:gd name="T58" fmla="*/ 108 w 147"/>
                  <a:gd name="T59" fmla="*/ 153 h 157"/>
                  <a:gd name="T60" fmla="*/ 116 w 147"/>
                  <a:gd name="T61" fmla="*/ 152 h 157"/>
                  <a:gd name="T62" fmla="*/ 135 w 147"/>
                  <a:gd name="T63" fmla="*/ 147 h 157"/>
                  <a:gd name="T64" fmla="*/ 146 w 147"/>
                  <a:gd name="T65" fmla="*/ 134 h 157"/>
                  <a:gd name="T66" fmla="*/ 126 w 147"/>
                  <a:gd name="T6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7" h="157">
                    <a:moveTo>
                      <a:pt x="126" y="121"/>
                    </a:moveTo>
                    <a:cubicBezTo>
                      <a:pt x="127" y="120"/>
                      <a:pt x="128" y="119"/>
                      <a:pt x="127" y="116"/>
                    </a:cubicBezTo>
                    <a:cubicBezTo>
                      <a:pt x="128" y="114"/>
                      <a:pt x="129" y="111"/>
                      <a:pt x="128" y="109"/>
                    </a:cubicBezTo>
                    <a:cubicBezTo>
                      <a:pt x="127" y="104"/>
                      <a:pt x="122" y="101"/>
                      <a:pt x="117" y="102"/>
                    </a:cubicBezTo>
                    <a:cubicBezTo>
                      <a:pt x="117" y="102"/>
                      <a:pt x="117" y="103"/>
                      <a:pt x="116" y="103"/>
                    </a:cubicBezTo>
                    <a:cubicBezTo>
                      <a:pt x="116" y="103"/>
                      <a:pt x="116" y="103"/>
                      <a:pt x="116" y="103"/>
                    </a:cubicBezTo>
                    <a:cubicBezTo>
                      <a:pt x="115" y="98"/>
                      <a:pt x="110" y="95"/>
                      <a:pt x="105" y="96"/>
                    </a:cubicBezTo>
                    <a:cubicBezTo>
                      <a:pt x="105" y="96"/>
                      <a:pt x="105" y="96"/>
                      <a:pt x="105" y="96"/>
                    </a:cubicBezTo>
                    <a:cubicBezTo>
                      <a:pt x="104" y="90"/>
                      <a:pt x="98" y="86"/>
                      <a:pt x="92" y="88"/>
                    </a:cubicBezTo>
                    <a:cubicBezTo>
                      <a:pt x="91" y="88"/>
                      <a:pt x="91" y="88"/>
                      <a:pt x="91" y="88"/>
                    </a:cubicBezTo>
                    <a:cubicBezTo>
                      <a:pt x="89" y="83"/>
                      <a:pt x="83" y="80"/>
                      <a:pt x="77" y="81"/>
                    </a:cubicBezTo>
                    <a:cubicBezTo>
                      <a:pt x="77" y="81"/>
                      <a:pt x="77" y="81"/>
                      <a:pt x="77" y="81"/>
                    </a:cubicBezTo>
                    <a:cubicBezTo>
                      <a:pt x="77" y="81"/>
                      <a:pt x="77" y="81"/>
                      <a:pt x="77" y="81"/>
                    </a:cubicBezTo>
                    <a:cubicBezTo>
                      <a:pt x="79" y="79"/>
                      <a:pt x="80" y="76"/>
                      <a:pt x="79" y="73"/>
                    </a:cubicBezTo>
                    <a:cubicBezTo>
                      <a:pt x="79" y="72"/>
                      <a:pt x="78" y="71"/>
                      <a:pt x="78" y="71"/>
                    </a:cubicBezTo>
                    <a:cubicBezTo>
                      <a:pt x="80" y="69"/>
                      <a:pt x="80" y="66"/>
                      <a:pt x="80" y="63"/>
                    </a:cubicBezTo>
                    <a:cubicBezTo>
                      <a:pt x="79" y="60"/>
                      <a:pt x="77" y="58"/>
                      <a:pt x="74" y="57"/>
                    </a:cubicBezTo>
                    <a:cubicBezTo>
                      <a:pt x="75" y="55"/>
                      <a:pt x="75" y="53"/>
                      <a:pt x="75" y="51"/>
                    </a:cubicBezTo>
                    <a:cubicBezTo>
                      <a:pt x="74" y="47"/>
                      <a:pt x="71" y="45"/>
                      <a:pt x="67" y="44"/>
                    </a:cubicBezTo>
                    <a:cubicBezTo>
                      <a:pt x="70" y="41"/>
                      <a:pt x="70" y="38"/>
                      <a:pt x="70" y="35"/>
                    </a:cubicBezTo>
                    <a:cubicBezTo>
                      <a:pt x="69" y="31"/>
                      <a:pt x="66" y="28"/>
                      <a:pt x="62" y="27"/>
                    </a:cubicBezTo>
                    <a:cubicBezTo>
                      <a:pt x="62" y="26"/>
                      <a:pt x="62" y="24"/>
                      <a:pt x="62" y="23"/>
                    </a:cubicBezTo>
                    <a:cubicBezTo>
                      <a:pt x="61" y="20"/>
                      <a:pt x="59" y="17"/>
                      <a:pt x="56" y="15"/>
                    </a:cubicBezTo>
                    <a:cubicBezTo>
                      <a:pt x="58" y="13"/>
                      <a:pt x="58" y="10"/>
                      <a:pt x="57" y="8"/>
                    </a:cubicBezTo>
                    <a:cubicBezTo>
                      <a:pt x="56" y="3"/>
                      <a:pt x="51" y="0"/>
                      <a:pt x="45" y="1"/>
                    </a:cubicBezTo>
                    <a:cubicBezTo>
                      <a:pt x="44" y="1"/>
                      <a:pt x="42" y="2"/>
                      <a:pt x="41" y="4"/>
                    </a:cubicBezTo>
                    <a:cubicBezTo>
                      <a:pt x="40" y="4"/>
                      <a:pt x="39" y="4"/>
                      <a:pt x="38" y="4"/>
                    </a:cubicBezTo>
                    <a:cubicBezTo>
                      <a:pt x="36" y="2"/>
                      <a:pt x="32" y="1"/>
                      <a:pt x="29" y="2"/>
                    </a:cubicBezTo>
                    <a:cubicBezTo>
                      <a:pt x="24" y="3"/>
                      <a:pt x="21" y="8"/>
                      <a:pt x="22" y="13"/>
                    </a:cubicBezTo>
                    <a:cubicBezTo>
                      <a:pt x="21" y="13"/>
                      <a:pt x="20" y="13"/>
                      <a:pt x="20" y="13"/>
                    </a:cubicBezTo>
                    <a:cubicBezTo>
                      <a:pt x="18" y="14"/>
                      <a:pt x="16" y="15"/>
                      <a:pt x="15" y="16"/>
                    </a:cubicBezTo>
                    <a:cubicBezTo>
                      <a:pt x="11" y="19"/>
                      <a:pt x="10" y="23"/>
                      <a:pt x="11" y="27"/>
                    </a:cubicBezTo>
                    <a:cubicBezTo>
                      <a:pt x="11" y="28"/>
                      <a:pt x="11" y="28"/>
                      <a:pt x="11" y="29"/>
                    </a:cubicBezTo>
                    <a:cubicBezTo>
                      <a:pt x="8" y="31"/>
                      <a:pt x="6" y="35"/>
                      <a:pt x="7" y="39"/>
                    </a:cubicBezTo>
                    <a:cubicBezTo>
                      <a:pt x="7" y="42"/>
                      <a:pt x="9" y="44"/>
                      <a:pt x="11" y="45"/>
                    </a:cubicBezTo>
                    <a:cubicBezTo>
                      <a:pt x="10" y="45"/>
                      <a:pt x="10" y="45"/>
                      <a:pt x="9" y="45"/>
                    </a:cubicBezTo>
                    <a:cubicBezTo>
                      <a:pt x="4" y="47"/>
                      <a:pt x="0" y="52"/>
                      <a:pt x="2" y="58"/>
                    </a:cubicBezTo>
                    <a:cubicBezTo>
                      <a:pt x="3" y="63"/>
                      <a:pt x="7" y="66"/>
                      <a:pt x="12" y="66"/>
                    </a:cubicBezTo>
                    <a:cubicBezTo>
                      <a:pt x="11" y="68"/>
                      <a:pt x="10" y="70"/>
                      <a:pt x="11" y="73"/>
                    </a:cubicBezTo>
                    <a:cubicBezTo>
                      <a:pt x="12" y="77"/>
                      <a:pt x="16" y="79"/>
                      <a:pt x="20" y="79"/>
                    </a:cubicBezTo>
                    <a:cubicBezTo>
                      <a:pt x="20" y="80"/>
                      <a:pt x="20" y="81"/>
                      <a:pt x="20" y="81"/>
                    </a:cubicBezTo>
                    <a:cubicBezTo>
                      <a:pt x="18" y="84"/>
                      <a:pt x="17" y="88"/>
                      <a:pt x="18" y="91"/>
                    </a:cubicBezTo>
                    <a:cubicBezTo>
                      <a:pt x="19" y="96"/>
                      <a:pt x="22" y="99"/>
                      <a:pt x="26" y="100"/>
                    </a:cubicBezTo>
                    <a:cubicBezTo>
                      <a:pt x="25" y="102"/>
                      <a:pt x="25" y="104"/>
                      <a:pt x="26" y="107"/>
                    </a:cubicBezTo>
                    <a:cubicBezTo>
                      <a:pt x="27" y="111"/>
                      <a:pt x="30" y="114"/>
                      <a:pt x="33" y="115"/>
                    </a:cubicBezTo>
                    <a:cubicBezTo>
                      <a:pt x="32" y="117"/>
                      <a:pt x="31" y="120"/>
                      <a:pt x="32" y="123"/>
                    </a:cubicBezTo>
                    <a:cubicBezTo>
                      <a:pt x="34" y="129"/>
                      <a:pt x="39" y="132"/>
                      <a:pt x="45" y="131"/>
                    </a:cubicBezTo>
                    <a:cubicBezTo>
                      <a:pt x="45" y="131"/>
                      <a:pt x="45" y="131"/>
                      <a:pt x="45" y="131"/>
                    </a:cubicBezTo>
                    <a:cubicBezTo>
                      <a:pt x="45" y="131"/>
                      <a:pt x="45" y="132"/>
                      <a:pt x="45" y="133"/>
                    </a:cubicBezTo>
                    <a:cubicBezTo>
                      <a:pt x="46" y="134"/>
                      <a:pt x="46" y="134"/>
                      <a:pt x="47" y="135"/>
                    </a:cubicBezTo>
                    <a:cubicBezTo>
                      <a:pt x="49" y="142"/>
                      <a:pt x="56" y="146"/>
                      <a:pt x="62" y="144"/>
                    </a:cubicBezTo>
                    <a:cubicBezTo>
                      <a:pt x="63" y="144"/>
                      <a:pt x="63" y="143"/>
                      <a:pt x="64" y="143"/>
                    </a:cubicBezTo>
                    <a:cubicBezTo>
                      <a:pt x="64" y="144"/>
                      <a:pt x="64" y="146"/>
                      <a:pt x="64" y="147"/>
                    </a:cubicBezTo>
                    <a:cubicBezTo>
                      <a:pt x="66" y="153"/>
                      <a:pt x="73" y="157"/>
                      <a:pt x="79" y="156"/>
                    </a:cubicBezTo>
                    <a:cubicBezTo>
                      <a:pt x="82" y="155"/>
                      <a:pt x="84" y="153"/>
                      <a:pt x="85" y="151"/>
                    </a:cubicBezTo>
                    <a:cubicBezTo>
                      <a:pt x="88" y="151"/>
                      <a:pt x="89" y="150"/>
                      <a:pt x="90" y="149"/>
                    </a:cubicBezTo>
                    <a:cubicBezTo>
                      <a:pt x="91" y="148"/>
                      <a:pt x="92" y="147"/>
                      <a:pt x="93" y="146"/>
                    </a:cubicBezTo>
                    <a:cubicBezTo>
                      <a:pt x="93" y="147"/>
                      <a:pt x="93" y="148"/>
                      <a:pt x="94" y="149"/>
                    </a:cubicBezTo>
                    <a:cubicBezTo>
                      <a:pt x="95" y="154"/>
                      <a:pt x="100" y="157"/>
                      <a:pt x="104" y="155"/>
                    </a:cubicBezTo>
                    <a:cubicBezTo>
                      <a:pt x="106" y="155"/>
                      <a:pt x="107" y="154"/>
                      <a:pt x="108" y="153"/>
                    </a:cubicBezTo>
                    <a:cubicBezTo>
                      <a:pt x="112" y="154"/>
                      <a:pt x="115" y="154"/>
                      <a:pt x="116" y="152"/>
                    </a:cubicBezTo>
                    <a:cubicBezTo>
                      <a:pt x="116" y="152"/>
                      <a:pt x="116" y="152"/>
                      <a:pt x="116" y="152"/>
                    </a:cubicBezTo>
                    <a:cubicBezTo>
                      <a:pt x="119" y="155"/>
                      <a:pt x="123" y="156"/>
                      <a:pt x="127" y="155"/>
                    </a:cubicBezTo>
                    <a:cubicBezTo>
                      <a:pt x="131" y="154"/>
                      <a:pt x="134" y="151"/>
                      <a:pt x="135" y="147"/>
                    </a:cubicBezTo>
                    <a:cubicBezTo>
                      <a:pt x="136" y="147"/>
                      <a:pt x="137" y="147"/>
                      <a:pt x="138" y="146"/>
                    </a:cubicBezTo>
                    <a:cubicBezTo>
                      <a:pt x="144" y="145"/>
                      <a:pt x="147" y="139"/>
                      <a:pt x="146" y="134"/>
                    </a:cubicBezTo>
                    <a:cubicBezTo>
                      <a:pt x="145" y="130"/>
                      <a:pt x="141" y="127"/>
                      <a:pt x="137" y="126"/>
                    </a:cubicBezTo>
                    <a:cubicBezTo>
                      <a:pt x="134" y="121"/>
                      <a:pt x="126" y="121"/>
                      <a:pt x="126" y="12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06"/>
              <p:cNvSpPr>
                <a:spLocks/>
              </p:cNvSpPr>
              <p:nvPr/>
            </p:nvSpPr>
            <p:spPr bwMode="auto">
              <a:xfrm>
                <a:off x="2832101" y="2038350"/>
                <a:ext cx="307975" cy="550863"/>
              </a:xfrm>
              <a:custGeom>
                <a:avLst/>
                <a:gdLst>
                  <a:gd name="T0" fmla="*/ 26 w 103"/>
                  <a:gd name="T1" fmla="*/ 153 h 185"/>
                  <a:gd name="T2" fmla="*/ 25 w 103"/>
                  <a:gd name="T3" fmla="*/ 136 h 185"/>
                  <a:gd name="T4" fmla="*/ 25 w 103"/>
                  <a:gd name="T5" fmla="*/ 136 h 185"/>
                  <a:gd name="T6" fmla="*/ 28 w 103"/>
                  <a:gd name="T7" fmla="*/ 123 h 185"/>
                  <a:gd name="T8" fmla="*/ 34 w 103"/>
                  <a:gd name="T9" fmla="*/ 107 h 185"/>
                  <a:gd name="T10" fmla="*/ 39 w 103"/>
                  <a:gd name="T11" fmla="*/ 93 h 185"/>
                  <a:gd name="T12" fmla="*/ 32 w 103"/>
                  <a:gd name="T13" fmla="*/ 89 h 185"/>
                  <a:gd name="T14" fmla="*/ 24 w 103"/>
                  <a:gd name="T15" fmla="*/ 82 h 185"/>
                  <a:gd name="T16" fmla="*/ 20 w 103"/>
                  <a:gd name="T17" fmla="*/ 70 h 185"/>
                  <a:gd name="T18" fmla="*/ 12 w 103"/>
                  <a:gd name="T19" fmla="*/ 54 h 185"/>
                  <a:gd name="T20" fmla="*/ 10 w 103"/>
                  <a:gd name="T21" fmla="*/ 40 h 185"/>
                  <a:gd name="T22" fmla="*/ 2 w 103"/>
                  <a:gd name="T23" fmla="*/ 27 h 185"/>
                  <a:gd name="T24" fmla="*/ 12 w 103"/>
                  <a:gd name="T25" fmla="*/ 12 h 185"/>
                  <a:gd name="T26" fmla="*/ 19 w 103"/>
                  <a:gd name="T27" fmla="*/ 3 h 185"/>
                  <a:gd name="T28" fmla="*/ 33 w 103"/>
                  <a:gd name="T29" fmla="*/ 4 h 185"/>
                  <a:gd name="T30" fmla="*/ 50 w 103"/>
                  <a:gd name="T31" fmla="*/ 9 h 185"/>
                  <a:gd name="T32" fmla="*/ 61 w 103"/>
                  <a:gd name="T33" fmla="*/ 14 h 185"/>
                  <a:gd name="T34" fmla="*/ 63 w 103"/>
                  <a:gd name="T35" fmla="*/ 20 h 185"/>
                  <a:gd name="T36" fmla="*/ 75 w 103"/>
                  <a:gd name="T37" fmla="*/ 37 h 185"/>
                  <a:gd name="T38" fmla="*/ 79 w 103"/>
                  <a:gd name="T39" fmla="*/ 52 h 185"/>
                  <a:gd name="T40" fmla="*/ 89 w 103"/>
                  <a:gd name="T41" fmla="*/ 59 h 185"/>
                  <a:gd name="T42" fmla="*/ 94 w 103"/>
                  <a:gd name="T43" fmla="*/ 76 h 185"/>
                  <a:gd name="T44" fmla="*/ 100 w 103"/>
                  <a:gd name="T45" fmla="*/ 92 h 185"/>
                  <a:gd name="T46" fmla="*/ 96 w 103"/>
                  <a:gd name="T47" fmla="*/ 107 h 185"/>
                  <a:gd name="T48" fmla="*/ 98 w 103"/>
                  <a:gd name="T49" fmla="*/ 112 h 185"/>
                  <a:gd name="T50" fmla="*/ 91 w 103"/>
                  <a:gd name="T51" fmla="*/ 129 h 185"/>
                  <a:gd name="T52" fmla="*/ 89 w 103"/>
                  <a:gd name="T53" fmla="*/ 148 h 185"/>
                  <a:gd name="T54" fmla="*/ 76 w 103"/>
                  <a:gd name="T55" fmla="*/ 151 h 185"/>
                  <a:gd name="T56" fmla="*/ 74 w 103"/>
                  <a:gd name="T57" fmla="*/ 154 h 185"/>
                  <a:gd name="T58" fmla="*/ 66 w 103"/>
                  <a:gd name="T59" fmla="*/ 166 h 185"/>
                  <a:gd name="T60" fmla="*/ 59 w 103"/>
                  <a:gd name="T61" fmla="*/ 171 h 185"/>
                  <a:gd name="T62" fmla="*/ 42 w 103"/>
                  <a:gd name="T63" fmla="*/ 180 h 185"/>
                  <a:gd name="T64" fmla="*/ 25 w 103"/>
                  <a:gd name="T65" fmla="*/ 178 h 185"/>
                  <a:gd name="T66" fmla="*/ 31 w 103"/>
                  <a:gd name="T67" fmla="*/ 15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85">
                    <a:moveTo>
                      <a:pt x="31" y="156"/>
                    </a:moveTo>
                    <a:cubicBezTo>
                      <a:pt x="30" y="155"/>
                      <a:pt x="28" y="155"/>
                      <a:pt x="26" y="153"/>
                    </a:cubicBezTo>
                    <a:cubicBezTo>
                      <a:pt x="24" y="152"/>
                      <a:pt x="22" y="150"/>
                      <a:pt x="21" y="148"/>
                    </a:cubicBezTo>
                    <a:cubicBezTo>
                      <a:pt x="19" y="144"/>
                      <a:pt x="20" y="138"/>
                      <a:pt x="25" y="136"/>
                    </a:cubicBezTo>
                    <a:cubicBezTo>
                      <a:pt x="25" y="136"/>
                      <a:pt x="25" y="136"/>
                      <a:pt x="25" y="136"/>
                    </a:cubicBezTo>
                    <a:cubicBezTo>
                      <a:pt x="25" y="136"/>
                      <a:pt x="25" y="136"/>
                      <a:pt x="25" y="136"/>
                    </a:cubicBezTo>
                    <a:cubicBezTo>
                      <a:pt x="23" y="131"/>
                      <a:pt x="24" y="126"/>
                      <a:pt x="28" y="123"/>
                    </a:cubicBezTo>
                    <a:cubicBezTo>
                      <a:pt x="28" y="123"/>
                      <a:pt x="28" y="123"/>
                      <a:pt x="28" y="123"/>
                    </a:cubicBezTo>
                    <a:cubicBezTo>
                      <a:pt x="25" y="118"/>
                      <a:pt x="27" y="111"/>
                      <a:pt x="33" y="108"/>
                    </a:cubicBezTo>
                    <a:cubicBezTo>
                      <a:pt x="33" y="108"/>
                      <a:pt x="34" y="108"/>
                      <a:pt x="34" y="107"/>
                    </a:cubicBezTo>
                    <a:cubicBezTo>
                      <a:pt x="32" y="102"/>
                      <a:pt x="34" y="96"/>
                      <a:pt x="39" y="93"/>
                    </a:cubicBezTo>
                    <a:cubicBezTo>
                      <a:pt x="39" y="93"/>
                      <a:pt x="39" y="93"/>
                      <a:pt x="39" y="93"/>
                    </a:cubicBezTo>
                    <a:cubicBezTo>
                      <a:pt x="39" y="93"/>
                      <a:pt x="39" y="93"/>
                      <a:pt x="39" y="93"/>
                    </a:cubicBezTo>
                    <a:cubicBezTo>
                      <a:pt x="36" y="93"/>
                      <a:pt x="33" y="91"/>
                      <a:pt x="32" y="89"/>
                    </a:cubicBezTo>
                    <a:cubicBezTo>
                      <a:pt x="31" y="88"/>
                      <a:pt x="31" y="87"/>
                      <a:pt x="31" y="86"/>
                    </a:cubicBezTo>
                    <a:cubicBezTo>
                      <a:pt x="28" y="86"/>
                      <a:pt x="26" y="84"/>
                      <a:pt x="24" y="82"/>
                    </a:cubicBezTo>
                    <a:cubicBezTo>
                      <a:pt x="23" y="79"/>
                      <a:pt x="23" y="76"/>
                      <a:pt x="24" y="74"/>
                    </a:cubicBezTo>
                    <a:cubicBezTo>
                      <a:pt x="22" y="73"/>
                      <a:pt x="21" y="72"/>
                      <a:pt x="20" y="70"/>
                    </a:cubicBezTo>
                    <a:cubicBezTo>
                      <a:pt x="18" y="66"/>
                      <a:pt x="18" y="62"/>
                      <a:pt x="20" y="60"/>
                    </a:cubicBezTo>
                    <a:cubicBezTo>
                      <a:pt x="17" y="59"/>
                      <a:pt x="14" y="57"/>
                      <a:pt x="12" y="54"/>
                    </a:cubicBezTo>
                    <a:cubicBezTo>
                      <a:pt x="10" y="51"/>
                      <a:pt x="10" y="47"/>
                      <a:pt x="12" y="44"/>
                    </a:cubicBezTo>
                    <a:cubicBezTo>
                      <a:pt x="11" y="43"/>
                      <a:pt x="10" y="41"/>
                      <a:pt x="10" y="40"/>
                    </a:cubicBezTo>
                    <a:cubicBezTo>
                      <a:pt x="8" y="37"/>
                      <a:pt x="8" y="34"/>
                      <a:pt x="8" y="31"/>
                    </a:cubicBezTo>
                    <a:cubicBezTo>
                      <a:pt x="6" y="31"/>
                      <a:pt x="4" y="29"/>
                      <a:pt x="2" y="27"/>
                    </a:cubicBezTo>
                    <a:cubicBezTo>
                      <a:pt x="0" y="22"/>
                      <a:pt x="2" y="16"/>
                      <a:pt x="6" y="13"/>
                    </a:cubicBezTo>
                    <a:cubicBezTo>
                      <a:pt x="8" y="12"/>
                      <a:pt x="10" y="12"/>
                      <a:pt x="12" y="12"/>
                    </a:cubicBezTo>
                    <a:cubicBezTo>
                      <a:pt x="12" y="11"/>
                      <a:pt x="13" y="11"/>
                      <a:pt x="14" y="10"/>
                    </a:cubicBezTo>
                    <a:cubicBezTo>
                      <a:pt x="14" y="7"/>
                      <a:pt x="16" y="4"/>
                      <a:pt x="19" y="3"/>
                    </a:cubicBezTo>
                    <a:cubicBezTo>
                      <a:pt x="23" y="0"/>
                      <a:pt x="29" y="2"/>
                      <a:pt x="32" y="5"/>
                    </a:cubicBezTo>
                    <a:cubicBezTo>
                      <a:pt x="32" y="5"/>
                      <a:pt x="33" y="5"/>
                      <a:pt x="33" y="4"/>
                    </a:cubicBezTo>
                    <a:cubicBezTo>
                      <a:pt x="35" y="3"/>
                      <a:pt x="37" y="3"/>
                      <a:pt x="39" y="3"/>
                    </a:cubicBezTo>
                    <a:cubicBezTo>
                      <a:pt x="43" y="3"/>
                      <a:pt x="47" y="5"/>
                      <a:pt x="50" y="9"/>
                    </a:cubicBezTo>
                    <a:cubicBezTo>
                      <a:pt x="50" y="9"/>
                      <a:pt x="50" y="9"/>
                      <a:pt x="50" y="10"/>
                    </a:cubicBezTo>
                    <a:cubicBezTo>
                      <a:pt x="54" y="9"/>
                      <a:pt x="59" y="10"/>
                      <a:pt x="61" y="14"/>
                    </a:cubicBezTo>
                    <a:cubicBezTo>
                      <a:pt x="62" y="17"/>
                      <a:pt x="62" y="19"/>
                      <a:pt x="62" y="21"/>
                    </a:cubicBezTo>
                    <a:cubicBezTo>
                      <a:pt x="62" y="21"/>
                      <a:pt x="63" y="21"/>
                      <a:pt x="63" y="20"/>
                    </a:cubicBezTo>
                    <a:cubicBezTo>
                      <a:pt x="68" y="17"/>
                      <a:pt x="75" y="19"/>
                      <a:pt x="77" y="24"/>
                    </a:cubicBezTo>
                    <a:cubicBezTo>
                      <a:pt x="80" y="28"/>
                      <a:pt x="79" y="34"/>
                      <a:pt x="75" y="37"/>
                    </a:cubicBezTo>
                    <a:cubicBezTo>
                      <a:pt x="77" y="37"/>
                      <a:pt x="79" y="39"/>
                      <a:pt x="81" y="41"/>
                    </a:cubicBezTo>
                    <a:cubicBezTo>
                      <a:pt x="83" y="45"/>
                      <a:pt x="82" y="49"/>
                      <a:pt x="79" y="52"/>
                    </a:cubicBezTo>
                    <a:cubicBezTo>
                      <a:pt x="80" y="53"/>
                      <a:pt x="80" y="53"/>
                      <a:pt x="81" y="54"/>
                    </a:cubicBezTo>
                    <a:cubicBezTo>
                      <a:pt x="84" y="54"/>
                      <a:pt x="87" y="56"/>
                      <a:pt x="89" y="59"/>
                    </a:cubicBezTo>
                    <a:cubicBezTo>
                      <a:pt x="91" y="63"/>
                      <a:pt x="91" y="68"/>
                      <a:pt x="88" y="71"/>
                    </a:cubicBezTo>
                    <a:cubicBezTo>
                      <a:pt x="91" y="72"/>
                      <a:pt x="93" y="74"/>
                      <a:pt x="94" y="76"/>
                    </a:cubicBezTo>
                    <a:cubicBezTo>
                      <a:pt x="96" y="80"/>
                      <a:pt x="96" y="84"/>
                      <a:pt x="94" y="87"/>
                    </a:cubicBezTo>
                    <a:cubicBezTo>
                      <a:pt x="97" y="88"/>
                      <a:pt x="99" y="90"/>
                      <a:pt x="100" y="92"/>
                    </a:cubicBezTo>
                    <a:cubicBezTo>
                      <a:pt x="103" y="97"/>
                      <a:pt x="101" y="104"/>
                      <a:pt x="96" y="107"/>
                    </a:cubicBezTo>
                    <a:cubicBezTo>
                      <a:pt x="96" y="107"/>
                      <a:pt x="96" y="107"/>
                      <a:pt x="96" y="107"/>
                    </a:cubicBezTo>
                    <a:cubicBezTo>
                      <a:pt x="97" y="107"/>
                      <a:pt x="97" y="108"/>
                      <a:pt x="97" y="108"/>
                    </a:cubicBezTo>
                    <a:cubicBezTo>
                      <a:pt x="98" y="109"/>
                      <a:pt x="98" y="110"/>
                      <a:pt x="98" y="112"/>
                    </a:cubicBezTo>
                    <a:cubicBezTo>
                      <a:pt x="101" y="117"/>
                      <a:pt x="99" y="125"/>
                      <a:pt x="93" y="128"/>
                    </a:cubicBezTo>
                    <a:cubicBezTo>
                      <a:pt x="92" y="128"/>
                      <a:pt x="92" y="129"/>
                      <a:pt x="91" y="129"/>
                    </a:cubicBezTo>
                    <a:cubicBezTo>
                      <a:pt x="92" y="130"/>
                      <a:pt x="93" y="131"/>
                      <a:pt x="94" y="132"/>
                    </a:cubicBezTo>
                    <a:cubicBezTo>
                      <a:pt x="97" y="138"/>
                      <a:pt x="95" y="145"/>
                      <a:pt x="89" y="148"/>
                    </a:cubicBezTo>
                    <a:cubicBezTo>
                      <a:pt x="86" y="149"/>
                      <a:pt x="84" y="150"/>
                      <a:pt x="81" y="149"/>
                    </a:cubicBezTo>
                    <a:cubicBezTo>
                      <a:pt x="79" y="151"/>
                      <a:pt x="78" y="151"/>
                      <a:pt x="76" y="151"/>
                    </a:cubicBezTo>
                    <a:cubicBezTo>
                      <a:pt x="75" y="151"/>
                      <a:pt x="73" y="151"/>
                      <a:pt x="71" y="151"/>
                    </a:cubicBezTo>
                    <a:cubicBezTo>
                      <a:pt x="72" y="152"/>
                      <a:pt x="73" y="153"/>
                      <a:pt x="74" y="154"/>
                    </a:cubicBezTo>
                    <a:cubicBezTo>
                      <a:pt x="76" y="158"/>
                      <a:pt x="75" y="163"/>
                      <a:pt x="70" y="165"/>
                    </a:cubicBezTo>
                    <a:cubicBezTo>
                      <a:pt x="69" y="166"/>
                      <a:pt x="67" y="167"/>
                      <a:pt x="66" y="166"/>
                    </a:cubicBezTo>
                    <a:cubicBezTo>
                      <a:pt x="64" y="170"/>
                      <a:pt x="62" y="172"/>
                      <a:pt x="60" y="172"/>
                    </a:cubicBezTo>
                    <a:cubicBezTo>
                      <a:pt x="59" y="171"/>
                      <a:pt x="59" y="171"/>
                      <a:pt x="59" y="171"/>
                    </a:cubicBezTo>
                    <a:cubicBezTo>
                      <a:pt x="60" y="175"/>
                      <a:pt x="58" y="179"/>
                      <a:pt x="54" y="181"/>
                    </a:cubicBezTo>
                    <a:cubicBezTo>
                      <a:pt x="50" y="183"/>
                      <a:pt x="45" y="183"/>
                      <a:pt x="42" y="180"/>
                    </a:cubicBezTo>
                    <a:cubicBezTo>
                      <a:pt x="41" y="181"/>
                      <a:pt x="40" y="182"/>
                      <a:pt x="39" y="182"/>
                    </a:cubicBezTo>
                    <a:cubicBezTo>
                      <a:pt x="34" y="185"/>
                      <a:pt x="28" y="183"/>
                      <a:pt x="25" y="178"/>
                    </a:cubicBezTo>
                    <a:cubicBezTo>
                      <a:pt x="23" y="175"/>
                      <a:pt x="24" y="170"/>
                      <a:pt x="26" y="167"/>
                    </a:cubicBezTo>
                    <a:cubicBezTo>
                      <a:pt x="25" y="161"/>
                      <a:pt x="31" y="156"/>
                      <a:pt x="31" y="156"/>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07"/>
              <p:cNvSpPr>
                <a:spLocks/>
              </p:cNvSpPr>
              <p:nvPr/>
            </p:nvSpPr>
            <p:spPr bwMode="auto">
              <a:xfrm>
                <a:off x="1879601" y="2943225"/>
                <a:ext cx="690563" cy="1311275"/>
              </a:xfrm>
              <a:custGeom>
                <a:avLst/>
                <a:gdLst>
                  <a:gd name="T0" fmla="*/ 211 w 232"/>
                  <a:gd name="T1" fmla="*/ 30 h 441"/>
                  <a:gd name="T2" fmla="*/ 11 w 232"/>
                  <a:gd name="T3" fmla="*/ 94 h 441"/>
                  <a:gd name="T4" fmla="*/ 30 w 232"/>
                  <a:gd name="T5" fmla="*/ 365 h 441"/>
                  <a:gd name="T6" fmla="*/ 210 w 232"/>
                  <a:gd name="T7" fmla="*/ 349 h 441"/>
                  <a:gd name="T8" fmla="*/ 198 w 232"/>
                  <a:gd name="T9" fmla="*/ 215 h 441"/>
                  <a:gd name="T10" fmla="*/ 211 w 232"/>
                  <a:gd name="T11" fmla="*/ 30 h 441"/>
                </a:gdLst>
                <a:ahLst/>
                <a:cxnLst>
                  <a:cxn ang="0">
                    <a:pos x="T0" y="T1"/>
                  </a:cxn>
                  <a:cxn ang="0">
                    <a:pos x="T2" y="T3"/>
                  </a:cxn>
                  <a:cxn ang="0">
                    <a:pos x="T4" y="T5"/>
                  </a:cxn>
                  <a:cxn ang="0">
                    <a:pos x="T6" y="T7"/>
                  </a:cxn>
                  <a:cxn ang="0">
                    <a:pos x="T8" y="T9"/>
                  </a:cxn>
                  <a:cxn ang="0">
                    <a:pos x="T10" y="T11"/>
                  </a:cxn>
                </a:cxnLst>
                <a:rect l="0" t="0" r="r" b="b"/>
                <a:pathLst>
                  <a:path w="232" h="441">
                    <a:moveTo>
                      <a:pt x="211" y="30"/>
                    </a:moveTo>
                    <a:cubicBezTo>
                      <a:pt x="153" y="5"/>
                      <a:pt x="35" y="0"/>
                      <a:pt x="11" y="94"/>
                    </a:cubicBezTo>
                    <a:cubicBezTo>
                      <a:pt x="6" y="114"/>
                      <a:pt x="0" y="344"/>
                      <a:pt x="30" y="365"/>
                    </a:cubicBezTo>
                    <a:cubicBezTo>
                      <a:pt x="138" y="441"/>
                      <a:pt x="163" y="368"/>
                      <a:pt x="210" y="349"/>
                    </a:cubicBezTo>
                    <a:cubicBezTo>
                      <a:pt x="232" y="340"/>
                      <a:pt x="199" y="250"/>
                      <a:pt x="198" y="215"/>
                    </a:cubicBezTo>
                    <a:cubicBezTo>
                      <a:pt x="196" y="180"/>
                      <a:pt x="211" y="30"/>
                      <a:pt x="211" y="3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08"/>
              <p:cNvSpPr>
                <a:spLocks/>
              </p:cNvSpPr>
              <p:nvPr/>
            </p:nvSpPr>
            <p:spPr bwMode="auto">
              <a:xfrm>
                <a:off x="2066926" y="3136900"/>
                <a:ext cx="447675" cy="1127125"/>
              </a:xfrm>
              <a:custGeom>
                <a:avLst/>
                <a:gdLst>
                  <a:gd name="T0" fmla="*/ 150 w 150"/>
                  <a:gd name="T1" fmla="*/ 228 h 379"/>
                  <a:gd name="T2" fmla="*/ 135 w 150"/>
                  <a:gd name="T3" fmla="*/ 150 h 379"/>
                  <a:gd name="T4" fmla="*/ 143 w 150"/>
                  <a:gd name="T5" fmla="*/ 19 h 379"/>
                  <a:gd name="T6" fmla="*/ 31 w 150"/>
                  <a:gd name="T7" fmla="*/ 8 h 379"/>
                  <a:gd name="T8" fmla="*/ 4 w 150"/>
                  <a:gd name="T9" fmla="*/ 116 h 379"/>
                  <a:gd name="T10" fmla="*/ 118 w 150"/>
                  <a:gd name="T11" fmla="*/ 302 h 379"/>
                  <a:gd name="T12" fmla="*/ 150 w 150"/>
                  <a:gd name="T13" fmla="*/ 228 h 379"/>
                </a:gdLst>
                <a:ahLst/>
                <a:cxnLst>
                  <a:cxn ang="0">
                    <a:pos x="T0" y="T1"/>
                  </a:cxn>
                  <a:cxn ang="0">
                    <a:pos x="T2" y="T3"/>
                  </a:cxn>
                  <a:cxn ang="0">
                    <a:pos x="T4" y="T5"/>
                  </a:cxn>
                  <a:cxn ang="0">
                    <a:pos x="T6" y="T7"/>
                  </a:cxn>
                  <a:cxn ang="0">
                    <a:pos x="T8" y="T9"/>
                  </a:cxn>
                  <a:cxn ang="0">
                    <a:pos x="T10" y="T11"/>
                  </a:cxn>
                  <a:cxn ang="0">
                    <a:pos x="T12" y="T13"/>
                  </a:cxn>
                </a:cxnLst>
                <a:rect l="0" t="0" r="r" b="b"/>
                <a:pathLst>
                  <a:path w="150" h="379">
                    <a:moveTo>
                      <a:pt x="150" y="228"/>
                    </a:moveTo>
                    <a:cubicBezTo>
                      <a:pt x="144" y="200"/>
                      <a:pt x="135" y="168"/>
                      <a:pt x="135" y="150"/>
                    </a:cubicBezTo>
                    <a:cubicBezTo>
                      <a:pt x="134" y="129"/>
                      <a:pt x="139" y="66"/>
                      <a:pt x="143" y="19"/>
                    </a:cubicBezTo>
                    <a:cubicBezTo>
                      <a:pt x="97" y="5"/>
                      <a:pt x="39" y="0"/>
                      <a:pt x="31" y="8"/>
                    </a:cubicBezTo>
                    <a:cubicBezTo>
                      <a:pt x="16" y="21"/>
                      <a:pt x="8" y="86"/>
                      <a:pt x="4" y="116"/>
                    </a:cubicBezTo>
                    <a:cubicBezTo>
                      <a:pt x="0" y="149"/>
                      <a:pt x="7" y="379"/>
                      <a:pt x="118" y="302"/>
                    </a:cubicBezTo>
                    <a:cubicBezTo>
                      <a:pt x="118" y="302"/>
                      <a:pt x="133" y="270"/>
                      <a:pt x="150" y="228"/>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09"/>
              <p:cNvSpPr>
                <a:spLocks/>
              </p:cNvSpPr>
              <p:nvPr/>
            </p:nvSpPr>
            <p:spPr bwMode="auto">
              <a:xfrm>
                <a:off x="1817688" y="2886075"/>
                <a:ext cx="871538" cy="673100"/>
              </a:xfrm>
              <a:custGeom>
                <a:avLst/>
                <a:gdLst>
                  <a:gd name="T0" fmla="*/ 207 w 293"/>
                  <a:gd name="T1" fmla="*/ 91 h 226"/>
                  <a:gd name="T2" fmla="*/ 82 w 293"/>
                  <a:gd name="T3" fmla="*/ 112 h 226"/>
                  <a:gd name="T4" fmla="*/ 28 w 293"/>
                  <a:gd name="T5" fmla="*/ 215 h 226"/>
                  <a:gd name="T6" fmla="*/ 69 w 293"/>
                  <a:gd name="T7" fmla="*/ 38 h 226"/>
                  <a:gd name="T8" fmla="*/ 272 w 293"/>
                  <a:gd name="T9" fmla="*/ 49 h 226"/>
                  <a:gd name="T10" fmla="*/ 207 w 293"/>
                  <a:gd name="T11" fmla="*/ 91 h 226"/>
                </a:gdLst>
                <a:ahLst/>
                <a:cxnLst>
                  <a:cxn ang="0">
                    <a:pos x="T0" y="T1"/>
                  </a:cxn>
                  <a:cxn ang="0">
                    <a:pos x="T2" y="T3"/>
                  </a:cxn>
                  <a:cxn ang="0">
                    <a:pos x="T4" y="T5"/>
                  </a:cxn>
                  <a:cxn ang="0">
                    <a:pos x="T6" y="T7"/>
                  </a:cxn>
                  <a:cxn ang="0">
                    <a:pos x="T8" y="T9"/>
                  </a:cxn>
                  <a:cxn ang="0">
                    <a:pos x="T10" y="T11"/>
                  </a:cxn>
                </a:cxnLst>
                <a:rect l="0" t="0" r="r" b="b"/>
                <a:pathLst>
                  <a:path w="293" h="226">
                    <a:moveTo>
                      <a:pt x="207" y="91"/>
                    </a:moveTo>
                    <a:cubicBezTo>
                      <a:pt x="186" y="92"/>
                      <a:pt x="124" y="80"/>
                      <a:pt x="82" y="112"/>
                    </a:cubicBezTo>
                    <a:cubicBezTo>
                      <a:pt x="40" y="144"/>
                      <a:pt x="49" y="204"/>
                      <a:pt x="28" y="215"/>
                    </a:cubicBezTo>
                    <a:cubicBezTo>
                      <a:pt x="7" y="226"/>
                      <a:pt x="0" y="77"/>
                      <a:pt x="69" y="38"/>
                    </a:cubicBezTo>
                    <a:cubicBezTo>
                      <a:pt x="136" y="0"/>
                      <a:pt x="250" y="29"/>
                      <a:pt x="272" y="49"/>
                    </a:cubicBezTo>
                    <a:cubicBezTo>
                      <a:pt x="293" y="70"/>
                      <a:pt x="207" y="91"/>
                      <a:pt x="207" y="9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10"/>
              <p:cNvSpPr>
                <a:spLocks/>
              </p:cNvSpPr>
              <p:nvPr/>
            </p:nvSpPr>
            <p:spPr bwMode="auto">
              <a:xfrm>
                <a:off x="2076451" y="4349750"/>
                <a:ext cx="527050" cy="887413"/>
              </a:xfrm>
              <a:custGeom>
                <a:avLst/>
                <a:gdLst>
                  <a:gd name="T0" fmla="*/ 177 w 177"/>
                  <a:gd name="T1" fmla="*/ 14 h 298"/>
                  <a:gd name="T2" fmla="*/ 43 w 177"/>
                  <a:gd name="T3" fmla="*/ 298 h 298"/>
                  <a:gd name="T4" fmla="*/ 2 w 177"/>
                  <a:gd name="T5" fmla="*/ 277 h 298"/>
                  <a:gd name="T6" fmla="*/ 98 w 177"/>
                  <a:gd name="T7" fmla="*/ 0 h 298"/>
                  <a:gd name="T8" fmla="*/ 177 w 177"/>
                  <a:gd name="T9" fmla="*/ 14 h 298"/>
                </a:gdLst>
                <a:ahLst/>
                <a:cxnLst>
                  <a:cxn ang="0">
                    <a:pos x="T0" y="T1"/>
                  </a:cxn>
                  <a:cxn ang="0">
                    <a:pos x="T2" y="T3"/>
                  </a:cxn>
                  <a:cxn ang="0">
                    <a:pos x="T4" y="T5"/>
                  </a:cxn>
                  <a:cxn ang="0">
                    <a:pos x="T6" y="T7"/>
                  </a:cxn>
                  <a:cxn ang="0">
                    <a:pos x="T8" y="T9"/>
                  </a:cxn>
                </a:cxnLst>
                <a:rect l="0" t="0" r="r" b="b"/>
                <a:pathLst>
                  <a:path w="177" h="298">
                    <a:moveTo>
                      <a:pt x="177" y="14"/>
                    </a:moveTo>
                    <a:cubicBezTo>
                      <a:pt x="132" y="110"/>
                      <a:pt x="101" y="201"/>
                      <a:pt x="43" y="298"/>
                    </a:cubicBezTo>
                    <a:cubicBezTo>
                      <a:pt x="43" y="298"/>
                      <a:pt x="0" y="288"/>
                      <a:pt x="2" y="277"/>
                    </a:cubicBezTo>
                    <a:cubicBezTo>
                      <a:pt x="29" y="168"/>
                      <a:pt x="63" y="102"/>
                      <a:pt x="98" y="0"/>
                    </a:cubicBezTo>
                    <a:lnTo>
                      <a:pt x="177" y="1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111"/>
              <p:cNvSpPr>
                <a:spLocks/>
              </p:cNvSpPr>
              <p:nvPr/>
            </p:nvSpPr>
            <p:spPr bwMode="auto">
              <a:xfrm>
                <a:off x="2106613" y="4686300"/>
                <a:ext cx="180975" cy="428625"/>
              </a:xfrm>
              <a:custGeom>
                <a:avLst/>
                <a:gdLst>
                  <a:gd name="T0" fmla="*/ 0 w 61"/>
                  <a:gd name="T1" fmla="*/ 135 h 144"/>
                  <a:gd name="T2" fmla="*/ 46 w 61"/>
                  <a:gd name="T3" fmla="*/ 0 h 144"/>
                  <a:gd name="T4" fmla="*/ 61 w 61"/>
                  <a:gd name="T5" fmla="*/ 9 h 144"/>
                  <a:gd name="T6" fmla="*/ 20 w 61"/>
                  <a:gd name="T7" fmla="*/ 144 h 144"/>
                  <a:gd name="T8" fmla="*/ 0 w 61"/>
                  <a:gd name="T9" fmla="*/ 135 h 144"/>
                </a:gdLst>
                <a:ahLst/>
                <a:cxnLst>
                  <a:cxn ang="0">
                    <a:pos x="T0" y="T1"/>
                  </a:cxn>
                  <a:cxn ang="0">
                    <a:pos x="T2" y="T3"/>
                  </a:cxn>
                  <a:cxn ang="0">
                    <a:pos x="T4" y="T5"/>
                  </a:cxn>
                  <a:cxn ang="0">
                    <a:pos x="T6" y="T7"/>
                  </a:cxn>
                  <a:cxn ang="0">
                    <a:pos x="T8" y="T9"/>
                  </a:cxn>
                </a:cxnLst>
                <a:rect l="0" t="0" r="r" b="b"/>
                <a:pathLst>
                  <a:path w="61" h="144">
                    <a:moveTo>
                      <a:pt x="0" y="135"/>
                    </a:moveTo>
                    <a:cubicBezTo>
                      <a:pt x="14" y="85"/>
                      <a:pt x="30" y="43"/>
                      <a:pt x="46" y="0"/>
                    </a:cubicBezTo>
                    <a:cubicBezTo>
                      <a:pt x="61" y="9"/>
                      <a:pt x="61" y="9"/>
                      <a:pt x="61" y="9"/>
                    </a:cubicBezTo>
                    <a:cubicBezTo>
                      <a:pt x="56" y="24"/>
                      <a:pt x="20" y="144"/>
                      <a:pt x="20" y="144"/>
                    </a:cubicBezTo>
                    <a:cubicBezTo>
                      <a:pt x="20" y="144"/>
                      <a:pt x="11" y="140"/>
                      <a:pt x="0" y="13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112"/>
              <p:cNvSpPr>
                <a:spLocks/>
              </p:cNvSpPr>
              <p:nvPr/>
            </p:nvSpPr>
            <p:spPr bwMode="auto">
              <a:xfrm>
                <a:off x="2946401" y="4175125"/>
                <a:ext cx="646113" cy="806450"/>
              </a:xfrm>
              <a:custGeom>
                <a:avLst/>
                <a:gdLst>
                  <a:gd name="T0" fmla="*/ 0 w 217"/>
                  <a:gd name="T1" fmla="*/ 43 h 271"/>
                  <a:gd name="T2" fmla="*/ 176 w 217"/>
                  <a:gd name="T3" fmla="*/ 271 h 271"/>
                  <a:gd name="T4" fmla="*/ 217 w 217"/>
                  <a:gd name="T5" fmla="*/ 247 h 271"/>
                  <a:gd name="T6" fmla="*/ 138 w 217"/>
                  <a:gd name="T7" fmla="*/ 100 h 271"/>
                  <a:gd name="T8" fmla="*/ 32 w 217"/>
                  <a:gd name="T9" fmla="*/ 6 h 271"/>
                  <a:gd name="T10" fmla="*/ 0 w 217"/>
                  <a:gd name="T11" fmla="*/ 43 h 271"/>
                </a:gdLst>
                <a:ahLst/>
                <a:cxnLst>
                  <a:cxn ang="0">
                    <a:pos x="T0" y="T1"/>
                  </a:cxn>
                  <a:cxn ang="0">
                    <a:pos x="T2" y="T3"/>
                  </a:cxn>
                  <a:cxn ang="0">
                    <a:pos x="T4" y="T5"/>
                  </a:cxn>
                  <a:cxn ang="0">
                    <a:pos x="T6" y="T7"/>
                  </a:cxn>
                  <a:cxn ang="0">
                    <a:pos x="T8" y="T9"/>
                  </a:cxn>
                  <a:cxn ang="0">
                    <a:pos x="T10" y="T11"/>
                  </a:cxn>
                </a:cxnLst>
                <a:rect l="0" t="0" r="r" b="b"/>
                <a:pathLst>
                  <a:path w="217" h="271">
                    <a:moveTo>
                      <a:pt x="0" y="43"/>
                    </a:moveTo>
                    <a:cubicBezTo>
                      <a:pt x="30" y="70"/>
                      <a:pt x="117" y="208"/>
                      <a:pt x="176" y="271"/>
                    </a:cubicBezTo>
                    <a:cubicBezTo>
                      <a:pt x="217" y="247"/>
                      <a:pt x="217" y="247"/>
                      <a:pt x="217" y="247"/>
                    </a:cubicBezTo>
                    <a:cubicBezTo>
                      <a:pt x="217" y="247"/>
                      <a:pt x="142" y="108"/>
                      <a:pt x="138" y="100"/>
                    </a:cubicBezTo>
                    <a:cubicBezTo>
                      <a:pt x="133" y="91"/>
                      <a:pt x="44" y="0"/>
                      <a:pt x="32" y="6"/>
                    </a:cubicBezTo>
                    <a:cubicBezTo>
                      <a:pt x="20" y="11"/>
                      <a:pt x="0" y="43"/>
                      <a:pt x="0" y="43"/>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113"/>
              <p:cNvSpPr>
                <a:spLocks/>
              </p:cNvSpPr>
              <p:nvPr/>
            </p:nvSpPr>
            <p:spPr bwMode="auto">
              <a:xfrm>
                <a:off x="3059113" y="4430713"/>
                <a:ext cx="447675" cy="550863"/>
              </a:xfrm>
              <a:custGeom>
                <a:avLst/>
                <a:gdLst>
                  <a:gd name="T0" fmla="*/ 0 w 150"/>
                  <a:gd name="T1" fmla="*/ 3 h 185"/>
                  <a:gd name="T2" fmla="*/ 138 w 150"/>
                  <a:gd name="T3" fmla="*/ 185 h 185"/>
                  <a:gd name="T4" fmla="*/ 150 w 150"/>
                  <a:gd name="T5" fmla="*/ 178 h 185"/>
                  <a:gd name="T6" fmla="*/ 30 w 150"/>
                  <a:gd name="T7" fmla="*/ 0 h 185"/>
                  <a:gd name="T8" fmla="*/ 0 w 150"/>
                  <a:gd name="T9" fmla="*/ 3 h 185"/>
                </a:gdLst>
                <a:ahLst/>
                <a:cxnLst>
                  <a:cxn ang="0">
                    <a:pos x="T0" y="T1"/>
                  </a:cxn>
                  <a:cxn ang="0">
                    <a:pos x="T2" y="T3"/>
                  </a:cxn>
                  <a:cxn ang="0">
                    <a:pos x="T4" y="T5"/>
                  </a:cxn>
                  <a:cxn ang="0">
                    <a:pos x="T6" y="T7"/>
                  </a:cxn>
                  <a:cxn ang="0">
                    <a:pos x="T8" y="T9"/>
                  </a:cxn>
                </a:cxnLst>
                <a:rect l="0" t="0" r="r" b="b"/>
                <a:pathLst>
                  <a:path w="150" h="185">
                    <a:moveTo>
                      <a:pt x="0" y="3"/>
                    </a:moveTo>
                    <a:cubicBezTo>
                      <a:pt x="39" y="57"/>
                      <a:pt x="96" y="140"/>
                      <a:pt x="138" y="185"/>
                    </a:cubicBezTo>
                    <a:cubicBezTo>
                      <a:pt x="150" y="178"/>
                      <a:pt x="150" y="178"/>
                      <a:pt x="150" y="178"/>
                    </a:cubicBezTo>
                    <a:cubicBezTo>
                      <a:pt x="111" y="119"/>
                      <a:pt x="33" y="5"/>
                      <a:pt x="30" y="0"/>
                    </a:cubicBezTo>
                    <a:lnTo>
                      <a:pt x="0" y="3"/>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114"/>
              <p:cNvSpPr>
                <a:spLocks/>
              </p:cNvSpPr>
              <p:nvPr/>
            </p:nvSpPr>
            <p:spPr bwMode="auto">
              <a:xfrm>
                <a:off x="2073276" y="3903663"/>
                <a:ext cx="1298575" cy="969963"/>
              </a:xfrm>
              <a:custGeom>
                <a:avLst/>
                <a:gdLst>
                  <a:gd name="T0" fmla="*/ 86 w 436"/>
                  <a:gd name="T1" fmla="*/ 0 h 326"/>
                  <a:gd name="T2" fmla="*/ 0 w 436"/>
                  <a:gd name="T3" fmla="*/ 245 h 326"/>
                  <a:gd name="T4" fmla="*/ 154 w 436"/>
                  <a:gd name="T5" fmla="*/ 301 h 326"/>
                  <a:gd name="T6" fmla="*/ 216 w 436"/>
                  <a:gd name="T7" fmla="*/ 154 h 326"/>
                  <a:gd name="T8" fmla="*/ 326 w 436"/>
                  <a:gd name="T9" fmla="*/ 270 h 326"/>
                  <a:gd name="T10" fmla="*/ 436 w 436"/>
                  <a:gd name="T11" fmla="*/ 179 h 326"/>
                  <a:gd name="T12" fmla="*/ 284 w 436"/>
                  <a:gd name="T13" fmla="*/ 11 h 326"/>
                  <a:gd name="T14" fmla="*/ 86 w 436"/>
                  <a:gd name="T15" fmla="*/ 0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326">
                    <a:moveTo>
                      <a:pt x="86" y="0"/>
                    </a:moveTo>
                    <a:cubicBezTo>
                      <a:pt x="63" y="74"/>
                      <a:pt x="32" y="191"/>
                      <a:pt x="0" y="245"/>
                    </a:cubicBezTo>
                    <a:cubicBezTo>
                      <a:pt x="35" y="320"/>
                      <a:pt x="135" y="326"/>
                      <a:pt x="154" y="301"/>
                    </a:cubicBezTo>
                    <a:cubicBezTo>
                      <a:pt x="216" y="154"/>
                      <a:pt x="216" y="154"/>
                      <a:pt x="216" y="154"/>
                    </a:cubicBezTo>
                    <a:cubicBezTo>
                      <a:pt x="216" y="154"/>
                      <a:pt x="315" y="268"/>
                      <a:pt x="326" y="270"/>
                    </a:cubicBezTo>
                    <a:cubicBezTo>
                      <a:pt x="338" y="271"/>
                      <a:pt x="432" y="184"/>
                      <a:pt x="436" y="179"/>
                    </a:cubicBezTo>
                    <a:cubicBezTo>
                      <a:pt x="284" y="11"/>
                      <a:pt x="284" y="11"/>
                      <a:pt x="284" y="11"/>
                    </a:cubicBezTo>
                    <a:lnTo>
                      <a:pt x="86"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115"/>
              <p:cNvSpPr>
                <a:spLocks/>
              </p:cNvSpPr>
              <p:nvPr/>
            </p:nvSpPr>
            <p:spPr bwMode="auto">
              <a:xfrm>
                <a:off x="2073276" y="4049713"/>
                <a:ext cx="917575" cy="823913"/>
              </a:xfrm>
              <a:custGeom>
                <a:avLst/>
                <a:gdLst>
                  <a:gd name="T0" fmla="*/ 71 w 308"/>
                  <a:gd name="T1" fmla="*/ 1 h 277"/>
                  <a:gd name="T2" fmla="*/ 0 w 308"/>
                  <a:gd name="T3" fmla="*/ 196 h 277"/>
                  <a:gd name="T4" fmla="*/ 154 w 308"/>
                  <a:gd name="T5" fmla="*/ 252 h 277"/>
                  <a:gd name="T6" fmla="*/ 81 w 308"/>
                  <a:gd name="T7" fmla="*/ 230 h 277"/>
                  <a:gd name="T8" fmla="*/ 32 w 308"/>
                  <a:gd name="T9" fmla="*/ 204 h 277"/>
                  <a:gd name="T10" fmla="*/ 79 w 308"/>
                  <a:gd name="T11" fmla="*/ 107 h 277"/>
                  <a:gd name="T12" fmla="*/ 102 w 308"/>
                  <a:gd name="T13" fmla="*/ 30 h 277"/>
                  <a:gd name="T14" fmla="*/ 195 w 308"/>
                  <a:gd name="T15" fmla="*/ 37 h 277"/>
                  <a:gd name="T16" fmla="*/ 306 w 308"/>
                  <a:gd name="T17" fmla="*/ 4 h 277"/>
                  <a:gd name="T18" fmla="*/ 71 w 30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277">
                    <a:moveTo>
                      <a:pt x="71" y="1"/>
                    </a:moveTo>
                    <a:cubicBezTo>
                      <a:pt x="50" y="70"/>
                      <a:pt x="25" y="153"/>
                      <a:pt x="0" y="196"/>
                    </a:cubicBezTo>
                    <a:cubicBezTo>
                      <a:pt x="35" y="271"/>
                      <a:pt x="135" y="277"/>
                      <a:pt x="154" y="252"/>
                    </a:cubicBezTo>
                    <a:cubicBezTo>
                      <a:pt x="154" y="252"/>
                      <a:pt x="119" y="241"/>
                      <a:pt x="81" y="230"/>
                    </a:cubicBezTo>
                    <a:cubicBezTo>
                      <a:pt x="44" y="218"/>
                      <a:pt x="32" y="204"/>
                      <a:pt x="32" y="204"/>
                    </a:cubicBezTo>
                    <a:cubicBezTo>
                      <a:pt x="32" y="204"/>
                      <a:pt x="61" y="175"/>
                      <a:pt x="79" y="107"/>
                    </a:cubicBezTo>
                    <a:cubicBezTo>
                      <a:pt x="97" y="40"/>
                      <a:pt x="102" y="30"/>
                      <a:pt x="102" y="30"/>
                    </a:cubicBezTo>
                    <a:cubicBezTo>
                      <a:pt x="102" y="30"/>
                      <a:pt x="154" y="44"/>
                      <a:pt x="195" y="37"/>
                    </a:cubicBezTo>
                    <a:cubicBezTo>
                      <a:pt x="237" y="31"/>
                      <a:pt x="305" y="0"/>
                      <a:pt x="306" y="4"/>
                    </a:cubicBezTo>
                    <a:cubicBezTo>
                      <a:pt x="308" y="8"/>
                      <a:pt x="90" y="7"/>
                      <a:pt x="71" y="1"/>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116"/>
              <p:cNvSpPr>
                <a:spLocks/>
              </p:cNvSpPr>
              <p:nvPr/>
            </p:nvSpPr>
            <p:spPr bwMode="auto">
              <a:xfrm>
                <a:off x="2716213" y="4254500"/>
                <a:ext cx="649288" cy="455613"/>
              </a:xfrm>
              <a:custGeom>
                <a:avLst/>
                <a:gdLst>
                  <a:gd name="T0" fmla="*/ 0 w 218"/>
                  <a:gd name="T1" fmla="*/ 36 h 153"/>
                  <a:gd name="T2" fmla="*/ 110 w 218"/>
                  <a:gd name="T3" fmla="*/ 152 h 153"/>
                  <a:gd name="T4" fmla="*/ 218 w 218"/>
                  <a:gd name="T5" fmla="*/ 63 h 153"/>
                  <a:gd name="T6" fmla="*/ 150 w 218"/>
                  <a:gd name="T7" fmla="*/ 98 h 153"/>
                  <a:gd name="T8" fmla="*/ 116 w 218"/>
                  <a:gd name="T9" fmla="*/ 124 h 153"/>
                  <a:gd name="T10" fmla="*/ 8 w 218"/>
                  <a:gd name="T11" fmla="*/ 0 h 153"/>
                  <a:gd name="T12" fmla="*/ 0 w 218"/>
                  <a:gd name="T13" fmla="*/ 36 h 153"/>
                </a:gdLst>
                <a:ahLst/>
                <a:cxnLst>
                  <a:cxn ang="0">
                    <a:pos x="T0" y="T1"/>
                  </a:cxn>
                  <a:cxn ang="0">
                    <a:pos x="T2" y="T3"/>
                  </a:cxn>
                  <a:cxn ang="0">
                    <a:pos x="T4" y="T5"/>
                  </a:cxn>
                  <a:cxn ang="0">
                    <a:pos x="T6" y="T7"/>
                  </a:cxn>
                  <a:cxn ang="0">
                    <a:pos x="T8" y="T9"/>
                  </a:cxn>
                  <a:cxn ang="0">
                    <a:pos x="T10" y="T11"/>
                  </a:cxn>
                  <a:cxn ang="0">
                    <a:pos x="T12" y="T13"/>
                  </a:cxn>
                </a:cxnLst>
                <a:rect l="0" t="0" r="r" b="b"/>
                <a:pathLst>
                  <a:path w="218" h="153">
                    <a:moveTo>
                      <a:pt x="0" y="36"/>
                    </a:moveTo>
                    <a:cubicBezTo>
                      <a:pt x="0" y="36"/>
                      <a:pt x="99" y="150"/>
                      <a:pt x="110" y="152"/>
                    </a:cubicBezTo>
                    <a:cubicBezTo>
                      <a:pt x="121" y="153"/>
                      <a:pt x="204" y="77"/>
                      <a:pt x="218" y="63"/>
                    </a:cubicBezTo>
                    <a:cubicBezTo>
                      <a:pt x="194" y="73"/>
                      <a:pt x="163" y="89"/>
                      <a:pt x="150" y="98"/>
                    </a:cubicBezTo>
                    <a:cubicBezTo>
                      <a:pt x="127" y="114"/>
                      <a:pt x="116" y="124"/>
                      <a:pt x="116" y="124"/>
                    </a:cubicBezTo>
                    <a:cubicBezTo>
                      <a:pt x="8" y="0"/>
                      <a:pt x="8" y="0"/>
                      <a:pt x="8" y="0"/>
                    </a:cubicBezTo>
                    <a:lnTo>
                      <a:pt x="0" y="36"/>
                    </a:ln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117"/>
              <p:cNvSpPr>
                <a:spLocks/>
              </p:cNvSpPr>
              <p:nvPr/>
            </p:nvSpPr>
            <p:spPr bwMode="auto">
              <a:xfrm>
                <a:off x="2733676" y="3049588"/>
                <a:ext cx="406400" cy="788988"/>
              </a:xfrm>
              <a:custGeom>
                <a:avLst/>
                <a:gdLst>
                  <a:gd name="T0" fmla="*/ 0 w 136"/>
                  <a:gd name="T1" fmla="*/ 6 h 265"/>
                  <a:gd name="T2" fmla="*/ 41 w 136"/>
                  <a:gd name="T3" fmla="*/ 15 h 265"/>
                  <a:gd name="T4" fmla="*/ 133 w 136"/>
                  <a:gd name="T5" fmla="*/ 240 h 265"/>
                  <a:gd name="T6" fmla="*/ 80 w 136"/>
                  <a:gd name="T7" fmla="*/ 255 h 265"/>
                  <a:gd name="T8" fmla="*/ 0 w 136"/>
                  <a:gd name="T9" fmla="*/ 6 h 265"/>
                </a:gdLst>
                <a:ahLst/>
                <a:cxnLst>
                  <a:cxn ang="0">
                    <a:pos x="T0" y="T1"/>
                  </a:cxn>
                  <a:cxn ang="0">
                    <a:pos x="T2" y="T3"/>
                  </a:cxn>
                  <a:cxn ang="0">
                    <a:pos x="T4" y="T5"/>
                  </a:cxn>
                  <a:cxn ang="0">
                    <a:pos x="T6" y="T7"/>
                  </a:cxn>
                  <a:cxn ang="0">
                    <a:pos x="T8" y="T9"/>
                  </a:cxn>
                </a:cxnLst>
                <a:rect l="0" t="0" r="r" b="b"/>
                <a:pathLst>
                  <a:path w="136" h="265">
                    <a:moveTo>
                      <a:pt x="0" y="6"/>
                    </a:moveTo>
                    <a:cubicBezTo>
                      <a:pt x="0" y="6"/>
                      <a:pt x="21" y="0"/>
                      <a:pt x="41" y="15"/>
                    </a:cubicBezTo>
                    <a:cubicBezTo>
                      <a:pt x="60" y="31"/>
                      <a:pt x="136" y="236"/>
                      <a:pt x="133" y="240"/>
                    </a:cubicBezTo>
                    <a:cubicBezTo>
                      <a:pt x="130" y="244"/>
                      <a:pt x="93" y="265"/>
                      <a:pt x="80" y="255"/>
                    </a:cubicBezTo>
                    <a:cubicBezTo>
                      <a:pt x="67" y="244"/>
                      <a:pt x="0" y="6"/>
                      <a:pt x="0"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118"/>
              <p:cNvSpPr>
                <a:spLocks/>
              </p:cNvSpPr>
              <p:nvPr/>
            </p:nvSpPr>
            <p:spPr bwMode="auto">
              <a:xfrm>
                <a:off x="2895601" y="3621088"/>
                <a:ext cx="571500" cy="230188"/>
              </a:xfrm>
              <a:custGeom>
                <a:avLst/>
                <a:gdLst>
                  <a:gd name="T0" fmla="*/ 192 w 192"/>
                  <a:gd name="T1" fmla="*/ 34 h 77"/>
                  <a:gd name="T2" fmla="*/ 32 w 192"/>
                  <a:gd name="T3" fmla="*/ 73 h 77"/>
                  <a:gd name="T4" fmla="*/ 7 w 192"/>
                  <a:gd name="T5" fmla="*/ 9 h 77"/>
                  <a:gd name="T6" fmla="*/ 161 w 192"/>
                  <a:gd name="T7" fmla="*/ 0 h 77"/>
                  <a:gd name="T8" fmla="*/ 192 w 192"/>
                  <a:gd name="T9" fmla="*/ 34 h 77"/>
                </a:gdLst>
                <a:ahLst/>
                <a:cxnLst>
                  <a:cxn ang="0">
                    <a:pos x="T0" y="T1"/>
                  </a:cxn>
                  <a:cxn ang="0">
                    <a:pos x="T2" y="T3"/>
                  </a:cxn>
                  <a:cxn ang="0">
                    <a:pos x="T4" y="T5"/>
                  </a:cxn>
                  <a:cxn ang="0">
                    <a:pos x="T6" y="T7"/>
                  </a:cxn>
                  <a:cxn ang="0">
                    <a:pos x="T8" y="T9"/>
                  </a:cxn>
                </a:cxnLst>
                <a:rect l="0" t="0" r="r" b="b"/>
                <a:pathLst>
                  <a:path w="192" h="77">
                    <a:moveTo>
                      <a:pt x="192" y="34"/>
                    </a:moveTo>
                    <a:cubicBezTo>
                      <a:pt x="165" y="44"/>
                      <a:pt x="42" y="77"/>
                      <a:pt x="32" y="73"/>
                    </a:cubicBezTo>
                    <a:cubicBezTo>
                      <a:pt x="21" y="68"/>
                      <a:pt x="0" y="9"/>
                      <a:pt x="7" y="9"/>
                    </a:cubicBezTo>
                    <a:cubicBezTo>
                      <a:pt x="14" y="10"/>
                      <a:pt x="161" y="0"/>
                      <a:pt x="161" y="0"/>
                    </a:cubicBezTo>
                    <a:lnTo>
                      <a:pt x="192" y="3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119"/>
              <p:cNvSpPr>
                <a:spLocks noEditPoints="1"/>
              </p:cNvSpPr>
              <p:nvPr/>
            </p:nvSpPr>
            <p:spPr bwMode="auto">
              <a:xfrm>
                <a:off x="2922588" y="3681413"/>
                <a:ext cx="395288" cy="58738"/>
              </a:xfrm>
              <a:custGeom>
                <a:avLst/>
                <a:gdLst>
                  <a:gd name="T0" fmla="*/ 12 w 133"/>
                  <a:gd name="T1" fmla="*/ 6 h 20"/>
                  <a:gd name="T2" fmla="*/ 14 w 133"/>
                  <a:gd name="T3" fmla="*/ 20 h 20"/>
                  <a:gd name="T4" fmla="*/ 12 w 133"/>
                  <a:gd name="T5" fmla="*/ 6 h 20"/>
                  <a:gd name="T6" fmla="*/ 12 w 133"/>
                  <a:gd name="T7" fmla="*/ 6 h 20"/>
                  <a:gd name="T8" fmla="*/ 1 w 133"/>
                  <a:gd name="T9" fmla="*/ 5 h 20"/>
                  <a:gd name="T10" fmla="*/ 0 w 133"/>
                  <a:gd name="T11" fmla="*/ 5 h 20"/>
                  <a:gd name="T12" fmla="*/ 6 w 133"/>
                  <a:gd name="T13" fmla="*/ 19 h 20"/>
                  <a:gd name="T14" fmla="*/ 14 w 133"/>
                  <a:gd name="T15" fmla="*/ 20 h 20"/>
                  <a:gd name="T16" fmla="*/ 67 w 133"/>
                  <a:gd name="T17" fmla="*/ 19 h 20"/>
                  <a:gd name="T18" fmla="*/ 96 w 133"/>
                  <a:gd name="T19" fmla="*/ 16 h 20"/>
                  <a:gd name="T20" fmla="*/ 133 w 133"/>
                  <a:gd name="T21" fmla="*/ 11 h 20"/>
                  <a:gd name="T22" fmla="*/ 132 w 133"/>
                  <a:gd name="T23" fmla="*/ 0 h 20"/>
                  <a:gd name="T24" fmla="*/ 65 w 133"/>
                  <a:gd name="T25" fmla="*/ 11 h 20"/>
                  <a:gd name="T26" fmla="*/ 65 w 133"/>
                  <a:gd name="T27" fmla="*/ 10 h 20"/>
                  <a:gd name="T28" fmla="*/ 12 w 133"/>
                  <a:gd name="T2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20">
                    <a:moveTo>
                      <a:pt x="12" y="6"/>
                    </a:moveTo>
                    <a:cubicBezTo>
                      <a:pt x="13" y="11"/>
                      <a:pt x="13" y="15"/>
                      <a:pt x="14" y="20"/>
                    </a:cubicBezTo>
                    <a:cubicBezTo>
                      <a:pt x="13" y="15"/>
                      <a:pt x="13" y="11"/>
                      <a:pt x="12" y="6"/>
                    </a:cubicBezTo>
                    <a:close/>
                    <a:moveTo>
                      <a:pt x="12" y="6"/>
                    </a:moveTo>
                    <a:cubicBezTo>
                      <a:pt x="1" y="5"/>
                      <a:pt x="1" y="5"/>
                      <a:pt x="1" y="5"/>
                    </a:cubicBezTo>
                    <a:cubicBezTo>
                      <a:pt x="0" y="5"/>
                      <a:pt x="0" y="5"/>
                      <a:pt x="0" y="5"/>
                    </a:cubicBezTo>
                    <a:cubicBezTo>
                      <a:pt x="1" y="11"/>
                      <a:pt x="4" y="18"/>
                      <a:pt x="6" y="19"/>
                    </a:cubicBezTo>
                    <a:cubicBezTo>
                      <a:pt x="7" y="19"/>
                      <a:pt x="10" y="19"/>
                      <a:pt x="14" y="20"/>
                    </a:cubicBezTo>
                    <a:cubicBezTo>
                      <a:pt x="26" y="20"/>
                      <a:pt x="49" y="19"/>
                      <a:pt x="67" y="19"/>
                    </a:cubicBezTo>
                    <a:cubicBezTo>
                      <a:pt x="80" y="18"/>
                      <a:pt x="91" y="17"/>
                      <a:pt x="96" y="16"/>
                    </a:cubicBezTo>
                    <a:cubicBezTo>
                      <a:pt x="105" y="15"/>
                      <a:pt x="121" y="13"/>
                      <a:pt x="133" y="11"/>
                    </a:cubicBezTo>
                    <a:cubicBezTo>
                      <a:pt x="126" y="4"/>
                      <a:pt x="132" y="0"/>
                      <a:pt x="132" y="0"/>
                    </a:cubicBezTo>
                    <a:cubicBezTo>
                      <a:pt x="65" y="11"/>
                      <a:pt x="65" y="11"/>
                      <a:pt x="65" y="11"/>
                    </a:cubicBezTo>
                    <a:cubicBezTo>
                      <a:pt x="65" y="10"/>
                      <a:pt x="65" y="10"/>
                      <a:pt x="65" y="10"/>
                    </a:cubicBezTo>
                    <a:lnTo>
                      <a:pt x="12" y="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20"/>
              <p:cNvSpPr>
                <a:spLocks/>
              </p:cNvSpPr>
              <p:nvPr/>
            </p:nvSpPr>
            <p:spPr bwMode="auto">
              <a:xfrm>
                <a:off x="2638426" y="3021013"/>
                <a:ext cx="434975" cy="588963"/>
              </a:xfrm>
              <a:custGeom>
                <a:avLst/>
                <a:gdLst>
                  <a:gd name="T0" fmla="*/ 0 w 146"/>
                  <a:gd name="T1" fmla="*/ 47 h 198"/>
                  <a:gd name="T2" fmla="*/ 10 w 146"/>
                  <a:gd name="T3" fmla="*/ 19 h 198"/>
                  <a:gd name="T4" fmla="*/ 32 w 146"/>
                  <a:gd name="T5" fmla="*/ 8 h 198"/>
                  <a:gd name="T6" fmla="*/ 146 w 146"/>
                  <a:gd name="T7" fmla="*/ 163 h 198"/>
                  <a:gd name="T8" fmla="*/ 89 w 146"/>
                  <a:gd name="T9" fmla="*/ 194 h 198"/>
                  <a:gd name="T10" fmla="*/ 77 w 146"/>
                  <a:gd name="T11" fmla="*/ 198 h 198"/>
                  <a:gd name="T12" fmla="*/ 0 w 146"/>
                  <a:gd name="T13" fmla="*/ 47 h 198"/>
                </a:gdLst>
                <a:ahLst/>
                <a:cxnLst>
                  <a:cxn ang="0">
                    <a:pos x="T0" y="T1"/>
                  </a:cxn>
                  <a:cxn ang="0">
                    <a:pos x="T2" y="T3"/>
                  </a:cxn>
                  <a:cxn ang="0">
                    <a:pos x="T4" y="T5"/>
                  </a:cxn>
                  <a:cxn ang="0">
                    <a:pos x="T6" y="T7"/>
                  </a:cxn>
                  <a:cxn ang="0">
                    <a:pos x="T8" y="T9"/>
                  </a:cxn>
                  <a:cxn ang="0">
                    <a:pos x="T10" y="T11"/>
                  </a:cxn>
                  <a:cxn ang="0">
                    <a:pos x="T12" y="T13"/>
                  </a:cxn>
                </a:cxnLst>
                <a:rect l="0" t="0" r="r" b="b"/>
                <a:pathLst>
                  <a:path w="146" h="198">
                    <a:moveTo>
                      <a:pt x="0" y="47"/>
                    </a:moveTo>
                    <a:cubicBezTo>
                      <a:pt x="0" y="40"/>
                      <a:pt x="4" y="23"/>
                      <a:pt x="10" y="19"/>
                    </a:cubicBezTo>
                    <a:cubicBezTo>
                      <a:pt x="16" y="15"/>
                      <a:pt x="16" y="10"/>
                      <a:pt x="32" y="8"/>
                    </a:cubicBezTo>
                    <a:cubicBezTo>
                      <a:pt x="99" y="0"/>
                      <a:pt x="125" y="112"/>
                      <a:pt x="146" y="163"/>
                    </a:cubicBezTo>
                    <a:cubicBezTo>
                      <a:pt x="146" y="163"/>
                      <a:pt x="98" y="190"/>
                      <a:pt x="89" y="194"/>
                    </a:cubicBezTo>
                    <a:cubicBezTo>
                      <a:pt x="80" y="198"/>
                      <a:pt x="77" y="198"/>
                      <a:pt x="77" y="198"/>
                    </a:cubicBezTo>
                    <a:lnTo>
                      <a:pt x="0"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121"/>
              <p:cNvSpPr>
                <a:spLocks/>
              </p:cNvSpPr>
              <p:nvPr/>
            </p:nvSpPr>
            <p:spPr bwMode="auto">
              <a:xfrm>
                <a:off x="2201863" y="2984500"/>
                <a:ext cx="830263" cy="1204913"/>
              </a:xfrm>
              <a:custGeom>
                <a:avLst/>
                <a:gdLst>
                  <a:gd name="T0" fmla="*/ 179 w 279"/>
                  <a:gd name="T1" fmla="*/ 20 h 405"/>
                  <a:gd name="T2" fmla="*/ 24 w 279"/>
                  <a:gd name="T3" fmla="*/ 6 h 405"/>
                  <a:gd name="T4" fmla="*/ 18 w 279"/>
                  <a:gd name="T5" fmla="*/ 141 h 405"/>
                  <a:gd name="T6" fmla="*/ 30 w 279"/>
                  <a:gd name="T7" fmla="*/ 297 h 405"/>
                  <a:gd name="T8" fmla="*/ 17 w 279"/>
                  <a:gd name="T9" fmla="*/ 364 h 405"/>
                  <a:gd name="T10" fmla="*/ 279 w 279"/>
                  <a:gd name="T11" fmla="*/ 344 h 405"/>
                  <a:gd name="T12" fmla="*/ 234 w 279"/>
                  <a:gd name="T13" fmla="*/ 143 h 405"/>
                  <a:gd name="T14" fmla="*/ 179 w 279"/>
                  <a:gd name="T15" fmla="*/ 20 h 4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405">
                    <a:moveTo>
                      <a:pt x="179" y="20"/>
                    </a:moveTo>
                    <a:cubicBezTo>
                      <a:pt x="140" y="1"/>
                      <a:pt x="76" y="0"/>
                      <a:pt x="24" y="6"/>
                    </a:cubicBezTo>
                    <a:cubicBezTo>
                      <a:pt x="24" y="6"/>
                      <a:pt x="20" y="115"/>
                      <a:pt x="18" y="141"/>
                    </a:cubicBezTo>
                    <a:cubicBezTo>
                      <a:pt x="15" y="167"/>
                      <a:pt x="47" y="253"/>
                      <a:pt x="30" y="297"/>
                    </a:cubicBezTo>
                    <a:cubicBezTo>
                      <a:pt x="13" y="342"/>
                      <a:pt x="0" y="357"/>
                      <a:pt x="17" y="364"/>
                    </a:cubicBezTo>
                    <a:cubicBezTo>
                      <a:pt x="66" y="383"/>
                      <a:pt x="254" y="405"/>
                      <a:pt x="279" y="344"/>
                    </a:cubicBezTo>
                    <a:cubicBezTo>
                      <a:pt x="263" y="310"/>
                      <a:pt x="250" y="204"/>
                      <a:pt x="234" y="143"/>
                    </a:cubicBezTo>
                    <a:cubicBezTo>
                      <a:pt x="218" y="82"/>
                      <a:pt x="179" y="20"/>
                      <a:pt x="179"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22"/>
              <p:cNvSpPr>
                <a:spLocks/>
              </p:cNvSpPr>
              <p:nvPr/>
            </p:nvSpPr>
            <p:spPr bwMode="auto">
              <a:xfrm>
                <a:off x="2222501" y="3338513"/>
                <a:ext cx="809625" cy="850900"/>
              </a:xfrm>
              <a:custGeom>
                <a:avLst/>
                <a:gdLst>
                  <a:gd name="T0" fmla="*/ 2 w 272"/>
                  <a:gd name="T1" fmla="*/ 229 h 286"/>
                  <a:gd name="T2" fmla="*/ 10 w 272"/>
                  <a:gd name="T3" fmla="*/ 245 h 286"/>
                  <a:gd name="T4" fmla="*/ 272 w 272"/>
                  <a:gd name="T5" fmla="*/ 225 h 286"/>
                  <a:gd name="T6" fmla="*/ 237 w 272"/>
                  <a:gd name="T7" fmla="*/ 71 h 286"/>
                  <a:gd name="T8" fmla="*/ 207 w 272"/>
                  <a:gd name="T9" fmla="*/ 2 h 286"/>
                  <a:gd name="T10" fmla="*/ 73 w 272"/>
                  <a:gd name="T11" fmla="*/ 79 h 286"/>
                  <a:gd name="T12" fmla="*/ 60 w 272"/>
                  <a:gd name="T13" fmla="*/ 149 h 286"/>
                  <a:gd name="T14" fmla="*/ 115 w 272"/>
                  <a:gd name="T15" fmla="*/ 123 h 286"/>
                  <a:gd name="T16" fmla="*/ 220 w 272"/>
                  <a:gd name="T17" fmla="*/ 139 h 286"/>
                  <a:gd name="T18" fmla="*/ 233 w 272"/>
                  <a:gd name="T19" fmla="*/ 216 h 286"/>
                  <a:gd name="T20" fmla="*/ 93 w 272"/>
                  <a:gd name="T21" fmla="*/ 239 h 286"/>
                  <a:gd name="T22" fmla="*/ 2 w 272"/>
                  <a:gd name="T23" fmla="*/ 22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2" h="286">
                    <a:moveTo>
                      <a:pt x="2" y="229"/>
                    </a:moveTo>
                    <a:cubicBezTo>
                      <a:pt x="0" y="237"/>
                      <a:pt x="2" y="242"/>
                      <a:pt x="10" y="245"/>
                    </a:cubicBezTo>
                    <a:cubicBezTo>
                      <a:pt x="59" y="264"/>
                      <a:pt x="247" y="286"/>
                      <a:pt x="272" y="225"/>
                    </a:cubicBezTo>
                    <a:cubicBezTo>
                      <a:pt x="260" y="198"/>
                      <a:pt x="249" y="129"/>
                      <a:pt x="237" y="71"/>
                    </a:cubicBezTo>
                    <a:cubicBezTo>
                      <a:pt x="224" y="32"/>
                      <a:pt x="212" y="0"/>
                      <a:pt x="207" y="2"/>
                    </a:cubicBezTo>
                    <a:cubicBezTo>
                      <a:pt x="162" y="18"/>
                      <a:pt x="150" y="54"/>
                      <a:pt x="73" y="79"/>
                    </a:cubicBezTo>
                    <a:cubicBezTo>
                      <a:pt x="73" y="79"/>
                      <a:pt x="42" y="153"/>
                      <a:pt x="60" y="149"/>
                    </a:cubicBezTo>
                    <a:cubicBezTo>
                      <a:pt x="79" y="144"/>
                      <a:pt x="110" y="123"/>
                      <a:pt x="115" y="123"/>
                    </a:cubicBezTo>
                    <a:cubicBezTo>
                      <a:pt x="119" y="123"/>
                      <a:pt x="220" y="139"/>
                      <a:pt x="220" y="139"/>
                    </a:cubicBezTo>
                    <a:cubicBezTo>
                      <a:pt x="220" y="139"/>
                      <a:pt x="241" y="209"/>
                      <a:pt x="233" y="216"/>
                    </a:cubicBezTo>
                    <a:cubicBezTo>
                      <a:pt x="225" y="223"/>
                      <a:pt x="127" y="245"/>
                      <a:pt x="93" y="239"/>
                    </a:cubicBezTo>
                    <a:cubicBezTo>
                      <a:pt x="59" y="233"/>
                      <a:pt x="2" y="234"/>
                      <a:pt x="2" y="22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123"/>
              <p:cNvSpPr>
                <a:spLocks/>
              </p:cNvSpPr>
              <p:nvPr/>
            </p:nvSpPr>
            <p:spPr bwMode="auto">
              <a:xfrm>
                <a:off x="2617788" y="2957513"/>
                <a:ext cx="406400" cy="619125"/>
              </a:xfrm>
              <a:custGeom>
                <a:avLst/>
                <a:gdLst>
                  <a:gd name="T0" fmla="*/ 0 w 136"/>
                  <a:gd name="T1" fmla="*/ 17 h 208"/>
                  <a:gd name="T2" fmla="*/ 106 w 136"/>
                  <a:gd name="T3" fmla="*/ 208 h 208"/>
                  <a:gd name="T4" fmla="*/ 0 w 136"/>
                  <a:gd name="T5" fmla="*/ 17 h 208"/>
                </a:gdLst>
                <a:ahLst/>
                <a:cxnLst>
                  <a:cxn ang="0">
                    <a:pos x="T0" y="T1"/>
                  </a:cxn>
                  <a:cxn ang="0">
                    <a:pos x="T2" y="T3"/>
                  </a:cxn>
                  <a:cxn ang="0">
                    <a:pos x="T4" y="T5"/>
                  </a:cxn>
                </a:cxnLst>
                <a:rect l="0" t="0" r="r" b="b"/>
                <a:pathLst>
                  <a:path w="136" h="208">
                    <a:moveTo>
                      <a:pt x="0" y="17"/>
                    </a:moveTo>
                    <a:cubicBezTo>
                      <a:pt x="71" y="62"/>
                      <a:pt x="75" y="113"/>
                      <a:pt x="106" y="208"/>
                    </a:cubicBezTo>
                    <a:cubicBezTo>
                      <a:pt x="136" y="127"/>
                      <a:pt x="58" y="0"/>
                      <a:pt x="0" y="17"/>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124"/>
              <p:cNvSpPr>
                <a:spLocks/>
              </p:cNvSpPr>
              <p:nvPr/>
            </p:nvSpPr>
            <p:spPr bwMode="auto">
              <a:xfrm>
                <a:off x="2617788" y="3003550"/>
                <a:ext cx="322263" cy="573088"/>
              </a:xfrm>
              <a:custGeom>
                <a:avLst/>
                <a:gdLst>
                  <a:gd name="T0" fmla="*/ 17 w 108"/>
                  <a:gd name="T1" fmla="*/ 0 h 193"/>
                  <a:gd name="T2" fmla="*/ 17 w 108"/>
                  <a:gd name="T3" fmla="*/ 0 h 193"/>
                  <a:gd name="T4" fmla="*/ 17 w 108"/>
                  <a:gd name="T5" fmla="*/ 0 h 193"/>
                  <a:gd name="T6" fmla="*/ 17 w 108"/>
                  <a:gd name="T7" fmla="*/ 0 h 193"/>
                  <a:gd name="T8" fmla="*/ 16 w 108"/>
                  <a:gd name="T9" fmla="*/ 0 h 193"/>
                  <a:gd name="T10" fmla="*/ 9 w 108"/>
                  <a:gd name="T11" fmla="*/ 0 h 193"/>
                  <a:gd name="T12" fmla="*/ 0 w 108"/>
                  <a:gd name="T13" fmla="*/ 2 h 193"/>
                  <a:gd name="T14" fmla="*/ 106 w 108"/>
                  <a:gd name="T15" fmla="*/ 193 h 193"/>
                  <a:gd name="T16" fmla="*/ 100 w 108"/>
                  <a:gd name="T17" fmla="*/ 134 h 193"/>
                  <a:gd name="T18" fmla="*/ 46 w 108"/>
                  <a:gd name="T19" fmla="*/ 25 h 193"/>
                  <a:gd name="T20" fmla="*/ 17 w 108"/>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93">
                    <a:moveTo>
                      <a:pt x="17" y="0"/>
                    </a:moveTo>
                    <a:cubicBezTo>
                      <a:pt x="17" y="0"/>
                      <a:pt x="17" y="0"/>
                      <a:pt x="17" y="0"/>
                    </a:cubicBezTo>
                    <a:cubicBezTo>
                      <a:pt x="17" y="0"/>
                      <a:pt x="17" y="0"/>
                      <a:pt x="17" y="0"/>
                    </a:cubicBezTo>
                    <a:cubicBezTo>
                      <a:pt x="17" y="0"/>
                      <a:pt x="17" y="0"/>
                      <a:pt x="17" y="0"/>
                    </a:cubicBezTo>
                    <a:cubicBezTo>
                      <a:pt x="16" y="0"/>
                      <a:pt x="16" y="0"/>
                      <a:pt x="16" y="0"/>
                    </a:cubicBezTo>
                    <a:cubicBezTo>
                      <a:pt x="15" y="0"/>
                      <a:pt x="12" y="0"/>
                      <a:pt x="9" y="0"/>
                    </a:cubicBezTo>
                    <a:cubicBezTo>
                      <a:pt x="5" y="0"/>
                      <a:pt x="2" y="0"/>
                      <a:pt x="0" y="2"/>
                    </a:cubicBezTo>
                    <a:cubicBezTo>
                      <a:pt x="71" y="47"/>
                      <a:pt x="75" y="98"/>
                      <a:pt x="106" y="193"/>
                    </a:cubicBezTo>
                    <a:cubicBezTo>
                      <a:pt x="106" y="193"/>
                      <a:pt x="108" y="167"/>
                      <a:pt x="100" y="134"/>
                    </a:cubicBezTo>
                    <a:cubicBezTo>
                      <a:pt x="93" y="101"/>
                      <a:pt x="57" y="37"/>
                      <a:pt x="46" y="25"/>
                    </a:cubicBezTo>
                    <a:cubicBezTo>
                      <a:pt x="34" y="13"/>
                      <a:pt x="20" y="1"/>
                      <a:pt x="17" y="0"/>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125"/>
              <p:cNvSpPr>
                <a:spLocks/>
              </p:cNvSpPr>
              <p:nvPr/>
            </p:nvSpPr>
            <p:spPr bwMode="auto">
              <a:xfrm>
                <a:off x="2386013" y="3003550"/>
                <a:ext cx="323850" cy="165100"/>
              </a:xfrm>
              <a:custGeom>
                <a:avLst/>
                <a:gdLst>
                  <a:gd name="T0" fmla="*/ 7 w 109"/>
                  <a:gd name="T1" fmla="*/ 5 h 56"/>
                  <a:gd name="T2" fmla="*/ 14 w 109"/>
                  <a:gd name="T3" fmla="*/ 28 h 56"/>
                  <a:gd name="T4" fmla="*/ 71 w 109"/>
                  <a:gd name="T5" fmla="*/ 52 h 56"/>
                  <a:gd name="T6" fmla="*/ 102 w 109"/>
                  <a:gd name="T7" fmla="*/ 31 h 56"/>
                  <a:gd name="T8" fmla="*/ 71 w 109"/>
                  <a:gd name="T9" fmla="*/ 7 h 56"/>
                  <a:gd name="T10" fmla="*/ 7 w 109"/>
                  <a:gd name="T11" fmla="*/ 5 h 56"/>
                </a:gdLst>
                <a:ahLst/>
                <a:cxnLst>
                  <a:cxn ang="0">
                    <a:pos x="T0" y="T1"/>
                  </a:cxn>
                  <a:cxn ang="0">
                    <a:pos x="T2" y="T3"/>
                  </a:cxn>
                  <a:cxn ang="0">
                    <a:pos x="T4" y="T5"/>
                  </a:cxn>
                  <a:cxn ang="0">
                    <a:pos x="T6" y="T7"/>
                  </a:cxn>
                  <a:cxn ang="0">
                    <a:pos x="T8" y="T9"/>
                  </a:cxn>
                  <a:cxn ang="0">
                    <a:pos x="T10" y="T11"/>
                  </a:cxn>
                </a:cxnLst>
                <a:rect l="0" t="0" r="r" b="b"/>
                <a:pathLst>
                  <a:path w="109" h="56">
                    <a:moveTo>
                      <a:pt x="7" y="5"/>
                    </a:moveTo>
                    <a:cubicBezTo>
                      <a:pt x="2" y="10"/>
                      <a:pt x="0" y="10"/>
                      <a:pt x="14" y="28"/>
                    </a:cubicBezTo>
                    <a:cubicBezTo>
                      <a:pt x="27" y="46"/>
                      <a:pt x="44" y="49"/>
                      <a:pt x="71" y="52"/>
                    </a:cubicBezTo>
                    <a:cubicBezTo>
                      <a:pt x="98" y="56"/>
                      <a:pt x="109" y="48"/>
                      <a:pt x="102" y="31"/>
                    </a:cubicBezTo>
                    <a:cubicBezTo>
                      <a:pt x="94" y="13"/>
                      <a:pt x="76" y="8"/>
                      <a:pt x="71" y="7"/>
                    </a:cubicBezTo>
                    <a:cubicBezTo>
                      <a:pt x="66" y="6"/>
                      <a:pt x="12" y="0"/>
                      <a:pt x="7"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26"/>
              <p:cNvSpPr>
                <a:spLocks/>
              </p:cNvSpPr>
              <p:nvPr/>
            </p:nvSpPr>
            <p:spPr bwMode="auto">
              <a:xfrm>
                <a:off x="2135188" y="2955925"/>
                <a:ext cx="393700" cy="1019175"/>
              </a:xfrm>
              <a:custGeom>
                <a:avLst/>
                <a:gdLst>
                  <a:gd name="T0" fmla="*/ 87 w 132"/>
                  <a:gd name="T1" fmla="*/ 13 h 343"/>
                  <a:gd name="T2" fmla="*/ 41 w 132"/>
                  <a:gd name="T3" fmla="*/ 17 h 343"/>
                  <a:gd name="T4" fmla="*/ 73 w 132"/>
                  <a:gd name="T5" fmla="*/ 48 h 343"/>
                  <a:gd name="T6" fmla="*/ 0 w 132"/>
                  <a:gd name="T7" fmla="*/ 317 h 343"/>
                  <a:gd name="T8" fmla="*/ 15 w 132"/>
                  <a:gd name="T9" fmla="*/ 343 h 343"/>
                  <a:gd name="T10" fmla="*/ 87 w 132"/>
                  <a:gd name="T11" fmla="*/ 234 h 343"/>
                  <a:gd name="T12" fmla="*/ 87 w 132"/>
                  <a:gd name="T13" fmla="*/ 13 h 343"/>
                </a:gdLst>
                <a:ahLst/>
                <a:cxnLst>
                  <a:cxn ang="0">
                    <a:pos x="T0" y="T1"/>
                  </a:cxn>
                  <a:cxn ang="0">
                    <a:pos x="T2" y="T3"/>
                  </a:cxn>
                  <a:cxn ang="0">
                    <a:pos x="T4" y="T5"/>
                  </a:cxn>
                  <a:cxn ang="0">
                    <a:pos x="T6" y="T7"/>
                  </a:cxn>
                  <a:cxn ang="0">
                    <a:pos x="T8" y="T9"/>
                  </a:cxn>
                  <a:cxn ang="0">
                    <a:pos x="T10" y="T11"/>
                  </a:cxn>
                  <a:cxn ang="0">
                    <a:pos x="T12" y="T13"/>
                  </a:cxn>
                </a:cxnLst>
                <a:rect l="0" t="0" r="r" b="b"/>
                <a:pathLst>
                  <a:path w="132" h="343">
                    <a:moveTo>
                      <a:pt x="87" y="13"/>
                    </a:moveTo>
                    <a:cubicBezTo>
                      <a:pt x="63" y="0"/>
                      <a:pt x="41" y="17"/>
                      <a:pt x="41" y="17"/>
                    </a:cubicBezTo>
                    <a:cubicBezTo>
                      <a:pt x="41" y="17"/>
                      <a:pt x="68" y="17"/>
                      <a:pt x="73" y="48"/>
                    </a:cubicBezTo>
                    <a:cubicBezTo>
                      <a:pt x="92" y="172"/>
                      <a:pt x="38" y="242"/>
                      <a:pt x="0" y="317"/>
                    </a:cubicBezTo>
                    <a:cubicBezTo>
                      <a:pt x="15" y="343"/>
                      <a:pt x="15" y="343"/>
                      <a:pt x="15" y="343"/>
                    </a:cubicBezTo>
                    <a:cubicBezTo>
                      <a:pt x="15" y="343"/>
                      <a:pt x="58" y="275"/>
                      <a:pt x="87" y="234"/>
                    </a:cubicBezTo>
                    <a:cubicBezTo>
                      <a:pt x="132" y="170"/>
                      <a:pt x="127" y="79"/>
                      <a:pt x="87" y="13"/>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27"/>
              <p:cNvSpPr>
                <a:spLocks/>
              </p:cNvSpPr>
              <p:nvPr/>
            </p:nvSpPr>
            <p:spPr bwMode="auto">
              <a:xfrm>
                <a:off x="2165351" y="2979738"/>
                <a:ext cx="363538" cy="995363"/>
              </a:xfrm>
              <a:custGeom>
                <a:avLst/>
                <a:gdLst>
                  <a:gd name="T0" fmla="*/ 77 w 122"/>
                  <a:gd name="T1" fmla="*/ 5 h 335"/>
                  <a:gd name="T2" fmla="*/ 54 w 122"/>
                  <a:gd name="T3" fmla="*/ 0 h 335"/>
                  <a:gd name="T4" fmla="*/ 91 w 122"/>
                  <a:gd name="T5" fmla="*/ 84 h 335"/>
                  <a:gd name="T6" fmla="*/ 72 w 122"/>
                  <a:gd name="T7" fmla="*/ 196 h 335"/>
                  <a:gd name="T8" fmla="*/ 0 w 122"/>
                  <a:gd name="T9" fmla="*/ 326 h 335"/>
                  <a:gd name="T10" fmla="*/ 5 w 122"/>
                  <a:gd name="T11" fmla="*/ 335 h 335"/>
                  <a:gd name="T12" fmla="*/ 77 w 122"/>
                  <a:gd name="T13" fmla="*/ 226 h 335"/>
                  <a:gd name="T14" fmla="*/ 77 w 122"/>
                  <a:gd name="T15" fmla="*/ 5 h 3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335">
                    <a:moveTo>
                      <a:pt x="77" y="5"/>
                    </a:moveTo>
                    <a:cubicBezTo>
                      <a:pt x="69" y="1"/>
                      <a:pt x="61" y="0"/>
                      <a:pt x="54" y="0"/>
                    </a:cubicBezTo>
                    <a:cubicBezTo>
                      <a:pt x="63" y="12"/>
                      <a:pt x="86" y="47"/>
                      <a:pt x="91" y="84"/>
                    </a:cubicBezTo>
                    <a:cubicBezTo>
                      <a:pt x="97" y="130"/>
                      <a:pt x="85" y="160"/>
                      <a:pt x="72" y="196"/>
                    </a:cubicBezTo>
                    <a:cubicBezTo>
                      <a:pt x="64" y="219"/>
                      <a:pt x="26" y="283"/>
                      <a:pt x="0" y="326"/>
                    </a:cubicBezTo>
                    <a:cubicBezTo>
                      <a:pt x="5" y="335"/>
                      <a:pt x="5" y="335"/>
                      <a:pt x="5" y="335"/>
                    </a:cubicBezTo>
                    <a:cubicBezTo>
                      <a:pt x="5" y="335"/>
                      <a:pt x="48" y="267"/>
                      <a:pt x="77" y="226"/>
                    </a:cubicBezTo>
                    <a:cubicBezTo>
                      <a:pt x="122" y="162"/>
                      <a:pt x="117" y="71"/>
                      <a:pt x="77" y="5"/>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28"/>
              <p:cNvSpPr>
                <a:spLocks/>
              </p:cNvSpPr>
              <p:nvPr/>
            </p:nvSpPr>
            <p:spPr bwMode="auto">
              <a:xfrm>
                <a:off x="2413001" y="2868613"/>
                <a:ext cx="184150" cy="193675"/>
              </a:xfrm>
              <a:custGeom>
                <a:avLst/>
                <a:gdLst>
                  <a:gd name="T0" fmla="*/ 8 w 62"/>
                  <a:gd name="T1" fmla="*/ 0 h 65"/>
                  <a:gd name="T2" fmla="*/ 0 w 62"/>
                  <a:gd name="T3" fmla="*/ 51 h 65"/>
                  <a:gd name="T4" fmla="*/ 41 w 62"/>
                  <a:gd name="T5" fmla="*/ 64 h 65"/>
                  <a:gd name="T6" fmla="*/ 62 w 62"/>
                  <a:gd name="T7" fmla="*/ 56 h 65"/>
                  <a:gd name="T8" fmla="*/ 58 w 62"/>
                  <a:gd name="T9" fmla="*/ 2 h 65"/>
                  <a:gd name="T10" fmla="*/ 8 w 62"/>
                  <a:gd name="T11" fmla="*/ 0 h 65"/>
                </a:gdLst>
                <a:ahLst/>
                <a:cxnLst>
                  <a:cxn ang="0">
                    <a:pos x="T0" y="T1"/>
                  </a:cxn>
                  <a:cxn ang="0">
                    <a:pos x="T2" y="T3"/>
                  </a:cxn>
                  <a:cxn ang="0">
                    <a:pos x="T4" y="T5"/>
                  </a:cxn>
                  <a:cxn ang="0">
                    <a:pos x="T6" y="T7"/>
                  </a:cxn>
                  <a:cxn ang="0">
                    <a:pos x="T8" y="T9"/>
                  </a:cxn>
                  <a:cxn ang="0">
                    <a:pos x="T10" y="T11"/>
                  </a:cxn>
                </a:cxnLst>
                <a:rect l="0" t="0" r="r" b="b"/>
                <a:pathLst>
                  <a:path w="62" h="65">
                    <a:moveTo>
                      <a:pt x="8" y="0"/>
                    </a:moveTo>
                    <a:cubicBezTo>
                      <a:pt x="7" y="19"/>
                      <a:pt x="2" y="32"/>
                      <a:pt x="0" y="51"/>
                    </a:cubicBezTo>
                    <a:cubicBezTo>
                      <a:pt x="0" y="58"/>
                      <a:pt x="28" y="65"/>
                      <a:pt x="41" y="64"/>
                    </a:cubicBezTo>
                    <a:cubicBezTo>
                      <a:pt x="58" y="64"/>
                      <a:pt x="62" y="56"/>
                      <a:pt x="62" y="56"/>
                    </a:cubicBezTo>
                    <a:cubicBezTo>
                      <a:pt x="58" y="2"/>
                      <a:pt x="58" y="2"/>
                      <a:pt x="58" y="2"/>
                    </a:cubicBezTo>
                    <a:lnTo>
                      <a:pt x="8"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29"/>
              <p:cNvSpPr>
                <a:spLocks/>
              </p:cNvSpPr>
              <p:nvPr/>
            </p:nvSpPr>
            <p:spPr bwMode="auto">
              <a:xfrm>
                <a:off x="2005013" y="1938338"/>
                <a:ext cx="1122363" cy="1076325"/>
              </a:xfrm>
              <a:custGeom>
                <a:avLst/>
                <a:gdLst>
                  <a:gd name="T0" fmla="*/ 166 w 377"/>
                  <a:gd name="T1" fmla="*/ 10 h 362"/>
                  <a:gd name="T2" fmla="*/ 361 w 377"/>
                  <a:gd name="T3" fmla="*/ 160 h 362"/>
                  <a:gd name="T4" fmla="*/ 227 w 377"/>
                  <a:gd name="T5" fmla="*/ 353 h 362"/>
                  <a:gd name="T6" fmla="*/ 62 w 377"/>
                  <a:gd name="T7" fmla="*/ 296 h 362"/>
                  <a:gd name="T8" fmla="*/ 13 w 377"/>
                  <a:gd name="T9" fmla="*/ 256 h 362"/>
                  <a:gd name="T10" fmla="*/ 22 w 377"/>
                  <a:gd name="T11" fmla="*/ 194 h 362"/>
                  <a:gd name="T12" fmla="*/ 26 w 377"/>
                  <a:gd name="T13" fmla="*/ 192 h 362"/>
                  <a:gd name="T14" fmla="*/ 166 w 377"/>
                  <a:gd name="T15" fmla="*/ 10 h 3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362">
                    <a:moveTo>
                      <a:pt x="166" y="10"/>
                    </a:moveTo>
                    <a:cubicBezTo>
                      <a:pt x="258" y="0"/>
                      <a:pt x="346" y="67"/>
                      <a:pt x="361" y="160"/>
                    </a:cubicBezTo>
                    <a:cubicBezTo>
                      <a:pt x="377" y="253"/>
                      <a:pt x="303" y="345"/>
                      <a:pt x="227" y="353"/>
                    </a:cubicBezTo>
                    <a:cubicBezTo>
                      <a:pt x="151" y="362"/>
                      <a:pt x="99" y="340"/>
                      <a:pt x="62" y="296"/>
                    </a:cubicBezTo>
                    <a:cubicBezTo>
                      <a:pt x="44" y="303"/>
                      <a:pt x="26" y="280"/>
                      <a:pt x="13" y="256"/>
                    </a:cubicBezTo>
                    <a:cubicBezTo>
                      <a:pt x="0" y="233"/>
                      <a:pt x="3" y="204"/>
                      <a:pt x="22" y="194"/>
                    </a:cubicBezTo>
                    <a:cubicBezTo>
                      <a:pt x="23" y="193"/>
                      <a:pt x="25" y="193"/>
                      <a:pt x="26" y="192"/>
                    </a:cubicBezTo>
                    <a:cubicBezTo>
                      <a:pt x="14" y="101"/>
                      <a:pt x="75" y="21"/>
                      <a:pt x="166"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30"/>
              <p:cNvSpPr>
                <a:spLocks/>
              </p:cNvSpPr>
              <p:nvPr/>
            </p:nvSpPr>
            <p:spPr bwMode="auto">
              <a:xfrm>
                <a:off x="2233613" y="2497138"/>
                <a:ext cx="744538" cy="282575"/>
              </a:xfrm>
              <a:custGeom>
                <a:avLst/>
                <a:gdLst>
                  <a:gd name="T0" fmla="*/ 1 w 250"/>
                  <a:gd name="T1" fmla="*/ 16 h 95"/>
                  <a:gd name="T2" fmla="*/ 94 w 250"/>
                  <a:gd name="T3" fmla="*/ 28 h 95"/>
                  <a:gd name="T4" fmla="*/ 102 w 250"/>
                  <a:gd name="T5" fmla="*/ 72 h 95"/>
                  <a:gd name="T6" fmla="*/ 142 w 250"/>
                  <a:gd name="T7" fmla="*/ 93 h 95"/>
                  <a:gd name="T8" fmla="*/ 185 w 250"/>
                  <a:gd name="T9" fmla="*/ 45 h 95"/>
                  <a:gd name="T10" fmla="*/ 191 w 250"/>
                  <a:gd name="T11" fmla="*/ 22 h 95"/>
                  <a:gd name="T12" fmla="*/ 207 w 250"/>
                  <a:gd name="T13" fmla="*/ 15 h 95"/>
                  <a:gd name="T14" fmla="*/ 216 w 250"/>
                  <a:gd name="T15" fmla="*/ 16 h 95"/>
                  <a:gd name="T16" fmla="*/ 216 w 250"/>
                  <a:gd name="T17" fmla="*/ 44 h 95"/>
                  <a:gd name="T18" fmla="*/ 233 w 250"/>
                  <a:gd name="T19" fmla="*/ 71 h 95"/>
                  <a:gd name="T20" fmla="*/ 248 w 250"/>
                  <a:gd name="T21" fmla="*/ 15 h 95"/>
                  <a:gd name="T22" fmla="*/ 213 w 250"/>
                  <a:gd name="T23" fmla="*/ 2 h 95"/>
                  <a:gd name="T24" fmla="*/ 144 w 250"/>
                  <a:gd name="T25" fmla="*/ 15 h 95"/>
                  <a:gd name="T26" fmla="*/ 0 w 250"/>
                  <a:gd name="T27" fmla="*/ 2 h 95"/>
                  <a:gd name="T28" fmla="*/ 1 w 250"/>
                  <a:gd name="T29" fmla="*/ 1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95">
                    <a:moveTo>
                      <a:pt x="1" y="16"/>
                    </a:moveTo>
                    <a:cubicBezTo>
                      <a:pt x="94" y="28"/>
                      <a:pt x="94" y="28"/>
                      <a:pt x="94" y="28"/>
                    </a:cubicBezTo>
                    <a:cubicBezTo>
                      <a:pt x="94" y="28"/>
                      <a:pt x="94" y="57"/>
                      <a:pt x="102" y="72"/>
                    </a:cubicBezTo>
                    <a:cubicBezTo>
                      <a:pt x="109" y="87"/>
                      <a:pt x="122" y="90"/>
                      <a:pt x="142" y="93"/>
                    </a:cubicBezTo>
                    <a:cubicBezTo>
                      <a:pt x="162" y="95"/>
                      <a:pt x="181" y="55"/>
                      <a:pt x="185" y="45"/>
                    </a:cubicBezTo>
                    <a:cubicBezTo>
                      <a:pt x="188" y="34"/>
                      <a:pt x="191" y="22"/>
                      <a:pt x="191" y="22"/>
                    </a:cubicBezTo>
                    <a:cubicBezTo>
                      <a:pt x="191" y="22"/>
                      <a:pt x="199" y="17"/>
                      <a:pt x="207" y="15"/>
                    </a:cubicBezTo>
                    <a:cubicBezTo>
                      <a:pt x="215" y="12"/>
                      <a:pt x="216" y="16"/>
                      <a:pt x="216" y="16"/>
                    </a:cubicBezTo>
                    <a:cubicBezTo>
                      <a:pt x="216" y="16"/>
                      <a:pt x="214" y="30"/>
                      <a:pt x="216" y="44"/>
                    </a:cubicBezTo>
                    <a:cubicBezTo>
                      <a:pt x="218" y="59"/>
                      <a:pt x="231" y="71"/>
                      <a:pt x="233" y="71"/>
                    </a:cubicBezTo>
                    <a:cubicBezTo>
                      <a:pt x="236" y="71"/>
                      <a:pt x="247" y="21"/>
                      <a:pt x="248" y="15"/>
                    </a:cubicBezTo>
                    <a:cubicBezTo>
                      <a:pt x="250" y="8"/>
                      <a:pt x="234" y="4"/>
                      <a:pt x="213" y="2"/>
                    </a:cubicBezTo>
                    <a:cubicBezTo>
                      <a:pt x="192" y="0"/>
                      <a:pt x="147" y="16"/>
                      <a:pt x="144" y="15"/>
                    </a:cubicBezTo>
                    <a:cubicBezTo>
                      <a:pt x="141" y="14"/>
                      <a:pt x="0" y="2"/>
                      <a:pt x="0" y="2"/>
                    </a:cubicBezTo>
                    <a:lnTo>
                      <a:pt x="1" y="1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31"/>
              <p:cNvSpPr>
                <a:spLocks/>
              </p:cNvSpPr>
              <p:nvPr/>
            </p:nvSpPr>
            <p:spPr bwMode="auto">
              <a:xfrm>
                <a:off x="2189163" y="2767013"/>
                <a:ext cx="738188" cy="258763"/>
              </a:xfrm>
              <a:custGeom>
                <a:avLst/>
                <a:gdLst>
                  <a:gd name="T0" fmla="*/ 248 w 248"/>
                  <a:gd name="T1" fmla="*/ 31 h 87"/>
                  <a:gd name="T2" fmla="*/ 165 w 248"/>
                  <a:gd name="T3" fmla="*/ 74 h 87"/>
                  <a:gd name="T4" fmla="*/ 0 w 248"/>
                  <a:gd name="T5" fmla="*/ 17 h 87"/>
                  <a:gd name="T6" fmla="*/ 15 w 248"/>
                  <a:gd name="T7" fmla="*/ 0 h 87"/>
                  <a:gd name="T8" fmla="*/ 248 w 248"/>
                  <a:gd name="T9" fmla="*/ 31 h 87"/>
                </a:gdLst>
                <a:ahLst/>
                <a:cxnLst>
                  <a:cxn ang="0">
                    <a:pos x="T0" y="T1"/>
                  </a:cxn>
                  <a:cxn ang="0">
                    <a:pos x="T2" y="T3"/>
                  </a:cxn>
                  <a:cxn ang="0">
                    <a:pos x="T4" y="T5"/>
                  </a:cxn>
                  <a:cxn ang="0">
                    <a:pos x="T6" y="T7"/>
                  </a:cxn>
                  <a:cxn ang="0">
                    <a:pos x="T8" y="T9"/>
                  </a:cxn>
                </a:cxnLst>
                <a:rect l="0" t="0" r="r" b="b"/>
                <a:pathLst>
                  <a:path w="248" h="87">
                    <a:moveTo>
                      <a:pt x="248" y="31"/>
                    </a:moveTo>
                    <a:cubicBezTo>
                      <a:pt x="225" y="55"/>
                      <a:pt x="195" y="71"/>
                      <a:pt x="165" y="74"/>
                    </a:cubicBezTo>
                    <a:cubicBezTo>
                      <a:pt x="89" y="83"/>
                      <a:pt x="37" y="61"/>
                      <a:pt x="0" y="17"/>
                    </a:cubicBezTo>
                    <a:cubicBezTo>
                      <a:pt x="15" y="0"/>
                      <a:pt x="15" y="0"/>
                      <a:pt x="15" y="0"/>
                    </a:cubicBezTo>
                    <a:cubicBezTo>
                      <a:pt x="94" y="73"/>
                      <a:pt x="166" y="87"/>
                      <a:pt x="248" y="31"/>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32"/>
              <p:cNvSpPr>
                <a:spLocks/>
              </p:cNvSpPr>
              <p:nvPr/>
            </p:nvSpPr>
            <p:spPr bwMode="auto">
              <a:xfrm>
                <a:off x="1889126" y="1765300"/>
                <a:ext cx="1176338" cy="939800"/>
              </a:xfrm>
              <a:custGeom>
                <a:avLst/>
                <a:gdLst>
                  <a:gd name="T0" fmla="*/ 88 w 395"/>
                  <a:gd name="T1" fmla="*/ 242 h 316"/>
                  <a:gd name="T2" fmla="*/ 101 w 395"/>
                  <a:gd name="T3" fmla="*/ 257 h 316"/>
                  <a:gd name="T4" fmla="*/ 104 w 395"/>
                  <a:gd name="T5" fmla="*/ 268 h 316"/>
                  <a:gd name="T6" fmla="*/ 105 w 395"/>
                  <a:gd name="T7" fmla="*/ 279 h 316"/>
                  <a:gd name="T8" fmla="*/ 108 w 395"/>
                  <a:gd name="T9" fmla="*/ 294 h 316"/>
                  <a:gd name="T10" fmla="*/ 109 w 395"/>
                  <a:gd name="T11" fmla="*/ 305 h 316"/>
                  <a:gd name="T12" fmla="*/ 122 w 395"/>
                  <a:gd name="T13" fmla="*/ 314 h 316"/>
                  <a:gd name="T14" fmla="*/ 134 w 395"/>
                  <a:gd name="T15" fmla="*/ 312 h 316"/>
                  <a:gd name="T16" fmla="*/ 140 w 395"/>
                  <a:gd name="T17" fmla="*/ 301 h 316"/>
                  <a:gd name="T18" fmla="*/ 138 w 395"/>
                  <a:gd name="T19" fmla="*/ 294 h 316"/>
                  <a:gd name="T20" fmla="*/ 137 w 395"/>
                  <a:gd name="T21" fmla="*/ 283 h 316"/>
                  <a:gd name="T22" fmla="*/ 130 w 395"/>
                  <a:gd name="T23" fmla="*/ 270 h 316"/>
                  <a:gd name="T24" fmla="*/ 129 w 395"/>
                  <a:gd name="T25" fmla="*/ 258 h 316"/>
                  <a:gd name="T26" fmla="*/ 129 w 395"/>
                  <a:gd name="T27" fmla="*/ 246 h 316"/>
                  <a:gd name="T28" fmla="*/ 130 w 395"/>
                  <a:gd name="T29" fmla="*/ 243 h 316"/>
                  <a:gd name="T30" fmla="*/ 137 w 395"/>
                  <a:gd name="T31" fmla="*/ 220 h 316"/>
                  <a:gd name="T32" fmla="*/ 145 w 395"/>
                  <a:gd name="T33" fmla="*/ 206 h 316"/>
                  <a:gd name="T34" fmla="*/ 169 w 395"/>
                  <a:gd name="T35" fmla="*/ 178 h 316"/>
                  <a:gd name="T36" fmla="*/ 193 w 395"/>
                  <a:gd name="T37" fmla="*/ 152 h 316"/>
                  <a:gd name="T38" fmla="*/ 209 w 395"/>
                  <a:gd name="T39" fmla="*/ 161 h 316"/>
                  <a:gd name="T40" fmla="*/ 231 w 395"/>
                  <a:gd name="T41" fmla="*/ 168 h 316"/>
                  <a:gd name="T42" fmla="*/ 261 w 395"/>
                  <a:gd name="T43" fmla="*/ 165 h 316"/>
                  <a:gd name="T44" fmla="*/ 300 w 395"/>
                  <a:gd name="T45" fmla="*/ 163 h 316"/>
                  <a:gd name="T46" fmla="*/ 330 w 395"/>
                  <a:gd name="T47" fmla="*/ 152 h 316"/>
                  <a:gd name="T48" fmla="*/ 365 w 395"/>
                  <a:gd name="T49" fmla="*/ 152 h 316"/>
                  <a:gd name="T50" fmla="*/ 384 w 395"/>
                  <a:gd name="T51" fmla="*/ 118 h 316"/>
                  <a:gd name="T52" fmla="*/ 395 w 395"/>
                  <a:gd name="T53" fmla="*/ 92 h 316"/>
                  <a:gd name="T54" fmla="*/ 376 w 395"/>
                  <a:gd name="T55" fmla="*/ 66 h 316"/>
                  <a:gd name="T56" fmla="*/ 350 w 395"/>
                  <a:gd name="T57" fmla="*/ 38 h 316"/>
                  <a:gd name="T58" fmla="*/ 326 w 395"/>
                  <a:gd name="T59" fmla="*/ 22 h 316"/>
                  <a:gd name="T60" fmla="*/ 311 w 395"/>
                  <a:gd name="T61" fmla="*/ 23 h 316"/>
                  <a:gd name="T62" fmla="*/ 265 w 395"/>
                  <a:gd name="T63" fmla="*/ 18 h 316"/>
                  <a:gd name="T64" fmla="*/ 230 w 395"/>
                  <a:gd name="T65" fmla="*/ 27 h 316"/>
                  <a:gd name="T66" fmla="*/ 205 w 395"/>
                  <a:gd name="T67" fmla="*/ 16 h 316"/>
                  <a:gd name="T68" fmla="*/ 167 w 395"/>
                  <a:gd name="T69" fmla="*/ 24 h 316"/>
                  <a:gd name="T70" fmla="*/ 127 w 395"/>
                  <a:gd name="T71" fmla="*/ 29 h 316"/>
                  <a:gd name="T72" fmla="*/ 103 w 395"/>
                  <a:gd name="T73" fmla="*/ 52 h 316"/>
                  <a:gd name="T74" fmla="*/ 92 w 395"/>
                  <a:gd name="T75" fmla="*/ 55 h 316"/>
                  <a:gd name="T76" fmla="*/ 64 w 395"/>
                  <a:gd name="T77" fmla="*/ 87 h 316"/>
                  <a:gd name="T78" fmla="*/ 28 w 395"/>
                  <a:gd name="T79" fmla="*/ 112 h 316"/>
                  <a:gd name="T80" fmla="*/ 36 w 395"/>
                  <a:gd name="T81" fmla="*/ 141 h 316"/>
                  <a:gd name="T82" fmla="*/ 34 w 395"/>
                  <a:gd name="T83" fmla="*/ 149 h 316"/>
                  <a:gd name="T84" fmla="*/ 17 w 395"/>
                  <a:gd name="T85" fmla="*/ 179 h 316"/>
                  <a:gd name="T86" fmla="*/ 14 w 395"/>
                  <a:gd name="T87" fmla="*/ 197 h 316"/>
                  <a:gd name="T88" fmla="*/ 15 w 395"/>
                  <a:gd name="T89" fmla="*/ 241 h 316"/>
                  <a:gd name="T90" fmla="*/ 37 w 395"/>
                  <a:gd name="T91" fmla="*/ 272 h 316"/>
                  <a:gd name="T92" fmla="*/ 76 w 395"/>
                  <a:gd name="T93" fmla="*/ 23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5" h="316">
                    <a:moveTo>
                      <a:pt x="76" y="237"/>
                    </a:moveTo>
                    <a:cubicBezTo>
                      <a:pt x="78" y="238"/>
                      <a:pt x="81" y="242"/>
                      <a:pt x="88" y="242"/>
                    </a:cubicBezTo>
                    <a:cubicBezTo>
                      <a:pt x="87" y="243"/>
                      <a:pt x="87" y="245"/>
                      <a:pt x="87" y="246"/>
                    </a:cubicBezTo>
                    <a:cubicBezTo>
                      <a:pt x="87" y="252"/>
                      <a:pt x="93" y="257"/>
                      <a:pt x="101" y="257"/>
                    </a:cubicBezTo>
                    <a:cubicBezTo>
                      <a:pt x="102" y="257"/>
                      <a:pt x="103" y="257"/>
                      <a:pt x="103" y="257"/>
                    </a:cubicBezTo>
                    <a:cubicBezTo>
                      <a:pt x="105" y="259"/>
                      <a:pt x="104" y="264"/>
                      <a:pt x="104" y="268"/>
                    </a:cubicBezTo>
                    <a:cubicBezTo>
                      <a:pt x="104" y="271"/>
                      <a:pt x="105" y="273"/>
                      <a:pt x="107" y="274"/>
                    </a:cubicBezTo>
                    <a:cubicBezTo>
                      <a:pt x="106" y="276"/>
                      <a:pt x="105" y="278"/>
                      <a:pt x="105" y="279"/>
                    </a:cubicBezTo>
                    <a:cubicBezTo>
                      <a:pt x="105" y="283"/>
                      <a:pt x="107" y="286"/>
                      <a:pt x="111" y="288"/>
                    </a:cubicBezTo>
                    <a:cubicBezTo>
                      <a:pt x="109" y="289"/>
                      <a:pt x="108" y="291"/>
                      <a:pt x="108" y="294"/>
                    </a:cubicBezTo>
                    <a:cubicBezTo>
                      <a:pt x="108" y="296"/>
                      <a:pt x="109" y="298"/>
                      <a:pt x="110" y="299"/>
                    </a:cubicBezTo>
                    <a:cubicBezTo>
                      <a:pt x="109" y="301"/>
                      <a:pt x="109" y="303"/>
                      <a:pt x="109" y="305"/>
                    </a:cubicBezTo>
                    <a:cubicBezTo>
                      <a:pt x="109" y="310"/>
                      <a:pt x="113" y="315"/>
                      <a:pt x="118" y="315"/>
                    </a:cubicBezTo>
                    <a:cubicBezTo>
                      <a:pt x="120" y="315"/>
                      <a:pt x="121" y="314"/>
                      <a:pt x="122" y="314"/>
                    </a:cubicBezTo>
                    <a:cubicBezTo>
                      <a:pt x="123" y="315"/>
                      <a:pt x="125" y="316"/>
                      <a:pt x="128" y="316"/>
                    </a:cubicBezTo>
                    <a:cubicBezTo>
                      <a:pt x="131" y="316"/>
                      <a:pt x="134" y="314"/>
                      <a:pt x="134" y="312"/>
                    </a:cubicBezTo>
                    <a:cubicBezTo>
                      <a:pt x="134" y="311"/>
                      <a:pt x="133" y="310"/>
                      <a:pt x="133" y="309"/>
                    </a:cubicBezTo>
                    <a:cubicBezTo>
                      <a:pt x="137" y="308"/>
                      <a:pt x="140" y="305"/>
                      <a:pt x="140" y="301"/>
                    </a:cubicBezTo>
                    <a:cubicBezTo>
                      <a:pt x="140" y="299"/>
                      <a:pt x="139" y="297"/>
                      <a:pt x="137" y="296"/>
                    </a:cubicBezTo>
                    <a:cubicBezTo>
                      <a:pt x="138" y="296"/>
                      <a:pt x="138" y="295"/>
                      <a:pt x="138" y="294"/>
                    </a:cubicBezTo>
                    <a:cubicBezTo>
                      <a:pt x="138" y="292"/>
                      <a:pt x="137" y="290"/>
                      <a:pt x="135" y="288"/>
                    </a:cubicBezTo>
                    <a:cubicBezTo>
                      <a:pt x="136" y="287"/>
                      <a:pt x="137" y="285"/>
                      <a:pt x="137" y="283"/>
                    </a:cubicBezTo>
                    <a:cubicBezTo>
                      <a:pt x="137" y="279"/>
                      <a:pt x="133" y="276"/>
                      <a:pt x="128" y="276"/>
                    </a:cubicBezTo>
                    <a:cubicBezTo>
                      <a:pt x="129" y="274"/>
                      <a:pt x="130" y="272"/>
                      <a:pt x="130" y="270"/>
                    </a:cubicBezTo>
                    <a:cubicBezTo>
                      <a:pt x="130" y="267"/>
                      <a:pt x="129" y="264"/>
                      <a:pt x="127" y="262"/>
                    </a:cubicBezTo>
                    <a:cubicBezTo>
                      <a:pt x="128" y="261"/>
                      <a:pt x="129" y="259"/>
                      <a:pt x="129" y="258"/>
                    </a:cubicBezTo>
                    <a:cubicBezTo>
                      <a:pt x="129" y="256"/>
                      <a:pt x="128" y="254"/>
                      <a:pt x="127" y="253"/>
                    </a:cubicBezTo>
                    <a:cubicBezTo>
                      <a:pt x="128" y="251"/>
                      <a:pt x="129" y="249"/>
                      <a:pt x="129" y="246"/>
                    </a:cubicBezTo>
                    <a:cubicBezTo>
                      <a:pt x="129" y="245"/>
                      <a:pt x="129" y="245"/>
                      <a:pt x="129" y="244"/>
                    </a:cubicBezTo>
                    <a:cubicBezTo>
                      <a:pt x="129" y="244"/>
                      <a:pt x="130" y="243"/>
                      <a:pt x="130" y="243"/>
                    </a:cubicBezTo>
                    <a:cubicBezTo>
                      <a:pt x="136" y="242"/>
                      <a:pt x="141" y="237"/>
                      <a:pt x="141" y="230"/>
                    </a:cubicBezTo>
                    <a:cubicBezTo>
                      <a:pt x="141" y="226"/>
                      <a:pt x="139" y="223"/>
                      <a:pt x="137" y="220"/>
                    </a:cubicBezTo>
                    <a:cubicBezTo>
                      <a:pt x="141" y="217"/>
                      <a:pt x="144" y="211"/>
                      <a:pt x="145" y="206"/>
                    </a:cubicBezTo>
                    <a:cubicBezTo>
                      <a:pt x="145" y="206"/>
                      <a:pt x="145" y="206"/>
                      <a:pt x="145" y="206"/>
                    </a:cubicBezTo>
                    <a:cubicBezTo>
                      <a:pt x="158" y="206"/>
                      <a:pt x="170" y="194"/>
                      <a:pt x="170" y="181"/>
                    </a:cubicBezTo>
                    <a:cubicBezTo>
                      <a:pt x="170" y="180"/>
                      <a:pt x="170" y="179"/>
                      <a:pt x="169" y="178"/>
                    </a:cubicBezTo>
                    <a:cubicBezTo>
                      <a:pt x="182" y="177"/>
                      <a:pt x="193" y="166"/>
                      <a:pt x="193" y="152"/>
                    </a:cubicBezTo>
                    <a:cubicBezTo>
                      <a:pt x="193" y="152"/>
                      <a:pt x="193" y="152"/>
                      <a:pt x="193" y="152"/>
                    </a:cubicBezTo>
                    <a:cubicBezTo>
                      <a:pt x="193" y="152"/>
                      <a:pt x="193" y="152"/>
                      <a:pt x="193" y="152"/>
                    </a:cubicBezTo>
                    <a:cubicBezTo>
                      <a:pt x="196" y="158"/>
                      <a:pt x="202" y="161"/>
                      <a:pt x="209" y="161"/>
                    </a:cubicBezTo>
                    <a:cubicBezTo>
                      <a:pt x="211" y="161"/>
                      <a:pt x="213" y="161"/>
                      <a:pt x="216" y="160"/>
                    </a:cubicBezTo>
                    <a:cubicBezTo>
                      <a:pt x="219" y="165"/>
                      <a:pt x="225" y="168"/>
                      <a:pt x="231" y="168"/>
                    </a:cubicBezTo>
                    <a:cubicBezTo>
                      <a:pt x="238" y="168"/>
                      <a:pt x="244" y="165"/>
                      <a:pt x="247" y="160"/>
                    </a:cubicBezTo>
                    <a:cubicBezTo>
                      <a:pt x="251" y="163"/>
                      <a:pt x="256" y="165"/>
                      <a:pt x="261" y="165"/>
                    </a:cubicBezTo>
                    <a:cubicBezTo>
                      <a:pt x="269" y="165"/>
                      <a:pt x="277" y="160"/>
                      <a:pt x="280" y="152"/>
                    </a:cubicBezTo>
                    <a:cubicBezTo>
                      <a:pt x="284" y="159"/>
                      <a:pt x="292" y="163"/>
                      <a:pt x="300" y="163"/>
                    </a:cubicBezTo>
                    <a:cubicBezTo>
                      <a:pt x="309" y="163"/>
                      <a:pt x="316" y="158"/>
                      <a:pt x="320" y="151"/>
                    </a:cubicBezTo>
                    <a:cubicBezTo>
                      <a:pt x="324" y="152"/>
                      <a:pt x="327" y="152"/>
                      <a:pt x="330" y="152"/>
                    </a:cubicBezTo>
                    <a:cubicBezTo>
                      <a:pt x="338" y="152"/>
                      <a:pt x="344" y="150"/>
                      <a:pt x="350" y="145"/>
                    </a:cubicBezTo>
                    <a:cubicBezTo>
                      <a:pt x="354" y="149"/>
                      <a:pt x="359" y="152"/>
                      <a:pt x="365" y="152"/>
                    </a:cubicBezTo>
                    <a:cubicBezTo>
                      <a:pt x="378" y="152"/>
                      <a:pt x="388" y="142"/>
                      <a:pt x="388" y="130"/>
                    </a:cubicBezTo>
                    <a:cubicBezTo>
                      <a:pt x="388" y="125"/>
                      <a:pt x="386" y="121"/>
                      <a:pt x="384" y="118"/>
                    </a:cubicBezTo>
                    <a:cubicBezTo>
                      <a:pt x="385" y="116"/>
                      <a:pt x="385" y="113"/>
                      <a:pt x="385" y="111"/>
                    </a:cubicBezTo>
                    <a:cubicBezTo>
                      <a:pt x="391" y="107"/>
                      <a:pt x="395" y="100"/>
                      <a:pt x="395" y="92"/>
                    </a:cubicBezTo>
                    <a:cubicBezTo>
                      <a:pt x="395" y="81"/>
                      <a:pt x="386" y="72"/>
                      <a:pt x="375" y="70"/>
                    </a:cubicBezTo>
                    <a:cubicBezTo>
                      <a:pt x="375" y="69"/>
                      <a:pt x="376" y="67"/>
                      <a:pt x="376" y="66"/>
                    </a:cubicBezTo>
                    <a:cubicBezTo>
                      <a:pt x="376" y="61"/>
                      <a:pt x="374" y="57"/>
                      <a:pt x="371" y="53"/>
                    </a:cubicBezTo>
                    <a:cubicBezTo>
                      <a:pt x="368" y="45"/>
                      <a:pt x="360" y="38"/>
                      <a:pt x="350" y="38"/>
                    </a:cubicBezTo>
                    <a:cubicBezTo>
                      <a:pt x="349" y="38"/>
                      <a:pt x="348" y="38"/>
                      <a:pt x="347" y="38"/>
                    </a:cubicBezTo>
                    <a:cubicBezTo>
                      <a:pt x="344" y="29"/>
                      <a:pt x="336" y="22"/>
                      <a:pt x="326" y="22"/>
                    </a:cubicBezTo>
                    <a:cubicBezTo>
                      <a:pt x="320" y="22"/>
                      <a:pt x="315" y="24"/>
                      <a:pt x="311" y="28"/>
                    </a:cubicBezTo>
                    <a:cubicBezTo>
                      <a:pt x="311" y="26"/>
                      <a:pt x="311" y="25"/>
                      <a:pt x="311" y="23"/>
                    </a:cubicBezTo>
                    <a:cubicBezTo>
                      <a:pt x="311" y="11"/>
                      <a:pt x="301" y="0"/>
                      <a:pt x="288" y="0"/>
                    </a:cubicBezTo>
                    <a:cubicBezTo>
                      <a:pt x="277" y="0"/>
                      <a:pt x="268" y="8"/>
                      <a:pt x="265" y="18"/>
                    </a:cubicBezTo>
                    <a:cubicBezTo>
                      <a:pt x="261" y="14"/>
                      <a:pt x="256" y="12"/>
                      <a:pt x="250" y="12"/>
                    </a:cubicBezTo>
                    <a:cubicBezTo>
                      <a:pt x="241" y="12"/>
                      <a:pt x="233" y="18"/>
                      <a:pt x="230" y="27"/>
                    </a:cubicBezTo>
                    <a:cubicBezTo>
                      <a:pt x="229" y="26"/>
                      <a:pt x="227" y="26"/>
                      <a:pt x="226" y="26"/>
                    </a:cubicBezTo>
                    <a:cubicBezTo>
                      <a:pt x="221" y="20"/>
                      <a:pt x="214" y="16"/>
                      <a:pt x="205" y="16"/>
                    </a:cubicBezTo>
                    <a:cubicBezTo>
                      <a:pt x="195" y="16"/>
                      <a:pt x="187" y="21"/>
                      <a:pt x="182" y="29"/>
                    </a:cubicBezTo>
                    <a:cubicBezTo>
                      <a:pt x="178" y="26"/>
                      <a:pt x="172" y="24"/>
                      <a:pt x="167" y="24"/>
                    </a:cubicBezTo>
                    <a:cubicBezTo>
                      <a:pt x="157" y="24"/>
                      <a:pt x="149" y="29"/>
                      <a:pt x="144" y="36"/>
                    </a:cubicBezTo>
                    <a:cubicBezTo>
                      <a:pt x="140" y="31"/>
                      <a:pt x="134" y="29"/>
                      <a:pt x="127" y="29"/>
                    </a:cubicBezTo>
                    <a:cubicBezTo>
                      <a:pt x="114" y="29"/>
                      <a:pt x="103" y="39"/>
                      <a:pt x="103" y="52"/>
                    </a:cubicBezTo>
                    <a:cubicBezTo>
                      <a:pt x="103" y="52"/>
                      <a:pt x="103" y="52"/>
                      <a:pt x="103" y="52"/>
                    </a:cubicBezTo>
                    <a:cubicBezTo>
                      <a:pt x="102" y="53"/>
                      <a:pt x="100" y="53"/>
                      <a:pt x="98" y="53"/>
                    </a:cubicBezTo>
                    <a:cubicBezTo>
                      <a:pt x="96" y="53"/>
                      <a:pt x="94" y="53"/>
                      <a:pt x="92" y="55"/>
                    </a:cubicBezTo>
                    <a:cubicBezTo>
                      <a:pt x="76" y="55"/>
                      <a:pt x="64" y="67"/>
                      <a:pt x="64" y="83"/>
                    </a:cubicBezTo>
                    <a:cubicBezTo>
                      <a:pt x="64" y="84"/>
                      <a:pt x="64" y="86"/>
                      <a:pt x="64" y="87"/>
                    </a:cubicBezTo>
                    <a:cubicBezTo>
                      <a:pt x="61" y="86"/>
                      <a:pt x="58" y="86"/>
                      <a:pt x="55" y="86"/>
                    </a:cubicBezTo>
                    <a:cubicBezTo>
                      <a:pt x="40" y="86"/>
                      <a:pt x="28" y="98"/>
                      <a:pt x="28" y="112"/>
                    </a:cubicBezTo>
                    <a:cubicBezTo>
                      <a:pt x="28" y="119"/>
                      <a:pt x="31" y="125"/>
                      <a:pt x="34" y="129"/>
                    </a:cubicBezTo>
                    <a:cubicBezTo>
                      <a:pt x="33" y="134"/>
                      <a:pt x="34" y="139"/>
                      <a:pt x="36" y="141"/>
                    </a:cubicBezTo>
                    <a:cubicBezTo>
                      <a:pt x="38" y="144"/>
                      <a:pt x="40" y="147"/>
                      <a:pt x="42" y="150"/>
                    </a:cubicBezTo>
                    <a:cubicBezTo>
                      <a:pt x="39" y="149"/>
                      <a:pt x="37" y="149"/>
                      <a:pt x="34" y="149"/>
                    </a:cubicBezTo>
                    <a:cubicBezTo>
                      <a:pt x="23" y="149"/>
                      <a:pt x="14" y="157"/>
                      <a:pt x="14" y="168"/>
                    </a:cubicBezTo>
                    <a:cubicBezTo>
                      <a:pt x="14" y="172"/>
                      <a:pt x="15" y="176"/>
                      <a:pt x="17" y="179"/>
                    </a:cubicBezTo>
                    <a:cubicBezTo>
                      <a:pt x="12" y="185"/>
                      <a:pt x="10" y="193"/>
                      <a:pt x="13" y="196"/>
                    </a:cubicBezTo>
                    <a:cubicBezTo>
                      <a:pt x="14" y="197"/>
                      <a:pt x="14" y="197"/>
                      <a:pt x="14" y="197"/>
                    </a:cubicBezTo>
                    <a:cubicBezTo>
                      <a:pt x="6" y="201"/>
                      <a:pt x="0" y="209"/>
                      <a:pt x="0" y="219"/>
                    </a:cubicBezTo>
                    <a:cubicBezTo>
                      <a:pt x="0" y="229"/>
                      <a:pt x="6" y="237"/>
                      <a:pt x="15" y="241"/>
                    </a:cubicBezTo>
                    <a:cubicBezTo>
                      <a:pt x="14" y="243"/>
                      <a:pt x="14" y="246"/>
                      <a:pt x="14" y="249"/>
                    </a:cubicBezTo>
                    <a:cubicBezTo>
                      <a:pt x="14" y="262"/>
                      <a:pt x="24" y="272"/>
                      <a:pt x="37" y="272"/>
                    </a:cubicBezTo>
                    <a:cubicBezTo>
                      <a:pt x="47" y="272"/>
                      <a:pt x="55" y="266"/>
                      <a:pt x="59" y="258"/>
                    </a:cubicBezTo>
                    <a:cubicBezTo>
                      <a:pt x="72" y="253"/>
                      <a:pt x="76" y="237"/>
                      <a:pt x="76" y="23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33"/>
              <p:cNvSpPr>
                <a:spLocks/>
              </p:cNvSpPr>
              <p:nvPr/>
            </p:nvSpPr>
            <p:spPr bwMode="auto">
              <a:xfrm>
                <a:off x="2593976" y="2820988"/>
                <a:ext cx="244475" cy="104775"/>
              </a:xfrm>
              <a:custGeom>
                <a:avLst/>
                <a:gdLst>
                  <a:gd name="T0" fmla="*/ 82 w 82"/>
                  <a:gd name="T1" fmla="*/ 0 h 35"/>
                  <a:gd name="T2" fmla="*/ 74 w 82"/>
                  <a:gd name="T3" fmla="*/ 17 h 35"/>
                  <a:gd name="T4" fmla="*/ 19 w 82"/>
                  <a:gd name="T5" fmla="*/ 29 h 35"/>
                  <a:gd name="T6" fmla="*/ 3 w 82"/>
                  <a:gd name="T7" fmla="*/ 3 h 35"/>
                  <a:gd name="T8" fmla="*/ 5 w 82"/>
                  <a:gd name="T9" fmla="*/ 3 h 35"/>
                  <a:gd name="T10" fmla="*/ 82 w 82"/>
                  <a:gd name="T11" fmla="*/ 0 h 35"/>
                </a:gdLst>
                <a:ahLst/>
                <a:cxnLst>
                  <a:cxn ang="0">
                    <a:pos x="T0" y="T1"/>
                  </a:cxn>
                  <a:cxn ang="0">
                    <a:pos x="T2" y="T3"/>
                  </a:cxn>
                  <a:cxn ang="0">
                    <a:pos x="T4" y="T5"/>
                  </a:cxn>
                  <a:cxn ang="0">
                    <a:pos x="T6" y="T7"/>
                  </a:cxn>
                  <a:cxn ang="0">
                    <a:pos x="T8" y="T9"/>
                  </a:cxn>
                  <a:cxn ang="0">
                    <a:pos x="T10" y="T11"/>
                  </a:cxn>
                </a:cxnLst>
                <a:rect l="0" t="0" r="r" b="b"/>
                <a:pathLst>
                  <a:path w="82" h="35">
                    <a:moveTo>
                      <a:pt x="82" y="0"/>
                    </a:moveTo>
                    <a:cubicBezTo>
                      <a:pt x="82" y="6"/>
                      <a:pt x="79" y="12"/>
                      <a:pt x="74" y="17"/>
                    </a:cubicBezTo>
                    <a:cubicBezTo>
                      <a:pt x="61" y="30"/>
                      <a:pt x="37" y="35"/>
                      <a:pt x="19" y="29"/>
                    </a:cubicBezTo>
                    <a:cubicBezTo>
                      <a:pt x="6" y="23"/>
                      <a:pt x="0" y="13"/>
                      <a:pt x="3" y="3"/>
                    </a:cubicBezTo>
                    <a:cubicBezTo>
                      <a:pt x="5" y="3"/>
                      <a:pt x="5" y="3"/>
                      <a:pt x="5" y="3"/>
                    </a:cubicBezTo>
                    <a:cubicBezTo>
                      <a:pt x="28" y="7"/>
                      <a:pt x="57" y="6"/>
                      <a:pt x="82" y="0"/>
                    </a:cubicBezTo>
                    <a:close/>
                  </a:path>
                </a:pathLst>
              </a:custGeom>
              <a:solidFill>
                <a:srgbClr val="650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34"/>
              <p:cNvSpPr>
                <a:spLocks/>
              </p:cNvSpPr>
              <p:nvPr/>
            </p:nvSpPr>
            <p:spPr bwMode="auto">
              <a:xfrm>
                <a:off x="2593976" y="3529013"/>
                <a:ext cx="1111250" cy="160338"/>
              </a:xfrm>
              <a:custGeom>
                <a:avLst/>
                <a:gdLst>
                  <a:gd name="T0" fmla="*/ 693 w 700"/>
                  <a:gd name="T1" fmla="*/ 54 h 101"/>
                  <a:gd name="T2" fmla="*/ 700 w 700"/>
                  <a:gd name="T3" fmla="*/ 26 h 101"/>
                  <a:gd name="T4" fmla="*/ 424 w 700"/>
                  <a:gd name="T5" fmla="*/ 0 h 101"/>
                  <a:gd name="T6" fmla="*/ 0 w 700"/>
                  <a:gd name="T7" fmla="*/ 60 h 101"/>
                  <a:gd name="T8" fmla="*/ 188 w 700"/>
                  <a:gd name="T9" fmla="*/ 94 h 101"/>
                  <a:gd name="T10" fmla="*/ 331 w 700"/>
                  <a:gd name="T11" fmla="*/ 101 h 101"/>
                  <a:gd name="T12" fmla="*/ 693 w 700"/>
                  <a:gd name="T13" fmla="*/ 54 h 101"/>
                </a:gdLst>
                <a:ahLst/>
                <a:cxnLst>
                  <a:cxn ang="0">
                    <a:pos x="T0" y="T1"/>
                  </a:cxn>
                  <a:cxn ang="0">
                    <a:pos x="T2" y="T3"/>
                  </a:cxn>
                  <a:cxn ang="0">
                    <a:pos x="T4" y="T5"/>
                  </a:cxn>
                  <a:cxn ang="0">
                    <a:pos x="T6" y="T7"/>
                  </a:cxn>
                  <a:cxn ang="0">
                    <a:pos x="T8" y="T9"/>
                  </a:cxn>
                  <a:cxn ang="0">
                    <a:pos x="T10" y="T11"/>
                  </a:cxn>
                  <a:cxn ang="0">
                    <a:pos x="T12" y="T13"/>
                  </a:cxn>
                </a:cxnLst>
                <a:rect l="0" t="0" r="r" b="b"/>
                <a:pathLst>
                  <a:path w="700" h="101">
                    <a:moveTo>
                      <a:pt x="693" y="54"/>
                    </a:moveTo>
                    <a:lnTo>
                      <a:pt x="700" y="26"/>
                    </a:lnTo>
                    <a:lnTo>
                      <a:pt x="424" y="0"/>
                    </a:lnTo>
                    <a:lnTo>
                      <a:pt x="0" y="60"/>
                    </a:lnTo>
                    <a:lnTo>
                      <a:pt x="188" y="94"/>
                    </a:lnTo>
                    <a:lnTo>
                      <a:pt x="331" y="101"/>
                    </a:lnTo>
                    <a:lnTo>
                      <a:pt x="693" y="54"/>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35"/>
              <p:cNvSpPr>
                <a:spLocks/>
              </p:cNvSpPr>
              <p:nvPr/>
            </p:nvSpPr>
            <p:spPr bwMode="auto">
              <a:xfrm>
                <a:off x="2878138" y="3538538"/>
                <a:ext cx="514350" cy="95250"/>
              </a:xfrm>
              <a:custGeom>
                <a:avLst/>
                <a:gdLst>
                  <a:gd name="T0" fmla="*/ 324 w 324"/>
                  <a:gd name="T1" fmla="*/ 15 h 60"/>
                  <a:gd name="T2" fmla="*/ 313 w 324"/>
                  <a:gd name="T3" fmla="*/ 0 h 60"/>
                  <a:gd name="T4" fmla="*/ 0 w 324"/>
                  <a:gd name="T5" fmla="*/ 43 h 60"/>
                  <a:gd name="T6" fmla="*/ 197 w 324"/>
                  <a:gd name="T7" fmla="*/ 60 h 60"/>
                  <a:gd name="T8" fmla="*/ 324 w 324"/>
                  <a:gd name="T9" fmla="*/ 15 h 60"/>
                </a:gdLst>
                <a:ahLst/>
                <a:cxnLst>
                  <a:cxn ang="0">
                    <a:pos x="T0" y="T1"/>
                  </a:cxn>
                  <a:cxn ang="0">
                    <a:pos x="T2" y="T3"/>
                  </a:cxn>
                  <a:cxn ang="0">
                    <a:pos x="T4" y="T5"/>
                  </a:cxn>
                  <a:cxn ang="0">
                    <a:pos x="T6" y="T7"/>
                  </a:cxn>
                  <a:cxn ang="0">
                    <a:pos x="T8" y="T9"/>
                  </a:cxn>
                </a:cxnLst>
                <a:rect l="0" t="0" r="r" b="b"/>
                <a:pathLst>
                  <a:path w="324" h="60">
                    <a:moveTo>
                      <a:pt x="324" y="15"/>
                    </a:moveTo>
                    <a:lnTo>
                      <a:pt x="313" y="0"/>
                    </a:lnTo>
                    <a:lnTo>
                      <a:pt x="0" y="43"/>
                    </a:lnTo>
                    <a:lnTo>
                      <a:pt x="197" y="60"/>
                    </a:lnTo>
                    <a:lnTo>
                      <a:pt x="324" y="1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36"/>
              <p:cNvSpPr>
                <a:spLocks/>
              </p:cNvSpPr>
              <p:nvPr/>
            </p:nvSpPr>
            <p:spPr bwMode="auto">
              <a:xfrm>
                <a:off x="3116263" y="3570288"/>
                <a:ext cx="588963" cy="142875"/>
              </a:xfrm>
              <a:custGeom>
                <a:avLst/>
                <a:gdLst>
                  <a:gd name="T0" fmla="*/ 364 w 371"/>
                  <a:gd name="T1" fmla="*/ 30 h 90"/>
                  <a:gd name="T2" fmla="*/ 0 w 371"/>
                  <a:gd name="T3" fmla="*/ 90 h 90"/>
                  <a:gd name="T4" fmla="*/ 5 w 371"/>
                  <a:gd name="T5" fmla="*/ 60 h 90"/>
                  <a:gd name="T6" fmla="*/ 371 w 371"/>
                  <a:gd name="T7" fmla="*/ 0 h 90"/>
                  <a:gd name="T8" fmla="*/ 364 w 371"/>
                  <a:gd name="T9" fmla="*/ 30 h 90"/>
                </a:gdLst>
                <a:ahLst/>
                <a:cxnLst>
                  <a:cxn ang="0">
                    <a:pos x="T0" y="T1"/>
                  </a:cxn>
                  <a:cxn ang="0">
                    <a:pos x="T2" y="T3"/>
                  </a:cxn>
                  <a:cxn ang="0">
                    <a:pos x="T4" y="T5"/>
                  </a:cxn>
                  <a:cxn ang="0">
                    <a:pos x="T6" y="T7"/>
                  </a:cxn>
                  <a:cxn ang="0">
                    <a:pos x="T8" y="T9"/>
                  </a:cxn>
                </a:cxnLst>
                <a:rect l="0" t="0" r="r" b="b"/>
                <a:pathLst>
                  <a:path w="371" h="90">
                    <a:moveTo>
                      <a:pt x="364" y="30"/>
                    </a:moveTo>
                    <a:lnTo>
                      <a:pt x="0" y="90"/>
                    </a:lnTo>
                    <a:lnTo>
                      <a:pt x="5" y="60"/>
                    </a:lnTo>
                    <a:lnTo>
                      <a:pt x="371" y="0"/>
                    </a:lnTo>
                    <a:lnTo>
                      <a:pt x="364" y="30"/>
                    </a:lnTo>
                    <a:close/>
                  </a:path>
                </a:pathLst>
              </a:custGeom>
              <a:solidFill>
                <a:srgbClr val="757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37"/>
              <p:cNvSpPr>
                <a:spLocks/>
              </p:cNvSpPr>
              <p:nvPr/>
            </p:nvSpPr>
            <p:spPr bwMode="auto">
              <a:xfrm>
                <a:off x="3168651" y="3565525"/>
                <a:ext cx="509588" cy="119063"/>
              </a:xfrm>
              <a:custGeom>
                <a:avLst/>
                <a:gdLst>
                  <a:gd name="T0" fmla="*/ 0 w 171"/>
                  <a:gd name="T1" fmla="*/ 40 h 40"/>
                  <a:gd name="T2" fmla="*/ 2 w 171"/>
                  <a:gd name="T3" fmla="*/ 24 h 40"/>
                  <a:gd name="T4" fmla="*/ 166 w 171"/>
                  <a:gd name="T5" fmla="*/ 0 h 40"/>
                  <a:gd name="T6" fmla="*/ 165 w 171"/>
                  <a:gd name="T7" fmla="*/ 13 h 40"/>
                  <a:gd name="T8" fmla="*/ 0 w 171"/>
                  <a:gd name="T9" fmla="*/ 40 h 40"/>
                </a:gdLst>
                <a:ahLst/>
                <a:cxnLst>
                  <a:cxn ang="0">
                    <a:pos x="T0" y="T1"/>
                  </a:cxn>
                  <a:cxn ang="0">
                    <a:pos x="T2" y="T3"/>
                  </a:cxn>
                  <a:cxn ang="0">
                    <a:pos x="T4" y="T5"/>
                  </a:cxn>
                  <a:cxn ang="0">
                    <a:pos x="T6" y="T7"/>
                  </a:cxn>
                  <a:cxn ang="0">
                    <a:pos x="T8" y="T9"/>
                  </a:cxn>
                </a:cxnLst>
                <a:rect l="0" t="0" r="r" b="b"/>
                <a:pathLst>
                  <a:path w="171" h="40">
                    <a:moveTo>
                      <a:pt x="0" y="40"/>
                    </a:moveTo>
                    <a:cubicBezTo>
                      <a:pt x="2" y="24"/>
                      <a:pt x="2" y="24"/>
                      <a:pt x="2" y="24"/>
                    </a:cubicBezTo>
                    <a:cubicBezTo>
                      <a:pt x="166" y="0"/>
                      <a:pt x="166" y="0"/>
                      <a:pt x="166" y="0"/>
                    </a:cubicBezTo>
                    <a:cubicBezTo>
                      <a:pt x="171" y="0"/>
                      <a:pt x="170" y="12"/>
                      <a:pt x="165" y="13"/>
                    </a:cubicBezTo>
                    <a:lnTo>
                      <a:pt x="0" y="4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38"/>
              <p:cNvSpPr>
                <a:spLocks/>
              </p:cNvSpPr>
              <p:nvPr/>
            </p:nvSpPr>
            <p:spPr bwMode="auto">
              <a:xfrm>
                <a:off x="3168651" y="3636963"/>
                <a:ext cx="19050" cy="47625"/>
              </a:xfrm>
              <a:custGeom>
                <a:avLst/>
                <a:gdLst>
                  <a:gd name="T0" fmla="*/ 2 w 6"/>
                  <a:gd name="T1" fmla="*/ 0 h 16"/>
                  <a:gd name="T2" fmla="*/ 5 w 6"/>
                  <a:gd name="T3" fmla="*/ 9 h 16"/>
                  <a:gd name="T4" fmla="*/ 0 w 6"/>
                  <a:gd name="T5" fmla="*/ 16 h 16"/>
                  <a:gd name="T6" fmla="*/ 2 w 6"/>
                  <a:gd name="T7" fmla="*/ 0 h 16"/>
                </a:gdLst>
                <a:ahLst/>
                <a:cxnLst>
                  <a:cxn ang="0">
                    <a:pos x="T0" y="T1"/>
                  </a:cxn>
                  <a:cxn ang="0">
                    <a:pos x="T2" y="T3"/>
                  </a:cxn>
                  <a:cxn ang="0">
                    <a:pos x="T4" y="T5"/>
                  </a:cxn>
                  <a:cxn ang="0">
                    <a:pos x="T6" y="T7"/>
                  </a:cxn>
                </a:cxnLst>
                <a:rect l="0" t="0" r="r" b="b"/>
                <a:pathLst>
                  <a:path w="6" h="16">
                    <a:moveTo>
                      <a:pt x="2" y="0"/>
                    </a:moveTo>
                    <a:cubicBezTo>
                      <a:pt x="2" y="0"/>
                      <a:pt x="6" y="2"/>
                      <a:pt x="5" y="9"/>
                    </a:cubicBezTo>
                    <a:cubicBezTo>
                      <a:pt x="5" y="16"/>
                      <a:pt x="1" y="16"/>
                      <a:pt x="0" y="16"/>
                    </a:cubicBezTo>
                    <a:lnTo>
                      <a:pt x="2"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39"/>
              <p:cNvSpPr>
                <a:spLocks/>
              </p:cNvSpPr>
              <p:nvPr/>
            </p:nvSpPr>
            <p:spPr bwMode="auto">
              <a:xfrm>
                <a:off x="3095626" y="2994025"/>
                <a:ext cx="830263" cy="668338"/>
              </a:xfrm>
              <a:custGeom>
                <a:avLst/>
                <a:gdLst>
                  <a:gd name="T0" fmla="*/ 0 w 523"/>
                  <a:gd name="T1" fmla="*/ 406 h 421"/>
                  <a:gd name="T2" fmla="*/ 125 w 523"/>
                  <a:gd name="T3" fmla="*/ 62 h 421"/>
                  <a:gd name="T4" fmla="*/ 506 w 523"/>
                  <a:gd name="T5" fmla="*/ 0 h 421"/>
                  <a:gd name="T6" fmla="*/ 523 w 523"/>
                  <a:gd name="T7" fmla="*/ 13 h 421"/>
                  <a:gd name="T8" fmla="*/ 399 w 523"/>
                  <a:gd name="T9" fmla="*/ 360 h 421"/>
                  <a:gd name="T10" fmla="*/ 18 w 523"/>
                  <a:gd name="T11" fmla="*/ 421 h 421"/>
                  <a:gd name="T12" fmla="*/ 0 w 523"/>
                  <a:gd name="T13" fmla="*/ 406 h 421"/>
                </a:gdLst>
                <a:ahLst/>
                <a:cxnLst>
                  <a:cxn ang="0">
                    <a:pos x="T0" y="T1"/>
                  </a:cxn>
                  <a:cxn ang="0">
                    <a:pos x="T2" y="T3"/>
                  </a:cxn>
                  <a:cxn ang="0">
                    <a:pos x="T4" y="T5"/>
                  </a:cxn>
                  <a:cxn ang="0">
                    <a:pos x="T6" y="T7"/>
                  </a:cxn>
                  <a:cxn ang="0">
                    <a:pos x="T8" y="T9"/>
                  </a:cxn>
                  <a:cxn ang="0">
                    <a:pos x="T10" y="T11"/>
                  </a:cxn>
                  <a:cxn ang="0">
                    <a:pos x="T12" y="T13"/>
                  </a:cxn>
                </a:cxnLst>
                <a:rect l="0" t="0" r="r" b="b"/>
                <a:pathLst>
                  <a:path w="523" h="421">
                    <a:moveTo>
                      <a:pt x="0" y="406"/>
                    </a:moveTo>
                    <a:lnTo>
                      <a:pt x="125" y="62"/>
                    </a:lnTo>
                    <a:lnTo>
                      <a:pt x="506" y="0"/>
                    </a:lnTo>
                    <a:lnTo>
                      <a:pt x="523" y="13"/>
                    </a:lnTo>
                    <a:lnTo>
                      <a:pt x="399" y="360"/>
                    </a:lnTo>
                    <a:lnTo>
                      <a:pt x="18" y="421"/>
                    </a:lnTo>
                    <a:lnTo>
                      <a:pt x="0" y="406"/>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140"/>
              <p:cNvSpPr>
                <a:spLocks/>
              </p:cNvSpPr>
              <p:nvPr/>
            </p:nvSpPr>
            <p:spPr bwMode="auto">
              <a:xfrm>
                <a:off x="2590801" y="3621088"/>
                <a:ext cx="533400" cy="92075"/>
              </a:xfrm>
              <a:custGeom>
                <a:avLst/>
                <a:gdLst>
                  <a:gd name="T0" fmla="*/ 0 w 336"/>
                  <a:gd name="T1" fmla="*/ 30 h 58"/>
                  <a:gd name="T2" fmla="*/ 2 w 336"/>
                  <a:gd name="T3" fmla="*/ 0 h 58"/>
                  <a:gd name="T4" fmla="*/ 336 w 336"/>
                  <a:gd name="T5" fmla="*/ 28 h 58"/>
                  <a:gd name="T6" fmla="*/ 331 w 336"/>
                  <a:gd name="T7" fmla="*/ 58 h 58"/>
                  <a:gd name="T8" fmla="*/ 0 w 336"/>
                  <a:gd name="T9" fmla="*/ 30 h 58"/>
                </a:gdLst>
                <a:ahLst/>
                <a:cxnLst>
                  <a:cxn ang="0">
                    <a:pos x="T0" y="T1"/>
                  </a:cxn>
                  <a:cxn ang="0">
                    <a:pos x="T2" y="T3"/>
                  </a:cxn>
                  <a:cxn ang="0">
                    <a:pos x="T4" y="T5"/>
                  </a:cxn>
                  <a:cxn ang="0">
                    <a:pos x="T6" y="T7"/>
                  </a:cxn>
                  <a:cxn ang="0">
                    <a:pos x="T8" y="T9"/>
                  </a:cxn>
                </a:cxnLst>
                <a:rect l="0" t="0" r="r" b="b"/>
                <a:pathLst>
                  <a:path w="336" h="58">
                    <a:moveTo>
                      <a:pt x="0" y="30"/>
                    </a:moveTo>
                    <a:lnTo>
                      <a:pt x="2" y="0"/>
                    </a:lnTo>
                    <a:lnTo>
                      <a:pt x="336" y="28"/>
                    </a:lnTo>
                    <a:lnTo>
                      <a:pt x="331" y="58"/>
                    </a:lnTo>
                    <a:lnTo>
                      <a:pt x="0" y="30"/>
                    </a:lnTo>
                    <a:close/>
                  </a:path>
                </a:pathLst>
              </a:custGeom>
              <a:solidFill>
                <a:srgbClr val="99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141"/>
              <p:cNvSpPr>
                <a:spLocks/>
              </p:cNvSpPr>
              <p:nvPr/>
            </p:nvSpPr>
            <p:spPr bwMode="auto">
              <a:xfrm>
                <a:off x="3095626" y="3092450"/>
                <a:ext cx="231775" cy="573088"/>
              </a:xfrm>
              <a:custGeom>
                <a:avLst/>
                <a:gdLst>
                  <a:gd name="T0" fmla="*/ 0 w 78"/>
                  <a:gd name="T1" fmla="*/ 184 h 193"/>
                  <a:gd name="T2" fmla="*/ 10 w 78"/>
                  <a:gd name="T3" fmla="*/ 193 h 193"/>
                  <a:gd name="T4" fmla="*/ 78 w 78"/>
                  <a:gd name="T5" fmla="*/ 8 h 193"/>
                  <a:gd name="T6" fmla="*/ 67 w 78"/>
                  <a:gd name="T7" fmla="*/ 0 h 193"/>
                  <a:gd name="T8" fmla="*/ 0 w 78"/>
                  <a:gd name="T9" fmla="*/ 184 h 193"/>
                </a:gdLst>
                <a:ahLst/>
                <a:cxnLst>
                  <a:cxn ang="0">
                    <a:pos x="T0" y="T1"/>
                  </a:cxn>
                  <a:cxn ang="0">
                    <a:pos x="T2" y="T3"/>
                  </a:cxn>
                  <a:cxn ang="0">
                    <a:pos x="T4" y="T5"/>
                  </a:cxn>
                  <a:cxn ang="0">
                    <a:pos x="T6" y="T7"/>
                  </a:cxn>
                  <a:cxn ang="0">
                    <a:pos x="T8" y="T9"/>
                  </a:cxn>
                </a:cxnLst>
                <a:rect l="0" t="0" r="r" b="b"/>
                <a:pathLst>
                  <a:path w="78" h="193">
                    <a:moveTo>
                      <a:pt x="0" y="184"/>
                    </a:moveTo>
                    <a:cubicBezTo>
                      <a:pt x="0" y="185"/>
                      <a:pt x="10" y="193"/>
                      <a:pt x="10" y="193"/>
                    </a:cubicBezTo>
                    <a:cubicBezTo>
                      <a:pt x="78" y="8"/>
                      <a:pt x="78" y="8"/>
                      <a:pt x="78" y="8"/>
                    </a:cubicBezTo>
                    <a:cubicBezTo>
                      <a:pt x="67" y="0"/>
                      <a:pt x="67" y="0"/>
                      <a:pt x="67" y="0"/>
                    </a:cubicBezTo>
                    <a:lnTo>
                      <a:pt x="0" y="184"/>
                    </a:lnTo>
                    <a:close/>
                  </a:path>
                </a:pathLst>
              </a:custGeom>
              <a:solidFill>
                <a:srgbClr val="C2C4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42"/>
              <p:cNvSpPr>
                <a:spLocks/>
              </p:cNvSpPr>
              <p:nvPr/>
            </p:nvSpPr>
            <p:spPr bwMode="auto">
              <a:xfrm>
                <a:off x="3124201" y="3014663"/>
                <a:ext cx="801688" cy="650875"/>
              </a:xfrm>
              <a:custGeom>
                <a:avLst/>
                <a:gdLst>
                  <a:gd name="T0" fmla="*/ 0 w 269"/>
                  <a:gd name="T1" fmla="*/ 219 h 219"/>
                  <a:gd name="T2" fmla="*/ 203 w 269"/>
                  <a:gd name="T3" fmla="*/ 185 h 219"/>
                  <a:gd name="T4" fmla="*/ 269 w 269"/>
                  <a:gd name="T5" fmla="*/ 0 h 219"/>
                  <a:gd name="T6" fmla="*/ 68 w 269"/>
                  <a:gd name="T7" fmla="*/ 34 h 219"/>
                  <a:gd name="T8" fmla="*/ 0 w 269"/>
                  <a:gd name="T9" fmla="*/ 219 h 219"/>
                </a:gdLst>
                <a:ahLst/>
                <a:cxnLst>
                  <a:cxn ang="0">
                    <a:pos x="T0" y="T1"/>
                  </a:cxn>
                  <a:cxn ang="0">
                    <a:pos x="T2" y="T3"/>
                  </a:cxn>
                  <a:cxn ang="0">
                    <a:pos x="T4" y="T5"/>
                  </a:cxn>
                  <a:cxn ang="0">
                    <a:pos x="T6" y="T7"/>
                  </a:cxn>
                  <a:cxn ang="0">
                    <a:pos x="T8" y="T9"/>
                  </a:cxn>
                </a:cxnLst>
                <a:rect l="0" t="0" r="r" b="b"/>
                <a:pathLst>
                  <a:path w="269" h="219">
                    <a:moveTo>
                      <a:pt x="0" y="219"/>
                    </a:moveTo>
                    <a:cubicBezTo>
                      <a:pt x="1" y="219"/>
                      <a:pt x="203" y="185"/>
                      <a:pt x="203" y="185"/>
                    </a:cubicBezTo>
                    <a:cubicBezTo>
                      <a:pt x="269" y="0"/>
                      <a:pt x="269" y="0"/>
                      <a:pt x="269" y="0"/>
                    </a:cubicBezTo>
                    <a:cubicBezTo>
                      <a:pt x="68" y="34"/>
                      <a:pt x="68" y="34"/>
                      <a:pt x="68" y="34"/>
                    </a:cubicBezTo>
                    <a:lnTo>
                      <a:pt x="0" y="2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43"/>
              <p:cNvSpPr>
                <a:spLocks/>
              </p:cNvSpPr>
              <p:nvPr/>
            </p:nvSpPr>
            <p:spPr bwMode="auto">
              <a:xfrm>
                <a:off x="3124201" y="3052763"/>
                <a:ext cx="581025" cy="612775"/>
              </a:xfrm>
              <a:custGeom>
                <a:avLst/>
                <a:gdLst>
                  <a:gd name="T0" fmla="*/ 61 w 195"/>
                  <a:gd name="T1" fmla="*/ 196 h 206"/>
                  <a:gd name="T2" fmla="*/ 194 w 195"/>
                  <a:gd name="T3" fmla="*/ 5 h 206"/>
                  <a:gd name="T4" fmla="*/ 195 w 195"/>
                  <a:gd name="T5" fmla="*/ 0 h 206"/>
                  <a:gd name="T6" fmla="*/ 68 w 195"/>
                  <a:gd name="T7" fmla="*/ 21 h 206"/>
                  <a:gd name="T8" fmla="*/ 0 w 195"/>
                  <a:gd name="T9" fmla="*/ 206 h 206"/>
                  <a:gd name="T10" fmla="*/ 61 w 195"/>
                  <a:gd name="T11" fmla="*/ 196 h 206"/>
                </a:gdLst>
                <a:ahLst/>
                <a:cxnLst>
                  <a:cxn ang="0">
                    <a:pos x="T0" y="T1"/>
                  </a:cxn>
                  <a:cxn ang="0">
                    <a:pos x="T2" y="T3"/>
                  </a:cxn>
                  <a:cxn ang="0">
                    <a:pos x="T4" y="T5"/>
                  </a:cxn>
                  <a:cxn ang="0">
                    <a:pos x="T6" y="T7"/>
                  </a:cxn>
                  <a:cxn ang="0">
                    <a:pos x="T8" y="T9"/>
                  </a:cxn>
                  <a:cxn ang="0">
                    <a:pos x="T10" y="T11"/>
                  </a:cxn>
                </a:cxnLst>
                <a:rect l="0" t="0" r="r" b="b"/>
                <a:pathLst>
                  <a:path w="195" h="206">
                    <a:moveTo>
                      <a:pt x="61" y="196"/>
                    </a:moveTo>
                    <a:cubicBezTo>
                      <a:pt x="125" y="164"/>
                      <a:pt x="178" y="93"/>
                      <a:pt x="194" y="5"/>
                    </a:cubicBezTo>
                    <a:cubicBezTo>
                      <a:pt x="195" y="3"/>
                      <a:pt x="195" y="1"/>
                      <a:pt x="195" y="0"/>
                    </a:cubicBezTo>
                    <a:cubicBezTo>
                      <a:pt x="68" y="21"/>
                      <a:pt x="68" y="21"/>
                      <a:pt x="68" y="21"/>
                    </a:cubicBezTo>
                    <a:cubicBezTo>
                      <a:pt x="0" y="206"/>
                      <a:pt x="0" y="206"/>
                      <a:pt x="0" y="206"/>
                    </a:cubicBezTo>
                    <a:cubicBezTo>
                      <a:pt x="0" y="206"/>
                      <a:pt x="27" y="202"/>
                      <a:pt x="61" y="196"/>
                    </a:cubicBezTo>
                    <a:close/>
                  </a:path>
                </a:pathLst>
              </a:custGeom>
              <a:solidFill>
                <a:srgbClr val="E4E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44"/>
              <p:cNvSpPr>
                <a:spLocks/>
              </p:cNvSpPr>
              <p:nvPr/>
            </p:nvSpPr>
            <p:spPr bwMode="auto">
              <a:xfrm>
                <a:off x="2847976" y="3300413"/>
                <a:ext cx="146050" cy="127000"/>
              </a:xfrm>
              <a:custGeom>
                <a:avLst/>
                <a:gdLst>
                  <a:gd name="T0" fmla="*/ 0 w 49"/>
                  <a:gd name="T1" fmla="*/ 43 h 43"/>
                  <a:gd name="T2" fmla="*/ 32 w 49"/>
                  <a:gd name="T3" fmla="*/ 28 h 43"/>
                  <a:gd name="T4" fmla="*/ 43 w 49"/>
                  <a:gd name="T5" fmla="*/ 3 h 43"/>
                  <a:gd name="T6" fmla="*/ 2 w 49"/>
                  <a:gd name="T7" fmla="*/ 21 h 43"/>
                  <a:gd name="T8" fmla="*/ 0 w 49"/>
                  <a:gd name="T9" fmla="*/ 43 h 43"/>
                </a:gdLst>
                <a:ahLst/>
                <a:cxnLst>
                  <a:cxn ang="0">
                    <a:pos x="T0" y="T1"/>
                  </a:cxn>
                  <a:cxn ang="0">
                    <a:pos x="T2" y="T3"/>
                  </a:cxn>
                  <a:cxn ang="0">
                    <a:pos x="T4" y="T5"/>
                  </a:cxn>
                  <a:cxn ang="0">
                    <a:pos x="T6" y="T7"/>
                  </a:cxn>
                  <a:cxn ang="0">
                    <a:pos x="T8" y="T9"/>
                  </a:cxn>
                </a:cxnLst>
                <a:rect l="0" t="0" r="r" b="b"/>
                <a:pathLst>
                  <a:path w="49" h="43">
                    <a:moveTo>
                      <a:pt x="0" y="43"/>
                    </a:moveTo>
                    <a:cubicBezTo>
                      <a:pt x="7" y="41"/>
                      <a:pt x="21" y="38"/>
                      <a:pt x="32" y="28"/>
                    </a:cubicBezTo>
                    <a:cubicBezTo>
                      <a:pt x="43" y="18"/>
                      <a:pt x="49" y="6"/>
                      <a:pt x="43" y="3"/>
                    </a:cubicBezTo>
                    <a:cubicBezTo>
                      <a:pt x="37" y="0"/>
                      <a:pt x="3" y="20"/>
                      <a:pt x="2" y="21"/>
                    </a:cubicBezTo>
                    <a:cubicBezTo>
                      <a:pt x="1" y="22"/>
                      <a:pt x="0" y="43"/>
                      <a:pt x="0" y="4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45"/>
              <p:cNvSpPr>
                <a:spLocks/>
              </p:cNvSpPr>
              <p:nvPr/>
            </p:nvSpPr>
            <p:spPr bwMode="auto">
              <a:xfrm>
                <a:off x="2103438" y="2987675"/>
                <a:ext cx="1027113" cy="827088"/>
              </a:xfrm>
              <a:custGeom>
                <a:avLst/>
                <a:gdLst>
                  <a:gd name="T0" fmla="*/ 61 w 345"/>
                  <a:gd name="T1" fmla="*/ 8 h 278"/>
                  <a:gd name="T2" fmla="*/ 10 w 345"/>
                  <a:gd name="T3" fmla="*/ 42 h 278"/>
                  <a:gd name="T4" fmla="*/ 30 w 345"/>
                  <a:gd name="T5" fmla="*/ 255 h 278"/>
                  <a:gd name="T6" fmla="*/ 210 w 345"/>
                  <a:gd name="T7" fmla="*/ 182 h 278"/>
                  <a:gd name="T8" fmla="*/ 299 w 345"/>
                  <a:gd name="T9" fmla="*/ 158 h 278"/>
                  <a:gd name="T10" fmla="*/ 336 w 345"/>
                  <a:gd name="T11" fmla="*/ 183 h 278"/>
                  <a:gd name="T12" fmla="*/ 297 w 345"/>
                  <a:gd name="T13" fmla="*/ 128 h 278"/>
                  <a:gd name="T14" fmla="*/ 201 w 345"/>
                  <a:gd name="T15" fmla="*/ 144 h 278"/>
                  <a:gd name="T16" fmla="*/ 69 w 345"/>
                  <a:gd name="T17" fmla="*/ 190 h 278"/>
                  <a:gd name="T18" fmla="*/ 84 w 345"/>
                  <a:gd name="T19" fmla="*/ 43 h 278"/>
                  <a:gd name="T20" fmla="*/ 61 w 345"/>
                  <a:gd name="T21" fmla="*/ 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278">
                    <a:moveTo>
                      <a:pt x="61" y="8"/>
                    </a:moveTo>
                    <a:cubicBezTo>
                      <a:pt x="14" y="0"/>
                      <a:pt x="10" y="42"/>
                      <a:pt x="10" y="42"/>
                    </a:cubicBezTo>
                    <a:cubicBezTo>
                      <a:pt x="11" y="114"/>
                      <a:pt x="0" y="237"/>
                      <a:pt x="30" y="255"/>
                    </a:cubicBezTo>
                    <a:cubicBezTo>
                      <a:pt x="70" y="278"/>
                      <a:pt x="155" y="212"/>
                      <a:pt x="210" y="182"/>
                    </a:cubicBezTo>
                    <a:cubicBezTo>
                      <a:pt x="260" y="193"/>
                      <a:pt x="285" y="192"/>
                      <a:pt x="299" y="158"/>
                    </a:cubicBezTo>
                    <a:cubicBezTo>
                      <a:pt x="299" y="158"/>
                      <a:pt x="327" y="188"/>
                      <a:pt x="336" y="183"/>
                    </a:cubicBezTo>
                    <a:cubicBezTo>
                      <a:pt x="345" y="178"/>
                      <a:pt x="312" y="135"/>
                      <a:pt x="297" y="128"/>
                    </a:cubicBezTo>
                    <a:cubicBezTo>
                      <a:pt x="260" y="112"/>
                      <a:pt x="229" y="118"/>
                      <a:pt x="201" y="144"/>
                    </a:cubicBezTo>
                    <a:cubicBezTo>
                      <a:pt x="165" y="158"/>
                      <a:pt x="69" y="193"/>
                      <a:pt x="69" y="190"/>
                    </a:cubicBezTo>
                    <a:cubicBezTo>
                      <a:pt x="74" y="150"/>
                      <a:pt x="89" y="84"/>
                      <a:pt x="84" y="43"/>
                    </a:cubicBezTo>
                    <a:cubicBezTo>
                      <a:pt x="82" y="24"/>
                      <a:pt x="76" y="11"/>
                      <a:pt x="6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146"/>
              <p:cNvSpPr>
                <a:spLocks/>
              </p:cNvSpPr>
              <p:nvPr/>
            </p:nvSpPr>
            <p:spPr bwMode="auto">
              <a:xfrm>
                <a:off x="2130426" y="3425825"/>
                <a:ext cx="976313" cy="388938"/>
              </a:xfrm>
              <a:custGeom>
                <a:avLst/>
                <a:gdLst>
                  <a:gd name="T0" fmla="*/ 0 w 328"/>
                  <a:gd name="T1" fmla="*/ 28 h 131"/>
                  <a:gd name="T2" fmla="*/ 21 w 328"/>
                  <a:gd name="T3" fmla="*/ 108 h 131"/>
                  <a:gd name="T4" fmla="*/ 201 w 328"/>
                  <a:gd name="T5" fmla="*/ 35 h 131"/>
                  <a:gd name="T6" fmla="*/ 290 w 328"/>
                  <a:gd name="T7" fmla="*/ 11 h 131"/>
                  <a:gd name="T8" fmla="*/ 327 w 328"/>
                  <a:gd name="T9" fmla="*/ 36 h 131"/>
                  <a:gd name="T10" fmla="*/ 328 w 328"/>
                  <a:gd name="T11" fmla="*/ 35 h 131"/>
                  <a:gd name="T12" fmla="*/ 320 w 328"/>
                  <a:gd name="T13" fmla="*/ 31 h 131"/>
                  <a:gd name="T14" fmla="*/ 283 w 328"/>
                  <a:gd name="T15" fmla="*/ 0 h 131"/>
                  <a:gd name="T16" fmla="*/ 285 w 328"/>
                  <a:gd name="T17" fmla="*/ 7 h 131"/>
                  <a:gd name="T18" fmla="*/ 241 w 328"/>
                  <a:gd name="T19" fmla="*/ 34 h 131"/>
                  <a:gd name="T20" fmla="*/ 192 w 328"/>
                  <a:gd name="T21" fmla="*/ 24 h 131"/>
                  <a:gd name="T22" fmla="*/ 30 w 328"/>
                  <a:gd name="T23" fmla="*/ 90 h 131"/>
                  <a:gd name="T24" fmla="*/ 14 w 328"/>
                  <a:gd name="T25" fmla="*/ 26 h 131"/>
                  <a:gd name="T26" fmla="*/ 0 w 328"/>
                  <a:gd name="T27"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131">
                    <a:moveTo>
                      <a:pt x="0" y="28"/>
                    </a:moveTo>
                    <a:cubicBezTo>
                      <a:pt x="1" y="67"/>
                      <a:pt x="7" y="100"/>
                      <a:pt x="21" y="108"/>
                    </a:cubicBezTo>
                    <a:cubicBezTo>
                      <a:pt x="61" y="131"/>
                      <a:pt x="146" y="65"/>
                      <a:pt x="201" y="35"/>
                    </a:cubicBezTo>
                    <a:cubicBezTo>
                      <a:pt x="251" y="46"/>
                      <a:pt x="276" y="45"/>
                      <a:pt x="290" y="11"/>
                    </a:cubicBezTo>
                    <a:cubicBezTo>
                      <a:pt x="290" y="11"/>
                      <a:pt x="318" y="41"/>
                      <a:pt x="327" y="36"/>
                    </a:cubicBezTo>
                    <a:cubicBezTo>
                      <a:pt x="328" y="36"/>
                      <a:pt x="328" y="36"/>
                      <a:pt x="328" y="35"/>
                    </a:cubicBezTo>
                    <a:cubicBezTo>
                      <a:pt x="326" y="35"/>
                      <a:pt x="323" y="33"/>
                      <a:pt x="320" y="31"/>
                    </a:cubicBezTo>
                    <a:cubicBezTo>
                      <a:pt x="313" y="26"/>
                      <a:pt x="283" y="0"/>
                      <a:pt x="283" y="0"/>
                    </a:cubicBezTo>
                    <a:cubicBezTo>
                      <a:pt x="285" y="7"/>
                      <a:pt x="285" y="7"/>
                      <a:pt x="285" y="7"/>
                    </a:cubicBezTo>
                    <a:cubicBezTo>
                      <a:pt x="285" y="7"/>
                      <a:pt x="261" y="34"/>
                      <a:pt x="241" y="34"/>
                    </a:cubicBezTo>
                    <a:cubicBezTo>
                      <a:pt x="222" y="34"/>
                      <a:pt x="192" y="24"/>
                      <a:pt x="192" y="24"/>
                    </a:cubicBezTo>
                    <a:cubicBezTo>
                      <a:pt x="192" y="24"/>
                      <a:pt x="45" y="99"/>
                      <a:pt x="30" y="90"/>
                    </a:cubicBezTo>
                    <a:cubicBezTo>
                      <a:pt x="14" y="81"/>
                      <a:pt x="15" y="28"/>
                      <a:pt x="14" y="26"/>
                    </a:cubicBezTo>
                    <a:cubicBezTo>
                      <a:pt x="14" y="26"/>
                      <a:pt x="8" y="27"/>
                      <a:pt x="0" y="2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47"/>
              <p:cNvSpPr>
                <a:spLocks/>
              </p:cNvSpPr>
              <p:nvPr/>
            </p:nvSpPr>
            <p:spPr bwMode="auto">
              <a:xfrm>
                <a:off x="3527426" y="3609975"/>
                <a:ext cx="130175" cy="112713"/>
              </a:xfrm>
              <a:custGeom>
                <a:avLst/>
                <a:gdLst>
                  <a:gd name="T0" fmla="*/ 0 w 44"/>
                  <a:gd name="T1" fmla="*/ 38 h 38"/>
                  <a:gd name="T2" fmla="*/ 29 w 44"/>
                  <a:gd name="T3" fmla="*/ 25 h 38"/>
                  <a:gd name="T4" fmla="*/ 39 w 44"/>
                  <a:gd name="T5" fmla="*/ 3 h 38"/>
                  <a:gd name="T6" fmla="*/ 2 w 44"/>
                  <a:gd name="T7" fmla="*/ 19 h 38"/>
                  <a:gd name="T8" fmla="*/ 0 w 44"/>
                  <a:gd name="T9" fmla="*/ 38 h 38"/>
                </a:gdLst>
                <a:ahLst/>
                <a:cxnLst>
                  <a:cxn ang="0">
                    <a:pos x="T0" y="T1"/>
                  </a:cxn>
                  <a:cxn ang="0">
                    <a:pos x="T2" y="T3"/>
                  </a:cxn>
                  <a:cxn ang="0">
                    <a:pos x="T4" y="T5"/>
                  </a:cxn>
                  <a:cxn ang="0">
                    <a:pos x="T6" y="T7"/>
                  </a:cxn>
                  <a:cxn ang="0">
                    <a:pos x="T8" y="T9"/>
                  </a:cxn>
                </a:cxnLst>
                <a:rect l="0" t="0" r="r" b="b"/>
                <a:pathLst>
                  <a:path w="44" h="38">
                    <a:moveTo>
                      <a:pt x="0" y="38"/>
                    </a:moveTo>
                    <a:cubicBezTo>
                      <a:pt x="7" y="36"/>
                      <a:pt x="19" y="33"/>
                      <a:pt x="29" y="25"/>
                    </a:cubicBezTo>
                    <a:cubicBezTo>
                      <a:pt x="39" y="16"/>
                      <a:pt x="44" y="6"/>
                      <a:pt x="39" y="3"/>
                    </a:cubicBezTo>
                    <a:cubicBezTo>
                      <a:pt x="33" y="0"/>
                      <a:pt x="3" y="18"/>
                      <a:pt x="2" y="19"/>
                    </a:cubicBezTo>
                    <a:cubicBezTo>
                      <a:pt x="1" y="20"/>
                      <a:pt x="0" y="38"/>
                      <a:pt x="0" y="3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48"/>
              <p:cNvSpPr>
                <a:spLocks/>
              </p:cNvSpPr>
              <p:nvPr/>
            </p:nvSpPr>
            <p:spPr bwMode="auto">
              <a:xfrm>
                <a:off x="3294063" y="3508375"/>
                <a:ext cx="369888" cy="252413"/>
              </a:xfrm>
              <a:custGeom>
                <a:avLst/>
                <a:gdLst>
                  <a:gd name="T0" fmla="*/ 105 w 124"/>
                  <a:gd name="T1" fmla="*/ 52 h 85"/>
                  <a:gd name="T2" fmla="*/ 109 w 124"/>
                  <a:gd name="T3" fmla="*/ 45 h 85"/>
                  <a:gd name="T4" fmla="*/ 109 w 124"/>
                  <a:gd name="T5" fmla="*/ 45 h 85"/>
                  <a:gd name="T6" fmla="*/ 119 w 124"/>
                  <a:gd name="T7" fmla="*/ 19 h 85"/>
                  <a:gd name="T8" fmla="*/ 119 w 124"/>
                  <a:gd name="T9" fmla="*/ 3 h 85"/>
                  <a:gd name="T10" fmla="*/ 106 w 124"/>
                  <a:gd name="T11" fmla="*/ 12 h 85"/>
                  <a:gd name="T12" fmla="*/ 100 w 124"/>
                  <a:gd name="T13" fmla="*/ 25 h 85"/>
                  <a:gd name="T14" fmla="*/ 102 w 124"/>
                  <a:gd name="T15" fmla="*/ 7 h 85"/>
                  <a:gd name="T16" fmla="*/ 94 w 124"/>
                  <a:gd name="T17" fmla="*/ 1 h 85"/>
                  <a:gd name="T18" fmla="*/ 88 w 124"/>
                  <a:gd name="T19" fmla="*/ 9 h 85"/>
                  <a:gd name="T20" fmla="*/ 83 w 124"/>
                  <a:gd name="T21" fmla="*/ 26 h 85"/>
                  <a:gd name="T22" fmla="*/ 82 w 124"/>
                  <a:gd name="T23" fmla="*/ 26 h 85"/>
                  <a:gd name="T24" fmla="*/ 82 w 124"/>
                  <a:gd name="T25" fmla="*/ 10 h 85"/>
                  <a:gd name="T26" fmla="*/ 76 w 124"/>
                  <a:gd name="T27" fmla="*/ 6 h 85"/>
                  <a:gd name="T28" fmla="*/ 69 w 124"/>
                  <a:gd name="T29" fmla="*/ 19 h 85"/>
                  <a:gd name="T30" fmla="*/ 65 w 124"/>
                  <a:gd name="T31" fmla="*/ 29 h 85"/>
                  <a:gd name="T32" fmla="*/ 65 w 124"/>
                  <a:gd name="T33" fmla="*/ 29 h 85"/>
                  <a:gd name="T34" fmla="*/ 66 w 124"/>
                  <a:gd name="T35" fmla="*/ 12 h 85"/>
                  <a:gd name="T36" fmla="*/ 58 w 124"/>
                  <a:gd name="T37" fmla="*/ 13 h 85"/>
                  <a:gd name="T38" fmla="*/ 48 w 124"/>
                  <a:gd name="T39" fmla="*/ 35 h 85"/>
                  <a:gd name="T40" fmla="*/ 29 w 124"/>
                  <a:gd name="T41" fmla="*/ 54 h 85"/>
                  <a:gd name="T42" fmla="*/ 7 w 124"/>
                  <a:gd name="T43" fmla="*/ 58 h 85"/>
                  <a:gd name="T44" fmla="*/ 9 w 124"/>
                  <a:gd name="T45" fmla="*/ 71 h 85"/>
                  <a:gd name="T46" fmla="*/ 56 w 124"/>
                  <a:gd name="T47" fmla="*/ 84 h 85"/>
                  <a:gd name="T48" fmla="*/ 105 w 124"/>
                  <a:gd name="T49" fmla="*/ 5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85">
                    <a:moveTo>
                      <a:pt x="105" y="52"/>
                    </a:moveTo>
                    <a:cubicBezTo>
                      <a:pt x="107" y="51"/>
                      <a:pt x="108" y="48"/>
                      <a:pt x="109" y="45"/>
                    </a:cubicBezTo>
                    <a:cubicBezTo>
                      <a:pt x="109" y="45"/>
                      <a:pt x="109" y="45"/>
                      <a:pt x="109" y="45"/>
                    </a:cubicBezTo>
                    <a:cubicBezTo>
                      <a:pt x="109" y="45"/>
                      <a:pt x="119" y="25"/>
                      <a:pt x="119" y="19"/>
                    </a:cubicBezTo>
                    <a:cubicBezTo>
                      <a:pt x="120" y="13"/>
                      <a:pt x="124" y="6"/>
                      <a:pt x="119" y="3"/>
                    </a:cubicBezTo>
                    <a:cubicBezTo>
                      <a:pt x="114" y="0"/>
                      <a:pt x="109" y="8"/>
                      <a:pt x="106" y="12"/>
                    </a:cubicBezTo>
                    <a:cubicBezTo>
                      <a:pt x="104" y="16"/>
                      <a:pt x="100" y="25"/>
                      <a:pt x="100" y="25"/>
                    </a:cubicBezTo>
                    <a:cubicBezTo>
                      <a:pt x="100" y="25"/>
                      <a:pt x="102" y="13"/>
                      <a:pt x="102" y="7"/>
                    </a:cubicBezTo>
                    <a:cubicBezTo>
                      <a:pt x="101" y="2"/>
                      <a:pt x="97" y="0"/>
                      <a:pt x="94" y="1"/>
                    </a:cubicBezTo>
                    <a:cubicBezTo>
                      <a:pt x="92" y="1"/>
                      <a:pt x="89" y="5"/>
                      <a:pt x="88" y="9"/>
                    </a:cubicBezTo>
                    <a:cubicBezTo>
                      <a:pt x="87" y="11"/>
                      <a:pt x="85" y="20"/>
                      <a:pt x="83" y="26"/>
                    </a:cubicBezTo>
                    <a:cubicBezTo>
                      <a:pt x="82" y="26"/>
                      <a:pt x="82" y="26"/>
                      <a:pt x="82" y="26"/>
                    </a:cubicBezTo>
                    <a:cubicBezTo>
                      <a:pt x="82" y="21"/>
                      <a:pt x="83" y="13"/>
                      <a:pt x="82" y="10"/>
                    </a:cubicBezTo>
                    <a:cubicBezTo>
                      <a:pt x="80" y="6"/>
                      <a:pt x="81" y="3"/>
                      <a:pt x="76" y="6"/>
                    </a:cubicBezTo>
                    <a:cubicBezTo>
                      <a:pt x="71" y="8"/>
                      <a:pt x="70" y="15"/>
                      <a:pt x="69" y="19"/>
                    </a:cubicBezTo>
                    <a:cubicBezTo>
                      <a:pt x="68" y="21"/>
                      <a:pt x="66" y="26"/>
                      <a:pt x="65" y="29"/>
                    </a:cubicBezTo>
                    <a:cubicBezTo>
                      <a:pt x="65" y="29"/>
                      <a:pt x="65" y="29"/>
                      <a:pt x="65" y="29"/>
                    </a:cubicBezTo>
                    <a:cubicBezTo>
                      <a:pt x="66" y="25"/>
                      <a:pt x="69" y="15"/>
                      <a:pt x="66" y="12"/>
                    </a:cubicBezTo>
                    <a:cubicBezTo>
                      <a:pt x="64" y="9"/>
                      <a:pt x="61" y="10"/>
                      <a:pt x="58" y="13"/>
                    </a:cubicBezTo>
                    <a:cubicBezTo>
                      <a:pt x="55" y="17"/>
                      <a:pt x="49" y="34"/>
                      <a:pt x="48" y="35"/>
                    </a:cubicBezTo>
                    <a:cubicBezTo>
                      <a:pt x="43" y="39"/>
                      <a:pt x="29" y="54"/>
                      <a:pt x="29" y="54"/>
                    </a:cubicBezTo>
                    <a:cubicBezTo>
                      <a:pt x="7" y="58"/>
                      <a:pt x="7" y="58"/>
                      <a:pt x="7" y="58"/>
                    </a:cubicBezTo>
                    <a:cubicBezTo>
                      <a:pt x="7" y="58"/>
                      <a:pt x="0" y="62"/>
                      <a:pt x="9" y="71"/>
                    </a:cubicBezTo>
                    <a:cubicBezTo>
                      <a:pt x="18" y="80"/>
                      <a:pt x="27" y="85"/>
                      <a:pt x="56" y="84"/>
                    </a:cubicBezTo>
                    <a:cubicBezTo>
                      <a:pt x="85" y="82"/>
                      <a:pt x="105" y="52"/>
                      <a:pt x="105" y="5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182"/>
              <p:cNvSpPr>
                <a:spLocks/>
              </p:cNvSpPr>
              <p:nvPr/>
            </p:nvSpPr>
            <p:spPr bwMode="auto">
              <a:xfrm>
                <a:off x="2514601" y="2354263"/>
                <a:ext cx="282575" cy="139700"/>
              </a:xfrm>
              <a:custGeom>
                <a:avLst/>
                <a:gdLst>
                  <a:gd name="T0" fmla="*/ 0 w 95"/>
                  <a:gd name="T1" fmla="*/ 47 h 47"/>
                  <a:gd name="T2" fmla="*/ 84 w 95"/>
                  <a:gd name="T3" fmla="*/ 25 h 47"/>
                  <a:gd name="T4" fmla="*/ 0 w 95"/>
                  <a:gd name="T5" fmla="*/ 47 h 47"/>
                </a:gdLst>
                <a:ahLst/>
                <a:cxnLst>
                  <a:cxn ang="0">
                    <a:pos x="T0" y="T1"/>
                  </a:cxn>
                  <a:cxn ang="0">
                    <a:pos x="T2" y="T3"/>
                  </a:cxn>
                  <a:cxn ang="0">
                    <a:pos x="T4" y="T5"/>
                  </a:cxn>
                </a:cxnLst>
                <a:rect l="0" t="0" r="r" b="b"/>
                <a:pathLst>
                  <a:path w="95" h="47">
                    <a:moveTo>
                      <a:pt x="0" y="47"/>
                    </a:moveTo>
                    <a:cubicBezTo>
                      <a:pt x="13" y="13"/>
                      <a:pt x="95" y="0"/>
                      <a:pt x="84" y="25"/>
                    </a:cubicBezTo>
                    <a:cubicBezTo>
                      <a:pt x="44" y="16"/>
                      <a:pt x="17" y="37"/>
                      <a:pt x="0" y="4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183"/>
              <p:cNvSpPr>
                <a:spLocks/>
              </p:cNvSpPr>
              <p:nvPr/>
            </p:nvSpPr>
            <p:spPr bwMode="auto">
              <a:xfrm>
                <a:off x="2847976" y="2333625"/>
                <a:ext cx="231775" cy="101600"/>
              </a:xfrm>
              <a:custGeom>
                <a:avLst/>
                <a:gdLst>
                  <a:gd name="T0" fmla="*/ 78 w 78"/>
                  <a:gd name="T1" fmla="*/ 23 h 34"/>
                  <a:gd name="T2" fmla="*/ 19 w 78"/>
                  <a:gd name="T3" fmla="*/ 34 h 34"/>
                  <a:gd name="T4" fmla="*/ 78 w 78"/>
                  <a:gd name="T5" fmla="*/ 23 h 34"/>
                </a:gdLst>
                <a:ahLst/>
                <a:cxnLst>
                  <a:cxn ang="0">
                    <a:pos x="T0" y="T1"/>
                  </a:cxn>
                  <a:cxn ang="0">
                    <a:pos x="T2" y="T3"/>
                  </a:cxn>
                  <a:cxn ang="0">
                    <a:pos x="T4" y="T5"/>
                  </a:cxn>
                </a:cxnLst>
                <a:rect l="0" t="0" r="r" b="b"/>
                <a:pathLst>
                  <a:path w="78" h="34">
                    <a:moveTo>
                      <a:pt x="78" y="23"/>
                    </a:moveTo>
                    <a:cubicBezTo>
                      <a:pt x="54" y="0"/>
                      <a:pt x="0" y="17"/>
                      <a:pt x="19" y="34"/>
                    </a:cubicBezTo>
                    <a:cubicBezTo>
                      <a:pt x="37" y="13"/>
                      <a:pt x="63" y="21"/>
                      <a:pt x="78" y="23"/>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88"/>
              <p:cNvSpPr>
                <a:spLocks/>
              </p:cNvSpPr>
              <p:nvPr/>
            </p:nvSpPr>
            <p:spPr bwMode="auto">
              <a:xfrm>
                <a:off x="3290888" y="4605338"/>
                <a:ext cx="703263" cy="512763"/>
              </a:xfrm>
              <a:custGeom>
                <a:avLst/>
                <a:gdLst>
                  <a:gd name="T0" fmla="*/ 102 w 236"/>
                  <a:gd name="T1" fmla="*/ 42 h 172"/>
                  <a:gd name="T2" fmla="*/ 207 w 236"/>
                  <a:gd name="T3" fmla="*/ 0 h 172"/>
                  <a:gd name="T4" fmla="*/ 236 w 236"/>
                  <a:gd name="T5" fmla="*/ 18 h 172"/>
                  <a:gd name="T6" fmla="*/ 218 w 236"/>
                  <a:gd name="T7" fmla="*/ 30 h 172"/>
                  <a:gd name="T8" fmla="*/ 49 w 236"/>
                  <a:gd name="T9" fmla="*/ 172 h 172"/>
                  <a:gd name="T10" fmla="*/ 20 w 236"/>
                  <a:gd name="T11" fmla="*/ 126 h 172"/>
                  <a:gd name="T12" fmla="*/ 6 w 236"/>
                  <a:gd name="T13" fmla="*/ 93 h 172"/>
                  <a:gd name="T14" fmla="*/ 0 w 236"/>
                  <a:gd name="T15" fmla="*/ 84 h 172"/>
                  <a:gd name="T16" fmla="*/ 75 w 236"/>
                  <a:gd name="T17" fmla="*/ 26 h 172"/>
                  <a:gd name="T18" fmla="*/ 92 w 236"/>
                  <a:gd name="T19" fmla="*/ 41 h 172"/>
                  <a:gd name="T20" fmla="*/ 102 w 236"/>
                  <a:gd name="T21" fmla="*/ 4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172">
                    <a:moveTo>
                      <a:pt x="102" y="42"/>
                    </a:moveTo>
                    <a:cubicBezTo>
                      <a:pt x="132" y="26"/>
                      <a:pt x="190" y="1"/>
                      <a:pt x="207" y="0"/>
                    </a:cubicBezTo>
                    <a:cubicBezTo>
                      <a:pt x="223" y="0"/>
                      <a:pt x="233" y="7"/>
                      <a:pt x="236" y="18"/>
                    </a:cubicBezTo>
                    <a:cubicBezTo>
                      <a:pt x="218" y="30"/>
                      <a:pt x="218" y="30"/>
                      <a:pt x="218" y="30"/>
                    </a:cubicBezTo>
                    <a:cubicBezTo>
                      <a:pt x="49" y="172"/>
                      <a:pt x="49" y="172"/>
                      <a:pt x="49" y="172"/>
                    </a:cubicBezTo>
                    <a:cubicBezTo>
                      <a:pt x="35" y="160"/>
                      <a:pt x="20" y="127"/>
                      <a:pt x="20" y="126"/>
                    </a:cubicBezTo>
                    <a:cubicBezTo>
                      <a:pt x="20" y="126"/>
                      <a:pt x="11" y="99"/>
                      <a:pt x="6" y="93"/>
                    </a:cubicBezTo>
                    <a:cubicBezTo>
                      <a:pt x="1" y="86"/>
                      <a:pt x="0" y="84"/>
                      <a:pt x="0" y="84"/>
                    </a:cubicBezTo>
                    <a:cubicBezTo>
                      <a:pt x="2" y="72"/>
                      <a:pt x="27" y="26"/>
                      <a:pt x="75" y="26"/>
                    </a:cubicBezTo>
                    <a:cubicBezTo>
                      <a:pt x="77" y="26"/>
                      <a:pt x="81" y="39"/>
                      <a:pt x="92" y="41"/>
                    </a:cubicBezTo>
                    <a:cubicBezTo>
                      <a:pt x="95" y="41"/>
                      <a:pt x="99" y="42"/>
                      <a:pt x="102" y="4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189"/>
              <p:cNvSpPr>
                <a:spLocks/>
              </p:cNvSpPr>
              <p:nvPr/>
            </p:nvSpPr>
            <p:spPr bwMode="auto">
              <a:xfrm>
                <a:off x="3405188" y="4627563"/>
                <a:ext cx="598488" cy="490538"/>
              </a:xfrm>
              <a:custGeom>
                <a:avLst/>
                <a:gdLst>
                  <a:gd name="T0" fmla="*/ 192 w 201"/>
                  <a:gd name="T1" fmla="*/ 0 h 165"/>
                  <a:gd name="T2" fmla="*/ 201 w 201"/>
                  <a:gd name="T3" fmla="*/ 9 h 165"/>
                  <a:gd name="T4" fmla="*/ 194 w 201"/>
                  <a:gd name="T5" fmla="*/ 14 h 165"/>
                  <a:gd name="T6" fmla="*/ 50 w 201"/>
                  <a:gd name="T7" fmla="*/ 133 h 165"/>
                  <a:gd name="T8" fmla="*/ 12 w 201"/>
                  <a:gd name="T9" fmla="*/ 165 h 165"/>
                  <a:gd name="T10" fmla="*/ 0 w 201"/>
                  <a:gd name="T11" fmla="*/ 152 h 165"/>
                  <a:gd name="T12" fmla="*/ 192 w 20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01" h="165">
                    <a:moveTo>
                      <a:pt x="192" y="0"/>
                    </a:moveTo>
                    <a:cubicBezTo>
                      <a:pt x="197" y="3"/>
                      <a:pt x="200" y="5"/>
                      <a:pt x="201" y="9"/>
                    </a:cubicBezTo>
                    <a:cubicBezTo>
                      <a:pt x="198" y="11"/>
                      <a:pt x="194" y="13"/>
                      <a:pt x="194" y="14"/>
                    </a:cubicBezTo>
                    <a:cubicBezTo>
                      <a:pt x="193" y="16"/>
                      <a:pt x="50" y="133"/>
                      <a:pt x="50" y="133"/>
                    </a:cubicBezTo>
                    <a:cubicBezTo>
                      <a:pt x="12" y="165"/>
                      <a:pt x="12" y="165"/>
                      <a:pt x="12" y="165"/>
                    </a:cubicBezTo>
                    <a:cubicBezTo>
                      <a:pt x="8" y="162"/>
                      <a:pt x="4" y="158"/>
                      <a:pt x="0" y="152"/>
                    </a:cubicBezTo>
                    <a:cubicBezTo>
                      <a:pt x="26" y="97"/>
                      <a:pt x="132" y="7"/>
                      <a:pt x="192" y="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190"/>
              <p:cNvSpPr>
                <a:spLocks/>
              </p:cNvSpPr>
              <p:nvPr/>
            </p:nvSpPr>
            <p:spPr bwMode="auto">
              <a:xfrm>
                <a:off x="3371851" y="4587875"/>
                <a:ext cx="649288" cy="538163"/>
              </a:xfrm>
              <a:custGeom>
                <a:avLst/>
                <a:gdLst>
                  <a:gd name="T0" fmla="*/ 212 w 218"/>
                  <a:gd name="T1" fmla="*/ 22 h 181"/>
                  <a:gd name="T2" fmla="*/ 24 w 218"/>
                  <a:gd name="T3" fmla="*/ 179 h 181"/>
                  <a:gd name="T4" fmla="*/ 212 w 218"/>
                  <a:gd name="T5" fmla="*/ 22 h 181"/>
                </a:gdLst>
                <a:ahLst/>
                <a:cxnLst>
                  <a:cxn ang="0">
                    <a:pos x="T0" y="T1"/>
                  </a:cxn>
                  <a:cxn ang="0">
                    <a:pos x="T2" y="T3"/>
                  </a:cxn>
                  <a:cxn ang="0">
                    <a:pos x="T4" y="T5"/>
                  </a:cxn>
                </a:cxnLst>
                <a:rect l="0" t="0" r="r" b="b"/>
                <a:pathLst>
                  <a:path w="218" h="181">
                    <a:moveTo>
                      <a:pt x="212" y="22"/>
                    </a:moveTo>
                    <a:cubicBezTo>
                      <a:pt x="218" y="38"/>
                      <a:pt x="40" y="181"/>
                      <a:pt x="24" y="179"/>
                    </a:cubicBezTo>
                    <a:cubicBezTo>
                      <a:pt x="0" y="176"/>
                      <a:pt x="203" y="0"/>
                      <a:pt x="212" y="22"/>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191"/>
              <p:cNvSpPr>
                <a:spLocks/>
              </p:cNvSpPr>
              <p:nvPr/>
            </p:nvSpPr>
            <p:spPr bwMode="auto">
              <a:xfrm>
                <a:off x="1965326" y="4957763"/>
                <a:ext cx="696913" cy="419100"/>
              </a:xfrm>
              <a:custGeom>
                <a:avLst/>
                <a:gdLst>
                  <a:gd name="T0" fmla="*/ 36 w 234"/>
                  <a:gd name="T1" fmla="*/ 22 h 141"/>
                  <a:gd name="T2" fmla="*/ 8 w 234"/>
                  <a:gd name="T3" fmla="*/ 91 h 141"/>
                  <a:gd name="T4" fmla="*/ 5 w 234"/>
                  <a:gd name="T5" fmla="*/ 140 h 141"/>
                  <a:gd name="T6" fmla="*/ 201 w 234"/>
                  <a:gd name="T7" fmla="*/ 140 h 141"/>
                  <a:gd name="T8" fmla="*/ 233 w 234"/>
                  <a:gd name="T9" fmla="*/ 122 h 141"/>
                  <a:gd name="T10" fmla="*/ 180 w 234"/>
                  <a:gd name="T11" fmla="*/ 73 h 141"/>
                  <a:gd name="T12" fmla="*/ 122 w 234"/>
                  <a:gd name="T13" fmla="*/ 52 h 141"/>
                  <a:gd name="T14" fmla="*/ 126 w 234"/>
                  <a:gd name="T15" fmla="*/ 24 h 141"/>
                  <a:gd name="T16" fmla="*/ 36 w 234"/>
                  <a:gd name="T1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1">
                    <a:moveTo>
                      <a:pt x="36" y="22"/>
                    </a:moveTo>
                    <a:cubicBezTo>
                      <a:pt x="28" y="40"/>
                      <a:pt x="13" y="82"/>
                      <a:pt x="8" y="91"/>
                    </a:cubicBezTo>
                    <a:cubicBezTo>
                      <a:pt x="0" y="107"/>
                      <a:pt x="5" y="140"/>
                      <a:pt x="5" y="140"/>
                    </a:cubicBezTo>
                    <a:cubicBezTo>
                      <a:pt x="5" y="140"/>
                      <a:pt x="195" y="141"/>
                      <a:pt x="201" y="140"/>
                    </a:cubicBezTo>
                    <a:cubicBezTo>
                      <a:pt x="208" y="139"/>
                      <a:pt x="234" y="141"/>
                      <a:pt x="233" y="122"/>
                    </a:cubicBezTo>
                    <a:cubicBezTo>
                      <a:pt x="232" y="103"/>
                      <a:pt x="226" y="93"/>
                      <a:pt x="180" y="73"/>
                    </a:cubicBezTo>
                    <a:cubicBezTo>
                      <a:pt x="159" y="64"/>
                      <a:pt x="132" y="64"/>
                      <a:pt x="122" y="52"/>
                    </a:cubicBezTo>
                    <a:cubicBezTo>
                      <a:pt x="113" y="42"/>
                      <a:pt x="131" y="40"/>
                      <a:pt x="126" y="24"/>
                    </a:cubicBezTo>
                    <a:cubicBezTo>
                      <a:pt x="123" y="12"/>
                      <a:pt x="32" y="0"/>
                      <a:pt x="36" y="2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192"/>
              <p:cNvSpPr>
                <a:spLocks/>
              </p:cNvSpPr>
              <p:nvPr/>
            </p:nvSpPr>
            <p:spPr bwMode="auto">
              <a:xfrm>
                <a:off x="1974851" y="5289550"/>
                <a:ext cx="687388" cy="87313"/>
              </a:xfrm>
              <a:custGeom>
                <a:avLst/>
                <a:gdLst>
                  <a:gd name="T0" fmla="*/ 0 w 231"/>
                  <a:gd name="T1" fmla="*/ 12 h 29"/>
                  <a:gd name="T2" fmla="*/ 2 w 231"/>
                  <a:gd name="T3" fmla="*/ 28 h 29"/>
                  <a:gd name="T4" fmla="*/ 198 w 231"/>
                  <a:gd name="T5" fmla="*/ 28 h 29"/>
                  <a:gd name="T6" fmla="*/ 230 w 231"/>
                  <a:gd name="T7" fmla="*/ 10 h 29"/>
                  <a:gd name="T8" fmla="*/ 229 w 231"/>
                  <a:gd name="T9" fmla="*/ 0 h 29"/>
                  <a:gd name="T10" fmla="*/ 181 w 231"/>
                  <a:gd name="T11" fmla="*/ 11 h 29"/>
                  <a:gd name="T12" fmla="*/ 0 w 231"/>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231" h="29">
                    <a:moveTo>
                      <a:pt x="0" y="12"/>
                    </a:moveTo>
                    <a:cubicBezTo>
                      <a:pt x="1" y="21"/>
                      <a:pt x="2" y="28"/>
                      <a:pt x="2" y="28"/>
                    </a:cubicBezTo>
                    <a:cubicBezTo>
                      <a:pt x="2" y="28"/>
                      <a:pt x="192" y="29"/>
                      <a:pt x="198" y="28"/>
                    </a:cubicBezTo>
                    <a:cubicBezTo>
                      <a:pt x="205" y="27"/>
                      <a:pt x="231" y="29"/>
                      <a:pt x="230" y="10"/>
                    </a:cubicBezTo>
                    <a:cubicBezTo>
                      <a:pt x="230" y="7"/>
                      <a:pt x="229" y="3"/>
                      <a:pt x="229" y="0"/>
                    </a:cubicBezTo>
                    <a:cubicBezTo>
                      <a:pt x="217" y="4"/>
                      <a:pt x="200" y="9"/>
                      <a:pt x="181" y="11"/>
                    </a:cubicBezTo>
                    <a:cubicBezTo>
                      <a:pt x="152" y="14"/>
                      <a:pt x="34" y="12"/>
                      <a:pt x="0" y="12"/>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193"/>
              <p:cNvSpPr>
                <a:spLocks/>
              </p:cNvSpPr>
              <p:nvPr/>
            </p:nvSpPr>
            <p:spPr bwMode="auto">
              <a:xfrm>
                <a:off x="2049463" y="3000375"/>
                <a:ext cx="336550" cy="561975"/>
              </a:xfrm>
              <a:custGeom>
                <a:avLst/>
                <a:gdLst>
                  <a:gd name="T0" fmla="*/ 87 w 113"/>
                  <a:gd name="T1" fmla="*/ 5 h 189"/>
                  <a:gd name="T2" fmla="*/ 45 w 113"/>
                  <a:gd name="T3" fmla="*/ 9 h 189"/>
                  <a:gd name="T4" fmla="*/ 18 w 113"/>
                  <a:gd name="T5" fmla="*/ 189 h 189"/>
                  <a:gd name="T6" fmla="*/ 88 w 113"/>
                  <a:gd name="T7" fmla="*/ 180 h 189"/>
                  <a:gd name="T8" fmla="*/ 103 w 113"/>
                  <a:gd name="T9" fmla="*/ 178 h 189"/>
                  <a:gd name="T10" fmla="*/ 87 w 113"/>
                  <a:gd name="T11" fmla="*/ 5 h 189"/>
                </a:gdLst>
                <a:ahLst/>
                <a:cxnLst>
                  <a:cxn ang="0">
                    <a:pos x="T0" y="T1"/>
                  </a:cxn>
                  <a:cxn ang="0">
                    <a:pos x="T2" y="T3"/>
                  </a:cxn>
                  <a:cxn ang="0">
                    <a:pos x="T4" y="T5"/>
                  </a:cxn>
                  <a:cxn ang="0">
                    <a:pos x="T6" y="T7"/>
                  </a:cxn>
                  <a:cxn ang="0">
                    <a:pos x="T8" y="T9"/>
                  </a:cxn>
                  <a:cxn ang="0">
                    <a:pos x="T10" y="T11"/>
                  </a:cxn>
                </a:cxnLst>
                <a:rect l="0" t="0" r="r" b="b"/>
                <a:pathLst>
                  <a:path w="113" h="189">
                    <a:moveTo>
                      <a:pt x="87" y="5"/>
                    </a:moveTo>
                    <a:cubicBezTo>
                      <a:pt x="62" y="0"/>
                      <a:pt x="61" y="0"/>
                      <a:pt x="45" y="9"/>
                    </a:cubicBezTo>
                    <a:cubicBezTo>
                      <a:pt x="0" y="36"/>
                      <a:pt x="18" y="148"/>
                      <a:pt x="18" y="189"/>
                    </a:cubicBezTo>
                    <a:cubicBezTo>
                      <a:pt x="18" y="189"/>
                      <a:pt x="76" y="180"/>
                      <a:pt x="88" y="180"/>
                    </a:cubicBezTo>
                    <a:cubicBezTo>
                      <a:pt x="100" y="180"/>
                      <a:pt x="103" y="178"/>
                      <a:pt x="103" y="178"/>
                    </a:cubicBezTo>
                    <a:cubicBezTo>
                      <a:pt x="106" y="148"/>
                      <a:pt x="113" y="9"/>
                      <a:pt x="87"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196"/>
              <p:cNvSpPr>
                <a:spLocks/>
              </p:cNvSpPr>
              <p:nvPr/>
            </p:nvSpPr>
            <p:spPr bwMode="auto">
              <a:xfrm>
                <a:off x="2847976" y="2636838"/>
                <a:ext cx="88900" cy="142875"/>
              </a:xfrm>
              <a:custGeom>
                <a:avLst/>
                <a:gdLst>
                  <a:gd name="T0" fmla="*/ 2 w 30"/>
                  <a:gd name="T1" fmla="*/ 0 h 48"/>
                  <a:gd name="T2" fmla="*/ 30 w 30"/>
                  <a:gd name="T3" fmla="*/ 29 h 48"/>
                  <a:gd name="T4" fmla="*/ 6 w 30"/>
                  <a:gd name="T5" fmla="*/ 46 h 48"/>
                  <a:gd name="T6" fmla="*/ 21 w 30"/>
                  <a:gd name="T7" fmla="*/ 29 h 48"/>
                  <a:gd name="T8" fmla="*/ 2 w 30"/>
                  <a:gd name="T9" fmla="*/ 0 h 48"/>
                </a:gdLst>
                <a:ahLst/>
                <a:cxnLst>
                  <a:cxn ang="0">
                    <a:pos x="T0" y="T1"/>
                  </a:cxn>
                  <a:cxn ang="0">
                    <a:pos x="T2" y="T3"/>
                  </a:cxn>
                  <a:cxn ang="0">
                    <a:pos x="T4" y="T5"/>
                  </a:cxn>
                  <a:cxn ang="0">
                    <a:pos x="T6" y="T7"/>
                  </a:cxn>
                  <a:cxn ang="0">
                    <a:pos x="T8" y="T9"/>
                  </a:cxn>
                </a:cxnLst>
                <a:rect l="0" t="0" r="r" b="b"/>
                <a:pathLst>
                  <a:path w="30" h="48">
                    <a:moveTo>
                      <a:pt x="2" y="0"/>
                    </a:moveTo>
                    <a:cubicBezTo>
                      <a:pt x="5" y="17"/>
                      <a:pt x="16" y="22"/>
                      <a:pt x="30" y="29"/>
                    </a:cubicBezTo>
                    <a:cubicBezTo>
                      <a:pt x="23" y="42"/>
                      <a:pt x="4" y="48"/>
                      <a:pt x="6" y="46"/>
                    </a:cubicBezTo>
                    <a:cubicBezTo>
                      <a:pt x="7" y="45"/>
                      <a:pt x="21" y="29"/>
                      <a:pt x="21" y="29"/>
                    </a:cubicBezTo>
                    <a:cubicBezTo>
                      <a:pt x="5" y="28"/>
                      <a:pt x="0" y="14"/>
                      <a:pt x="2"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197"/>
              <p:cNvSpPr>
                <a:spLocks/>
              </p:cNvSpPr>
              <p:nvPr/>
            </p:nvSpPr>
            <p:spPr bwMode="auto">
              <a:xfrm>
                <a:off x="2603501" y="2833688"/>
                <a:ext cx="180975" cy="47625"/>
              </a:xfrm>
              <a:custGeom>
                <a:avLst/>
                <a:gdLst>
                  <a:gd name="T0" fmla="*/ 61 w 61"/>
                  <a:gd name="T1" fmla="*/ 10 h 16"/>
                  <a:gd name="T2" fmla="*/ 61 w 61"/>
                  <a:gd name="T3" fmla="*/ 0 h 16"/>
                  <a:gd name="T4" fmla="*/ 3 w 61"/>
                  <a:gd name="T5" fmla="*/ 0 h 16"/>
                  <a:gd name="T6" fmla="*/ 1 w 61"/>
                  <a:gd name="T7" fmla="*/ 0 h 16"/>
                  <a:gd name="T8" fmla="*/ 1 w 61"/>
                  <a:gd name="T9" fmla="*/ 11 h 16"/>
                  <a:gd name="T10" fmla="*/ 61 w 61"/>
                  <a:gd name="T11" fmla="*/ 10 h 16"/>
                </a:gdLst>
                <a:ahLst/>
                <a:cxnLst>
                  <a:cxn ang="0">
                    <a:pos x="T0" y="T1"/>
                  </a:cxn>
                  <a:cxn ang="0">
                    <a:pos x="T2" y="T3"/>
                  </a:cxn>
                  <a:cxn ang="0">
                    <a:pos x="T4" y="T5"/>
                  </a:cxn>
                  <a:cxn ang="0">
                    <a:pos x="T6" y="T7"/>
                  </a:cxn>
                  <a:cxn ang="0">
                    <a:pos x="T8" y="T9"/>
                  </a:cxn>
                  <a:cxn ang="0">
                    <a:pos x="T10" y="T11"/>
                  </a:cxn>
                </a:cxnLst>
                <a:rect l="0" t="0" r="r" b="b"/>
                <a:pathLst>
                  <a:path w="61" h="16">
                    <a:moveTo>
                      <a:pt x="61" y="10"/>
                    </a:moveTo>
                    <a:cubicBezTo>
                      <a:pt x="61" y="10"/>
                      <a:pt x="61" y="5"/>
                      <a:pt x="61" y="0"/>
                    </a:cubicBezTo>
                    <a:cubicBezTo>
                      <a:pt x="42" y="3"/>
                      <a:pt x="21" y="3"/>
                      <a:pt x="3" y="0"/>
                    </a:cubicBezTo>
                    <a:cubicBezTo>
                      <a:pt x="1" y="0"/>
                      <a:pt x="1" y="0"/>
                      <a:pt x="1" y="0"/>
                    </a:cubicBezTo>
                    <a:cubicBezTo>
                      <a:pt x="0" y="4"/>
                      <a:pt x="0" y="7"/>
                      <a:pt x="1" y="11"/>
                    </a:cubicBezTo>
                    <a:cubicBezTo>
                      <a:pt x="22" y="14"/>
                      <a:pt x="38" y="16"/>
                      <a:pt x="6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198"/>
              <p:cNvSpPr>
                <a:spLocks/>
              </p:cNvSpPr>
              <p:nvPr/>
            </p:nvSpPr>
            <p:spPr bwMode="auto">
              <a:xfrm>
                <a:off x="2120901" y="2405063"/>
                <a:ext cx="1022350" cy="371475"/>
              </a:xfrm>
              <a:custGeom>
                <a:avLst/>
                <a:gdLst>
                  <a:gd name="T0" fmla="*/ 193 w 343"/>
                  <a:gd name="T1" fmla="*/ 15 h 125"/>
                  <a:gd name="T2" fmla="*/ 224 w 343"/>
                  <a:gd name="T3" fmla="*/ 30 h 125"/>
                  <a:gd name="T4" fmla="*/ 244 w 343"/>
                  <a:gd name="T5" fmla="*/ 25 h 125"/>
                  <a:gd name="T6" fmla="*/ 263 w 343"/>
                  <a:gd name="T7" fmla="*/ 29 h 125"/>
                  <a:gd name="T8" fmla="*/ 304 w 343"/>
                  <a:gd name="T9" fmla="*/ 0 h 125"/>
                  <a:gd name="T10" fmla="*/ 339 w 343"/>
                  <a:gd name="T11" fmla="*/ 57 h 125"/>
                  <a:gd name="T12" fmla="*/ 291 w 343"/>
                  <a:gd name="T13" fmla="*/ 110 h 125"/>
                  <a:gd name="T14" fmla="*/ 256 w 343"/>
                  <a:gd name="T15" fmla="*/ 53 h 125"/>
                  <a:gd name="T16" fmla="*/ 258 w 343"/>
                  <a:gd name="T17" fmla="*/ 41 h 125"/>
                  <a:gd name="T18" fmla="*/ 232 w 343"/>
                  <a:gd name="T19" fmla="*/ 44 h 125"/>
                  <a:gd name="T20" fmla="*/ 235 w 343"/>
                  <a:gd name="T21" fmla="*/ 71 h 125"/>
                  <a:gd name="T22" fmla="*/ 180 w 343"/>
                  <a:gd name="T23" fmla="*/ 124 h 125"/>
                  <a:gd name="T24" fmla="*/ 139 w 343"/>
                  <a:gd name="T25" fmla="*/ 67 h 125"/>
                  <a:gd name="T26" fmla="*/ 142 w 343"/>
                  <a:gd name="T27" fmla="*/ 54 h 125"/>
                  <a:gd name="T28" fmla="*/ 0 w 343"/>
                  <a:gd name="T29" fmla="*/ 38 h 125"/>
                  <a:gd name="T30" fmla="*/ 0 w 343"/>
                  <a:gd name="T31" fmla="*/ 26 h 125"/>
                  <a:gd name="T32" fmla="*/ 150 w 343"/>
                  <a:gd name="T33" fmla="*/ 37 h 125"/>
                  <a:gd name="T34" fmla="*/ 193 w 343"/>
                  <a:gd name="T35" fmla="*/ 1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125">
                    <a:moveTo>
                      <a:pt x="193" y="15"/>
                    </a:moveTo>
                    <a:cubicBezTo>
                      <a:pt x="206" y="15"/>
                      <a:pt x="217" y="21"/>
                      <a:pt x="224" y="30"/>
                    </a:cubicBezTo>
                    <a:cubicBezTo>
                      <a:pt x="230" y="28"/>
                      <a:pt x="239" y="25"/>
                      <a:pt x="244" y="25"/>
                    </a:cubicBezTo>
                    <a:cubicBezTo>
                      <a:pt x="251" y="24"/>
                      <a:pt x="259" y="27"/>
                      <a:pt x="263" y="29"/>
                    </a:cubicBezTo>
                    <a:cubicBezTo>
                      <a:pt x="272" y="11"/>
                      <a:pt x="288" y="0"/>
                      <a:pt x="304" y="0"/>
                    </a:cubicBezTo>
                    <a:cubicBezTo>
                      <a:pt x="327" y="1"/>
                      <a:pt x="343" y="27"/>
                      <a:pt x="339" y="57"/>
                    </a:cubicBezTo>
                    <a:cubicBezTo>
                      <a:pt x="335" y="87"/>
                      <a:pt x="314" y="111"/>
                      <a:pt x="291" y="110"/>
                    </a:cubicBezTo>
                    <a:cubicBezTo>
                      <a:pt x="268" y="109"/>
                      <a:pt x="252" y="83"/>
                      <a:pt x="256" y="53"/>
                    </a:cubicBezTo>
                    <a:cubicBezTo>
                      <a:pt x="256" y="49"/>
                      <a:pt x="257" y="45"/>
                      <a:pt x="258" y="41"/>
                    </a:cubicBezTo>
                    <a:cubicBezTo>
                      <a:pt x="248" y="37"/>
                      <a:pt x="242" y="38"/>
                      <a:pt x="232" y="44"/>
                    </a:cubicBezTo>
                    <a:cubicBezTo>
                      <a:pt x="235" y="52"/>
                      <a:pt x="236" y="62"/>
                      <a:pt x="235" y="71"/>
                    </a:cubicBezTo>
                    <a:cubicBezTo>
                      <a:pt x="231" y="102"/>
                      <a:pt x="207" y="125"/>
                      <a:pt x="180" y="124"/>
                    </a:cubicBezTo>
                    <a:cubicBezTo>
                      <a:pt x="154" y="123"/>
                      <a:pt x="135" y="97"/>
                      <a:pt x="139" y="67"/>
                    </a:cubicBezTo>
                    <a:cubicBezTo>
                      <a:pt x="139" y="63"/>
                      <a:pt x="140" y="58"/>
                      <a:pt x="142" y="54"/>
                    </a:cubicBezTo>
                    <a:cubicBezTo>
                      <a:pt x="122" y="52"/>
                      <a:pt x="0" y="38"/>
                      <a:pt x="0" y="38"/>
                    </a:cubicBezTo>
                    <a:cubicBezTo>
                      <a:pt x="0" y="26"/>
                      <a:pt x="0" y="26"/>
                      <a:pt x="0" y="26"/>
                    </a:cubicBezTo>
                    <a:cubicBezTo>
                      <a:pt x="0" y="26"/>
                      <a:pt x="128" y="35"/>
                      <a:pt x="150" y="37"/>
                    </a:cubicBezTo>
                    <a:cubicBezTo>
                      <a:pt x="161" y="23"/>
                      <a:pt x="177" y="14"/>
                      <a:pt x="193" y="1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199"/>
              <p:cNvSpPr>
                <a:spLocks/>
              </p:cNvSpPr>
              <p:nvPr/>
            </p:nvSpPr>
            <p:spPr bwMode="auto">
              <a:xfrm>
                <a:off x="2538413" y="2460625"/>
                <a:ext cx="276225" cy="298450"/>
              </a:xfrm>
              <a:custGeom>
                <a:avLst/>
                <a:gdLst>
                  <a:gd name="T0" fmla="*/ 53 w 93"/>
                  <a:gd name="T1" fmla="*/ 1 h 100"/>
                  <a:gd name="T2" fmla="*/ 90 w 93"/>
                  <a:gd name="T3" fmla="*/ 52 h 100"/>
                  <a:gd name="T4" fmla="*/ 41 w 93"/>
                  <a:gd name="T5" fmla="*/ 99 h 100"/>
                  <a:gd name="T6" fmla="*/ 4 w 93"/>
                  <a:gd name="T7" fmla="*/ 48 h 100"/>
                  <a:gd name="T8" fmla="*/ 53 w 93"/>
                  <a:gd name="T9" fmla="*/ 1 h 100"/>
                </a:gdLst>
                <a:ahLst/>
                <a:cxnLst>
                  <a:cxn ang="0">
                    <a:pos x="T0" y="T1"/>
                  </a:cxn>
                  <a:cxn ang="0">
                    <a:pos x="T2" y="T3"/>
                  </a:cxn>
                  <a:cxn ang="0">
                    <a:pos x="T4" y="T5"/>
                  </a:cxn>
                  <a:cxn ang="0">
                    <a:pos x="T6" y="T7"/>
                  </a:cxn>
                  <a:cxn ang="0">
                    <a:pos x="T8" y="T9"/>
                  </a:cxn>
                </a:cxnLst>
                <a:rect l="0" t="0" r="r" b="b"/>
                <a:pathLst>
                  <a:path w="93" h="100">
                    <a:moveTo>
                      <a:pt x="53" y="1"/>
                    </a:moveTo>
                    <a:cubicBezTo>
                      <a:pt x="76" y="2"/>
                      <a:pt x="93" y="25"/>
                      <a:pt x="90" y="52"/>
                    </a:cubicBezTo>
                    <a:cubicBezTo>
                      <a:pt x="87" y="79"/>
                      <a:pt x="65" y="100"/>
                      <a:pt x="41" y="99"/>
                    </a:cubicBezTo>
                    <a:cubicBezTo>
                      <a:pt x="17" y="98"/>
                      <a:pt x="0" y="75"/>
                      <a:pt x="4" y="48"/>
                    </a:cubicBezTo>
                    <a:cubicBezTo>
                      <a:pt x="7" y="21"/>
                      <a:pt x="29" y="0"/>
                      <a:pt x="53"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00"/>
              <p:cNvSpPr>
                <a:spLocks/>
              </p:cNvSpPr>
              <p:nvPr/>
            </p:nvSpPr>
            <p:spPr bwMode="auto">
              <a:xfrm>
                <a:off x="2886076" y="2419350"/>
                <a:ext cx="241300" cy="298450"/>
              </a:xfrm>
              <a:custGeom>
                <a:avLst/>
                <a:gdLst>
                  <a:gd name="T0" fmla="*/ 46 w 81"/>
                  <a:gd name="T1" fmla="*/ 1 h 100"/>
                  <a:gd name="T2" fmla="*/ 78 w 81"/>
                  <a:gd name="T3" fmla="*/ 52 h 100"/>
                  <a:gd name="T4" fmla="*/ 34 w 81"/>
                  <a:gd name="T5" fmla="*/ 99 h 100"/>
                  <a:gd name="T6" fmla="*/ 3 w 81"/>
                  <a:gd name="T7" fmla="*/ 48 h 100"/>
                  <a:gd name="T8" fmla="*/ 46 w 81"/>
                  <a:gd name="T9" fmla="*/ 1 h 100"/>
                </a:gdLst>
                <a:ahLst/>
                <a:cxnLst>
                  <a:cxn ang="0">
                    <a:pos x="T0" y="T1"/>
                  </a:cxn>
                  <a:cxn ang="0">
                    <a:pos x="T2" y="T3"/>
                  </a:cxn>
                  <a:cxn ang="0">
                    <a:pos x="T4" y="T5"/>
                  </a:cxn>
                  <a:cxn ang="0">
                    <a:pos x="T6" y="T7"/>
                  </a:cxn>
                  <a:cxn ang="0">
                    <a:pos x="T8" y="T9"/>
                  </a:cxn>
                </a:cxnLst>
                <a:rect l="0" t="0" r="r" b="b"/>
                <a:pathLst>
                  <a:path w="81" h="100">
                    <a:moveTo>
                      <a:pt x="46" y="1"/>
                    </a:moveTo>
                    <a:cubicBezTo>
                      <a:pt x="67" y="2"/>
                      <a:pt x="81" y="25"/>
                      <a:pt x="78" y="52"/>
                    </a:cubicBezTo>
                    <a:cubicBezTo>
                      <a:pt x="74" y="79"/>
                      <a:pt x="55" y="100"/>
                      <a:pt x="34" y="99"/>
                    </a:cubicBezTo>
                    <a:cubicBezTo>
                      <a:pt x="14" y="98"/>
                      <a:pt x="0" y="76"/>
                      <a:pt x="3" y="48"/>
                    </a:cubicBezTo>
                    <a:cubicBezTo>
                      <a:pt x="6" y="21"/>
                      <a:pt x="26" y="0"/>
                      <a:pt x="46"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01"/>
              <p:cNvSpPr>
                <a:spLocks/>
              </p:cNvSpPr>
              <p:nvPr/>
            </p:nvSpPr>
            <p:spPr bwMode="auto">
              <a:xfrm>
                <a:off x="2541588" y="2460625"/>
                <a:ext cx="265113" cy="280988"/>
              </a:xfrm>
              <a:custGeom>
                <a:avLst/>
                <a:gdLst>
                  <a:gd name="T0" fmla="*/ 22 w 89"/>
                  <a:gd name="T1" fmla="*/ 94 h 94"/>
                  <a:gd name="T2" fmla="*/ 89 w 89"/>
                  <a:gd name="T3" fmla="*/ 45 h 94"/>
                  <a:gd name="T4" fmla="*/ 52 w 89"/>
                  <a:gd name="T5" fmla="*/ 1 h 94"/>
                  <a:gd name="T6" fmla="*/ 3 w 89"/>
                  <a:gd name="T7" fmla="*/ 48 h 94"/>
                  <a:gd name="T8" fmla="*/ 22 w 89"/>
                  <a:gd name="T9" fmla="*/ 94 h 94"/>
                </a:gdLst>
                <a:ahLst/>
                <a:cxnLst>
                  <a:cxn ang="0">
                    <a:pos x="T0" y="T1"/>
                  </a:cxn>
                  <a:cxn ang="0">
                    <a:pos x="T2" y="T3"/>
                  </a:cxn>
                  <a:cxn ang="0">
                    <a:pos x="T4" y="T5"/>
                  </a:cxn>
                  <a:cxn ang="0">
                    <a:pos x="T6" y="T7"/>
                  </a:cxn>
                  <a:cxn ang="0">
                    <a:pos x="T8" y="T9"/>
                  </a:cxn>
                </a:cxnLst>
                <a:rect l="0" t="0" r="r" b="b"/>
                <a:pathLst>
                  <a:path w="89" h="94">
                    <a:moveTo>
                      <a:pt x="22" y="94"/>
                    </a:moveTo>
                    <a:cubicBezTo>
                      <a:pt x="38" y="75"/>
                      <a:pt x="61" y="57"/>
                      <a:pt x="89" y="45"/>
                    </a:cubicBezTo>
                    <a:cubicBezTo>
                      <a:pt x="89" y="21"/>
                      <a:pt x="73" y="2"/>
                      <a:pt x="52" y="1"/>
                    </a:cubicBezTo>
                    <a:cubicBezTo>
                      <a:pt x="28" y="0"/>
                      <a:pt x="6" y="21"/>
                      <a:pt x="3" y="48"/>
                    </a:cubicBezTo>
                    <a:cubicBezTo>
                      <a:pt x="0" y="68"/>
                      <a:pt x="8" y="86"/>
                      <a:pt x="22" y="94"/>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02"/>
              <p:cNvSpPr>
                <a:spLocks/>
              </p:cNvSpPr>
              <p:nvPr/>
            </p:nvSpPr>
            <p:spPr bwMode="auto">
              <a:xfrm>
                <a:off x="2895601" y="2419350"/>
                <a:ext cx="223838" cy="139700"/>
              </a:xfrm>
              <a:custGeom>
                <a:avLst/>
                <a:gdLst>
                  <a:gd name="T0" fmla="*/ 0 w 75"/>
                  <a:gd name="T1" fmla="*/ 47 h 47"/>
                  <a:gd name="T2" fmla="*/ 3 w 75"/>
                  <a:gd name="T3" fmla="*/ 46 h 47"/>
                  <a:gd name="T4" fmla="*/ 4 w 75"/>
                  <a:gd name="T5" fmla="*/ 46 h 47"/>
                  <a:gd name="T6" fmla="*/ 49 w 75"/>
                  <a:gd name="T7" fmla="*/ 38 h 47"/>
                  <a:gd name="T8" fmla="*/ 63 w 75"/>
                  <a:gd name="T9" fmla="*/ 37 h 47"/>
                  <a:gd name="T10" fmla="*/ 75 w 75"/>
                  <a:gd name="T11" fmla="*/ 37 h 47"/>
                  <a:gd name="T12" fmla="*/ 69 w 75"/>
                  <a:gd name="T13" fmla="*/ 19 h 47"/>
                  <a:gd name="T14" fmla="*/ 64 w 75"/>
                  <a:gd name="T15" fmla="*/ 11 h 47"/>
                  <a:gd name="T16" fmla="*/ 43 w 75"/>
                  <a:gd name="T17" fmla="*/ 1 h 47"/>
                  <a:gd name="T18" fmla="*/ 7 w 75"/>
                  <a:gd name="T19" fmla="*/ 26 h 47"/>
                  <a:gd name="T20" fmla="*/ 0 w 7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7">
                    <a:moveTo>
                      <a:pt x="0" y="47"/>
                    </a:moveTo>
                    <a:cubicBezTo>
                      <a:pt x="1" y="47"/>
                      <a:pt x="2" y="47"/>
                      <a:pt x="3" y="46"/>
                    </a:cubicBezTo>
                    <a:cubicBezTo>
                      <a:pt x="4" y="46"/>
                      <a:pt x="4" y="46"/>
                      <a:pt x="4" y="46"/>
                    </a:cubicBezTo>
                    <a:cubicBezTo>
                      <a:pt x="19" y="42"/>
                      <a:pt x="34" y="39"/>
                      <a:pt x="49" y="38"/>
                    </a:cubicBezTo>
                    <a:cubicBezTo>
                      <a:pt x="54" y="37"/>
                      <a:pt x="59" y="37"/>
                      <a:pt x="63" y="37"/>
                    </a:cubicBezTo>
                    <a:cubicBezTo>
                      <a:pt x="67" y="37"/>
                      <a:pt x="71" y="37"/>
                      <a:pt x="75" y="37"/>
                    </a:cubicBezTo>
                    <a:cubicBezTo>
                      <a:pt x="74" y="30"/>
                      <a:pt x="72" y="24"/>
                      <a:pt x="69" y="19"/>
                    </a:cubicBezTo>
                    <a:cubicBezTo>
                      <a:pt x="68" y="16"/>
                      <a:pt x="66" y="13"/>
                      <a:pt x="64" y="11"/>
                    </a:cubicBezTo>
                    <a:cubicBezTo>
                      <a:pt x="58" y="5"/>
                      <a:pt x="51" y="1"/>
                      <a:pt x="43" y="1"/>
                    </a:cubicBezTo>
                    <a:cubicBezTo>
                      <a:pt x="29" y="0"/>
                      <a:pt x="15" y="11"/>
                      <a:pt x="7" y="26"/>
                    </a:cubicBezTo>
                    <a:cubicBezTo>
                      <a:pt x="3" y="33"/>
                      <a:pt x="1" y="40"/>
                      <a:pt x="0" y="47"/>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03"/>
              <p:cNvSpPr>
                <a:spLocks/>
              </p:cNvSpPr>
              <p:nvPr/>
            </p:nvSpPr>
            <p:spPr bwMode="auto">
              <a:xfrm>
                <a:off x="2566988" y="2530475"/>
                <a:ext cx="239713" cy="211138"/>
              </a:xfrm>
              <a:custGeom>
                <a:avLst/>
                <a:gdLst>
                  <a:gd name="T0" fmla="*/ 75 w 80"/>
                  <a:gd name="T1" fmla="*/ 0 h 71"/>
                  <a:gd name="T2" fmla="*/ 0 w 80"/>
                  <a:gd name="T3" fmla="*/ 57 h 71"/>
                  <a:gd name="T4" fmla="*/ 13 w 80"/>
                  <a:gd name="T5" fmla="*/ 71 h 71"/>
                  <a:gd name="T6" fmla="*/ 80 w 80"/>
                  <a:gd name="T7" fmla="*/ 22 h 71"/>
                  <a:gd name="T8" fmla="*/ 75 w 80"/>
                  <a:gd name="T9" fmla="*/ 0 h 71"/>
                </a:gdLst>
                <a:ahLst/>
                <a:cxnLst>
                  <a:cxn ang="0">
                    <a:pos x="T0" y="T1"/>
                  </a:cxn>
                  <a:cxn ang="0">
                    <a:pos x="T2" y="T3"/>
                  </a:cxn>
                  <a:cxn ang="0">
                    <a:pos x="T4" y="T5"/>
                  </a:cxn>
                  <a:cxn ang="0">
                    <a:pos x="T6" y="T7"/>
                  </a:cxn>
                  <a:cxn ang="0">
                    <a:pos x="T8" y="T9"/>
                  </a:cxn>
                </a:cxnLst>
                <a:rect l="0" t="0" r="r" b="b"/>
                <a:pathLst>
                  <a:path w="80" h="71">
                    <a:moveTo>
                      <a:pt x="75" y="0"/>
                    </a:moveTo>
                    <a:cubicBezTo>
                      <a:pt x="43" y="14"/>
                      <a:pt x="17" y="35"/>
                      <a:pt x="0" y="57"/>
                    </a:cubicBezTo>
                    <a:cubicBezTo>
                      <a:pt x="3" y="63"/>
                      <a:pt x="8" y="68"/>
                      <a:pt x="13" y="71"/>
                    </a:cubicBezTo>
                    <a:cubicBezTo>
                      <a:pt x="29" y="52"/>
                      <a:pt x="52" y="34"/>
                      <a:pt x="80" y="22"/>
                    </a:cubicBezTo>
                    <a:cubicBezTo>
                      <a:pt x="80" y="14"/>
                      <a:pt x="78" y="6"/>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04"/>
              <p:cNvSpPr>
                <a:spLocks/>
              </p:cNvSpPr>
              <p:nvPr/>
            </p:nvSpPr>
            <p:spPr bwMode="auto">
              <a:xfrm>
                <a:off x="2895601" y="2466975"/>
                <a:ext cx="223838" cy="92075"/>
              </a:xfrm>
              <a:custGeom>
                <a:avLst/>
                <a:gdLst>
                  <a:gd name="T0" fmla="*/ 7 w 75"/>
                  <a:gd name="T1" fmla="*/ 10 h 31"/>
                  <a:gd name="T2" fmla="*/ 0 w 75"/>
                  <a:gd name="T3" fmla="*/ 31 h 31"/>
                  <a:gd name="T4" fmla="*/ 3 w 75"/>
                  <a:gd name="T5" fmla="*/ 30 h 31"/>
                  <a:gd name="T6" fmla="*/ 4 w 75"/>
                  <a:gd name="T7" fmla="*/ 30 h 31"/>
                  <a:gd name="T8" fmla="*/ 49 w 75"/>
                  <a:gd name="T9" fmla="*/ 22 h 31"/>
                  <a:gd name="T10" fmla="*/ 63 w 75"/>
                  <a:gd name="T11" fmla="*/ 21 h 31"/>
                  <a:gd name="T12" fmla="*/ 75 w 75"/>
                  <a:gd name="T13" fmla="*/ 21 h 31"/>
                  <a:gd name="T14" fmla="*/ 69 w 75"/>
                  <a:gd name="T15" fmla="*/ 3 h 31"/>
                  <a:gd name="T16" fmla="*/ 68 w 75"/>
                  <a:gd name="T17" fmla="*/ 1 h 31"/>
                  <a:gd name="T18" fmla="*/ 64 w 75"/>
                  <a:gd name="T19" fmla="*/ 1 h 31"/>
                  <a:gd name="T20" fmla="*/ 9 w 75"/>
                  <a:gd name="T21" fmla="*/ 7 h 31"/>
                  <a:gd name="T22" fmla="*/ 7 w 75"/>
                  <a:gd name="T23"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1">
                    <a:moveTo>
                      <a:pt x="7" y="10"/>
                    </a:moveTo>
                    <a:cubicBezTo>
                      <a:pt x="3" y="17"/>
                      <a:pt x="1" y="24"/>
                      <a:pt x="0" y="31"/>
                    </a:cubicBezTo>
                    <a:cubicBezTo>
                      <a:pt x="3" y="30"/>
                      <a:pt x="3" y="30"/>
                      <a:pt x="3" y="30"/>
                    </a:cubicBezTo>
                    <a:cubicBezTo>
                      <a:pt x="4" y="30"/>
                      <a:pt x="4" y="30"/>
                      <a:pt x="4" y="30"/>
                    </a:cubicBezTo>
                    <a:cubicBezTo>
                      <a:pt x="19" y="26"/>
                      <a:pt x="34" y="23"/>
                      <a:pt x="49" y="22"/>
                    </a:cubicBezTo>
                    <a:cubicBezTo>
                      <a:pt x="54" y="21"/>
                      <a:pt x="59" y="21"/>
                      <a:pt x="63" y="21"/>
                    </a:cubicBezTo>
                    <a:cubicBezTo>
                      <a:pt x="67" y="21"/>
                      <a:pt x="71" y="21"/>
                      <a:pt x="75" y="21"/>
                    </a:cubicBezTo>
                    <a:cubicBezTo>
                      <a:pt x="74" y="14"/>
                      <a:pt x="72" y="8"/>
                      <a:pt x="69" y="3"/>
                    </a:cubicBezTo>
                    <a:cubicBezTo>
                      <a:pt x="69" y="2"/>
                      <a:pt x="68" y="2"/>
                      <a:pt x="68" y="1"/>
                    </a:cubicBezTo>
                    <a:cubicBezTo>
                      <a:pt x="67" y="1"/>
                      <a:pt x="65" y="1"/>
                      <a:pt x="64" y="1"/>
                    </a:cubicBezTo>
                    <a:cubicBezTo>
                      <a:pt x="46" y="0"/>
                      <a:pt x="28" y="2"/>
                      <a:pt x="9" y="7"/>
                    </a:cubicBezTo>
                    <a:cubicBezTo>
                      <a:pt x="8" y="8"/>
                      <a:pt x="7" y="9"/>
                      <a:pt x="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p:cNvSpPr>
              <p:nvPr/>
            </p:nvSpPr>
            <p:spPr bwMode="auto">
              <a:xfrm>
                <a:off x="1954213" y="2432050"/>
                <a:ext cx="306388" cy="409575"/>
              </a:xfrm>
              <a:custGeom>
                <a:avLst/>
                <a:gdLst>
                  <a:gd name="T0" fmla="*/ 31 w 103"/>
                  <a:gd name="T1" fmla="*/ 8 h 138"/>
                  <a:gd name="T2" fmla="*/ 91 w 103"/>
                  <a:gd name="T3" fmla="*/ 51 h 138"/>
                  <a:gd name="T4" fmla="*/ 79 w 103"/>
                  <a:gd name="T5" fmla="*/ 130 h 138"/>
                  <a:gd name="T6" fmla="*/ 12 w 103"/>
                  <a:gd name="T7" fmla="*/ 80 h 138"/>
                  <a:gd name="T8" fmla="*/ 31 w 103"/>
                  <a:gd name="T9" fmla="*/ 8 h 138"/>
                </a:gdLst>
                <a:ahLst/>
                <a:cxnLst>
                  <a:cxn ang="0">
                    <a:pos x="T0" y="T1"/>
                  </a:cxn>
                  <a:cxn ang="0">
                    <a:pos x="T2" y="T3"/>
                  </a:cxn>
                  <a:cxn ang="0">
                    <a:pos x="T4" y="T5"/>
                  </a:cxn>
                  <a:cxn ang="0">
                    <a:pos x="T6" y="T7"/>
                  </a:cxn>
                  <a:cxn ang="0">
                    <a:pos x="T8" y="T9"/>
                  </a:cxn>
                </a:cxnLst>
                <a:rect l="0" t="0" r="r" b="b"/>
                <a:pathLst>
                  <a:path w="103" h="138">
                    <a:moveTo>
                      <a:pt x="31" y="8"/>
                    </a:moveTo>
                    <a:cubicBezTo>
                      <a:pt x="53" y="0"/>
                      <a:pt x="80" y="19"/>
                      <a:pt x="91" y="51"/>
                    </a:cubicBezTo>
                    <a:cubicBezTo>
                      <a:pt x="103" y="83"/>
                      <a:pt x="101" y="122"/>
                      <a:pt x="79" y="130"/>
                    </a:cubicBezTo>
                    <a:cubicBezTo>
                      <a:pt x="57" y="138"/>
                      <a:pt x="23" y="112"/>
                      <a:pt x="12" y="80"/>
                    </a:cubicBezTo>
                    <a:cubicBezTo>
                      <a:pt x="0" y="48"/>
                      <a:pt x="9" y="16"/>
                      <a:pt x="3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07"/>
              <p:cNvSpPr>
                <a:spLocks/>
              </p:cNvSpPr>
              <p:nvPr/>
            </p:nvSpPr>
            <p:spPr bwMode="auto">
              <a:xfrm>
                <a:off x="1978026" y="2446338"/>
                <a:ext cx="225425" cy="344488"/>
              </a:xfrm>
              <a:custGeom>
                <a:avLst/>
                <a:gdLst>
                  <a:gd name="T0" fmla="*/ 43 w 76"/>
                  <a:gd name="T1" fmla="*/ 17 h 116"/>
                  <a:gd name="T2" fmla="*/ 23 w 76"/>
                  <a:gd name="T3" fmla="*/ 73 h 116"/>
                  <a:gd name="T4" fmla="*/ 60 w 76"/>
                  <a:gd name="T5" fmla="*/ 107 h 116"/>
                  <a:gd name="T6" fmla="*/ 68 w 76"/>
                  <a:gd name="T7" fmla="*/ 72 h 116"/>
                  <a:gd name="T8" fmla="*/ 52 w 76"/>
                  <a:gd name="T9" fmla="*/ 55 h 116"/>
                  <a:gd name="T10" fmla="*/ 58 w 76"/>
                  <a:gd name="T11" fmla="*/ 44 h 116"/>
                  <a:gd name="T12" fmla="*/ 43 w 76"/>
                  <a:gd name="T13" fmla="*/ 17 h 116"/>
                </a:gdLst>
                <a:ahLst/>
                <a:cxnLst>
                  <a:cxn ang="0">
                    <a:pos x="T0" y="T1"/>
                  </a:cxn>
                  <a:cxn ang="0">
                    <a:pos x="T2" y="T3"/>
                  </a:cxn>
                  <a:cxn ang="0">
                    <a:pos x="T4" y="T5"/>
                  </a:cxn>
                  <a:cxn ang="0">
                    <a:pos x="T6" y="T7"/>
                  </a:cxn>
                  <a:cxn ang="0">
                    <a:pos x="T8" y="T9"/>
                  </a:cxn>
                  <a:cxn ang="0">
                    <a:pos x="T10" y="T11"/>
                  </a:cxn>
                  <a:cxn ang="0">
                    <a:pos x="T12" y="T13"/>
                  </a:cxn>
                </a:cxnLst>
                <a:rect l="0" t="0" r="r" b="b"/>
                <a:pathLst>
                  <a:path w="76" h="116">
                    <a:moveTo>
                      <a:pt x="43" y="17"/>
                    </a:moveTo>
                    <a:cubicBezTo>
                      <a:pt x="27" y="0"/>
                      <a:pt x="0" y="42"/>
                      <a:pt x="23" y="73"/>
                    </a:cubicBezTo>
                    <a:cubicBezTo>
                      <a:pt x="35" y="90"/>
                      <a:pt x="50" y="116"/>
                      <a:pt x="60" y="107"/>
                    </a:cubicBezTo>
                    <a:cubicBezTo>
                      <a:pt x="72" y="96"/>
                      <a:pt x="76" y="81"/>
                      <a:pt x="68" y="72"/>
                    </a:cubicBezTo>
                    <a:cubicBezTo>
                      <a:pt x="62" y="64"/>
                      <a:pt x="52" y="60"/>
                      <a:pt x="52" y="55"/>
                    </a:cubicBezTo>
                    <a:cubicBezTo>
                      <a:pt x="53" y="47"/>
                      <a:pt x="54" y="47"/>
                      <a:pt x="58" y="44"/>
                    </a:cubicBezTo>
                    <a:cubicBezTo>
                      <a:pt x="62" y="40"/>
                      <a:pt x="43" y="17"/>
                      <a:pt x="43" y="1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08"/>
              <p:cNvSpPr>
                <a:spLocks/>
              </p:cNvSpPr>
              <p:nvPr/>
            </p:nvSpPr>
            <p:spPr bwMode="auto">
              <a:xfrm>
                <a:off x="2273301" y="2217738"/>
                <a:ext cx="482600" cy="276225"/>
              </a:xfrm>
              <a:custGeom>
                <a:avLst/>
                <a:gdLst>
                  <a:gd name="T0" fmla="*/ 72 w 162"/>
                  <a:gd name="T1" fmla="*/ 13 h 93"/>
                  <a:gd name="T2" fmla="*/ 92 w 162"/>
                  <a:gd name="T3" fmla="*/ 21 h 93"/>
                  <a:gd name="T4" fmla="*/ 112 w 162"/>
                  <a:gd name="T5" fmla="*/ 17 h 93"/>
                  <a:gd name="T6" fmla="*/ 118 w 162"/>
                  <a:gd name="T7" fmla="*/ 15 h 93"/>
                  <a:gd name="T8" fmla="*/ 132 w 162"/>
                  <a:gd name="T9" fmla="*/ 17 h 93"/>
                  <a:gd name="T10" fmla="*/ 151 w 162"/>
                  <a:gd name="T11" fmla="*/ 7 h 93"/>
                  <a:gd name="T12" fmla="*/ 162 w 162"/>
                  <a:gd name="T13" fmla="*/ 9 h 93"/>
                  <a:gd name="T14" fmla="*/ 151 w 162"/>
                  <a:gd name="T15" fmla="*/ 0 h 93"/>
                  <a:gd name="T16" fmla="*/ 118 w 162"/>
                  <a:gd name="T17" fmla="*/ 8 h 93"/>
                  <a:gd name="T18" fmla="*/ 87 w 162"/>
                  <a:gd name="T19" fmla="*/ 8 h 93"/>
                  <a:gd name="T20" fmla="*/ 64 w 162"/>
                  <a:gd name="T21" fmla="*/ 0 h 93"/>
                  <a:gd name="T22" fmla="*/ 40 w 162"/>
                  <a:gd name="T23" fmla="*/ 26 h 93"/>
                  <a:gd name="T24" fmla="*/ 16 w 162"/>
                  <a:gd name="T25" fmla="*/ 54 h 93"/>
                  <a:gd name="T26" fmla="*/ 8 w 162"/>
                  <a:gd name="T27" fmla="*/ 68 h 93"/>
                  <a:gd name="T28" fmla="*/ 1 w 162"/>
                  <a:gd name="T29" fmla="*/ 91 h 93"/>
                  <a:gd name="T30" fmla="*/ 0 w 162"/>
                  <a:gd name="T31" fmla="*/ 92 h 93"/>
                  <a:gd name="T32" fmla="*/ 0 w 162"/>
                  <a:gd name="T33" fmla="*/ 92 h 93"/>
                  <a:gd name="T34" fmla="*/ 12 w 162"/>
                  <a:gd name="T35" fmla="*/ 93 h 93"/>
                  <a:gd name="T36" fmla="*/ 13 w 162"/>
                  <a:gd name="T37" fmla="*/ 92 h 93"/>
                  <a:gd name="T38" fmla="*/ 22 w 162"/>
                  <a:gd name="T39" fmla="*/ 77 h 93"/>
                  <a:gd name="T40" fmla="*/ 18 w 162"/>
                  <a:gd name="T41" fmla="*/ 64 h 93"/>
                  <a:gd name="T42" fmla="*/ 32 w 162"/>
                  <a:gd name="T43" fmla="*/ 53 h 93"/>
                  <a:gd name="T44" fmla="*/ 43 w 162"/>
                  <a:gd name="T45" fmla="*/ 34 h 93"/>
                  <a:gd name="T46" fmla="*/ 43 w 162"/>
                  <a:gd name="T47" fmla="*/ 27 h 93"/>
                  <a:gd name="T48" fmla="*/ 64 w 162"/>
                  <a:gd name="T49" fmla="*/ 22 h 93"/>
                  <a:gd name="T50" fmla="*/ 72 w 162"/>
                  <a:gd name="T51" fmla="*/ 1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93">
                    <a:moveTo>
                      <a:pt x="72" y="13"/>
                    </a:moveTo>
                    <a:cubicBezTo>
                      <a:pt x="72" y="13"/>
                      <a:pt x="79" y="19"/>
                      <a:pt x="92" y="21"/>
                    </a:cubicBezTo>
                    <a:cubicBezTo>
                      <a:pt x="106" y="23"/>
                      <a:pt x="112" y="17"/>
                      <a:pt x="112" y="17"/>
                    </a:cubicBezTo>
                    <a:cubicBezTo>
                      <a:pt x="118" y="15"/>
                      <a:pt x="118" y="15"/>
                      <a:pt x="118" y="15"/>
                    </a:cubicBezTo>
                    <a:cubicBezTo>
                      <a:pt x="118" y="15"/>
                      <a:pt x="121" y="17"/>
                      <a:pt x="132" y="17"/>
                    </a:cubicBezTo>
                    <a:cubicBezTo>
                      <a:pt x="143" y="18"/>
                      <a:pt x="151" y="7"/>
                      <a:pt x="151" y="7"/>
                    </a:cubicBezTo>
                    <a:cubicBezTo>
                      <a:pt x="151" y="7"/>
                      <a:pt x="156" y="8"/>
                      <a:pt x="162" y="9"/>
                    </a:cubicBezTo>
                    <a:cubicBezTo>
                      <a:pt x="158" y="8"/>
                      <a:pt x="154" y="5"/>
                      <a:pt x="151" y="0"/>
                    </a:cubicBezTo>
                    <a:cubicBezTo>
                      <a:pt x="145" y="13"/>
                      <a:pt x="129" y="17"/>
                      <a:pt x="118" y="8"/>
                    </a:cubicBezTo>
                    <a:cubicBezTo>
                      <a:pt x="111" y="19"/>
                      <a:pt x="94" y="19"/>
                      <a:pt x="87" y="8"/>
                    </a:cubicBezTo>
                    <a:cubicBezTo>
                      <a:pt x="78" y="11"/>
                      <a:pt x="69" y="8"/>
                      <a:pt x="64" y="0"/>
                    </a:cubicBezTo>
                    <a:cubicBezTo>
                      <a:pt x="64" y="14"/>
                      <a:pt x="53" y="25"/>
                      <a:pt x="40" y="26"/>
                    </a:cubicBezTo>
                    <a:cubicBezTo>
                      <a:pt x="42" y="40"/>
                      <a:pt x="31" y="54"/>
                      <a:pt x="16" y="54"/>
                    </a:cubicBezTo>
                    <a:cubicBezTo>
                      <a:pt x="15" y="59"/>
                      <a:pt x="12" y="65"/>
                      <a:pt x="8" y="68"/>
                    </a:cubicBezTo>
                    <a:cubicBezTo>
                      <a:pt x="16" y="76"/>
                      <a:pt x="11" y="90"/>
                      <a:pt x="1" y="91"/>
                    </a:cubicBezTo>
                    <a:cubicBezTo>
                      <a:pt x="1" y="91"/>
                      <a:pt x="0" y="92"/>
                      <a:pt x="0" y="92"/>
                    </a:cubicBezTo>
                    <a:cubicBezTo>
                      <a:pt x="0" y="92"/>
                      <a:pt x="0" y="92"/>
                      <a:pt x="0" y="92"/>
                    </a:cubicBezTo>
                    <a:cubicBezTo>
                      <a:pt x="4" y="93"/>
                      <a:pt x="8" y="93"/>
                      <a:pt x="12" y="93"/>
                    </a:cubicBezTo>
                    <a:cubicBezTo>
                      <a:pt x="13" y="92"/>
                      <a:pt x="13" y="91"/>
                      <a:pt x="13" y="92"/>
                    </a:cubicBezTo>
                    <a:cubicBezTo>
                      <a:pt x="13" y="93"/>
                      <a:pt x="22" y="86"/>
                      <a:pt x="22" y="77"/>
                    </a:cubicBezTo>
                    <a:cubicBezTo>
                      <a:pt x="21" y="68"/>
                      <a:pt x="18" y="64"/>
                      <a:pt x="18" y="64"/>
                    </a:cubicBezTo>
                    <a:cubicBezTo>
                      <a:pt x="18" y="64"/>
                      <a:pt x="28" y="57"/>
                      <a:pt x="32" y="53"/>
                    </a:cubicBezTo>
                    <a:cubicBezTo>
                      <a:pt x="36" y="49"/>
                      <a:pt x="43" y="40"/>
                      <a:pt x="43" y="34"/>
                    </a:cubicBezTo>
                    <a:cubicBezTo>
                      <a:pt x="43" y="28"/>
                      <a:pt x="43" y="27"/>
                      <a:pt x="43" y="27"/>
                    </a:cubicBezTo>
                    <a:cubicBezTo>
                      <a:pt x="43" y="27"/>
                      <a:pt x="58" y="27"/>
                      <a:pt x="64" y="22"/>
                    </a:cubicBezTo>
                    <a:cubicBezTo>
                      <a:pt x="70" y="17"/>
                      <a:pt x="72" y="13"/>
                      <a:pt x="72" y="1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3297238" y="3541713"/>
                <a:ext cx="182563" cy="171450"/>
              </a:xfrm>
              <a:custGeom>
                <a:avLst/>
                <a:gdLst>
                  <a:gd name="T0" fmla="*/ 6 w 61"/>
                  <a:gd name="T1" fmla="*/ 47 h 58"/>
                  <a:gd name="T2" fmla="*/ 7 w 61"/>
                  <a:gd name="T3" fmla="*/ 58 h 58"/>
                  <a:gd name="T4" fmla="*/ 20 w 61"/>
                  <a:gd name="T5" fmla="*/ 55 h 58"/>
                  <a:gd name="T6" fmla="*/ 33 w 61"/>
                  <a:gd name="T7" fmla="*/ 42 h 58"/>
                  <a:gd name="T8" fmla="*/ 36 w 61"/>
                  <a:gd name="T9" fmla="*/ 39 h 58"/>
                  <a:gd name="T10" fmla="*/ 38 w 61"/>
                  <a:gd name="T11" fmla="*/ 37 h 58"/>
                  <a:gd name="T12" fmla="*/ 41 w 61"/>
                  <a:gd name="T13" fmla="*/ 34 h 58"/>
                  <a:gd name="T14" fmla="*/ 51 w 61"/>
                  <a:gd name="T15" fmla="*/ 24 h 58"/>
                  <a:gd name="T16" fmla="*/ 51 w 61"/>
                  <a:gd name="T17" fmla="*/ 24 h 58"/>
                  <a:gd name="T18" fmla="*/ 51 w 61"/>
                  <a:gd name="T19" fmla="*/ 23 h 58"/>
                  <a:gd name="T20" fmla="*/ 53 w 61"/>
                  <a:gd name="T21" fmla="*/ 18 h 58"/>
                  <a:gd name="T22" fmla="*/ 58 w 61"/>
                  <a:gd name="T23" fmla="*/ 3 h 58"/>
                  <a:gd name="T24" fmla="*/ 59 w 61"/>
                  <a:gd name="T25" fmla="*/ 3 h 58"/>
                  <a:gd name="T26" fmla="*/ 61 w 61"/>
                  <a:gd name="T27" fmla="*/ 0 h 58"/>
                  <a:gd name="T28" fmla="*/ 60 w 61"/>
                  <a:gd name="T29" fmla="*/ 0 h 58"/>
                  <a:gd name="T30" fmla="*/ 57 w 61"/>
                  <a:gd name="T31" fmla="*/ 2 h 58"/>
                  <a:gd name="T32" fmla="*/ 50 w 61"/>
                  <a:gd name="T33" fmla="*/ 18 h 58"/>
                  <a:gd name="T34" fmla="*/ 47 w 61"/>
                  <a:gd name="T35" fmla="*/ 24 h 58"/>
                  <a:gd name="T36" fmla="*/ 47 w 61"/>
                  <a:gd name="T37" fmla="*/ 24 h 58"/>
                  <a:gd name="T38" fmla="*/ 46 w 61"/>
                  <a:gd name="T39" fmla="*/ 25 h 58"/>
                  <a:gd name="T40" fmla="*/ 35 w 61"/>
                  <a:gd name="T41" fmla="*/ 35 h 58"/>
                  <a:gd name="T42" fmla="*/ 34 w 61"/>
                  <a:gd name="T43" fmla="*/ 37 h 58"/>
                  <a:gd name="T44" fmla="*/ 33 w 61"/>
                  <a:gd name="T45" fmla="*/ 38 h 58"/>
                  <a:gd name="T46" fmla="*/ 28 w 61"/>
                  <a:gd name="T47" fmla="*/ 43 h 58"/>
                  <a:gd name="T48" fmla="*/ 6 w 61"/>
                  <a:gd name="T49" fmla="*/ 4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8">
                    <a:moveTo>
                      <a:pt x="6" y="47"/>
                    </a:moveTo>
                    <a:cubicBezTo>
                      <a:pt x="6" y="47"/>
                      <a:pt x="0" y="51"/>
                      <a:pt x="7" y="58"/>
                    </a:cubicBezTo>
                    <a:cubicBezTo>
                      <a:pt x="13" y="57"/>
                      <a:pt x="18" y="56"/>
                      <a:pt x="20" y="55"/>
                    </a:cubicBezTo>
                    <a:cubicBezTo>
                      <a:pt x="24" y="54"/>
                      <a:pt x="28" y="48"/>
                      <a:pt x="33" y="42"/>
                    </a:cubicBezTo>
                    <a:cubicBezTo>
                      <a:pt x="34" y="41"/>
                      <a:pt x="35" y="40"/>
                      <a:pt x="36" y="39"/>
                    </a:cubicBezTo>
                    <a:cubicBezTo>
                      <a:pt x="37" y="38"/>
                      <a:pt x="37" y="38"/>
                      <a:pt x="38" y="37"/>
                    </a:cubicBezTo>
                    <a:cubicBezTo>
                      <a:pt x="39" y="36"/>
                      <a:pt x="40" y="35"/>
                      <a:pt x="41" y="34"/>
                    </a:cubicBezTo>
                    <a:cubicBezTo>
                      <a:pt x="49" y="29"/>
                      <a:pt x="50" y="28"/>
                      <a:pt x="51" y="24"/>
                    </a:cubicBezTo>
                    <a:cubicBezTo>
                      <a:pt x="51" y="24"/>
                      <a:pt x="51" y="24"/>
                      <a:pt x="51" y="24"/>
                    </a:cubicBezTo>
                    <a:cubicBezTo>
                      <a:pt x="51" y="24"/>
                      <a:pt x="51" y="24"/>
                      <a:pt x="51" y="23"/>
                    </a:cubicBezTo>
                    <a:cubicBezTo>
                      <a:pt x="52" y="22"/>
                      <a:pt x="52" y="20"/>
                      <a:pt x="53" y="18"/>
                    </a:cubicBezTo>
                    <a:cubicBezTo>
                      <a:pt x="54" y="12"/>
                      <a:pt x="56" y="6"/>
                      <a:pt x="58" y="3"/>
                    </a:cubicBezTo>
                    <a:cubicBezTo>
                      <a:pt x="59" y="3"/>
                      <a:pt x="59" y="3"/>
                      <a:pt x="59" y="3"/>
                    </a:cubicBezTo>
                    <a:cubicBezTo>
                      <a:pt x="61" y="0"/>
                      <a:pt x="61" y="0"/>
                      <a:pt x="61" y="0"/>
                    </a:cubicBezTo>
                    <a:cubicBezTo>
                      <a:pt x="61" y="0"/>
                      <a:pt x="61" y="0"/>
                      <a:pt x="60" y="0"/>
                    </a:cubicBezTo>
                    <a:cubicBezTo>
                      <a:pt x="59" y="0"/>
                      <a:pt x="58" y="1"/>
                      <a:pt x="57" y="2"/>
                    </a:cubicBezTo>
                    <a:cubicBezTo>
                      <a:pt x="55" y="4"/>
                      <a:pt x="52" y="13"/>
                      <a:pt x="50" y="18"/>
                    </a:cubicBezTo>
                    <a:cubicBezTo>
                      <a:pt x="49" y="21"/>
                      <a:pt x="48" y="24"/>
                      <a:pt x="47" y="24"/>
                    </a:cubicBezTo>
                    <a:cubicBezTo>
                      <a:pt x="47" y="24"/>
                      <a:pt x="47" y="24"/>
                      <a:pt x="47" y="24"/>
                    </a:cubicBezTo>
                    <a:cubicBezTo>
                      <a:pt x="47" y="25"/>
                      <a:pt x="46" y="25"/>
                      <a:pt x="46" y="25"/>
                    </a:cubicBezTo>
                    <a:cubicBezTo>
                      <a:pt x="43" y="27"/>
                      <a:pt x="39" y="31"/>
                      <a:pt x="35" y="35"/>
                    </a:cubicBezTo>
                    <a:cubicBezTo>
                      <a:pt x="35" y="36"/>
                      <a:pt x="34" y="36"/>
                      <a:pt x="34" y="37"/>
                    </a:cubicBezTo>
                    <a:cubicBezTo>
                      <a:pt x="34" y="37"/>
                      <a:pt x="33" y="38"/>
                      <a:pt x="33" y="38"/>
                    </a:cubicBezTo>
                    <a:cubicBezTo>
                      <a:pt x="30" y="41"/>
                      <a:pt x="28" y="43"/>
                      <a:pt x="28" y="43"/>
                    </a:cubicBezTo>
                    <a:lnTo>
                      <a:pt x="6" y="47"/>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103438" y="3071813"/>
                <a:ext cx="268288" cy="490538"/>
              </a:xfrm>
              <a:custGeom>
                <a:avLst/>
                <a:gdLst>
                  <a:gd name="T0" fmla="*/ 75 w 90"/>
                  <a:gd name="T1" fmla="*/ 127 h 165"/>
                  <a:gd name="T2" fmla="*/ 53 w 90"/>
                  <a:gd name="T3" fmla="*/ 138 h 165"/>
                  <a:gd name="T4" fmla="*/ 9 w 90"/>
                  <a:gd name="T5" fmla="*/ 152 h 165"/>
                  <a:gd name="T6" fmla="*/ 0 w 90"/>
                  <a:gd name="T7" fmla="*/ 154 h 165"/>
                  <a:gd name="T8" fmla="*/ 0 w 90"/>
                  <a:gd name="T9" fmla="*/ 165 h 165"/>
                  <a:gd name="T10" fmla="*/ 10 w 90"/>
                  <a:gd name="T11" fmla="*/ 164 h 165"/>
                  <a:gd name="T12" fmla="*/ 57 w 90"/>
                  <a:gd name="T13" fmla="*/ 157 h 165"/>
                  <a:gd name="T14" fmla="*/ 68 w 90"/>
                  <a:gd name="T15" fmla="*/ 156 h 165"/>
                  <a:gd name="T16" fmla="*/ 70 w 90"/>
                  <a:gd name="T17" fmla="*/ 156 h 165"/>
                  <a:gd name="T18" fmla="*/ 85 w 90"/>
                  <a:gd name="T19" fmla="*/ 154 h 165"/>
                  <a:gd name="T20" fmla="*/ 86 w 90"/>
                  <a:gd name="T21" fmla="*/ 31 h 165"/>
                  <a:gd name="T22" fmla="*/ 86 w 90"/>
                  <a:gd name="T23" fmla="*/ 28 h 165"/>
                  <a:gd name="T24" fmla="*/ 86 w 90"/>
                  <a:gd name="T25" fmla="*/ 25 h 165"/>
                  <a:gd name="T26" fmla="*/ 85 w 90"/>
                  <a:gd name="T27" fmla="*/ 16 h 165"/>
                  <a:gd name="T28" fmla="*/ 84 w 90"/>
                  <a:gd name="T29" fmla="*/ 9 h 165"/>
                  <a:gd name="T30" fmla="*/ 84 w 90"/>
                  <a:gd name="T31" fmla="*/ 9 h 165"/>
                  <a:gd name="T32" fmla="*/ 83 w 90"/>
                  <a:gd name="T33" fmla="*/ 5 h 165"/>
                  <a:gd name="T34" fmla="*/ 82 w 90"/>
                  <a:gd name="T35" fmla="*/ 0 h 165"/>
                  <a:gd name="T36" fmla="*/ 81 w 90"/>
                  <a:gd name="T37" fmla="*/ 1 h 165"/>
                  <a:gd name="T38" fmla="*/ 80 w 90"/>
                  <a:gd name="T39" fmla="*/ 28 h 165"/>
                  <a:gd name="T40" fmla="*/ 80 w 90"/>
                  <a:gd name="T41" fmla="*/ 30 h 165"/>
                  <a:gd name="T42" fmla="*/ 75 w 90"/>
                  <a:gd name="T43" fmla="*/ 126 h 165"/>
                  <a:gd name="T44" fmla="*/ 75 w 90"/>
                  <a:gd name="T45" fmla="*/ 1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65">
                    <a:moveTo>
                      <a:pt x="75" y="127"/>
                    </a:moveTo>
                    <a:cubicBezTo>
                      <a:pt x="73" y="130"/>
                      <a:pt x="65" y="134"/>
                      <a:pt x="53" y="138"/>
                    </a:cubicBezTo>
                    <a:cubicBezTo>
                      <a:pt x="40" y="143"/>
                      <a:pt x="23" y="148"/>
                      <a:pt x="9" y="152"/>
                    </a:cubicBezTo>
                    <a:cubicBezTo>
                      <a:pt x="6" y="153"/>
                      <a:pt x="3" y="154"/>
                      <a:pt x="0" y="154"/>
                    </a:cubicBezTo>
                    <a:cubicBezTo>
                      <a:pt x="0" y="158"/>
                      <a:pt x="0" y="162"/>
                      <a:pt x="0" y="165"/>
                    </a:cubicBezTo>
                    <a:cubicBezTo>
                      <a:pt x="0" y="165"/>
                      <a:pt x="4" y="165"/>
                      <a:pt x="10" y="164"/>
                    </a:cubicBezTo>
                    <a:cubicBezTo>
                      <a:pt x="22" y="162"/>
                      <a:pt x="43" y="159"/>
                      <a:pt x="57" y="157"/>
                    </a:cubicBezTo>
                    <a:cubicBezTo>
                      <a:pt x="62" y="157"/>
                      <a:pt x="66" y="156"/>
                      <a:pt x="68" y="156"/>
                    </a:cubicBezTo>
                    <a:cubicBezTo>
                      <a:pt x="69" y="156"/>
                      <a:pt x="69" y="156"/>
                      <a:pt x="70" y="156"/>
                    </a:cubicBezTo>
                    <a:cubicBezTo>
                      <a:pt x="82" y="156"/>
                      <a:pt x="85" y="154"/>
                      <a:pt x="85" y="154"/>
                    </a:cubicBezTo>
                    <a:cubicBezTo>
                      <a:pt x="87" y="135"/>
                      <a:pt x="90" y="75"/>
                      <a:pt x="86" y="31"/>
                    </a:cubicBezTo>
                    <a:cubicBezTo>
                      <a:pt x="86" y="30"/>
                      <a:pt x="86" y="29"/>
                      <a:pt x="86" y="28"/>
                    </a:cubicBezTo>
                    <a:cubicBezTo>
                      <a:pt x="86" y="27"/>
                      <a:pt x="86" y="26"/>
                      <a:pt x="86" y="25"/>
                    </a:cubicBezTo>
                    <a:cubicBezTo>
                      <a:pt x="85" y="22"/>
                      <a:pt x="85" y="19"/>
                      <a:pt x="85" y="16"/>
                    </a:cubicBezTo>
                    <a:cubicBezTo>
                      <a:pt x="84" y="14"/>
                      <a:pt x="84" y="11"/>
                      <a:pt x="84" y="9"/>
                    </a:cubicBezTo>
                    <a:cubicBezTo>
                      <a:pt x="84" y="9"/>
                      <a:pt x="84" y="9"/>
                      <a:pt x="84" y="9"/>
                    </a:cubicBezTo>
                    <a:cubicBezTo>
                      <a:pt x="83" y="8"/>
                      <a:pt x="83" y="6"/>
                      <a:pt x="83" y="5"/>
                    </a:cubicBezTo>
                    <a:cubicBezTo>
                      <a:pt x="82" y="3"/>
                      <a:pt x="82" y="2"/>
                      <a:pt x="82" y="0"/>
                    </a:cubicBezTo>
                    <a:cubicBezTo>
                      <a:pt x="82" y="0"/>
                      <a:pt x="82" y="0"/>
                      <a:pt x="81" y="1"/>
                    </a:cubicBezTo>
                    <a:cubicBezTo>
                      <a:pt x="81" y="4"/>
                      <a:pt x="81" y="14"/>
                      <a:pt x="80" y="28"/>
                    </a:cubicBezTo>
                    <a:cubicBezTo>
                      <a:pt x="80" y="29"/>
                      <a:pt x="80" y="29"/>
                      <a:pt x="80" y="30"/>
                    </a:cubicBezTo>
                    <a:cubicBezTo>
                      <a:pt x="77" y="65"/>
                      <a:pt x="74" y="120"/>
                      <a:pt x="75" y="126"/>
                    </a:cubicBezTo>
                    <a:cubicBezTo>
                      <a:pt x="75" y="126"/>
                      <a:pt x="75" y="127"/>
                      <a:pt x="75" y="12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8" name="Group 337"/>
            <p:cNvGrpSpPr/>
            <p:nvPr/>
          </p:nvGrpSpPr>
          <p:grpSpPr>
            <a:xfrm>
              <a:off x="5482316" y="894908"/>
              <a:ext cx="1669789" cy="2617253"/>
              <a:chOff x="4748213" y="1830388"/>
              <a:chExt cx="2260601" cy="3543300"/>
            </a:xfrm>
            <a:effectLst>
              <a:outerShdw blurRad="203200" dir="13500000" sy="23000" kx="1200000" algn="br" rotWithShape="0">
                <a:prstClr val="black">
                  <a:alpha val="7000"/>
                </a:prstClr>
              </a:outerShdw>
            </a:effectLst>
          </p:grpSpPr>
          <p:sp>
            <p:nvSpPr>
              <p:cNvPr id="17" name="Freeform 5"/>
              <p:cNvSpPr>
                <a:spLocks/>
              </p:cNvSpPr>
              <p:nvPr/>
            </p:nvSpPr>
            <p:spPr bwMode="auto">
              <a:xfrm>
                <a:off x="5603876" y="2820988"/>
                <a:ext cx="327025" cy="387350"/>
              </a:xfrm>
              <a:custGeom>
                <a:avLst/>
                <a:gdLst>
                  <a:gd name="T0" fmla="*/ 7 w 110"/>
                  <a:gd name="T1" fmla="*/ 0 h 130"/>
                  <a:gd name="T2" fmla="*/ 54 w 110"/>
                  <a:gd name="T3" fmla="*/ 32 h 130"/>
                  <a:gd name="T4" fmla="*/ 94 w 110"/>
                  <a:gd name="T5" fmla="*/ 103 h 130"/>
                  <a:gd name="T6" fmla="*/ 110 w 110"/>
                  <a:gd name="T7" fmla="*/ 130 h 130"/>
                  <a:gd name="T8" fmla="*/ 37 w 110"/>
                  <a:gd name="T9" fmla="*/ 98 h 130"/>
                  <a:gd name="T10" fmla="*/ 2 w 110"/>
                  <a:gd name="T11" fmla="*/ 35 h 130"/>
                  <a:gd name="T12" fmla="*/ 7 w 110"/>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110" h="130">
                    <a:moveTo>
                      <a:pt x="7" y="0"/>
                    </a:moveTo>
                    <a:cubicBezTo>
                      <a:pt x="7" y="0"/>
                      <a:pt x="25" y="6"/>
                      <a:pt x="54" y="32"/>
                    </a:cubicBezTo>
                    <a:cubicBezTo>
                      <a:pt x="82" y="58"/>
                      <a:pt x="85" y="82"/>
                      <a:pt x="94" y="103"/>
                    </a:cubicBezTo>
                    <a:cubicBezTo>
                      <a:pt x="104" y="124"/>
                      <a:pt x="110" y="130"/>
                      <a:pt x="110" y="130"/>
                    </a:cubicBezTo>
                    <a:cubicBezTo>
                      <a:pt x="110" y="130"/>
                      <a:pt x="64" y="121"/>
                      <a:pt x="37" y="98"/>
                    </a:cubicBezTo>
                    <a:cubicBezTo>
                      <a:pt x="11" y="75"/>
                      <a:pt x="5" y="56"/>
                      <a:pt x="2" y="35"/>
                    </a:cubicBezTo>
                    <a:cubicBezTo>
                      <a:pt x="0" y="14"/>
                      <a:pt x="7" y="0"/>
                      <a:pt x="7"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5608638" y="2878138"/>
                <a:ext cx="322263" cy="330200"/>
              </a:xfrm>
              <a:custGeom>
                <a:avLst/>
                <a:gdLst>
                  <a:gd name="T0" fmla="*/ 108 w 108"/>
                  <a:gd name="T1" fmla="*/ 111 h 111"/>
                  <a:gd name="T2" fmla="*/ 35 w 108"/>
                  <a:gd name="T3" fmla="*/ 79 h 111"/>
                  <a:gd name="T4" fmla="*/ 0 w 108"/>
                  <a:gd name="T5" fmla="*/ 16 h 111"/>
                  <a:gd name="T6" fmla="*/ 0 w 108"/>
                  <a:gd name="T7" fmla="*/ 2 h 111"/>
                  <a:gd name="T8" fmla="*/ 23 w 108"/>
                  <a:gd name="T9" fmla="*/ 0 h 111"/>
                  <a:gd name="T10" fmla="*/ 50 w 108"/>
                  <a:gd name="T11" fmla="*/ 27 h 111"/>
                  <a:gd name="T12" fmla="*/ 78 w 108"/>
                  <a:gd name="T13" fmla="*/ 82 h 111"/>
                  <a:gd name="T14" fmla="*/ 45 w 108"/>
                  <a:gd name="T15" fmla="*/ 34 h 111"/>
                  <a:gd name="T16" fmla="*/ 26 w 108"/>
                  <a:gd name="T17" fmla="*/ 19 h 111"/>
                  <a:gd name="T18" fmla="*/ 38 w 108"/>
                  <a:gd name="T19" fmla="*/ 45 h 111"/>
                  <a:gd name="T20" fmla="*/ 63 w 108"/>
                  <a:gd name="T21" fmla="*/ 82 h 111"/>
                  <a:gd name="T22" fmla="*/ 24 w 108"/>
                  <a:gd name="T23" fmla="*/ 46 h 111"/>
                  <a:gd name="T24" fmla="*/ 15 w 108"/>
                  <a:gd name="T25" fmla="*/ 35 h 111"/>
                  <a:gd name="T26" fmla="*/ 108 w 108"/>
                  <a:gd name="T2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11">
                    <a:moveTo>
                      <a:pt x="108" y="111"/>
                    </a:moveTo>
                    <a:cubicBezTo>
                      <a:pt x="108" y="111"/>
                      <a:pt x="62" y="102"/>
                      <a:pt x="35" y="79"/>
                    </a:cubicBezTo>
                    <a:cubicBezTo>
                      <a:pt x="9" y="56"/>
                      <a:pt x="3" y="37"/>
                      <a:pt x="0" y="16"/>
                    </a:cubicBezTo>
                    <a:cubicBezTo>
                      <a:pt x="0" y="11"/>
                      <a:pt x="0" y="6"/>
                      <a:pt x="0" y="2"/>
                    </a:cubicBezTo>
                    <a:cubicBezTo>
                      <a:pt x="7" y="2"/>
                      <a:pt x="23" y="0"/>
                      <a:pt x="23" y="0"/>
                    </a:cubicBezTo>
                    <a:cubicBezTo>
                      <a:pt x="23" y="0"/>
                      <a:pt x="35" y="6"/>
                      <a:pt x="50" y="27"/>
                    </a:cubicBezTo>
                    <a:cubicBezTo>
                      <a:pt x="65" y="47"/>
                      <a:pt x="78" y="83"/>
                      <a:pt x="78" y="82"/>
                    </a:cubicBezTo>
                    <a:cubicBezTo>
                      <a:pt x="78" y="80"/>
                      <a:pt x="55" y="47"/>
                      <a:pt x="45" y="34"/>
                    </a:cubicBezTo>
                    <a:cubicBezTo>
                      <a:pt x="35" y="21"/>
                      <a:pt x="26" y="19"/>
                      <a:pt x="26" y="19"/>
                    </a:cubicBezTo>
                    <a:cubicBezTo>
                      <a:pt x="26" y="19"/>
                      <a:pt x="28" y="26"/>
                      <a:pt x="38" y="45"/>
                    </a:cubicBezTo>
                    <a:cubicBezTo>
                      <a:pt x="48" y="63"/>
                      <a:pt x="65" y="84"/>
                      <a:pt x="63" y="82"/>
                    </a:cubicBezTo>
                    <a:cubicBezTo>
                      <a:pt x="61" y="80"/>
                      <a:pt x="32" y="54"/>
                      <a:pt x="24" y="46"/>
                    </a:cubicBezTo>
                    <a:cubicBezTo>
                      <a:pt x="16" y="38"/>
                      <a:pt x="15" y="35"/>
                      <a:pt x="15" y="35"/>
                    </a:cubicBezTo>
                    <a:cubicBezTo>
                      <a:pt x="48" y="86"/>
                      <a:pt x="52" y="85"/>
                      <a:pt x="108" y="111"/>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p:cNvSpPr>
              <p:nvPr/>
            </p:nvSpPr>
            <p:spPr bwMode="auto">
              <a:xfrm>
                <a:off x="6386513" y="3883025"/>
                <a:ext cx="325438" cy="107950"/>
              </a:xfrm>
              <a:custGeom>
                <a:avLst/>
                <a:gdLst>
                  <a:gd name="T0" fmla="*/ 31 w 109"/>
                  <a:gd name="T1" fmla="*/ 5 h 36"/>
                  <a:gd name="T2" fmla="*/ 94 w 109"/>
                  <a:gd name="T3" fmla="*/ 8 h 36"/>
                  <a:gd name="T4" fmla="*/ 95 w 109"/>
                  <a:gd name="T5" fmla="*/ 27 h 36"/>
                  <a:gd name="T6" fmla="*/ 33 w 109"/>
                  <a:gd name="T7" fmla="*/ 33 h 36"/>
                  <a:gd name="T8" fmla="*/ 31 w 109"/>
                  <a:gd name="T9" fmla="*/ 5 h 36"/>
                </a:gdLst>
                <a:ahLst/>
                <a:cxnLst>
                  <a:cxn ang="0">
                    <a:pos x="T0" y="T1"/>
                  </a:cxn>
                  <a:cxn ang="0">
                    <a:pos x="T2" y="T3"/>
                  </a:cxn>
                  <a:cxn ang="0">
                    <a:pos x="T4" y="T5"/>
                  </a:cxn>
                  <a:cxn ang="0">
                    <a:pos x="T6" y="T7"/>
                  </a:cxn>
                  <a:cxn ang="0">
                    <a:pos x="T8" y="T9"/>
                  </a:cxn>
                </a:cxnLst>
                <a:rect l="0" t="0" r="r" b="b"/>
                <a:pathLst>
                  <a:path w="109" h="36">
                    <a:moveTo>
                      <a:pt x="31" y="5"/>
                    </a:moveTo>
                    <a:cubicBezTo>
                      <a:pt x="62" y="10"/>
                      <a:pt x="82" y="8"/>
                      <a:pt x="94" y="8"/>
                    </a:cubicBezTo>
                    <a:cubicBezTo>
                      <a:pt x="105" y="9"/>
                      <a:pt x="109" y="24"/>
                      <a:pt x="95" y="27"/>
                    </a:cubicBezTo>
                    <a:cubicBezTo>
                      <a:pt x="81" y="29"/>
                      <a:pt x="41" y="36"/>
                      <a:pt x="33" y="33"/>
                    </a:cubicBezTo>
                    <a:cubicBezTo>
                      <a:pt x="32" y="33"/>
                      <a:pt x="0" y="0"/>
                      <a:pt x="31"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p:cNvSpPr>
                <a:spLocks/>
              </p:cNvSpPr>
              <p:nvPr/>
            </p:nvSpPr>
            <p:spPr bwMode="auto">
              <a:xfrm>
                <a:off x="5356226" y="4373563"/>
                <a:ext cx="1077913" cy="581025"/>
              </a:xfrm>
              <a:custGeom>
                <a:avLst/>
                <a:gdLst>
                  <a:gd name="T0" fmla="*/ 130 w 362"/>
                  <a:gd name="T1" fmla="*/ 2 h 195"/>
                  <a:gd name="T2" fmla="*/ 339 w 362"/>
                  <a:gd name="T3" fmla="*/ 8 h 195"/>
                  <a:gd name="T4" fmla="*/ 344 w 362"/>
                  <a:gd name="T5" fmla="*/ 8 h 195"/>
                  <a:gd name="T6" fmla="*/ 273 w 362"/>
                  <a:gd name="T7" fmla="*/ 94 h 195"/>
                  <a:gd name="T8" fmla="*/ 1 w 362"/>
                  <a:gd name="T9" fmla="*/ 115 h 195"/>
                  <a:gd name="T10" fmla="*/ 130 w 362"/>
                  <a:gd name="T11" fmla="*/ 2 h 195"/>
                </a:gdLst>
                <a:ahLst/>
                <a:cxnLst>
                  <a:cxn ang="0">
                    <a:pos x="T0" y="T1"/>
                  </a:cxn>
                  <a:cxn ang="0">
                    <a:pos x="T2" y="T3"/>
                  </a:cxn>
                  <a:cxn ang="0">
                    <a:pos x="T4" y="T5"/>
                  </a:cxn>
                  <a:cxn ang="0">
                    <a:pos x="T6" y="T7"/>
                  </a:cxn>
                  <a:cxn ang="0">
                    <a:pos x="T8" y="T9"/>
                  </a:cxn>
                  <a:cxn ang="0">
                    <a:pos x="T10" y="T11"/>
                  </a:cxn>
                </a:cxnLst>
                <a:rect l="0" t="0" r="r" b="b"/>
                <a:pathLst>
                  <a:path w="362" h="195">
                    <a:moveTo>
                      <a:pt x="130" y="2"/>
                    </a:moveTo>
                    <a:cubicBezTo>
                      <a:pt x="139" y="0"/>
                      <a:pt x="311" y="6"/>
                      <a:pt x="339" y="8"/>
                    </a:cubicBezTo>
                    <a:cubicBezTo>
                      <a:pt x="342" y="8"/>
                      <a:pt x="344" y="8"/>
                      <a:pt x="344" y="8"/>
                    </a:cubicBezTo>
                    <a:cubicBezTo>
                      <a:pt x="362" y="20"/>
                      <a:pt x="300" y="64"/>
                      <a:pt x="273" y="94"/>
                    </a:cubicBezTo>
                    <a:cubicBezTo>
                      <a:pt x="185" y="195"/>
                      <a:pt x="0" y="114"/>
                      <a:pt x="1" y="115"/>
                    </a:cubicBezTo>
                    <a:cubicBezTo>
                      <a:pt x="6" y="118"/>
                      <a:pt x="130" y="2"/>
                      <a:pt x="130" y="2"/>
                    </a:cubicBezTo>
                    <a:close/>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3"/>
              <p:cNvSpPr>
                <a:spLocks/>
              </p:cNvSpPr>
              <p:nvPr/>
            </p:nvSpPr>
            <p:spPr bwMode="auto">
              <a:xfrm>
                <a:off x="4833938" y="3021013"/>
                <a:ext cx="763588" cy="1325563"/>
              </a:xfrm>
              <a:custGeom>
                <a:avLst/>
                <a:gdLst>
                  <a:gd name="T0" fmla="*/ 32 w 256"/>
                  <a:gd name="T1" fmla="*/ 136 h 446"/>
                  <a:gd name="T2" fmla="*/ 31 w 256"/>
                  <a:gd name="T3" fmla="*/ 217 h 446"/>
                  <a:gd name="T4" fmla="*/ 17 w 256"/>
                  <a:gd name="T5" fmla="*/ 320 h 446"/>
                  <a:gd name="T6" fmla="*/ 48 w 256"/>
                  <a:gd name="T7" fmla="*/ 421 h 446"/>
                  <a:gd name="T8" fmla="*/ 183 w 256"/>
                  <a:gd name="T9" fmla="*/ 421 h 446"/>
                  <a:gd name="T10" fmla="*/ 239 w 256"/>
                  <a:gd name="T11" fmla="*/ 257 h 446"/>
                  <a:gd name="T12" fmla="*/ 228 w 256"/>
                  <a:gd name="T13" fmla="*/ 78 h 446"/>
                  <a:gd name="T14" fmla="*/ 241 w 256"/>
                  <a:gd name="T15" fmla="*/ 32 h 446"/>
                  <a:gd name="T16" fmla="*/ 32 w 256"/>
                  <a:gd name="T17" fmla="*/ 13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446">
                    <a:moveTo>
                      <a:pt x="32" y="136"/>
                    </a:moveTo>
                    <a:cubicBezTo>
                      <a:pt x="0" y="220"/>
                      <a:pt x="32" y="197"/>
                      <a:pt x="31" y="217"/>
                    </a:cubicBezTo>
                    <a:cubicBezTo>
                      <a:pt x="30" y="238"/>
                      <a:pt x="19" y="268"/>
                      <a:pt x="17" y="320"/>
                    </a:cubicBezTo>
                    <a:cubicBezTo>
                      <a:pt x="16" y="372"/>
                      <a:pt x="19" y="406"/>
                      <a:pt x="48" y="421"/>
                    </a:cubicBezTo>
                    <a:cubicBezTo>
                      <a:pt x="76" y="436"/>
                      <a:pt x="157" y="446"/>
                      <a:pt x="183" y="421"/>
                    </a:cubicBezTo>
                    <a:cubicBezTo>
                      <a:pt x="208" y="396"/>
                      <a:pt x="224" y="300"/>
                      <a:pt x="239" y="257"/>
                    </a:cubicBezTo>
                    <a:cubicBezTo>
                      <a:pt x="254" y="214"/>
                      <a:pt x="233" y="100"/>
                      <a:pt x="228" y="78"/>
                    </a:cubicBezTo>
                    <a:cubicBezTo>
                      <a:pt x="226" y="71"/>
                      <a:pt x="256" y="37"/>
                      <a:pt x="241" y="32"/>
                    </a:cubicBezTo>
                    <a:cubicBezTo>
                      <a:pt x="142" y="0"/>
                      <a:pt x="63" y="51"/>
                      <a:pt x="32" y="136"/>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4"/>
              <p:cNvSpPr>
                <a:spLocks/>
              </p:cNvSpPr>
              <p:nvPr/>
            </p:nvSpPr>
            <p:spPr bwMode="auto">
              <a:xfrm>
                <a:off x="4849813" y="3021013"/>
                <a:ext cx="738188" cy="627063"/>
              </a:xfrm>
              <a:custGeom>
                <a:avLst/>
                <a:gdLst>
                  <a:gd name="T0" fmla="*/ 27 w 248"/>
                  <a:gd name="T1" fmla="*/ 136 h 211"/>
                  <a:gd name="T2" fmla="*/ 25 w 248"/>
                  <a:gd name="T3" fmla="*/ 211 h 211"/>
                  <a:gd name="T4" fmla="*/ 29 w 248"/>
                  <a:gd name="T5" fmla="*/ 209 h 211"/>
                  <a:gd name="T6" fmla="*/ 73 w 248"/>
                  <a:gd name="T7" fmla="*/ 119 h 211"/>
                  <a:gd name="T8" fmla="*/ 130 w 248"/>
                  <a:gd name="T9" fmla="*/ 79 h 211"/>
                  <a:gd name="T10" fmla="*/ 221 w 248"/>
                  <a:gd name="T11" fmla="*/ 74 h 211"/>
                  <a:gd name="T12" fmla="*/ 226 w 248"/>
                  <a:gd name="T13" fmla="*/ 69 h 211"/>
                  <a:gd name="T14" fmla="*/ 236 w 248"/>
                  <a:gd name="T15" fmla="*/ 32 h 211"/>
                  <a:gd name="T16" fmla="*/ 27 w 248"/>
                  <a:gd name="T17" fmla="*/ 13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211">
                    <a:moveTo>
                      <a:pt x="27" y="136"/>
                    </a:moveTo>
                    <a:cubicBezTo>
                      <a:pt x="0" y="209"/>
                      <a:pt x="20" y="201"/>
                      <a:pt x="25" y="211"/>
                    </a:cubicBezTo>
                    <a:cubicBezTo>
                      <a:pt x="27" y="210"/>
                      <a:pt x="29" y="209"/>
                      <a:pt x="29" y="209"/>
                    </a:cubicBezTo>
                    <a:cubicBezTo>
                      <a:pt x="33" y="208"/>
                      <a:pt x="55" y="143"/>
                      <a:pt x="73" y="119"/>
                    </a:cubicBezTo>
                    <a:cubicBezTo>
                      <a:pt x="90" y="95"/>
                      <a:pt x="126" y="78"/>
                      <a:pt x="130" y="79"/>
                    </a:cubicBezTo>
                    <a:cubicBezTo>
                      <a:pt x="221" y="74"/>
                      <a:pt x="221" y="74"/>
                      <a:pt x="221" y="74"/>
                    </a:cubicBezTo>
                    <a:cubicBezTo>
                      <a:pt x="221" y="74"/>
                      <a:pt x="223" y="72"/>
                      <a:pt x="226" y="69"/>
                    </a:cubicBezTo>
                    <a:cubicBezTo>
                      <a:pt x="233" y="56"/>
                      <a:pt x="248" y="36"/>
                      <a:pt x="236" y="32"/>
                    </a:cubicBezTo>
                    <a:cubicBezTo>
                      <a:pt x="137" y="0"/>
                      <a:pt x="58" y="51"/>
                      <a:pt x="27" y="136"/>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5"/>
              <p:cNvSpPr>
                <a:spLocks/>
              </p:cNvSpPr>
              <p:nvPr/>
            </p:nvSpPr>
            <p:spPr bwMode="auto">
              <a:xfrm>
                <a:off x="5146676" y="3238500"/>
                <a:ext cx="444500" cy="1049338"/>
              </a:xfrm>
              <a:custGeom>
                <a:avLst/>
                <a:gdLst>
                  <a:gd name="T0" fmla="*/ 71 w 149"/>
                  <a:gd name="T1" fmla="*/ 353 h 353"/>
                  <a:gd name="T2" fmla="*/ 78 w 149"/>
                  <a:gd name="T3" fmla="*/ 348 h 353"/>
                  <a:gd name="T4" fmla="*/ 134 w 149"/>
                  <a:gd name="T5" fmla="*/ 184 h 353"/>
                  <a:gd name="T6" fmla="*/ 123 w 149"/>
                  <a:gd name="T7" fmla="*/ 5 h 353"/>
                  <a:gd name="T8" fmla="*/ 121 w 149"/>
                  <a:gd name="T9" fmla="*/ 1 h 353"/>
                  <a:gd name="T10" fmla="*/ 0 w 149"/>
                  <a:gd name="T11" fmla="*/ 69 h 353"/>
                  <a:gd name="T12" fmla="*/ 24 w 149"/>
                  <a:gd name="T13" fmla="*/ 324 h 353"/>
                  <a:gd name="T14" fmla="*/ 71 w 149"/>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53">
                    <a:moveTo>
                      <a:pt x="71" y="353"/>
                    </a:moveTo>
                    <a:cubicBezTo>
                      <a:pt x="74" y="351"/>
                      <a:pt x="76" y="350"/>
                      <a:pt x="78" y="348"/>
                    </a:cubicBezTo>
                    <a:cubicBezTo>
                      <a:pt x="103" y="323"/>
                      <a:pt x="119" y="227"/>
                      <a:pt x="134" y="184"/>
                    </a:cubicBezTo>
                    <a:cubicBezTo>
                      <a:pt x="149" y="141"/>
                      <a:pt x="130" y="26"/>
                      <a:pt x="123" y="5"/>
                    </a:cubicBezTo>
                    <a:cubicBezTo>
                      <a:pt x="123" y="3"/>
                      <a:pt x="122" y="2"/>
                      <a:pt x="121" y="1"/>
                    </a:cubicBezTo>
                    <a:cubicBezTo>
                      <a:pt x="69" y="0"/>
                      <a:pt x="0" y="41"/>
                      <a:pt x="0" y="69"/>
                    </a:cubicBezTo>
                    <a:cubicBezTo>
                      <a:pt x="0" y="107"/>
                      <a:pt x="3" y="299"/>
                      <a:pt x="24" y="324"/>
                    </a:cubicBezTo>
                    <a:cubicBezTo>
                      <a:pt x="35" y="337"/>
                      <a:pt x="54" y="346"/>
                      <a:pt x="71" y="353"/>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6"/>
              <p:cNvSpPr>
                <a:spLocks/>
              </p:cNvSpPr>
              <p:nvPr/>
            </p:nvSpPr>
            <p:spPr bwMode="auto">
              <a:xfrm>
                <a:off x="6019801" y="4332288"/>
                <a:ext cx="661988" cy="534988"/>
              </a:xfrm>
              <a:custGeom>
                <a:avLst/>
                <a:gdLst>
                  <a:gd name="T0" fmla="*/ 46 w 222"/>
                  <a:gd name="T1" fmla="*/ 0 h 180"/>
                  <a:gd name="T2" fmla="*/ 222 w 222"/>
                  <a:gd name="T3" fmla="*/ 129 h 180"/>
                  <a:gd name="T4" fmla="*/ 197 w 222"/>
                  <a:gd name="T5" fmla="*/ 177 h 180"/>
                  <a:gd name="T6" fmla="*/ 0 w 222"/>
                  <a:gd name="T7" fmla="*/ 51 h 180"/>
                  <a:gd name="T8" fmla="*/ 46 w 222"/>
                  <a:gd name="T9" fmla="*/ 0 h 180"/>
                </a:gdLst>
                <a:ahLst/>
                <a:cxnLst>
                  <a:cxn ang="0">
                    <a:pos x="T0" y="T1"/>
                  </a:cxn>
                  <a:cxn ang="0">
                    <a:pos x="T2" y="T3"/>
                  </a:cxn>
                  <a:cxn ang="0">
                    <a:pos x="T4" y="T5"/>
                  </a:cxn>
                  <a:cxn ang="0">
                    <a:pos x="T6" y="T7"/>
                  </a:cxn>
                  <a:cxn ang="0">
                    <a:pos x="T8" y="T9"/>
                  </a:cxn>
                </a:cxnLst>
                <a:rect l="0" t="0" r="r" b="b"/>
                <a:pathLst>
                  <a:path w="222" h="180">
                    <a:moveTo>
                      <a:pt x="46" y="0"/>
                    </a:moveTo>
                    <a:cubicBezTo>
                      <a:pt x="222" y="129"/>
                      <a:pt x="222" y="129"/>
                      <a:pt x="222" y="129"/>
                    </a:cubicBezTo>
                    <a:cubicBezTo>
                      <a:pt x="222" y="129"/>
                      <a:pt x="198" y="180"/>
                      <a:pt x="197" y="177"/>
                    </a:cubicBezTo>
                    <a:cubicBezTo>
                      <a:pt x="195" y="174"/>
                      <a:pt x="0" y="51"/>
                      <a:pt x="0" y="51"/>
                    </a:cubicBezTo>
                    <a:lnTo>
                      <a:pt x="4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7"/>
              <p:cNvSpPr>
                <a:spLocks/>
              </p:cNvSpPr>
              <p:nvPr/>
            </p:nvSpPr>
            <p:spPr bwMode="auto">
              <a:xfrm>
                <a:off x="6297613" y="4508500"/>
                <a:ext cx="342900" cy="350838"/>
              </a:xfrm>
              <a:custGeom>
                <a:avLst/>
                <a:gdLst>
                  <a:gd name="T0" fmla="*/ 104 w 115"/>
                  <a:gd name="T1" fmla="*/ 118 h 118"/>
                  <a:gd name="T2" fmla="*/ 83 w 115"/>
                  <a:gd name="T3" fmla="*/ 110 h 118"/>
                  <a:gd name="T4" fmla="*/ 1 w 115"/>
                  <a:gd name="T5" fmla="*/ 57 h 118"/>
                  <a:gd name="T6" fmla="*/ 24 w 115"/>
                  <a:gd name="T7" fmla="*/ 14 h 118"/>
                  <a:gd name="T8" fmla="*/ 40 w 115"/>
                  <a:gd name="T9" fmla="*/ 1 h 118"/>
                  <a:gd name="T10" fmla="*/ 113 w 115"/>
                  <a:gd name="T11" fmla="*/ 56 h 118"/>
                  <a:gd name="T12" fmla="*/ 104 w 115"/>
                  <a:gd name="T13" fmla="*/ 118 h 118"/>
                </a:gdLst>
                <a:ahLst/>
                <a:cxnLst>
                  <a:cxn ang="0">
                    <a:pos x="T0" y="T1"/>
                  </a:cxn>
                  <a:cxn ang="0">
                    <a:pos x="T2" y="T3"/>
                  </a:cxn>
                  <a:cxn ang="0">
                    <a:pos x="T4" y="T5"/>
                  </a:cxn>
                  <a:cxn ang="0">
                    <a:pos x="T6" y="T7"/>
                  </a:cxn>
                  <a:cxn ang="0">
                    <a:pos x="T8" y="T9"/>
                  </a:cxn>
                  <a:cxn ang="0">
                    <a:pos x="T10" y="T11"/>
                  </a:cxn>
                  <a:cxn ang="0">
                    <a:pos x="T12" y="T13"/>
                  </a:cxn>
                </a:cxnLst>
                <a:rect l="0" t="0" r="r" b="b"/>
                <a:pathLst>
                  <a:path w="115" h="118">
                    <a:moveTo>
                      <a:pt x="104" y="118"/>
                    </a:moveTo>
                    <a:cubicBezTo>
                      <a:pt x="93" y="111"/>
                      <a:pt x="83" y="110"/>
                      <a:pt x="83" y="110"/>
                    </a:cubicBezTo>
                    <a:cubicBezTo>
                      <a:pt x="83" y="110"/>
                      <a:pt x="2" y="63"/>
                      <a:pt x="1" y="57"/>
                    </a:cubicBezTo>
                    <a:cubicBezTo>
                      <a:pt x="0" y="52"/>
                      <a:pt x="17" y="23"/>
                      <a:pt x="24" y="14"/>
                    </a:cubicBezTo>
                    <a:cubicBezTo>
                      <a:pt x="31" y="5"/>
                      <a:pt x="38" y="1"/>
                      <a:pt x="40" y="1"/>
                    </a:cubicBezTo>
                    <a:cubicBezTo>
                      <a:pt x="42" y="0"/>
                      <a:pt x="115" y="52"/>
                      <a:pt x="113" y="56"/>
                    </a:cubicBezTo>
                    <a:cubicBezTo>
                      <a:pt x="111" y="59"/>
                      <a:pt x="104" y="118"/>
                      <a:pt x="10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8"/>
              <p:cNvSpPr>
                <a:spLocks/>
              </p:cNvSpPr>
              <p:nvPr/>
            </p:nvSpPr>
            <p:spPr bwMode="auto">
              <a:xfrm>
                <a:off x="6529388" y="4294188"/>
                <a:ext cx="468313" cy="728663"/>
              </a:xfrm>
              <a:custGeom>
                <a:avLst/>
                <a:gdLst>
                  <a:gd name="T0" fmla="*/ 15 w 157"/>
                  <a:gd name="T1" fmla="*/ 115 h 245"/>
                  <a:gd name="T2" fmla="*/ 2 w 157"/>
                  <a:gd name="T3" fmla="*/ 185 h 245"/>
                  <a:gd name="T4" fmla="*/ 46 w 157"/>
                  <a:gd name="T5" fmla="*/ 224 h 245"/>
                  <a:gd name="T6" fmla="*/ 74 w 157"/>
                  <a:gd name="T7" fmla="*/ 239 h 245"/>
                  <a:gd name="T8" fmla="*/ 147 w 157"/>
                  <a:gd name="T9" fmla="*/ 19 h 245"/>
                  <a:gd name="T10" fmla="*/ 46 w 157"/>
                  <a:gd name="T11" fmla="*/ 83 h 245"/>
                  <a:gd name="T12" fmla="*/ 15 w 157"/>
                  <a:gd name="T13" fmla="*/ 101 h 245"/>
                  <a:gd name="T14" fmla="*/ 11 w 157"/>
                  <a:gd name="T15" fmla="*/ 113 h 245"/>
                  <a:gd name="T16" fmla="*/ 15 w 157"/>
                  <a:gd name="T17" fmla="*/ 11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45">
                    <a:moveTo>
                      <a:pt x="15" y="115"/>
                    </a:moveTo>
                    <a:cubicBezTo>
                      <a:pt x="9" y="134"/>
                      <a:pt x="0" y="178"/>
                      <a:pt x="2" y="185"/>
                    </a:cubicBezTo>
                    <a:cubicBezTo>
                      <a:pt x="2" y="185"/>
                      <a:pt x="31" y="214"/>
                      <a:pt x="46" y="224"/>
                    </a:cubicBezTo>
                    <a:cubicBezTo>
                      <a:pt x="52" y="228"/>
                      <a:pt x="68" y="238"/>
                      <a:pt x="74" y="239"/>
                    </a:cubicBezTo>
                    <a:cubicBezTo>
                      <a:pt x="112" y="245"/>
                      <a:pt x="157" y="26"/>
                      <a:pt x="147" y="19"/>
                    </a:cubicBezTo>
                    <a:cubicBezTo>
                      <a:pt x="120" y="0"/>
                      <a:pt x="87" y="43"/>
                      <a:pt x="46" y="83"/>
                    </a:cubicBezTo>
                    <a:cubicBezTo>
                      <a:pt x="46" y="83"/>
                      <a:pt x="21" y="98"/>
                      <a:pt x="15" y="101"/>
                    </a:cubicBezTo>
                    <a:cubicBezTo>
                      <a:pt x="9" y="104"/>
                      <a:pt x="7" y="110"/>
                      <a:pt x="11" y="113"/>
                    </a:cubicBezTo>
                    <a:cubicBezTo>
                      <a:pt x="11" y="114"/>
                      <a:pt x="13" y="115"/>
                      <a:pt x="15" y="115"/>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9"/>
              <p:cNvSpPr>
                <a:spLocks/>
              </p:cNvSpPr>
              <p:nvPr/>
            </p:nvSpPr>
            <p:spPr bwMode="auto">
              <a:xfrm>
                <a:off x="6675438" y="4335463"/>
                <a:ext cx="322263" cy="687388"/>
              </a:xfrm>
              <a:custGeom>
                <a:avLst/>
                <a:gdLst>
                  <a:gd name="T0" fmla="*/ 5 w 108"/>
                  <a:gd name="T1" fmla="*/ 215 h 231"/>
                  <a:gd name="T2" fmla="*/ 25 w 108"/>
                  <a:gd name="T3" fmla="*/ 225 h 231"/>
                  <a:gd name="T4" fmla="*/ 98 w 108"/>
                  <a:gd name="T5" fmla="*/ 5 h 231"/>
                  <a:gd name="T6" fmla="*/ 85 w 108"/>
                  <a:gd name="T7" fmla="*/ 0 h 231"/>
                  <a:gd name="T8" fmla="*/ 54 w 108"/>
                  <a:gd name="T9" fmla="*/ 26 h 231"/>
                  <a:gd name="T10" fmla="*/ 12 w 108"/>
                  <a:gd name="T11" fmla="*/ 122 h 231"/>
                  <a:gd name="T12" fmla="*/ 4 w 108"/>
                  <a:gd name="T13" fmla="*/ 210 h 231"/>
                  <a:gd name="T14" fmla="*/ 5 w 108"/>
                  <a:gd name="T15" fmla="*/ 215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31">
                    <a:moveTo>
                      <a:pt x="5" y="215"/>
                    </a:moveTo>
                    <a:cubicBezTo>
                      <a:pt x="12" y="220"/>
                      <a:pt x="21" y="225"/>
                      <a:pt x="25" y="225"/>
                    </a:cubicBezTo>
                    <a:cubicBezTo>
                      <a:pt x="63" y="231"/>
                      <a:pt x="108" y="12"/>
                      <a:pt x="98" y="5"/>
                    </a:cubicBezTo>
                    <a:cubicBezTo>
                      <a:pt x="94" y="2"/>
                      <a:pt x="90" y="1"/>
                      <a:pt x="85" y="0"/>
                    </a:cubicBezTo>
                    <a:cubicBezTo>
                      <a:pt x="85" y="1"/>
                      <a:pt x="72" y="3"/>
                      <a:pt x="54" y="26"/>
                    </a:cubicBezTo>
                    <a:cubicBezTo>
                      <a:pt x="36" y="50"/>
                      <a:pt x="23" y="86"/>
                      <a:pt x="12" y="122"/>
                    </a:cubicBezTo>
                    <a:cubicBezTo>
                      <a:pt x="1" y="159"/>
                      <a:pt x="0" y="191"/>
                      <a:pt x="4" y="210"/>
                    </a:cubicBezTo>
                    <a:cubicBezTo>
                      <a:pt x="4" y="212"/>
                      <a:pt x="5" y="214"/>
                      <a:pt x="5" y="215"/>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60"/>
              <p:cNvSpPr>
                <a:spLocks/>
              </p:cNvSpPr>
              <p:nvPr/>
            </p:nvSpPr>
            <p:spPr bwMode="auto">
              <a:xfrm>
                <a:off x="5105401" y="4573588"/>
                <a:ext cx="485775" cy="704850"/>
              </a:xfrm>
              <a:custGeom>
                <a:avLst/>
                <a:gdLst>
                  <a:gd name="T0" fmla="*/ 163 w 163"/>
                  <a:gd name="T1" fmla="*/ 15 h 237"/>
                  <a:gd name="T2" fmla="*/ 59 w 163"/>
                  <a:gd name="T3" fmla="*/ 236 h 237"/>
                  <a:gd name="T4" fmla="*/ 0 w 163"/>
                  <a:gd name="T5" fmla="*/ 229 h 237"/>
                  <a:gd name="T6" fmla="*/ 97 w 163"/>
                  <a:gd name="T7" fmla="*/ 0 h 237"/>
                  <a:gd name="T8" fmla="*/ 163 w 163"/>
                  <a:gd name="T9" fmla="*/ 15 h 237"/>
                </a:gdLst>
                <a:ahLst/>
                <a:cxnLst>
                  <a:cxn ang="0">
                    <a:pos x="T0" y="T1"/>
                  </a:cxn>
                  <a:cxn ang="0">
                    <a:pos x="T2" y="T3"/>
                  </a:cxn>
                  <a:cxn ang="0">
                    <a:pos x="T4" y="T5"/>
                  </a:cxn>
                  <a:cxn ang="0">
                    <a:pos x="T6" y="T7"/>
                  </a:cxn>
                  <a:cxn ang="0">
                    <a:pos x="T8" y="T9"/>
                  </a:cxn>
                </a:cxnLst>
                <a:rect l="0" t="0" r="r" b="b"/>
                <a:pathLst>
                  <a:path w="163" h="237">
                    <a:moveTo>
                      <a:pt x="163" y="15"/>
                    </a:moveTo>
                    <a:cubicBezTo>
                      <a:pt x="156" y="27"/>
                      <a:pt x="67" y="237"/>
                      <a:pt x="59" y="236"/>
                    </a:cubicBezTo>
                    <a:cubicBezTo>
                      <a:pt x="0" y="229"/>
                      <a:pt x="0" y="229"/>
                      <a:pt x="0" y="229"/>
                    </a:cubicBezTo>
                    <a:cubicBezTo>
                      <a:pt x="97" y="0"/>
                      <a:pt x="97" y="0"/>
                      <a:pt x="97" y="0"/>
                    </a:cubicBezTo>
                    <a:lnTo>
                      <a:pt x="163" y="15"/>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61"/>
              <p:cNvSpPr>
                <a:spLocks/>
              </p:cNvSpPr>
              <p:nvPr/>
            </p:nvSpPr>
            <p:spPr bwMode="auto">
              <a:xfrm>
                <a:off x="5057776" y="4900613"/>
                <a:ext cx="387350" cy="469900"/>
              </a:xfrm>
              <a:custGeom>
                <a:avLst/>
                <a:gdLst>
                  <a:gd name="T0" fmla="*/ 110 w 130"/>
                  <a:gd name="T1" fmla="*/ 122 h 158"/>
                  <a:gd name="T2" fmla="*/ 8 w 130"/>
                  <a:gd name="T3" fmla="*/ 125 h 158"/>
                  <a:gd name="T4" fmla="*/ 60 w 130"/>
                  <a:gd name="T5" fmla="*/ 6 h 158"/>
                  <a:gd name="T6" fmla="*/ 72 w 130"/>
                  <a:gd name="T7" fmla="*/ 2 h 158"/>
                  <a:gd name="T8" fmla="*/ 126 w 130"/>
                  <a:gd name="T9" fmla="*/ 21 h 158"/>
                  <a:gd name="T10" fmla="*/ 129 w 130"/>
                  <a:gd name="T11" fmla="*/ 29 h 158"/>
                  <a:gd name="T12" fmla="*/ 98 w 130"/>
                  <a:gd name="T13" fmla="*/ 95 h 158"/>
                  <a:gd name="T14" fmla="*/ 110 w 130"/>
                  <a:gd name="T15" fmla="*/ 122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158">
                    <a:moveTo>
                      <a:pt x="110" y="122"/>
                    </a:moveTo>
                    <a:cubicBezTo>
                      <a:pt x="83" y="135"/>
                      <a:pt x="0" y="158"/>
                      <a:pt x="8" y="125"/>
                    </a:cubicBezTo>
                    <a:cubicBezTo>
                      <a:pt x="18" y="85"/>
                      <a:pt x="47" y="26"/>
                      <a:pt x="60" y="6"/>
                    </a:cubicBezTo>
                    <a:cubicBezTo>
                      <a:pt x="63" y="1"/>
                      <a:pt x="67" y="0"/>
                      <a:pt x="72" y="2"/>
                    </a:cubicBezTo>
                    <a:cubicBezTo>
                      <a:pt x="76" y="4"/>
                      <a:pt x="123" y="17"/>
                      <a:pt x="126" y="21"/>
                    </a:cubicBezTo>
                    <a:cubicBezTo>
                      <a:pt x="130" y="26"/>
                      <a:pt x="129" y="27"/>
                      <a:pt x="129" y="29"/>
                    </a:cubicBezTo>
                    <a:cubicBezTo>
                      <a:pt x="129" y="31"/>
                      <a:pt x="98" y="95"/>
                      <a:pt x="98" y="95"/>
                    </a:cubicBezTo>
                    <a:lnTo>
                      <a:pt x="110" y="1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62"/>
              <p:cNvSpPr>
                <a:spLocks/>
              </p:cNvSpPr>
              <p:nvPr/>
            </p:nvSpPr>
            <p:spPr bwMode="auto">
              <a:xfrm>
                <a:off x="5022851" y="5102225"/>
                <a:ext cx="649288" cy="271463"/>
              </a:xfrm>
              <a:custGeom>
                <a:avLst/>
                <a:gdLst>
                  <a:gd name="T0" fmla="*/ 201 w 218"/>
                  <a:gd name="T1" fmla="*/ 91 h 91"/>
                  <a:gd name="T2" fmla="*/ 7 w 218"/>
                  <a:gd name="T3" fmla="*/ 91 h 91"/>
                  <a:gd name="T4" fmla="*/ 2 w 218"/>
                  <a:gd name="T5" fmla="*/ 88 h 91"/>
                  <a:gd name="T6" fmla="*/ 19 w 218"/>
                  <a:gd name="T7" fmla="*/ 45 h 91"/>
                  <a:gd name="T8" fmla="*/ 35 w 218"/>
                  <a:gd name="T9" fmla="*/ 17 h 91"/>
                  <a:gd name="T10" fmla="*/ 106 w 218"/>
                  <a:gd name="T11" fmla="*/ 3 h 91"/>
                  <a:gd name="T12" fmla="*/ 123 w 218"/>
                  <a:gd name="T13" fmla="*/ 22 h 91"/>
                  <a:gd name="T14" fmla="*/ 201 w 218"/>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91">
                    <a:moveTo>
                      <a:pt x="201" y="91"/>
                    </a:moveTo>
                    <a:cubicBezTo>
                      <a:pt x="201" y="91"/>
                      <a:pt x="37" y="91"/>
                      <a:pt x="7" y="91"/>
                    </a:cubicBezTo>
                    <a:cubicBezTo>
                      <a:pt x="5" y="91"/>
                      <a:pt x="3" y="90"/>
                      <a:pt x="2" y="88"/>
                    </a:cubicBezTo>
                    <a:cubicBezTo>
                      <a:pt x="0" y="75"/>
                      <a:pt x="9" y="55"/>
                      <a:pt x="19" y="45"/>
                    </a:cubicBezTo>
                    <a:cubicBezTo>
                      <a:pt x="23" y="35"/>
                      <a:pt x="29" y="23"/>
                      <a:pt x="35" y="17"/>
                    </a:cubicBezTo>
                    <a:cubicBezTo>
                      <a:pt x="40" y="11"/>
                      <a:pt x="88" y="0"/>
                      <a:pt x="106" y="3"/>
                    </a:cubicBezTo>
                    <a:cubicBezTo>
                      <a:pt x="124" y="5"/>
                      <a:pt x="111" y="13"/>
                      <a:pt x="123" y="22"/>
                    </a:cubicBezTo>
                    <a:cubicBezTo>
                      <a:pt x="142" y="37"/>
                      <a:pt x="218" y="60"/>
                      <a:pt x="201" y="91"/>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63"/>
              <p:cNvSpPr>
                <a:spLocks/>
              </p:cNvSpPr>
              <p:nvPr/>
            </p:nvSpPr>
            <p:spPr bwMode="auto">
              <a:xfrm>
                <a:off x="5027613" y="5322888"/>
                <a:ext cx="601663" cy="50800"/>
              </a:xfrm>
              <a:custGeom>
                <a:avLst/>
                <a:gdLst>
                  <a:gd name="T0" fmla="*/ 199 w 202"/>
                  <a:gd name="T1" fmla="*/ 17 h 17"/>
                  <a:gd name="T2" fmla="*/ 5 w 202"/>
                  <a:gd name="T3" fmla="*/ 17 h 17"/>
                  <a:gd name="T4" fmla="*/ 0 w 202"/>
                  <a:gd name="T5" fmla="*/ 14 h 17"/>
                  <a:gd name="T6" fmla="*/ 0 w 202"/>
                  <a:gd name="T7" fmla="*/ 3 h 17"/>
                  <a:gd name="T8" fmla="*/ 199 w 202"/>
                  <a:gd name="T9" fmla="*/ 0 h 17"/>
                  <a:gd name="T10" fmla="*/ 199 w 202"/>
                  <a:gd name="T11" fmla="*/ 17 h 17"/>
                </a:gdLst>
                <a:ahLst/>
                <a:cxnLst>
                  <a:cxn ang="0">
                    <a:pos x="T0" y="T1"/>
                  </a:cxn>
                  <a:cxn ang="0">
                    <a:pos x="T2" y="T3"/>
                  </a:cxn>
                  <a:cxn ang="0">
                    <a:pos x="T4" y="T5"/>
                  </a:cxn>
                  <a:cxn ang="0">
                    <a:pos x="T6" y="T7"/>
                  </a:cxn>
                  <a:cxn ang="0">
                    <a:pos x="T8" y="T9"/>
                  </a:cxn>
                  <a:cxn ang="0">
                    <a:pos x="T10" y="T11"/>
                  </a:cxn>
                </a:cxnLst>
                <a:rect l="0" t="0" r="r" b="b"/>
                <a:pathLst>
                  <a:path w="202" h="17">
                    <a:moveTo>
                      <a:pt x="199" y="17"/>
                    </a:moveTo>
                    <a:cubicBezTo>
                      <a:pt x="199" y="17"/>
                      <a:pt x="35" y="17"/>
                      <a:pt x="5" y="17"/>
                    </a:cubicBezTo>
                    <a:cubicBezTo>
                      <a:pt x="3" y="17"/>
                      <a:pt x="1" y="16"/>
                      <a:pt x="0" y="14"/>
                    </a:cubicBezTo>
                    <a:cubicBezTo>
                      <a:pt x="0" y="11"/>
                      <a:pt x="0" y="7"/>
                      <a:pt x="0" y="3"/>
                    </a:cubicBezTo>
                    <a:cubicBezTo>
                      <a:pt x="199" y="0"/>
                      <a:pt x="199" y="0"/>
                      <a:pt x="199" y="0"/>
                    </a:cubicBezTo>
                    <a:cubicBezTo>
                      <a:pt x="202" y="5"/>
                      <a:pt x="202" y="11"/>
                      <a:pt x="199" y="17"/>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64"/>
              <p:cNvSpPr>
                <a:spLocks/>
              </p:cNvSpPr>
              <p:nvPr/>
            </p:nvSpPr>
            <p:spPr bwMode="auto">
              <a:xfrm>
                <a:off x="5016501" y="4005263"/>
                <a:ext cx="1363663" cy="1216025"/>
              </a:xfrm>
              <a:custGeom>
                <a:avLst/>
                <a:gdLst>
                  <a:gd name="T0" fmla="*/ 131 w 458"/>
                  <a:gd name="T1" fmla="*/ 9 h 409"/>
                  <a:gd name="T2" fmla="*/ 0 w 458"/>
                  <a:gd name="T3" fmla="*/ 211 h 409"/>
                  <a:gd name="T4" fmla="*/ 458 w 458"/>
                  <a:gd name="T5" fmla="*/ 132 h 409"/>
                  <a:gd name="T6" fmla="*/ 300 w 458"/>
                  <a:gd name="T7" fmla="*/ 0 h 409"/>
                  <a:gd name="T8" fmla="*/ 131 w 458"/>
                  <a:gd name="T9" fmla="*/ 9 h 409"/>
                </a:gdLst>
                <a:ahLst/>
                <a:cxnLst>
                  <a:cxn ang="0">
                    <a:pos x="T0" y="T1"/>
                  </a:cxn>
                  <a:cxn ang="0">
                    <a:pos x="T2" y="T3"/>
                  </a:cxn>
                  <a:cxn ang="0">
                    <a:pos x="T4" y="T5"/>
                  </a:cxn>
                  <a:cxn ang="0">
                    <a:pos x="T6" y="T7"/>
                  </a:cxn>
                  <a:cxn ang="0">
                    <a:pos x="T8" y="T9"/>
                  </a:cxn>
                </a:cxnLst>
                <a:rect l="0" t="0" r="r" b="b"/>
                <a:pathLst>
                  <a:path w="458" h="409">
                    <a:moveTo>
                      <a:pt x="131" y="9"/>
                    </a:moveTo>
                    <a:cubicBezTo>
                      <a:pt x="131" y="9"/>
                      <a:pt x="59" y="169"/>
                      <a:pt x="0" y="211"/>
                    </a:cubicBezTo>
                    <a:cubicBezTo>
                      <a:pt x="143" y="409"/>
                      <a:pt x="367" y="123"/>
                      <a:pt x="458" y="132"/>
                    </a:cubicBezTo>
                    <a:cubicBezTo>
                      <a:pt x="300" y="0"/>
                      <a:pt x="300" y="0"/>
                      <a:pt x="300" y="0"/>
                    </a:cubicBezTo>
                    <a:lnTo>
                      <a:pt x="131" y="9"/>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65"/>
              <p:cNvSpPr>
                <a:spLocks/>
              </p:cNvSpPr>
              <p:nvPr/>
            </p:nvSpPr>
            <p:spPr bwMode="auto">
              <a:xfrm>
                <a:off x="5016501" y="4062413"/>
                <a:ext cx="1363663" cy="1158875"/>
              </a:xfrm>
              <a:custGeom>
                <a:avLst/>
                <a:gdLst>
                  <a:gd name="T0" fmla="*/ 0 w 458"/>
                  <a:gd name="T1" fmla="*/ 192 h 390"/>
                  <a:gd name="T2" fmla="*/ 458 w 458"/>
                  <a:gd name="T3" fmla="*/ 113 h 390"/>
                  <a:gd name="T4" fmla="*/ 322 w 458"/>
                  <a:gd name="T5" fmla="*/ 0 h 390"/>
                  <a:gd name="T6" fmla="*/ 300 w 458"/>
                  <a:gd name="T7" fmla="*/ 4 h 390"/>
                  <a:gd name="T8" fmla="*/ 322 w 458"/>
                  <a:gd name="T9" fmla="*/ 28 h 390"/>
                  <a:gd name="T10" fmla="*/ 272 w 458"/>
                  <a:gd name="T11" fmla="*/ 16 h 390"/>
                  <a:gd name="T12" fmla="*/ 110 w 458"/>
                  <a:gd name="T13" fmla="*/ 47 h 390"/>
                  <a:gd name="T14" fmla="*/ 88 w 458"/>
                  <a:gd name="T15" fmla="*/ 75 h 390"/>
                  <a:gd name="T16" fmla="*/ 80 w 458"/>
                  <a:gd name="T17" fmla="*/ 88 h 390"/>
                  <a:gd name="T18" fmla="*/ 135 w 458"/>
                  <a:gd name="T19" fmla="*/ 106 h 390"/>
                  <a:gd name="T20" fmla="*/ 192 w 458"/>
                  <a:gd name="T21" fmla="*/ 84 h 390"/>
                  <a:gd name="T22" fmla="*/ 238 w 458"/>
                  <a:gd name="T23" fmla="*/ 65 h 390"/>
                  <a:gd name="T24" fmla="*/ 289 w 458"/>
                  <a:gd name="T25" fmla="*/ 68 h 390"/>
                  <a:gd name="T26" fmla="*/ 318 w 458"/>
                  <a:gd name="T27" fmla="*/ 40 h 390"/>
                  <a:gd name="T28" fmla="*/ 327 w 458"/>
                  <a:gd name="T29" fmla="*/ 33 h 390"/>
                  <a:gd name="T30" fmla="*/ 387 w 458"/>
                  <a:gd name="T31" fmla="*/ 101 h 390"/>
                  <a:gd name="T32" fmla="*/ 68 w 458"/>
                  <a:gd name="T33" fmla="*/ 227 h 390"/>
                  <a:gd name="T34" fmla="*/ 0 w 458"/>
                  <a:gd name="T35" fmla="*/ 19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8" h="390">
                    <a:moveTo>
                      <a:pt x="0" y="192"/>
                    </a:moveTo>
                    <a:cubicBezTo>
                      <a:pt x="143" y="390"/>
                      <a:pt x="367" y="104"/>
                      <a:pt x="458" y="113"/>
                    </a:cubicBezTo>
                    <a:cubicBezTo>
                      <a:pt x="322" y="0"/>
                      <a:pt x="322" y="0"/>
                      <a:pt x="322" y="0"/>
                    </a:cubicBezTo>
                    <a:cubicBezTo>
                      <a:pt x="309" y="2"/>
                      <a:pt x="300" y="4"/>
                      <a:pt x="300" y="4"/>
                    </a:cubicBezTo>
                    <a:cubicBezTo>
                      <a:pt x="303" y="8"/>
                      <a:pt x="312" y="17"/>
                      <a:pt x="322" y="28"/>
                    </a:cubicBezTo>
                    <a:cubicBezTo>
                      <a:pt x="272" y="16"/>
                      <a:pt x="272" y="16"/>
                      <a:pt x="272" y="16"/>
                    </a:cubicBezTo>
                    <a:cubicBezTo>
                      <a:pt x="110" y="47"/>
                      <a:pt x="110" y="47"/>
                      <a:pt x="110" y="47"/>
                    </a:cubicBezTo>
                    <a:cubicBezTo>
                      <a:pt x="88" y="75"/>
                      <a:pt x="88" y="75"/>
                      <a:pt x="88" y="75"/>
                    </a:cubicBezTo>
                    <a:cubicBezTo>
                      <a:pt x="80" y="88"/>
                      <a:pt x="80" y="88"/>
                      <a:pt x="80" y="88"/>
                    </a:cubicBezTo>
                    <a:cubicBezTo>
                      <a:pt x="80" y="88"/>
                      <a:pt x="121" y="105"/>
                      <a:pt x="135" y="106"/>
                    </a:cubicBezTo>
                    <a:cubicBezTo>
                      <a:pt x="149" y="107"/>
                      <a:pt x="171" y="96"/>
                      <a:pt x="192" y="84"/>
                    </a:cubicBezTo>
                    <a:cubicBezTo>
                      <a:pt x="213" y="73"/>
                      <a:pt x="232" y="63"/>
                      <a:pt x="238" y="65"/>
                    </a:cubicBezTo>
                    <a:cubicBezTo>
                      <a:pt x="245" y="68"/>
                      <a:pt x="274" y="69"/>
                      <a:pt x="289" y="68"/>
                    </a:cubicBezTo>
                    <a:cubicBezTo>
                      <a:pt x="304" y="67"/>
                      <a:pt x="313" y="46"/>
                      <a:pt x="318" y="40"/>
                    </a:cubicBezTo>
                    <a:cubicBezTo>
                      <a:pt x="320" y="37"/>
                      <a:pt x="324" y="35"/>
                      <a:pt x="327" y="33"/>
                    </a:cubicBezTo>
                    <a:cubicBezTo>
                      <a:pt x="353" y="60"/>
                      <a:pt x="387" y="94"/>
                      <a:pt x="387" y="101"/>
                    </a:cubicBezTo>
                    <a:cubicBezTo>
                      <a:pt x="387" y="109"/>
                      <a:pt x="159" y="260"/>
                      <a:pt x="68" y="227"/>
                    </a:cubicBezTo>
                    <a:cubicBezTo>
                      <a:pt x="42" y="218"/>
                      <a:pt x="0" y="192"/>
                      <a:pt x="0" y="19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66"/>
              <p:cNvSpPr>
                <a:spLocks/>
              </p:cNvSpPr>
              <p:nvPr/>
            </p:nvSpPr>
            <p:spPr bwMode="auto">
              <a:xfrm>
                <a:off x="5645151" y="3079750"/>
                <a:ext cx="1057275" cy="1077913"/>
              </a:xfrm>
              <a:custGeom>
                <a:avLst/>
                <a:gdLst>
                  <a:gd name="T0" fmla="*/ 7 w 355"/>
                  <a:gd name="T1" fmla="*/ 21 h 362"/>
                  <a:gd name="T2" fmla="*/ 13 w 355"/>
                  <a:gd name="T3" fmla="*/ 59 h 362"/>
                  <a:gd name="T4" fmla="*/ 248 w 355"/>
                  <a:gd name="T5" fmla="*/ 332 h 362"/>
                  <a:gd name="T6" fmla="*/ 345 w 355"/>
                  <a:gd name="T7" fmla="*/ 312 h 362"/>
                  <a:gd name="T8" fmla="*/ 281 w 355"/>
                  <a:gd name="T9" fmla="*/ 311 h 362"/>
                  <a:gd name="T10" fmla="*/ 146 w 355"/>
                  <a:gd name="T11" fmla="*/ 154 h 362"/>
                  <a:gd name="T12" fmla="*/ 7 w 355"/>
                  <a:gd name="T13" fmla="*/ 21 h 362"/>
                </a:gdLst>
                <a:ahLst/>
                <a:cxnLst>
                  <a:cxn ang="0">
                    <a:pos x="T0" y="T1"/>
                  </a:cxn>
                  <a:cxn ang="0">
                    <a:pos x="T2" y="T3"/>
                  </a:cxn>
                  <a:cxn ang="0">
                    <a:pos x="T4" y="T5"/>
                  </a:cxn>
                  <a:cxn ang="0">
                    <a:pos x="T6" y="T7"/>
                  </a:cxn>
                  <a:cxn ang="0">
                    <a:pos x="T8" y="T9"/>
                  </a:cxn>
                  <a:cxn ang="0">
                    <a:pos x="T10" y="T11"/>
                  </a:cxn>
                  <a:cxn ang="0">
                    <a:pos x="T12" y="T13"/>
                  </a:cxn>
                </a:cxnLst>
                <a:rect l="0" t="0" r="r" b="b"/>
                <a:pathLst>
                  <a:path w="355" h="362">
                    <a:moveTo>
                      <a:pt x="7" y="21"/>
                    </a:moveTo>
                    <a:cubicBezTo>
                      <a:pt x="3" y="25"/>
                      <a:pt x="0" y="38"/>
                      <a:pt x="13" y="59"/>
                    </a:cubicBezTo>
                    <a:cubicBezTo>
                      <a:pt x="64" y="143"/>
                      <a:pt x="224" y="323"/>
                      <a:pt x="248" y="332"/>
                    </a:cubicBezTo>
                    <a:cubicBezTo>
                      <a:pt x="325" y="362"/>
                      <a:pt x="355" y="311"/>
                      <a:pt x="345" y="312"/>
                    </a:cubicBezTo>
                    <a:cubicBezTo>
                      <a:pt x="328" y="314"/>
                      <a:pt x="305" y="314"/>
                      <a:pt x="281" y="311"/>
                    </a:cubicBezTo>
                    <a:cubicBezTo>
                      <a:pt x="279" y="311"/>
                      <a:pt x="210" y="232"/>
                      <a:pt x="146" y="154"/>
                    </a:cubicBezTo>
                    <a:cubicBezTo>
                      <a:pt x="83" y="77"/>
                      <a:pt x="25" y="0"/>
                      <a:pt x="7" y="21"/>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67"/>
              <p:cNvSpPr>
                <a:spLocks/>
              </p:cNvSpPr>
              <p:nvPr/>
            </p:nvSpPr>
            <p:spPr bwMode="auto">
              <a:xfrm>
                <a:off x="5659438" y="3205163"/>
                <a:ext cx="458788" cy="511175"/>
              </a:xfrm>
              <a:custGeom>
                <a:avLst/>
                <a:gdLst>
                  <a:gd name="T0" fmla="*/ 0 w 154"/>
                  <a:gd name="T1" fmla="*/ 0 h 172"/>
                  <a:gd name="T2" fmla="*/ 8 w 154"/>
                  <a:gd name="T3" fmla="*/ 17 h 172"/>
                  <a:gd name="T4" fmla="*/ 127 w 154"/>
                  <a:gd name="T5" fmla="*/ 172 h 172"/>
                  <a:gd name="T6" fmla="*/ 154 w 154"/>
                  <a:gd name="T7" fmla="*/ 164 h 172"/>
                  <a:gd name="T8" fmla="*/ 0 w 154"/>
                  <a:gd name="T9" fmla="*/ 0 h 172"/>
                </a:gdLst>
                <a:ahLst/>
                <a:cxnLst>
                  <a:cxn ang="0">
                    <a:pos x="T0" y="T1"/>
                  </a:cxn>
                  <a:cxn ang="0">
                    <a:pos x="T2" y="T3"/>
                  </a:cxn>
                  <a:cxn ang="0">
                    <a:pos x="T4" y="T5"/>
                  </a:cxn>
                  <a:cxn ang="0">
                    <a:pos x="T6" y="T7"/>
                  </a:cxn>
                  <a:cxn ang="0">
                    <a:pos x="T8" y="T9"/>
                  </a:cxn>
                </a:cxnLst>
                <a:rect l="0" t="0" r="r" b="b"/>
                <a:pathLst>
                  <a:path w="154" h="172">
                    <a:moveTo>
                      <a:pt x="0" y="0"/>
                    </a:moveTo>
                    <a:cubicBezTo>
                      <a:pt x="2" y="5"/>
                      <a:pt x="4" y="11"/>
                      <a:pt x="8" y="17"/>
                    </a:cubicBezTo>
                    <a:cubicBezTo>
                      <a:pt x="32" y="57"/>
                      <a:pt x="80" y="118"/>
                      <a:pt x="127" y="172"/>
                    </a:cubicBezTo>
                    <a:cubicBezTo>
                      <a:pt x="154" y="164"/>
                      <a:pt x="154" y="164"/>
                      <a:pt x="154" y="164"/>
                    </a:cubicBezTo>
                    <a:lnTo>
                      <a:pt x="0"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68"/>
              <p:cNvSpPr>
                <a:spLocks/>
              </p:cNvSpPr>
              <p:nvPr/>
            </p:nvSpPr>
            <p:spPr bwMode="auto">
              <a:xfrm>
                <a:off x="5132388" y="3106738"/>
                <a:ext cx="908050" cy="1249363"/>
              </a:xfrm>
              <a:custGeom>
                <a:avLst/>
                <a:gdLst>
                  <a:gd name="T0" fmla="*/ 174 w 305"/>
                  <a:gd name="T1" fmla="*/ 1 h 420"/>
                  <a:gd name="T2" fmla="*/ 31 w 305"/>
                  <a:gd name="T3" fmla="*/ 17 h 420"/>
                  <a:gd name="T4" fmla="*/ 0 w 305"/>
                  <a:gd name="T5" fmla="*/ 34 h 420"/>
                  <a:gd name="T6" fmla="*/ 50 w 305"/>
                  <a:gd name="T7" fmla="*/ 322 h 420"/>
                  <a:gd name="T8" fmla="*/ 23 w 305"/>
                  <a:gd name="T9" fmla="*/ 379 h 420"/>
                  <a:gd name="T10" fmla="*/ 110 w 305"/>
                  <a:gd name="T11" fmla="*/ 413 h 420"/>
                  <a:gd name="T12" fmla="*/ 196 w 305"/>
                  <a:gd name="T13" fmla="*/ 384 h 420"/>
                  <a:gd name="T14" fmla="*/ 196 w 305"/>
                  <a:gd name="T15" fmla="*/ 384 h 420"/>
                  <a:gd name="T16" fmla="*/ 199 w 305"/>
                  <a:gd name="T17" fmla="*/ 384 h 420"/>
                  <a:gd name="T18" fmla="*/ 262 w 305"/>
                  <a:gd name="T19" fmla="*/ 379 h 420"/>
                  <a:gd name="T20" fmla="*/ 276 w 305"/>
                  <a:gd name="T21" fmla="*/ 359 h 420"/>
                  <a:gd name="T22" fmla="*/ 298 w 305"/>
                  <a:gd name="T23" fmla="*/ 315 h 420"/>
                  <a:gd name="T24" fmla="*/ 222 w 305"/>
                  <a:gd name="T25" fmla="*/ 107 h 420"/>
                  <a:gd name="T26" fmla="*/ 174 w 305"/>
                  <a:gd name="T27"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5" h="420">
                    <a:moveTo>
                      <a:pt x="174" y="1"/>
                    </a:moveTo>
                    <a:cubicBezTo>
                      <a:pt x="170" y="0"/>
                      <a:pt x="45" y="11"/>
                      <a:pt x="31" y="17"/>
                    </a:cubicBezTo>
                    <a:cubicBezTo>
                      <a:pt x="18" y="23"/>
                      <a:pt x="0" y="34"/>
                      <a:pt x="0" y="34"/>
                    </a:cubicBezTo>
                    <a:cubicBezTo>
                      <a:pt x="0" y="34"/>
                      <a:pt x="48" y="199"/>
                      <a:pt x="50" y="322"/>
                    </a:cubicBezTo>
                    <a:cubicBezTo>
                      <a:pt x="50" y="322"/>
                      <a:pt x="10" y="371"/>
                      <a:pt x="23" y="379"/>
                    </a:cubicBezTo>
                    <a:cubicBezTo>
                      <a:pt x="35" y="386"/>
                      <a:pt x="76" y="420"/>
                      <a:pt x="110" y="413"/>
                    </a:cubicBezTo>
                    <a:cubicBezTo>
                      <a:pt x="145" y="405"/>
                      <a:pt x="167" y="390"/>
                      <a:pt x="196" y="384"/>
                    </a:cubicBezTo>
                    <a:cubicBezTo>
                      <a:pt x="196" y="384"/>
                      <a:pt x="196" y="384"/>
                      <a:pt x="196" y="384"/>
                    </a:cubicBezTo>
                    <a:cubicBezTo>
                      <a:pt x="199" y="384"/>
                      <a:pt x="199" y="384"/>
                      <a:pt x="199" y="384"/>
                    </a:cubicBezTo>
                    <a:cubicBezTo>
                      <a:pt x="226" y="380"/>
                      <a:pt x="246" y="397"/>
                      <a:pt x="262" y="379"/>
                    </a:cubicBezTo>
                    <a:cubicBezTo>
                      <a:pt x="268" y="372"/>
                      <a:pt x="272" y="366"/>
                      <a:pt x="276" y="359"/>
                    </a:cubicBezTo>
                    <a:cubicBezTo>
                      <a:pt x="295" y="347"/>
                      <a:pt x="305" y="333"/>
                      <a:pt x="298" y="315"/>
                    </a:cubicBezTo>
                    <a:cubicBezTo>
                      <a:pt x="222" y="107"/>
                      <a:pt x="222" y="107"/>
                      <a:pt x="222" y="107"/>
                    </a:cubicBezTo>
                    <a:lnTo>
                      <a:pt x="174"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69"/>
              <p:cNvSpPr>
                <a:spLocks/>
              </p:cNvSpPr>
              <p:nvPr/>
            </p:nvSpPr>
            <p:spPr bwMode="auto">
              <a:xfrm>
                <a:off x="5192713" y="3190875"/>
                <a:ext cx="830263" cy="1165225"/>
              </a:xfrm>
              <a:custGeom>
                <a:avLst/>
                <a:gdLst>
                  <a:gd name="T0" fmla="*/ 1 w 279"/>
                  <a:gd name="T1" fmla="*/ 349 h 392"/>
                  <a:gd name="T2" fmla="*/ 3 w 279"/>
                  <a:gd name="T3" fmla="*/ 351 h 392"/>
                  <a:gd name="T4" fmla="*/ 90 w 279"/>
                  <a:gd name="T5" fmla="*/ 385 h 392"/>
                  <a:gd name="T6" fmla="*/ 176 w 279"/>
                  <a:gd name="T7" fmla="*/ 356 h 392"/>
                  <a:gd name="T8" fmla="*/ 176 w 279"/>
                  <a:gd name="T9" fmla="*/ 356 h 392"/>
                  <a:gd name="T10" fmla="*/ 179 w 279"/>
                  <a:gd name="T11" fmla="*/ 356 h 392"/>
                  <a:gd name="T12" fmla="*/ 242 w 279"/>
                  <a:gd name="T13" fmla="*/ 351 h 392"/>
                  <a:gd name="T14" fmla="*/ 256 w 279"/>
                  <a:gd name="T15" fmla="*/ 331 h 392"/>
                  <a:gd name="T16" fmla="*/ 279 w 279"/>
                  <a:gd name="T17" fmla="*/ 305 h 392"/>
                  <a:gd name="T18" fmla="*/ 274 w 279"/>
                  <a:gd name="T19" fmla="*/ 302 h 392"/>
                  <a:gd name="T20" fmla="*/ 218 w 279"/>
                  <a:gd name="T21" fmla="*/ 124 h 392"/>
                  <a:gd name="T22" fmla="*/ 218 w 279"/>
                  <a:gd name="T23" fmla="*/ 123 h 392"/>
                  <a:gd name="T24" fmla="*/ 218 w 279"/>
                  <a:gd name="T25" fmla="*/ 123 h 392"/>
                  <a:gd name="T26" fmla="*/ 199 w 279"/>
                  <a:gd name="T27" fmla="*/ 73 h 392"/>
                  <a:gd name="T28" fmla="*/ 166 w 279"/>
                  <a:gd name="T29" fmla="*/ 0 h 392"/>
                  <a:gd name="T30" fmla="*/ 151 w 279"/>
                  <a:gd name="T31" fmla="*/ 4 h 392"/>
                  <a:gd name="T32" fmla="*/ 214 w 279"/>
                  <a:gd name="T33" fmla="*/ 136 h 392"/>
                  <a:gd name="T34" fmla="*/ 199 w 279"/>
                  <a:gd name="T35" fmla="*/ 151 h 392"/>
                  <a:gd name="T36" fmla="*/ 192 w 279"/>
                  <a:gd name="T37" fmla="*/ 180 h 392"/>
                  <a:gd name="T38" fmla="*/ 159 w 279"/>
                  <a:gd name="T39" fmla="*/ 195 h 392"/>
                  <a:gd name="T40" fmla="*/ 0 w 279"/>
                  <a:gd name="T41" fmla="*/ 85 h 392"/>
                  <a:gd name="T42" fmla="*/ 78 w 279"/>
                  <a:gd name="T43" fmla="*/ 187 h 392"/>
                  <a:gd name="T44" fmla="*/ 145 w 279"/>
                  <a:gd name="T45" fmla="*/ 240 h 392"/>
                  <a:gd name="T46" fmla="*/ 157 w 279"/>
                  <a:gd name="T47" fmla="*/ 279 h 392"/>
                  <a:gd name="T48" fmla="*/ 213 w 279"/>
                  <a:gd name="T49" fmla="*/ 309 h 392"/>
                  <a:gd name="T50" fmla="*/ 165 w 279"/>
                  <a:gd name="T51" fmla="*/ 318 h 392"/>
                  <a:gd name="T52" fmla="*/ 117 w 279"/>
                  <a:gd name="T53" fmla="*/ 346 h 392"/>
                  <a:gd name="T54" fmla="*/ 70 w 279"/>
                  <a:gd name="T55" fmla="*/ 371 h 392"/>
                  <a:gd name="T56" fmla="*/ 1 w 279"/>
                  <a:gd name="T57" fmla="*/ 34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9" h="392">
                    <a:moveTo>
                      <a:pt x="1" y="349"/>
                    </a:moveTo>
                    <a:cubicBezTo>
                      <a:pt x="1" y="349"/>
                      <a:pt x="2" y="350"/>
                      <a:pt x="3" y="351"/>
                    </a:cubicBezTo>
                    <a:cubicBezTo>
                      <a:pt x="15" y="358"/>
                      <a:pt x="56" y="392"/>
                      <a:pt x="90" y="385"/>
                    </a:cubicBezTo>
                    <a:cubicBezTo>
                      <a:pt x="125" y="377"/>
                      <a:pt x="147" y="362"/>
                      <a:pt x="176" y="356"/>
                    </a:cubicBezTo>
                    <a:cubicBezTo>
                      <a:pt x="176" y="356"/>
                      <a:pt x="176" y="356"/>
                      <a:pt x="176" y="356"/>
                    </a:cubicBezTo>
                    <a:cubicBezTo>
                      <a:pt x="179" y="356"/>
                      <a:pt x="179" y="356"/>
                      <a:pt x="179" y="356"/>
                    </a:cubicBezTo>
                    <a:cubicBezTo>
                      <a:pt x="206" y="352"/>
                      <a:pt x="226" y="369"/>
                      <a:pt x="242" y="351"/>
                    </a:cubicBezTo>
                    <a:cubicBezTo>
                      <a:pt x="248" y="344"/>
                      <a:pt x="252" y="338"/>
                      <a:pt x="256" y="331"/>
                    </a:cubicBezTo>
                    <a:cubicBezTo>
                      <a:pt x="269" y="323"/>
                      <a:pt x="277" y="315"/>
                      <a:pt x="279" y="305"/>
                    </a:cubicBezTo>
                    <a:cubicBezTo>
                      <a:pt x="277" y="303"/>
                      <a:pt x="275" y="302"/>
                      <a:pt x="274" y="302"/>
                    </a:cubicBezTo>
                    <a:cubicBezTo>
                      <a:pt x="269" y="301"/>
                      <a:pt x="225" y="141"/>
                      <a:pt x="218" y="124"/>
                    </a:cubicBezTo>
                    <a:cubicBezTo>
                      <a:pt x="218" y="123"/>
                      <a:pt x="218" y="123"/>
                      <a:pt x="218" y="123"/>
                    </a:cubicBezTo>
                    <a:cubicBezTo>
                      <a:pt x="218" y="123"/>
                      <a:pt x="218" y="123"/>
                      <a:pt x="218" y="123"/>
                    </a:cubicBezTo>
                    <a:cubicBezTo>
                      <a:pt x="215" y="115"/>
                      <a:pt x="208" y="95"/>
                      <a:pt x="199" y="73"/>
                    </a:cubicBezTo>
                    <a:cubicBezTo>
                      <a:pt x="166" y="0"/>
                      <a:pt x="166" y="0"/>
                      <a:pt x="166" y="0"/>
                    </a:cubicBezTo>
                    <a:cubicBezTo>
                      <a:pt x="151" y="4"/>
                      <a:pt x="151" y="4"/>
                      <a:pt x="151" y="4"/>
                    </a:cubicBezTo>
                    <a:cubicBezTo>
                      <a:pt x="198" y="70"/>
                      <a:pt x="196" y="98"/>
                      <a:pt x="214" y="136"/>
                    </a:cubicBezTo>
                    <a:cubicBezTo>
                      <a:pt x="214" y="136"/>
                      <a:pt x="205" y="138"/>
                      <a:pt x="199" y="151"/>
                    </a:cubicBezTo>
                    <a:cubicBezTo>
                      <a:pt x="193" y="164"/>
                      <a:pt x="192" y="180"/>
                      <a:pt x="192" y="180"/>
                    </a:cubicBezTo>
                    <a:cubicBezTo>
                      <a:pt x="159" y="195"/>
                      <a:pt x="159" y="195"/>
                      <a:pt x="159" y="195"/>
                    </a:cubicBezTo>
                    <a:cubicBezTo>
                      <a:pt x="0" y="85"/>
                      <a:pt x="0" y="85"/>
                      <a:pt x="0" y="85"/>
                    </a:cubicBezTo>
                    <a:cubicBezTo>
                      <a:pt x="0" y="85"/>
                      <a:pt x="42" y="157"/>
                      <a:pt x="78" y="187"/>
                    </a:cubicBezTo>
                    <a:cubicBezTo>
                      <a:pt x="115" y="216"/>
                      <a:pt x="145" y="240"/>
                      <a:pt x="145" y="240"/>
                    </a:cubicBezTo>
                    <a:cubicBezTo>
                      <a:pt x="145" y="240"/>
                      <a:pt x="148" y="258"/>
                      <a:pt x="157" y="279"/>
                    </a:cubicBezTo>
                    <a:cubicBezTo>
                      <a:pt x="165" y="299"/>
                      <a:pt x="209" y="300"/>
                      <a:pt x="213" y="309"/>
                    </a:cubicBezTo>
                    <a:cubicBezTo>
                      <a:pt x="217" y="317"/>
                      <a:pt x="190" y="322"/>
                      <a:pt x="165" y="318"/>
                    </a:cubicBezTo>
                    <a:cubicBezTo>
                      <a:pt x="140" y="314"/>
                      <a:pt x="127" y="330"/>
                      <a:pt x="117" y="346"/>
                    </a:cubicBezTo>
                    <a:cubicBezTo>
                      <a:pt x="106" y="363"/>
                      <a:pt x="93" y="371"/>
                      <a:pt x="70" y="371"/>
                    </a:cubicBezTo>
                    <a:cubicBezTo>
                      <a:pt x="47" y="370"/>
                      <a:pt x="1" y="349"/>
                      <a:pt x="1" y="34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70"/>
              <p:cNvSpPr>
                <a:spLocks/>
              </p:cNvSpPr>
              <p:nvPr/>
            </p:nvSpPr>
            <p:spPr bwMode="auto">
              <a:xfrm>
                <a:off x="5275263" y="3119438"/>
                <a:ext cx="390525" cy="192088"/>
              </a:xfrm>
              <a:custGeom>
                <a:avLst/>
                <a:gdLst>
                  <a:gd name="T0" fmla="*/ 118 w 131"/>
                  <a:gd name="T1" fmla="*/ 5 h 65"/>
                  <a:gd name="T2" fmla="*/ 87 w 131"/>
                  <a:gd name="T3" fmla="*/ 0 h 65"/>
                  <a:gd name="T4" fmla="*/ 12 w 131"/>
                  <a:gd name="T5" fmla="*/ 7 h 65"/>
                  <a:gd name="T6" fmla="*/ 5 w 131"/>
                  <a:gd name="T7" fmla="*/ 23 h 65"/>
                  <a:gd name="T8" fmla="*/ 51 w 131"/>
                  <a:gd name="T9" fmla="*/ 54 h 65"/>
                  <a:gd name="T10" fmla="*/ 117 w 131"/>
                  <a:gd name="T11" fmla="*/ 51 h 65"/>
                  <a:gd name="T12" fmla="*/ 118 w 131"/>
                  <a:gd name="T13" fmla="*/ 5 h 65"/>
                </a:gdLst>
                <a:ahLst/>
                <a:cxnLst>
                  <a:cxn ang="0">
                    <a:pos x="T0" y="T1"/>
                  </a:cxn>
                  <a:cxn ang="0">
                    <a:pos x="T2" y="T3"/>
                  </a:cxn>
                  <a:cxn ang="0">
                    <a:pos x="T4" y="T5"/>
                  </a:cxn>
                  <a:cxn ang="0">
                    <a:pos x="T6" y="T7"/>
                  </a:cxn>
                  <a:cxn ang="0">
                    <a:pos x="T8" y="T9"/>
                  </a:cxn>
                  <a:cxn ang="0">
                    <a:pos x="T10" y="T11"/>
                  </a:cxn>
                  <a:cxn ang="0">
                    <a:pos x="T12" y="T13"/>
                  </a:cxn>
                </a:cxnLst>
                <a:rect l="0" t="0" r="r" b="b"/>
                <a:pathLst>
                  <a:path w="131" h="65">
                    <a:moveTo>
                      <a:pt x="118" y="5"/>
                    </a:moveTo>
                    <a:cubicBezTo>
                      <a:pt x="87" y="0"/>
                      <a:pt x="87" y="0"/>
                      <a:pt x="87" y="0"/>
                    </a:cubicBezTo>
                    <a:cubicBezTo>
                      <a:pt x="12" y="7"/>
                      <a:pt x="12" y="7"/>
                      <a:pt x="12" y="7"/>
                    </a:cubicBezTo>
                    <a:cubicBezTo>
                      <a:pt x="12" y="7"/>
                      <a:pt x="0" y="17"/>
                      <a:pt x="5" y="23"/>
                    </a:cubicBezTo>
                    <a:cubicBezTo>
                      <a:pt x="11" y="29"/>
                      <a:pt x="23" y="43"/>
                      <a:pt x="51" y="54"/>
                    </a:cubicBezTo>
                    <a:cubicBezTo>
                      <a:pt x="80" y="65"/>
                      <a:pt x="103" y="63"/>
                      <a:pt x="117" y="51"/>
                    </a:cubicBezTo>
                    <a:cubicBezTo>
                      <a:pt x="131" y="39"/>
                      <a:pt x="118" y="5"/>
                      <a:pt x="118"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71"/>
              <p:cNvSpPr>
                <a:spLocks/>
              </p:cNvSpPr>
              <p:nvPr/>
            </p:nvSpPr>
            <p:spPr bwMode="auto">
              <a:xfrm>
                <a:off x="5522913" y="3119438"/>
                <a:ext cx="142875" cy="180975"/>
              </a:xfrm>
              <a:custGeom>
                <a:avLst/>
                <a:gdLst>
                  <a:gd name="T0" fmla="*/ 35 w 48"/>
                  <a:gd name="T1" fmla="*/ 5 h 61"/>
                  <a:gd name="T2" fmla="*/ 8 w 48"/>
                  <a:gd name="T3" fmla="*/ 0 h 61"/>
                  <a:gd name="T4" fmla="*/ 0 w 48"/>
                  <a:gd name="T5" fmla="*/ 1 h 61"/>
                  <a:gd name="T6" fmla="*/ 35 w 48"/>
                  <a:gd name="T7" fmla="*/ 31 h 61"/>
                  <a:gd name="T8" fmla="*/ 22 w 48"/>
                  <a:gd name="T9" fmla="*/ 56 h 61"/>
                  <a:gd name="T10" fmla="*/ 6 w 48"/>
                  <a:gd name="T11" fmla="*/ 61 h 61"/>
                  <a:gd name="T12" fmla="*/ 34 w 48"/>
                  <a:gd name="T13" fmla="*/ 51 h 61"/>
                  <a:gd name="T14" fmla="*/ 35 w 48"/>
                  <a:gd name="T15" fmla="*/ 5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1">
                    <a:moveTo>
                      <a:pt x="35" y="5"/>
                    </a:moveTo>
                    <a:cubicBezTo>
                      <a:pt x="8" y="0"/>
                      <a:pt x="8" y="0"/>
                      <a:pt x="8" y="0"/>
                    </a:cubicBezTo>
                    <a:cubicBezTo>
                      <a:pt x="0" y="1"/>
                      <a:pt x="0" y="1"/>
                      <a:pt x="0" y="1"/>
                    </a:cubicBezTo>
                    <a:cubicBezTo>
                      <a:pt x="0" y="1"/>
                      <a:pt x="31" y="19"/>
                      <a:pt x="35" y="31"/>
                    </a:cubicBezTo>
                    <a:cubicBezTo>
                      <a:pt x="39" y="43"/>
                      <a:pt x="35" y="48"/>
                      <a:pt x="22" y="56"/>
                    </a:cubicBezTo>
                    <a:cubicBezTo>
                      <a:pt x="18" y="58"/>
                      <a:pt x="12" y="60"/>
                      <a:pt x="6" y="61"/>
                    </a:cubicBezTo>
                    <a:cubicBezTo>
                      <a:pt x="18" y="61"/>
                      <a:pt x="27" y="57"/>
                      <a:pt x="34" y="51"/>
                    </a:cubicBezTo>
                    <a:cubicBezTo>
                      <a:pt x="48" y="39"/>
                      <a:pt x="35" y="5"/>
                      <a:pt x="35" y="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72"/>
              <p:cNvSpPr>
                <a:spLocks/>
              </p:cNvSpPr>
              <p:nvPr/>
            </p:nvSpPr>
            <p:spPr bwMode="auto">
              <a:xfrm>
                <a:off x="5502276" y="3092450"/>
                <a:ext cx="377825" cy="568325"/>
              </a:xfrm>
              <a:custGeom>
                <a:avLst/>
                <a:gdLst>
                  <a:gd name="T0" fmla="*/ 110 w 127"/>
                  <a:gd name="T1" fmla="*/ 164 h 191"/>
                  <a:gd name="T2" fmla="*/ 7 w 127"/>
                  <a:gd name="T3" fmla="*/ 10 h 191"/>
                  <a:gd name="T4" fmla="*/ 58 w 127"/>
                  <a:gd name="T5" fmla="*/ 7 h 191"/>
                  <a:gd name="T6" fmla="*/ 123 w 127"/>
                  <a:gd name="T7" fmla="*/ 190 h 191"/>
                  <a:gd name="T8" fmla="*/ 110 w 127"/>
                  <a:gd name="T9" fmla="*/ 164 h 191"/>
                </a:gdLst>
                <a:ahLst/>
                <a:cxnLst>
                  <a:cxn ang="0">
                    <a:pos x="T0" y="T1"/>
                  </a:cxn>
                  <a:cxn ang="0">
                    <a:pos x="T2" y="T3"/>
                  </a:cxn>
                  <a:cxn ang="0">
                    <a:pos x="T4" y="T5"/>
                  </a:cxn>
                  <a:cxn ang="0">
                    <a:pos x="T6" y="T7"/>
                  </a:cxn>
                  <a:cxn ang="0">
                    <a:pos x="T8" y="T9"/>
                  </a:cxn>
                </a:cxnLst>
                <a:rect l="0" t="0" r="r" b="b"/>
                <a:pathLst>
                  <a:path w="127" h="191">
                    <a:moveTo>
                      <a:pt x="110" y="164"/>
                    </a:moveTo>
                    <a:cubicBezTo>
                      <a:pt x="89" y="97"/>
                      <a:pt x="73" y="48"/>
                      <a:pt x="7" y="10"/>
                    </a:cubicBezTo>
                    <a:cubicBezTo>
                      <a:pt x="0" y="6"/>
                      <a:pt x="45" y="0"/>
                      <a:pt x="58" y="7"/>
                    </a:cubicBezTo>
                    <a:cubicBezTo>
                      <a:pt x="127" y="43"/>
                      <a:pt x="123" y="191"/>
                      <a:pt x="123" y="190"/>
                    </a:cubicBezTo>
                    <a:cubicBezTo>
                      <a:pt x="123" y="188"/>
                      <a:pt x="110" y="164"/>
                      <a:pt x="110" y="164"/>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73"/>
              <p:cNvSpPr>
                <a:spLocks/>
              </p:cNvSpPr>
              <p:nvPr/>
            </p:nvSpPr>
            <p:spPr bwMode="auto">
              <a:xfrm>
                <a:off x="5335588" y="2970213"/>
                <a:ext cx="201613" cy="217488"/>
              </a:xfrm>
              <a:custGeom>
                <a:avLst/>
                <a:gdLst>
                  <a:gd name="T0" fmla="*/ 0 w 68"/>
                  <a:gd name="T1" fmla="*/ 0 h 73"/>
                  <a:gd name="T2" fmla="*/ 1 w 68"/>
                  <a:gd name="T3" fmla="*/ 63 h 73"/>
                  <a:gd name="T4" fmla="*/ 48 w 68"/>
                  <a:gd name="T5" fmla="*/ 73 h 73"/>
                  <a:gd name="T6" fmla="*/ 68 w 68"/>
                  <a:gd name="T7" fmla="*/ 64 h 73"/>
                  <a:gd name="T8" fmla="*/ 47 w 68"/>
                  <a:gd name="T9" fmla="*/ 4 h 73"/>
                  <a:gd name="T10" fmla="*/ 0 w 68"/>
                  <a:gd name="T11" fmla="*/ 0 h 73"/>
                </a:gdLst>
                <a:ahLst/>
                <a:cxnLst>
                  <a:cxn ang="0">
                    <a:pos x="T0" y="T1"/>
                  </a:cxn>
                  <a:cxn ang="0">
                    <a:pos x="T2" y="T3"/>
                  </a:cxn>
                  <a:cxn ang="0">
                    <a:pos x="T4" y="T5"/>
                  </a:cxn>
                  <a:cxn ang="0">
                    <a:pos x="T6" y="T7"/>
                  </a:cxn>
                  <a:cxn ang="0">
                    <a:pos x="T8" y="T9"/>
                  </a:cxn>
                  <a:cxn ang="0">
                    <a:pos x="T10" y="T11"/>
                  </a:cxn>
                </a:cxnLst>
                <a:rect l="0" t="0" r="r" b="b"/>
                <a:pathLst>
                  <a:path w="68" h="73">
                    <a:moveTo>
                      <a:pt x="0" y="0"/>
                    </a:moveTo>
                    <a:cubicBezTo>
                      <a:pt x="2" y="20"/>
                      <a:pt x="2" y="49"/>
                      <a:pt x="1" y="63"/>
                    </a:cubicBezTo>
                    <a:cubicBezTo>
                      <a:pt x="1" y="63"/>
                      <a:pt x="28" y="73"/>
                      <a:pt x="48" y="73"/>
                    </a:cubicBezTo>
                    <a:cubicBezTo>
                      <a:pt x="64" y="72"/>
                      <a:pt x="68" y="64"/>
                      <a:pt x="68" y="64"/>
                    </a:cubicBezTo>
                    <a:cubicBezTo>
                      <a:pt x="47" y="4"/>
                      <a:pt x="47" y="4"/>
                      <a:pt x="47" y="4"/>
                    </a:cubicBezTo>
                    <a:lnTo>
                      <a:pt x="0"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74"/>
              <p:cNvSpPr>
                <a:spLocks/>
              </p:cNvSpPr>
              <p:nvPr/>
            </p:nvSpPr>
            <p:spPr bwMode="auto">
              <a:xfrm>
                <a:off x="5183188" y="3130550"/>
                <a:ext cx="301625" cy="957263"/>
              </a:xfrm>
              <a:custGeom>
                <a:avLst/>
                <a:gdLst>
                  <a:gd name="T0" fmla="*/ 44 w 101"/>
                  <a:gd name="T1" fmla="*/ 0 h 322"/>
                  <a:gd name="T2" fmla="*/ 0 w 101"/>
                  <a:gd name="T3" fmla="*/ 21 h 322"/>
                  <a:gd name="T4" fmla="*/ 17 w 101"/>
                  <a:gd name="T5" fmla="*/ 267 h 322"/>
                  <a:gd name="T6" fmla="*/ 33 w 101"/>
                  <a:gd name="T7" fmla="*/ 314 h 322"/>
                  <a:gd name="T8" fmla="*/ 44 w 101"/>
                  <a:gd name="T9" fmla="*/ 0 h 322"/>
                </a:gdLst>
                <a:ahLst/>
                <a:cxnLst>
                  <a:cxn ang="0">
                    <a:pos x="T0" y="T1"/>
                  </a:cxn>
                  <a:cxn ang="0">
                    <a:pos x="T2" y="T3"/>
                  </a:cxn>
                  <a:cxn ang="0">
                    <a:pos x="T4" y="T5"/>
                  </a:cxn>
                  <a:cxn ang="0">
                    <a:pos x="T6" y="T7"/>
                  </a:cxn>
                  <a:cxn ang="0">
                    <a:pos x="T8" y="T9"/>
                  </a:cxn>
                </a:cxnLst>
                <a:rect l="0" t="0" r="r" b="b"/>
                <a:pathLst>
                  <a:path w="101" h="322">
                    <a:moveTo>
                      <a:pt x="44" y="0"/>
                    </a:moveTo>
                    <a:cubicBezTo>
                      <a:pt x="11" y="6"/>
                      <a:pt x="0" y="21"/>
                      <a:pt x="0" y="21"/>
                    </a:cubicBezTo>
                    <a:cubicBezTo>
                      <a:pt x="89" y="62"/>
                      <a:pt x="51" y="184"/>
                      <a:pt x="17" y="267"/>
                    </a:cubicBezTo>
                    <a:cubicBezTo>
                      <a:pt x="5" y="287"/>
                      <a:pt x="28" y="322"/>
                      <a:pt x="33" y="314"/>
                    </a:cubicBezTo>
                    <a:cubicBezTo>
                      <a:pt x="101" y="218"/>
                      <a:pt x="91" y="29"/>
                      <a:pt x="44" y="0"/>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75"/>
              <p:cNvSpPr>
                <a:spLocks/>
              </p:cNvSpPr>
              <p:nvPr/>
            </p:nvSpPr>
            <p:spPr bwMode="auto">
              <a:xfrm>
                <a:off x="5326063" y="3546475"/>
                <a:ext cx="98425" cy="185738"/>
              </a:xfrm>
              <a:custGeom>
                <a:avLst/>
                <a:gdLst>
                  <a:gd name="T0" fmla="*/ 5 w 33"/>
                  <a:gd name="T1" fmla="*/ 0 h 62"/>
                  <a:gd name="T2" fmla="*/ 0 w 33"/>
                  <a:gd name="T3" fmla="*/ 32 h 62"/>
                  <a:gd name="T4" fmla="*/ 28 w 33"/>
                  <a:gd name="T5" fmla="*/ 62 h 62"/>
                  <a:gd name="T6" fmla="*/ 33 w 33"/>
                  <a:gd name="T7" fmla="*/ 19 h 62"/>
                  <a:gd name="T8" fmla="*/ 5 w 33"/>
                  <a:gd name="T9" fmla="*/ 0 h 62"/>
                </a:gdLst>
                <a:ahLst/>
                <a:cxnLst>
                  <a:cxn ang="0">
                    <a:pos x="T0" y="T1"/>
                  </a:cxn>
                  <a:cxn ang="0">
                    <a:pos x="T2" y="T3"/>
                  </a:cxn>
                  <a:cxn ang="0">
                    <a:pos x="T4" y="T5"/>
                  </a:cxn>
                  <a:cxn ang="0">
                    <a:pos x="T6" y="T7"/>
                  </a:cxn>
                  <a:cxn ang="0">
                    <a:pos x="T8" y="T9"/>
                  </a:cxn>
                </a:cxnLst>
                <a:rect l="0" t="0" r="r" b="b"/>
                <a:pathLst>
                  <a:path w="33" h="62">
                    <a:moveTo>
                      <a:pt x="5" y="0"/>
                    </a:moveTo>
                    <a:cubicBezTo>
                      <a:pt x="4" y="11"/>
                      <a:pt x="2" y="21"/>
                      <a:pt x="0" y="32"/>
                    </a:cubicBezTo>
                    <a:cubicBezTo>
                      <a:pt x="9" y="43"/>
                      <a:pt x="18" y="54"/>
                      <a:pt x="28" y="62"/>
                    </a:cubicBezTo>
                    <a:cubicBezTo>
                      <a:pt x="30" y="48"/>
                      <a:pt x="32" y="33"/>
                      <a:pt x="33" y="19"/>
                    </a:cubicBezTo>
                    <a:lnTo>
                      <a:pt x="5" y="0"/>
                    </a:lnTo>
                    <a:close/>
                  </a:path>
                </a:pathLst>
              </a:custGeom>
              <a:solidFill>
                <a:srgbClr val="C58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76"/>
              <p:cNvSpPr>
                <a:spLocks/>
              </p:cNvSpPr>
              <p:nvPr/>
            </p:nvSpPr>
            <p:spPr bwMode="auto">
              <a:xfrm>
                <a:off x="5737226" y="3740150"/>
                <a:ext cx="917575" cy="155575"/>
              </a:xfrm>
              <a:custGeom>
                <a:avLst/>
                <a:gdLst>
                  <a:gd name="T0" fmla="*/ 509 w 578"/>
                  <a:gd name="T1" fmla="*/ 98 h 98"/>
                  <a:gd name="T2" fmla="*/ 578 w 578"/>
                  <a:gd name="T3" fmla="*/ 23 h 98"/>
                  <a:gd name="T4" fmla="*/ 323 w 578"/>
                  <a:gd name="T5" fmla="*/ 0 h 98"/>
                  <a:gd name="T6" fmla="*/ 0 w 578"/>
                  <a:gd name="T7" fmla="*/ 13 h 98"/>
                  <a:gd name="T8" fmla="*/ 26 w 578"/>
                  <a:gd name="T9" fmla="*/ 85 h 98"/>
                  <a:gd name="T10" fmla="*/ 509 w 578"/>
                  <a:gd name="T11" fmla="*/ 98 h 98"/>
                </a:gdLst>
                <a:ahLst/>
                <a:cxnLst>
                  <a:cxn ang="0">
                    <a:pos x="T0" y="T1"/>
                  </a:cxn>
                  <a:cxn ang="0">
                    <a:pos x="T2" y="T3"/>
                  </a:cxn>
                  <a:cxn ang="0">
                    <a:pos x="T4" y="T5"/>
                  </a:cxn>
                  <a:cxn ang="0">
                    <a:pos x="T6" y="T7"/>
                  </a:cxn>
                  <a:cxn ang="0">
                    <a:pos x="T8" y="T9"/>
                  </a:cxn>
                  <a:cxn ang="0">
                    <a:pos x="T10" y="T11"/>
                  </a:cxn>
                </a:cxnLst>
                <a:rect l="0" t="0" r="r" b="b"/>
                <a:pathLst>
                  <a:path w="578" h="98">
                    <a:moveTo>
                      <a:pt x="509" y="98"/>
                    </a:moveTo>
                    <a:lnTo>
                      <a:pt x="578" y="23"/>
                    </a:lnTo>
                    <a:lnTo>
                      <a:pt x="323" y="0"/>
                    </a:lnTo>
                    <a:lnTo>
                      <a:pt x="0" y="13"/>
                    </a:lnTo>
                    <a:lnTo>
                      <a:pt x="26" y="85"/>
                    </a:lnTo>
                    <a:lnTo>
                      <a:pt x="509" y="98"/>
                    </a:lnTo>
                    <a:close/>
                  </a:path>
                </a:pathLst>
              </a:custGeom>
              <a:solidFill>
                <a:srgbClr val="9D6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77"/>
              <p:cNvSpPr>
                <a:spLocks/>
              </p:cNvSpPr>
              <p:nvPr/>
            </p:nvSpPr>
            <p:spPr bwMode="auto">
              <a:xfrm>
                <a:off x="5653088" y="3760788"/>
                <a:ext cx="542925" cy="312738"/>
              </a:xfrm>
              <a:custGeom>
                <a:avLst/>
                <a:gdLst>
                  <a:gd name="T0" fmla="*/ 182 w 182"/>
                  <a:gd name="T1" fmla="*/ 83 h 105"/>
                  <a:gd name="T2" fmla="*/ 151 w 182"/>
                  <a:gd name="T3" fmla="*/ 105 h 105"/>
                  <a:gd name="T4" fmla="*/ 19 w 182"/>
                  <a:gd name="T5" fmla="*/ 75 h 105"/>
                  <a:gd name="T6" fmla="*/ 28 w 182"/>
                  <a:gd name="T7" fmla="*/ 0 h 105"/>
                  <a:gd name="T8" fmla="*/ 159 w 182"/>
                  <a:gd name="T9" fmla="*/ 21 h 105"/>
                  <a:gd name="T10" fmla="*/ 182 w 182"/>
                  <a:gd name="T11" fmla="*/ 83 h 105"/>
                </a:gdLst>
                <a:ahLst/>
                <a:cxnLst>
                  <a:cxn ang="0">
                    <a:pos x="T0" y="T1"/>
                  </a:cxn>
                  <a:cxn ang="0">
                    <a:pos x="T2" y="T3"/>
                  </a:cxn>
                  <a:cxn ang="0">
                    <a:pos x="T4" y="T5"/>
                  </a:cxn>
                  <a:cxn ang="0">
                    <a:pos x="T6" y="T7"/>
                  </a:cxn>
                  <a:cxn ang="0">
                    <a:pos x="T8" y="T9"/>
                  </a:cxn>
                  <a:cxn ang="0">
                    <a:pos x="T10" y="T11"/>
                  </a:cxn>
                </a:cxnLst>
                <a:rect l="0" t="0" r="r" b="b"/>
                <a:pathLst>
                  <a:path w="182" h="105">
                    <a:moveTo>
                      <a:pt x="182" y="83"/>
                    </a:moveTo>
                    <a:cubicBezTo>
                      <a:pt x="151" y="105"/>
                      <a:pt x="151" y="105"/>
                      <a:pt x="151" y="105"/>
                    </a:cubicBezTo>
                    <a:cubicBezTo>
                      <a:pt x="151" y="105"/>
                      <a:pt x="23" y="79"/>
                      <a:pt x="19" y="75"/>
                    </a:cubicBezTo>
                    <a:cubicBezTo>
                      <a:pt x="0" y="52"/>
                      <a:pt x="3" y="11"/>
                      <a:pt x="28" y="0"/>
                    </a:cubicBezTo>
                    <a:cubicBezTo>
                      <a:pt x="159" y="21"/>
                      <a:pt x="159" y="21"/>
                      <a:pt x="159" y="21"/>
                    </a:cubicBezTo>
                    <a:lnTo>
                      <a:pt x="182" y="83"/>
                    </a:lnTo>
                    <a:close/>
                  </a:path>
                </a:pathLst>
              </a:custGeom>
              <a:solidFill>
                <a:srgbClr val="AC6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78"/>
              <p:cNvSpPr>
                <a:spLocks/>
              </p:cNvSpPr>
              <p:nvPr/>
            </p:nvSpPr>
            <p:spPr bwMode="auto">
              <a:xfrm>
                <a:off x="6592888" y="3990975"/>
                <a:ext cx="82550" cy="20638"/>
              </a:xfrm>
              <a:custGeom>
                <a:avLst/>
                <a:gdLst>
                  <a:gd name="T0" fmla="*/ 16 w 28"/>
                  <a:gd name="T1" fmla="*/ 1 h 7"/>
                  <a:gd name="T2" fmla="*/ 28 w 28"/>
                  <a:gd name="T3" fmla="*/ 2 h 7"/>
                  <a:gd name="T4" fmla="*/ 22 w 28"/>
                  <a:gd name="T5" fmla="*/ 7 h 7"/>
                  <a:gd name="T6" fmla="*/ 0 w 28"/>
                  <a:gd name="T7" fmla="*/ 7 h 7"/>
                  <a:gd name="T8" fmla="*/ 5 w 28"/>
                  <a:gd name="T9" fmla="*/ 0 h 7"/>
                  <a:gd name="T10" fmla="*/ 16 w 28"/>
                  <a:gd name="T11" fmla="*/ 1 h 7"/>
                </a:gdLst>
                <a:ahLst/>
                <a:cxnLst>
                  <a:cxn ang="0">
                    <a:pos x="T0" y="T1"/>
                  </a:cxn>
                  <a:cxn ang="0">
                    <a:pos x="T2" y="T3"/>
                  </a:cxn>
                  <a:cxn ang="0">
                    <a:pos x="T4" y="T5"/>
                  </a:cxn>
                  <a:cxn ang="0">
                    <a:pos x="T6" y="T7"/>
                  </a:cxn>
                  <a:cxn ang="0">
                    <a:pos x="T8" y="T9"/>
                  </a:cxn>
                  <a:cxn ang="0">
                    <a:pos x="T10" y="T11"/>
                  </a:cxn>
                </a:cxnLst>
                <a:rect l="0" t="0" r="r" b="b"/>
                <a:pathLst>
                  <a:path w="28" h="7">
                    <a:moveTo>
                      <a:pt x="16" y="1"/>
                    </a:moveTo>
                    <a:cubicBezTo>
                      <a:pt x="28" y="2"/>
                      <a:pt x="28" y="2"/>
                      <a:pt x="28" y="2"/>
                    </a:cubicBezTo>
                    <a:cubicBezTo>
                      <a:pt x="28" y="2"/>
                      <a:pt x="23" y="7"/>
                      <a:pt x="22" y="7"/>
                    </a:cubicBezTo>
                    <a:cubicBezTo>
                      <a:pt x="21" y="7"/>
                      <a:pt x="0" y="6"/>
                      <a:pt x="0" y="7"/>
                    </a:cubicBezTo>
                    <a:cubicBezTo>
                      <a:pt x="0" y="7"/>
                      <a:pt x="5" y="0"/>
                      <a:pt x="5" y="0"/>
                    </a:cubicBezTo>
                    <a:lnTo>
                      <a:pt x="16"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79"/>
              <p:cNvSpPr>
                <a:spLocks/>
              </p:cNvSpPr>
              <p:nvPr/>
            </p:nvSpPr>
            <p:spPr bwMode="auto">
              <a:xfrm>
                <a:off x="6056313" y="3776663"/>
                <a:ext cx="615950" cy="296863"/>
              </a:xfrm>
              <a:custGeom>
                <a:avLst/>
                <a:gdLst>
                  <a:gd name="T0" fmla="*/ 24 w 207"/>
                  <a:gd name="T1" fmla="*/ 16 h 100"/>
                  <a:gd name="T2" fmla="*/ 16 w 207"/>
                  <a:gd name="T3" fmla="*/ 100 h 100"/>
                  <a:gd name="T4" fmla="*/ 207 w 207"/>
                  <a:gd name="T5" fmla="*/ 79 h 100"/>
                  <a:gd name="T6" fmla="*/ 197 w 207"/>
                  <a:gd name="T7" fmla="*/ 6 h 100"/>
                  <a:gd name="T8" fmla="*/ 197 w 207"/>
                  <a:gd name="T9" fmla="*/ 5 h 100"/>
                  <a:gd name="T10" fmla="*/ 201 w 207"/>
                  <a:gd name="T11" fmla="*/ 0 h 100"/>
                  <a:gd name="T12" fmla="*/ 24 w 207"/>
                  <a:gd name="T13" fmla="*/ 16 h 100"/>
                </a:gdLst>
                <a:ahLst/>
                <a:cxnLst>
                  <a:cxn ang="0">
                    <a:pos x="T0" y="T1"/>
                  </a:cxn>
                  <a:cxn ang="0">
                    <a:pos x="T2" y="T3"/>
                  </a:cxn>
                  <a:cxn ang="0">
                    <a:pos x="T4" y="T5"/>
                  </a:cxn>
                  <a:cxn ang="0">
                    <a:pos x="T6" y="T7"/>
                  </a:cxn>
                  <a:cxn ang="0">
                    <a:pos x="T8" y="T9"/>
                  </a:cxn>
                  <a:cxn ang="0">
                    <a:pos x="T10" y="T11"/>
                  </a:cxn>
                  <a:cxn ang="0">
                    <a:pos x="T12" y="T13"/>
                  </a:cxn>
                </a:cxnLst>
                <a:rect l="0" t="0" r="r" b="b"/>
                <a:pathLst>
                  <a:path w="207" h="100">
                    <a:moveTo>
                      <a:pt x="24" y="16"/>
                    </a:moveTo>
                    <a:cubicBezTo>
                      <a:pt x="2" y="35"/>
                      <a:pt x="0" y="76"/>
                      <a:pt x="16" y="100"/>
                    </a:cubicBezTo>
                    <a:cubicBezTo>
                      <a:pt x="207" y="79"/>
                      <a:pt x="207" y="79"/>
                      <a:pt x="207" y="79"/>
                    </a:cubicBezTo>
                    <a:cubicBezTo>
                      <a:pt x="185" y="76"/>
                      <a:pt x="182" y="28"/>
                      <a:pt x="197" y="6"/>
                    </a:cubicBezTo>
                    <a:cubicBezTo>
                      <a:pt x="197" y="5"/>
                      <a:pt x="197" y="5"/>
                      <a:pt x="197" y="5"/>
                    </a:cubicBezTo>
                    <a:cubicBezTo>
                      <a:pt x="198" y="3"/>
                      <a:pt x="200" y="1"/>
                      <a:pt x="201" y="0"/>
                    </a:cubicBezTo>
                    <a:lnTo>
                      <a:pt x="24" y="16"/>
                    </a:ln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80"/>
              <p:cNvSpPr>
                <a:spLocks/>
              </p:cNvSpPr>
              <p:nvPr/>
            </p:nvSpPr>
            <p:spPr bwMode="auto">
              <a:xfrm>
                <a:off x="6076951" y="3794125"/>
                <a:ext cx="568325" cy="261938"/>
              </a:xfrm>
              <a:custGeom>
                <a:avLst/>
                <a:gdLst>
                  <a:gd name="T0" fmla="*/ 191 w 191"/>
                  <a:gd name="T1" fmla="*/ 69 h 88"/>
                  <a:gd name="T2" fmla="*/ 189 w 191"/>
                  <a:gd name="T3" fmla="*/ 0 h 88"/>
                  <a:gd name="T4" fmla="*/ 19 w 191"/>
                  <a:gd name="T5" fmla="*/ 16 h 88"/>
                  <a:gd name="T6" fmla="*/ 12 w 191"/>
                  <a:gd name="T7" fmla="*/ 88 h 88"/>
                  <a:gd name="T8" fmla="*/ 191 w 191"/>
                  <a:gd name="T9" fmla="*/ 69 h 88"/>
                </a:gdLst>
                <a:ahLst/>
                <a:cxnLst>
                  <a:cxn ang="0">
                    <a:pos x="T0" y="T1"/>
                  </a:cxn>
                  <a:cxn ang="0">
                    <a:pos x="T2" y="T3"/>
                  </a:cxn>
                  <a:cxn ang="0">
                    <a:pos x="T4" y="T5"/>
                  </a:cxn>
                  <a:cxn ang="0">
                    <a:pos x="T6" y="T7"/>
                  </a:cxn>
                  <a:cxn ang="0">
                    <a:pos x="T8" y="T9"/>
                  </a:cxn>
                </a:cxnLst>
                <a:rect l="0" t="0" r="r" b="b"/>
                <a:pathLst>
                  <a:path w="191" h="88">
                    <a:moveTo>
                      <a:pt x="191" y="69"/>
                    </a:moveTo>
                    <a:cubicBezTo>
                      <a:pt x="180" y="56"/>
                      <a:pt x="180" y="19"/>
                      <a:pt x="189" y="0"/>
                    </a:cubicBezTo>
                    <a:cubicBezTo>
                      <a:pt x="19" y="16"/>
                      <a:pt x="19" y="16"/>
                      <a:pt x="19" y="16"/>
                    </a:cubicBezTo>
                    <a:cubicBezTo>
                      <a:pt x="1" y="32"/>
                      <a:pt x="0" y="67"/>
                      <a:pt x="12" y="88"/>
                    </a:cubicBezTo>
                    <a:lnTo>
                      <a:pt x="191" y="69"/>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81"/>
              <p:cNvSpPr>
                <a:spLocks/>
              </p:cNvSpPr>
              <p:nvPr/>
            </p:nvSpPr>
            <p:spPr bwMode="auto">
              <a:xfrm>
                <a:off x="6046788" y="3803650"/>
                <a:ext cx="641350" cy="71438"/>
              </a:xfrm>
              <a:custGeom>
                <a:avLst/>
                <a:gdLst>
                  <a:gd name="T0" fmla="*/ 0 w 404"/>
                  <a:gd name="T1" fmla="*/ 45 h 45"/>
                  <a:gd name="T2" fmla="*/ 404 w 404"/>
                  <a:gd name="T3" fmla="*/ 5 h 45"/>
                  <a:gd name="T4" fmla="*/ 404 w 404"/>
                  <a:gd name="T5" fmla="*/ 0 h 45"/>
                  <a:gd name="T6" fmla="*/ 0 w 404"/>
                  <a:gd name="T7" fmla="*/ 39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5"/>
                    </a:lnTo>
                    <a:lnTo>
                      <a:pt x="404" y="0"/>
                    </a:lnTo>
                    <a:lnTo>
                      <a:pt x="0" y="39"/>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82"/>
              <p:cNvSpPr>
                <a:spLocks/>
              </p:cNvSpPr>
              <p:nvPr/>
            </p:nvSpPr>
            <p:spPr bwMode="auto">
              <a:xfrm>
                <a:off x="6046788" y="3829050"/>
                <a:ext cx="641350" cy="69850"/>
              </a:xfrm>
              <a:custGeom>
                <a:avLst/>
                <a:gdLst>
                  <a:gd name="T0" fmla="*/ 0 w 404"/>
                  <a:gd name="T1" fmla="*/ 44 h 44"/>
                  <a:gd name="T2" fmla="*/ 404 w 404"/>
                  <a:gd name="T3" fmla="*/ 4 h 44"/>
                  <a:gd name="T4" fmla="*/ 404 w 404"/>
                  <a:gd name="T5" fmla="*/ 0 h 44"/>
                  <a:gd name="T6" fmla="*/ 0 w 404"/>
                  <a:gd name="T7" fmla="*/ 38 h 44"/>
                  <a:gd name="T8" fmla="*/ 0 w 404"/>
                  <a:gd name="T9" fmla="*/ 44 h 44"/>
                </a:gdLst>
                <a:ahLst/>
                <a:cxnLst>
                  <a:cxn ang="0">
                    <a:pos x="T0" y="T1"/>
                  </a:cxn>
                  <a:cxn ang="0">
                    <a:pos x="T2" y="T3"/>
                  </a:cxn>
                  <a:cxn ang="0">
                    <a:pos x="T4" y="T5"/>
                  </a:cxn>
                  <a:cxn ang="0">
                    <a:pos x="T6" y="T7"/>
                  </a:cxn>
                  <a:cxn ang="0">
                    <a:pos x="T8" y="T9"/>
                  </a:cxn>
                </a:cxnLst>
                <a:rect l="0" t="0" r="r" b="b"/>
                <a:pathLst>
                  <a:path w="404" h="44">
                    <a:moveTo>
                      <a:pt x="0" y="44"/>
                    </a:moveTo>
                    <a:lnTo>
                      <a:pt x="404" y="4"/>
                    </a:lnTo>
                    <a:lnTo>
                      <a:pt x="404" y="0"/>
                    </a:lnTo>
                    <a:lnTo>
                      <a:pt x="0" y="38"/>
                    </a:lnTo>
                    <a:lnTo>
                      <a:pt x="0" y="44"/>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83"/>
              <p:cNvSpPr>
                <a:spLocks/>
              </p:cNvSpPr>
              <p:nvPr/>
            </p:nvSpPr>
            <p:spPr bwMode="auto">
              <a:xfrm>
                <a:off x="6046788" y="3852863"/>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84"/>
              <p:cNvSpPr>
                <a:spLocks/>
              </p:cNvSpPr>
              <p:nvPr/>
            </p:nvSpPr>
            <p:spPr bwMode="auto">
              <a:xfrm>
                <a:off x="6046788" y="3876675"/>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85"/>
              <p:cNvSpPr>
                <a:spLocks/>
              </p:cNvSpPr>
              <p:nvPr/>
            </p:nvSpPr>
            <p:spPr bwMode="auto">
              <a:xfrm>
                <a:off x="6046788" y="3900488"/>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86"/>
              <p:cNvSpPr>
                <a:spLocks/>
              </p:cNvSpPr>
              <p:nvPr/>
            </p:nvSpPr>
            <p:spPr bwMode="auto">
              <a:xfrm>
                <a:off x="6046788" y="3927475"/>
                <a:ext cx="641350" cy="68263"/>
              </a:xfrm>
              <a:custGeom>
                <a:avLst/>
                <a:gdLst>
                  <a:gd name="T0" fmla="*/ 0 w 404"/>
                  <a:gd name="T1" fmla="*/ 43 h 43"/>
                  <a:gd name="T2" fmla="*/ 404 w 404"/>
                  <a:gd name="T3" fmla="*/ 4 h 43"/>
                  <a:gd name="T4" fmla="*/ 404 w 404"/>
                  <a:gd name="T5" fmla="*/ 0 h 43"/>
                  <a:gd name="T6" fmla="*/ 0 w 404"/>
                  <a:gd name="T7" fmla="*/ 38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4"/>
                    </a:lnTo>
                    <a:lnTo>
                      <a:pt x="404" y="0"/>
                    </a:lnTo>
                    <a:lnTo>
                      <a:pt x="0" y="38"/>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87"/>
              <p:cNvSpPr>
                <a:spLocks/>
              </p:cNvSpPr>
              <p:nvPr/>
            </p:nvSpPr>
            <p:spPr bwMode="auto">
              <a:xfrm>
                <a:off x="6046788" y="3951288"/>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88"/>
              <p:cNvSpPr>
                <a:spLocks/>
              </p:cNvSpPr>
              <p:nvPr/>
            </p:nvSpPr>
            <p:spPr bwMode="auto">
              <a:xfrm>
                <a:off x="6046788" y="3975100"/>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89"/>
              <p:cNvSpPr>
                <a:spLocks/>
              </p:cNvSpPr>
              <p:nvPr/>
            </p:nvSpPr>
            <p:spPr bwMode="auto">
              <a:xfrm>
                <a:off x="4918076" y="3106738"/>
                <a:ext cx="1427163" cy="1031875"/>
              </a:xfrm>
              <a:custGeom>
                <a:avLst/>
                <a:gdLst>
                  <a:gd name="T0" fmla="*/ 81 w 479"/>
                  <a:gd name="T1" fmla="*/ 24 h 347"/>
                  <a:gd name="T2" fmla="*/ 314 w 479"/>
                  <a:gd name="T3" fmla="*/ 318 h 347"/>
                  <a:gd name="T4" fmla="*/ 359 w 479"/>
                  <a:gd name="T5" fmla="*/ 343 h 347"/>
                  <a:gd name="T6" fmla="*/ 400 w 479"/>
                  <a:gd name="T7" fmla="*/ 346 h 347"/>
                  <a:gd name="T8" fmla="*/ 460 w 479"/>
                  <a:gd name="T9" fmla="*/ 318 h 347"/>
                  <a:gd name="T10" fmla="*/ 398 w 479"/>
                  <a:gd name="T11" fmla="*/ 325 h 347"/>
                  <a:gd name="T12" fmla="*/ 376 w 479"/>
                  <a:gd name="T13" fmla="*/ 297 h 347"/>
                  <a:gd name="T14" fmla="*/ 332 w 479"/>
                  <a:gd name="T15" fmla="*/ 280 h 347"/>
                  <a:gd name="T16" fmla="*/ 220 w 479"/>
                  <a:gd name="T17" fmla="*/ 171 h 347"/>
                  <a:gd name="T18" fmla="*/ 81 w 479"/>
                  <a:gd name="T19" fmla="*/ 2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9" h="347">
                    <a:moveTo>
                      <a:pt x="81" y="24"/>
                    </a:moveTo>
                    <a:cubicBezTo>
                      <a:pt x="0" y="89"/>
                      <a:pt x="247" y="265"/>
                      <a:pt x="314" y="318"/>
                    </a:cubicBezTo>
                    <a:cubicBezTo>
                      <a:pt x="327" y="329"/>
                      <a:pt x="341" y="341"/>
                      <a:pt x="359" y="343"/>
                    </a:cubicBezTo>
                    <a:cubicBezTo>
                      <a:pt x="368" y="344"/>
                      <a:pt x="393" y="347"/>
                      <a:pt x="400" y="346"/>
                    </a:cubicBezTo>
                    <a:cubicBezTo>
                      <a:pt x="479" y="329"/>
                      <a:pt x="469" y="317"/>
                      <a:pt x="460" y="318"/>
                    </a:cubicBezTo>
                    <a:cubicBezTo>
                      <a:pt x="444" y="320"/>
                      <a:pt x="420" y="322"/>
                      <a:pt x="398" y="325"/>
                    </a:cubicBezTo>
                    <a:cubicBezTo>
                      <a:pt x="384" y="326"/>
                      <a:pt x="385" y="299"/>
                      <a:pt x="376" y="297"/>
                    </a:cubicBezTo>
                    <a:cubicBezTo>
                      <a:pt x="357" y="293"/>
                      <a:pt x="341" y="286"/>
                      <a:pt x="332" y="280"/>
                    </a:cubicBezTo>
                    <a:cubicBezTo>
                      <a:pt x="285" y="247"/>
                      <a:pt x="239" y="189"/>
                      <a:pt x="220" y="171"/>
                    </a:cubicBezTo>
                    <a:cubicBezTo>
                      <a:pt x="141" y="93"/>
                      <a:pt x="110" y="0"/>
                      <a:pt x="81" y="2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90"/>
              <p:cNvSpPr>
                <a:spLocks/>
              </p:cNvSpPr>
              <p:nvPr/>
            </p:nvSpPr>
            <p:spPr bwMode="auto">
              <a:xfrm>
                <a:off x="4989513" y="3208338"/>
                <a:ext cx="1316038" cy="930275"/>
              </a:xfrm>
              <a:custGeom>
                <a:avLst/>
                <a:gdLst>
                  <a:gd name="T0" fmla="*/ 47 w 442"/>
                  <a:gd name="T1" fmla="*/ 0 h 313"/>
                  <a:gd name="T2" fmla="*/ 290 w 442"/>
                  <a:gd name="T3" fmla="*/ 284 h 313"/>
                  <a:gd name="T4" fmla="*/ 335 w 442"/>
                  <a:gd name="T5" fmla="*/ 309 h 313"/>
                  <a:gd name="T6" fmla="*/ 376 w 442"/>
                  <a:gd name="T7" fmla="*/ 312 h 313"/>
                  <a:gd name="T8" fmla="*/ 433 w 442"/>
                  <a:gd name="T9" fmla="*/ 295 h 313"/>
                  <a:gd name="T10" fmla="*/ 442 w 442"/>
                  <a:gd name="T11" fmla="*/ 287 h 313"/>
                  <a:gd name="T12" fmla="*/ 442 w 442"/>
                  <a:gd name="T13" fmla="*/ 287 h 313"/>
                  <a:gd name="T14" fmla="*/ 366 w 442"/>
                  <a:gd name="T15" fmla="*/ 305 h 313"/>
                  <a:gd name="T16" fmla="*/ 292 w 442"/>
                  <a:gd name="T17" fmla="*/ 274 h 313"/>
                  <a:gd name="T18" fmla="*/ 109 w 442"/>
                  <a:gd name="T19" fmla="*/ 97 h 313"/>
                  <a:gd name="T20" fmla="*/ 48 w 442"/>
                  <a:gd name="T21" fmla="*/ 0 h 313"/>
                  <a:gd name="T22" fmla="*/ 47 w 442"/>
                  <a:gd name="T2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2" h="313">
                    <a:moveTo>
                      <a:pt x="47" y="0"/>
                    </a:moveTo>
                    <a:cubicBezTo>
                      <a:pt x="0" y="72"/>
                      <a:pt x="226" y="233"/>
                      <a:pt x="290" y="284"/>
                    </a:cubicBezTo>
                    <a:cubicBezTo>
                      <a:pt x="303" y="295"/>
                      <a:pt x="317" y="307"/>
                      <a:pt x="335" y="309"/>
                    </a:cubicBezTo>
                    <a:cubicBezTo>
                      <a:pt x="344" y="310"/>
                      <a:pt x="369" y="313"/>
                      <a:pt x="376" y="312"/>
                    </a:cubicBezTo>
                    <a:cubicBezTo>
                      <a:pt x="406" y="306"/>
                      <a:pt x="423" y="300"/>
                      <a:pt x="433" y="295"/>
                    </a:cubicBezTo>
                    <a:cubicBezTo>
                      <a:pt x="439" y="290"/>
                      <a:pt x="442" y="287"/>
                      <a:pt x="442" y="287"/>
                    </a:cubicBezTo>
                    <a:cubicBezTo>
                      <a:pt x="442" y="287"/>
                      <a:pt x="442" y="287"/>
                      <a:pt x="442" y="287"/>
                    </a:cubicBezTo>
                    <a:cubicBezTo>
                      <a:pt x="442" y="287"/>
                      <a:pt x="394" y="305"/>
                      <a:pt x="366" y="305"/>
                    </a:cubicBezTo>
                    <a:cubicBezTo>
                      <a:pt x="338" y="305"/>
                      <a:pt x="307" y="286"/>
                      <a:pt x="292" y="274"/>
                    </a:cubicBezTo>
                    <a:cubicBezTo>
                      <a:pt x="278" y="261"/>
                      <a:pt x="151" y="144"/>
                      <a:pt x="109" y="97"/>
                    </a:cubicBezTo>
                    <a:cubicBezTo>
                      <a:pt x="67" y="51"/>
                      <a:pt x="48" y="0"/>
                      <a:pt x="48" y="0"/>
                    </a:cubicBezTo>
                    <a:lnTo>
                      <a:pt x="47"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91"/>
              <p:cNvSpPr>
                <a:spLocks/>
              </p:cNvSpPr>
              <p:nvPr/>
            </p:nvSpPr>
            <p:spPr bwMode="auto">
              <a:xfrm>
                <a:off x="4748213" y="2836863"/>
                <a:ext cx="404813" cy="481013"/>
              </a:xfrm>
              <a:custGeom>
                <a:avLst/>
                <a:gdLst>
                  <a:gd name="T0" fmla="*/ 128 w 136"/>
                  <a:gd name="T1" fmla="*/ 0 h 162"/>
                  <a:gd name="T2" fmla="*/ 69 w 136"/>
                  <a:gd name="T3" fmla="*/ 39 h 162"/>
                  <a:gd name="T4" fmla="*/ 19 w 136"/>
                  <a:gd name="T5" fmla="*/ 127 h 162"/>
                  <a:gd name="T6" fmla="*/ 0 w 136"/>
                  <a:gd name="T7" fmla="*/ 162 h 162"/>
                  <a:gd name="T8" fmla="*/ 90 w 136"/>
                  <a:gd name="T9" fmla="*/ 121 h 162"/>
                  <a:gd name="T10" fmla="*/ 133 w 136"/>
                  <a:gd name="T11" fmla="*/ 43 h 162"/>
                  <a:gd name="T12" fmla="*/ 128 w 136"/>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136" h="162">
                    <a:moveTo>
                      <a:pt x="128" y="0"/>
                    </a:moveTo>
                    <a:cubicBezTo>
                      <a:pt x="128" y="0"/>
                      <a:pt x="104" y="7"/>
                      <a:pt x="69" y="39"/>
                    </a:cubicBezTo>
                    <a:cubicBezTo>
                      <a:pt x="34" y="71"/>
                      <a:pt x="31" y="101"/>
                      <a:pt x="19" y="127"/>
                    </a:cubicBezTo>
                    <a:cubicBezTo>
                      <a:pt x="7" y="153"/>
                      <a:pt x="0" y="162"/>
                      <a:pt x="0" y="162"/>
                    </a:cubicBezTo>
                    <a:cubicBezTo>
                      <a:pt x="0" y="162"/>
                      <a:pt x="56" y="149"/>
                      <a:pt x="90" y="121"/>
                    </a:cubicBezTo>
                    <a:cubicBezTo>
                      <a:pt x="123" y="93"/>
                      <a:pt x="130" y="69"/>
                      <a:pt x="133" y="43"/>
                    </a:cubicBezTo>
                    <a:cubicBezTo>
                      <a:pt x="136" y="16"/>
                      <a:pt x="128" y="0"/>
                      <a:pt x="128"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92"/>
              <p:cNvSpPr>
                <a:spLocks/>
              </p:cNvSpPr>
              <p:nvPr/>
            </p:nvSpPr>
            <p:spPr bwMode="auto">
              <a:xfrm>
                <a:off x="4748213" y="2905125"/>
                <a:ext cx="398463" cy="412750"/>
              </a:xfrm>
              <a:custGeom>
                <a:avLst/>
                <a:gdLst>
                  <a:gd name="T0" fmla="*/ 0 w 134"/>
                  <a:gd name="T1" fmla="*/ 139 h 139"/>
                  <a:gd name="T2" fmla="*/ 90 w 134"/>
                  <a:gd name="T3" fmla="*/ 98 h 139"/>
                  <a:gd name="T4" fmla="*/ 133 w 134"/>
                  <a:gd name="T5" fmla="*/ 20 h 139"/>
                  <a:gd name="T6" fmla="*/ 133 w 134"/>
                  <a:gd name="T7" fmla="*/ 3 h 139"/>
                  <a:gd name="T8" fmla="*/ 105 w 134"/>
                  <a:gd name="T9" fmla="*/ 0 h 139"/>
                  <a:gd name="T10" fmla="*/ 72 w 134"/>
                  <a:gd name="T11" fmla="*/ 33 h 139"/>
                  <a:gd name="T12" fmla="*/ 36 w 134"/>
                  <a:gd name="T13" fmla="*/ 102 h 139"/>
                  <a:gd name="T14" fmla="*/ 78 w 134"/>
                  <a:gd name="T15" fmla="*/ 42 h 139"/>
                  <a:gd name="T16" fmla="*/ 101 w 134"/>
                  <a:gd name="T17" fmla="*/ 23 h 139"/>
                  <a:gd name="T18" fmla="*/ 86 w 134"/>
                  <a:gd name="T19" fmla="*/ 55 h 139"/>
                  <a:gd name="T20" fmla="*/ 55 w 134"/>
                  <a:gd name="T21" fmla="*/ 102 h 139"/>
                  <a:gd name="T22" fmla="*/ 104 w 134"/>
                  <a:gd name="T23" fmla="*/ 57 h 139"/>
                  <a:gd name="T24" fmla="*/ 116 w 134"/>
                  <a:gd name="T25" fmla="*/ 44 h 139"/>
                  <a:gd name="T26" fmla="*/ 0 w 134"/>
                  <a:gd name="T2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39">
                    <a:moveTo>
                      <a:pt x="0" y="139"/>
                    </a:moveTo>
                    <a:cubicBezTo>
                      <a:pt x="0" y="139"/>
                      <a:pt x="56" y="126"/>
                      <a:pt x="90" y="98"/>
                    </a:cubicBezTo>
                    <a:cubicBezTo>
                      <a:pt x="123" y="70"/>
                      <a:pt x="130" y="46"/>
                      <a:pt x="133" y="20"/>
                    </a:cubicBezTo>
                    <a:cubicBezTo>
                      <a:pt x="134" y="13"/>
                      <a:pt x="134" y="8"/>
                      <a:pt x="133" y="3"/>
                    </a:cubicBezTo>
                    <a:cubicBezTo>
                      <a:pt x="124" y="2"/>
                      <a:pt x="105" y="0"/>
                      <a:pt x="105" y="0"/>
                    </a:cubicBezTo>
                    <a:cubicBezTo>
                      <a:pt x="105" y="0"/>
                      <a:pt x="90" y="8"/>
                      <a:pt x="72" y="33"/>
                    </a:cubicBezTo>
                    <a:cubicBezTo>
                      <a:pt x="53" y="58"/>
                      <a:pt x="36" y="103"/>
                      <a:pt x="36" y="102"/>
                    </a:cubicBezTo>
                    <a:cubicBezTo>
                      <a:pt x="36" y="100"/>
                      <a:pt x="65" y="58"/>
                      <a:pt x="78" y="42"/>
                    </a:cubicBezTo>
                    <a:cubicBezTo>
                      <a:pt x="91" y="26"/>
                      <a:pt x="101" y="23"/>
                      <a:pt x="101" y="23"/>
                    </a:cubicBezTo>
                    <a:cubicBezTo>
                      <a:pt x="101" y="23"/>
                      <a:pt x="99" y="32"/>
                      <a:pt x="86" y="55"/>
                    </a:cubicBezTo>
                    <a:cubicBezTo>
                      <a:pt x="74" y="79"/>
                      <a:pt x="52" y="104"/>
                      <a:pt x="55" y="102"/>
                    </a:cubicBezTo>
                    <a:cubicBezTo>
                      <a:pt x="58" y="99"/>
                      <a:pt x="94" y="67"/>
                      <a:pt x="104" y="57"/>
                    </a:cubicBezTo>
                    <a:cubicBezTo>
                      <a:pt x="113" y="47"/>
                      <a:pt x="116" y="44"/>
                      <a:pt x="116" y="44"/>
                    </a:cubicBezTo>
                    <a:cubicBezTo>
                      <a:pt x="73" y="107"/>
                      <a:pt x="69" y="106"/>
                      <a:pt x="0" y="139"/>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93"/>
              <p:cNvSpPr>
                <a:spLocks/>
              </p:cNvSpPr>
              <p:nvPr/>
            </p:nvSpPr>
            <p:spPr bwMode="auto">
              <a:xfrm>
                <a:off x="4805363" y="2401888"/>
                <a:ext cx="493713" cy="623888"/>
              </a:xfrm>
              <a:custGeom>
                <a:avLst/>
                <a:gdLst>
                  <a:gd name="T0" fmla="*/ 7 w 166"/>
                  <a:gd name="T1" fmla="*/ 0 h 210"/>
                  <a:gd name="T2" fmla="*/ 103 w 166"/>
                  <a:gd name="T3" fmla="*/ 200 h 210"/>
                  <a:gd name="T4" fmla="*/ 166 w 166"/>
                  <a:gd name="T5" fmla="*/ 206 h 210"/>
                  <a:gd name="T6" fmla="*/ 7 w 166"/>
                  <a:gd name="T7" fmla="*/ 0 h 210"/>
                </a:gdLst>
                <a:ahLst/>
                <a:cxnLst>
                  <a:cxn ang="0">
                    <a:pos x="T0" y="T1"/>
                  </a:cxn>
                  <a:cxn ang="0">
                    <a:pos x="T2" y="T3"/>
                  </a:cxn>
                  <a:cxn ang="0">
                    <a:pos x="T4" y="T5"/>
                  </a:cxn>
                  <a:cxn ang="0">
                    <a:pos x="T6" y="T7"/>
                  </a:cxn>
                </a:cxnLst>
                <a:rect l="0" t="0" r="r" b="b"/>
                <a:pathLst>
                  <a:path w="166" h="210">
                    <a:moveTo>
                      <a:pt x="7" y="0"/>
                    </a:moveTo>
                    <a:cubicBezTo>
                      <a:pt x="0" y="27"/>
                      <a:pt x="26" y="163"/>
                      <a:pt x="103" y="200"/>
                    </a:cubicBezTo>
                    <a:cubicBezTo>
                      <a:pt x="122" y="210"/>
                      <a:pt x="166" y="206"/>
                      <a:pt x="166" y="206"/>
                    </a:cubicBezTo>
                    <a:lnTo>
                      <a:pt x="7" y="0"/>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94"/>
              <p:cNvSpPr>
                <a:spLocks/>
              </p:cNvSpPr>
              <p:nvPr/>
            </p:nvSpPr>
            <p:spPr bwMode="auto">
              <a:xfrm>
                <a:off x="4751388" y="1952625"/>
                <a:ext cx="1311275" cy="1103313"/>
              </a:xfrm>
              <a:custGeom>
                <a:avLst/>
                <a:gdLst>
                  <a:gd name="T0" fmla="*/ 199 w 440"/>
                  <a:gd name="T1" fmla="*/ 10 h 371"/>
                  <a:gd name="T2" fmla="*/ 401 w 440"/>
                  <a:gd name="T3" fmla="*/ 160 h 371"/>
                  <a:gd name="T4" fmla="*/ 414 w 440"/>
                  <a:gd name="T5" fmla="*/ 201 h 371"/>
                  <a:gd name="T6" fmla="*/ 264 w 440"/>
                  <a:gd name="T7" fmla="*/ 362 h 371"/>
                  <a:gd name="T8" fmla="*/ 87 w 440"/>
                  <a:gd name="T9" fmla="*/ 307 h 371"/>
                  <a:gd name="T10" fmla="*/ 199 w 440"/>
                  <a:gd name="T11" fmla="*/ 10 h 371"/>
                </a:gdLst>
                <a:ahLst/>
                <a:cxnLst>
                  <a:cxn ang="0">
                    <a:pos x="T0" y="T1"/>
                  </a:cxn>
                  <a:cxn ang="0">
                    <a:pos x="T2" y="T3"/>
                  </a:cxn>
                  <a:cxn ang="0">
                    <a:pos x="T4" y="T5"/>
                  </a:cxn>
                  <a:cxn ang="0">
                    <a:pos x="T6" y="T7"/>
                  </a:cxn>
                  <a:cxn ang="0">
                    <a:pos x="T8" y="T9"/>
                  </a:cxn>
                  <a:cxn ang="0">
                    <a:pos x="T10" y="T11"/>
                  </a:cxn>
                </a:cxnLst>
                <a:rect l="0" t="0" r="r" b="b"/>
                <a:pathLst>
                  <a:path w="440" h="371">
                    <a:moveTo>
                      <a:pt x="199" y="10"/>
                    </a:moveTo>
                    <a:cubicBezTo>
                      <a:pt x="291" y="0"/>
                      <a:pt x="399" y="62"/>
                      <a:pt x="401" y="160"/>
                    </a:cubicBezTo>
                    <a:cubicBezTo>
                      <a:pt x="402" y="170"/>
                      <a:pt x="411" y="191"/>
                      <a:pt x="414" y="201"/>
                    </a:cubicBezTo>
                    <a:cubicBezTo>
                      <a:pt x="440" y="289"/>
                      <a:pt x="348" y="353"/>
                      <a:pt x="264" y="362"/>
                    </a:cubicBezTo>
                    <a:cubicBezTo>
                      <a:pt x="179" y="371"/>
                      <a:pt x="128" y="354"/>
                      <a:pt x="87" y="307"/>
                    </a:cubicBezTo>
                    <a:cubicBezTo>
                      <a:pt x="0" y="247"/>
                      <a:pt x="34" y="28"/>
                      <a:pt x="199"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95"/>
              <p:cNvSpPr>
                <a:spLocks/>
              </p:cNvSpPr>
              <p:nvPr/>
            </p:nvSpPr>
            <p:spPr bwMode="auto">
              <a:xfrm>
                <a:off x="4986338" y="2687638"/>
                <a:ext cx="1006475" cy="552450"/>
              </a:xfrm>
              <a:custGeom>
                <a:avLst/>
                <a:gdLst>
                  <a:gd name="T0" fmla="*/ 338 w 338"/>
                  <a:gd name="T1" fmla="*/ 0 h 186"/>
                  <a:gd name="T2" fmla="*/ 0 w 338"/>
                  <a:gd name="T3" fmla="*/ 54 h 186"/>
                  <a:gd name="T4" fmla="*/ 13 w 338"/>
                  <a:gd name="T5" fmla="*/ 38 h 186"/>
                  <a:gd name="T6" fmla="*/ 338 w 338"/>
                  <a:gd name="T7" fmla="*/ 0 h 186"/>
                </a:gdLst>
                <a:ahLst/>
                <a:cxnLst>
                  <a:cxn ang="0">
                    <a:pos x="T0" y="T1"/>
                  </a:cxn>
                  <a:cxn ang="0">
                    <a:pos x="T2" y="T3"/>
                  </a:cxn>
                  <a:cxn ang="0">
                    <a:pos x="T4" y="T5"/>
                  </a:cxn>
                  <a:cxn ang="0">
                    <a:pos x="T6" y="T7"/>
                  </a:cxn>
                </a:cxnLst>
                <a:rect l="0" t="0" r="r" b="b"/>
                <a:pathLst>
                  <a:path w="338" h="186">
                    <a:moveTo>
                      <a:pt x="338" y="0"/>
                    </a:moveTo>
                    <a:cubicBezTo>
                      <a:pt x="314" y="128"/>
                      <a:pt x="94" y="174"/>
                      <a:pt x="0" y="54"/>
                    </a:cubicBezTo>
                    <a:cubicBezTo>
                      <a:pt x="6" y="45"/>
                      <a:pt x="14" y="37"/>
                      <a:pt x="13" y="38"/>
                    </a:cubicBezTo>
                    <a:cubicBezTo>
                      <a:pt x="2" y="93"/>
                      <a:pt x="259" y="186"/>
                      <a:pt x="338" y="0"/>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6"/>
              <p:cNvSpPr>
                <a:spLocks/>
              </p:cNvSpPr>
              <p:nvPr/>
            </p:nvSpPr>
            <p:spPr bwMode="auto">
              <a:xfrm>
                <a:off x="5627688" y="1931988"/>
                <a:ext cx="306388" cy="368300"/>
              </a:xfrm>
              <a:custGeom>
                <a:avLst/>
                <a:gdLst>
                  <a:gd name="T0" fmla="*/ 2 w 103"/>
                  <a:gd name="T1" fmla="*/ 26 h 124"/>
                  <a:gd name="T2" fmla="*/ 103 w 103"/>
                  <a:gd name="T3" fmla="*/ 124 h 124"/>
                  <a:gd name="T4" fmla="*/ 86 w 103"/>
                  <a:gd name="T5" fmla="*/ 113 h 124"/>
                  <a:gd name="T6" fmla="*/ 69 w 103"/>
                  <a:gd name="T7" fmla="*/ 65 h 124"/>
                  <a:gd name="T8" fmla="*/ 73 w 103"/>
                  <a:gd name="T9" fmla="*/ 99 h 124"/>
                  <a:gd name="T10" fmla="*/ 2 w 103"/>
                  <a:gd name="T11" fmla="*/ 26 h 124"/>
                </a:gdLst>
                <a:ahLst/>
                <a:cxnLst>
                  <a:cxn ang="0">
                    <a:pos x="T0" y="T1"/>
                  </a:cxn>
                  <a:cxn ang="0">
                    <a:pos x="T2" y="T3"/>
                  </a:cxn>
                  <a:cxn ang="0">
                    <a:pos x="T4" y="T5"/>
                  </a:cxn>
                  <a:cxn ang="0">
                    <a:pos x="T6" y="T7"/>
                  </a:cxn>
                  <a:cxn ang="0">
                    <a:pos x="T8" y="T9"/>
                  </a:cxn>
                  <a:cxn ang="0">
                    <a:pos x="T10" y="T11"/>
                  </a:cxn>
                </a:cxnLst>
                <a:rect l="0" t="0" r="r" b="b"/>
                <a:pathLst>
                  <a:path w="103" h="124">
                    <a:moveTo>
                      <a:pt x="2" y="26"/>
                    </a:moveTo>
                    <a:cubicBezTo>
                      <a:pt x="0" y="0"/>
                      <a:pt x="90" y="11"/>
                      <a:pt x="103" y="124"/>
                    </a:cubicBezTo>
                    <a:cubicBezTo>
                      <a:pt x="86" y="113"/>
                      <a:pt x="86" y="113"/>
                      <a:pt x="86" y="113"/>
                    </a:cubicBezTo>
                    <a:cubicBezTo>
                      <a:pt x="69" y="65"/>
                      <a:pt x="69" y="65"/>
                      <a:pt x="69" y="65"/>
                    </a:cubicBezTo>
                    <a:cubicBezTo>
                      <a:pt x="73" y="99"/>
                      <a:pt x="73" y="99"/>
                      <a:pt x="73" y="99"/>
                    </a:cubicBezTo>
                    <a:lnTo>
                      <a:pt x="2" y="26"/>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97"/>
              <p:cNvSpPr>
                <a:spLocks noEditPoints="1"/>
              </p:cNvSpPr>
              <p:nvPr/>
            </p:nvSpPr>
            <p:spPr bwMode="auto">
              <a:xfrm>
                <a:off x="5794376" y="2062163"/>
                <a:ext cx="139700" cy="238125"/>
              </a:xfrm>
              <a:custGeom>
                <a:avLst/>
                <a:gdLst>
                  <a:gd name="T0" fmla="*/ 46 w 47"/>
                  <a:gd name="T1" fmla="*/ 72 h 80"/>
                  <a:gd name="T2" fmla="*/ 47 w 47"/>
                  <a:gd name="T3" fmla="*/ 80 h 80"/>
                  <a:gd name="T4" fmla="*/ 30 w 47"/>
                  <a:gd name="T5" fmla="*/ 69 h 80"/>
                  <a:gd name="T6" fmla="*/ 16 w 47"/>
                  <a:gd name="T7" fmla="*/ 30 h 80"/>
                  <a:gd name="T8" fmla="*/ 34 w 47"/>
                  <a:gd name="T9" fmla="*/ 65 h 80"/>
                  <a:gd name="T10" fmla="*/ 46 w 47"/>
                  <a:gd name="T11" fmla="*/ 72 h 80"/>
                  <a:gd name="T12" fmla="*/ 13 w 47"/>
                  <a:gd name="T13" fmla="*/ 24 h 80"/>
                  <a:gd name="T14" fmla="*/ 0 w 47"/>
                  <a:gd name="T15" fmla="*/ 0 h 80"/>
                  <a:gd name="T16" fmla="*/ 8 w 47"/>
                  <a:gd name="T17" fmla="*/ 46 h 80"/>
                  <a:gd name="T18" fmla="*/ 17 w 47"/>
                  <a:gd name="T19" fmla="*/ 55 h 80"/>
                  <a:gd name="T20" fmla="*/ 13 w 47"/>
                  <a:gd name="T21"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0">
                    <a:moveTo>
                      <a:pt x="46" y="72"/>
                    </a:moveTo>
                    <a:cubicBezTo>
                      <a:pt x="47" y="75"/>
                      <a:pt x="47" y="77"/>
                      <a:pt x="47" y="80"/>
                    </a:cubicBezTo>
                    <a:cubicBezTo>
                      <a:pt x="30" y="69"/>
                      <a:pt x="30" y="69"/>
                      <a:pt x="30" y="69"/>
                    </a:cubicBezTo>
                    <a:cubicBezTo>
                      <a:pt x="16" y="30"/>
                      <a:pt x="16" y="30"/>
                      <a:pt x="16" y="30"/>
                    </a:cubicBezTo>
                    <a:cubicBezTo>
                      <a:pt x="34" y="65"/>
                      <a:pt x="34" y="65"/>
                      <a:pt x="34" y="65"/>
                    </a:cubicBezTo>
                    <a:cubicBezTo>
                      <a:pt x="46" y="72"/>
                      <a:pt x="46" y="72"/>
                      <a:pt x="46" y="72"/>
                    </a:cubicBezTo>
                    <a:close/>
                    <a:moveTo>
                      <a:pt x="13" y="24"/>
                    </a:moveTo>
                    <a:cubicBezTo>
                      <a:pt x="0" y="0"/>
                      <a:pt x="0" y="0"/>
                      <a:pt x="0" y="0"/>
                    </a:cubicBezTo>
                    <a:cubicBezTo>
                      <a:pt x="8" y="46"/>
                      <a:pt x="8" y="46"/>
                      <a:pt x="8" y="46"/>
                    </a:cubicBezTo>
                    <a:cubicBezTo>
                      <a:pt x="17" y="55"/>
                      <a:pt x="17" y="55"/>
                      <a:pt x="17" y="55"/>
                    </a:cubicBezTo>
                    <a:lnTo>
                      <a:pt x="13" y="24"/>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98"/>
              <p:cNvSpPr>
                <a:spLocks/>
              </p:cNvSpPr>
              <p:nvPr/>
            </p:nvSpPr>
            <p:spPr bwMode="auto">
              <a:xfrm>
                <a:off x="4816476" y="1830388"/>
                <a:ext cx="982663" cy="966788"/>
              </a:xfrm>
              <a:custGeom>
                <a:avLst/>
                <a:gdLst>
                  <a:gd name="T0" fmla="*/ 59 w 330"/>
                  <a:gd name="T1" fmla="*/ 177 h 325"/>
                  <a:gd name="T2" fmla="*/ 67 w 330"/>
                  <a:gd name="T3" fmla="*/ 140 h 325"/>
                  <a:gd name="T4" fmla="*/ 144 w 330"/>
                  <a:gd name="T5" fmla="*/ 66 h 325"/>
                  <a:gd name="T6" fmla="*/ 330 w 330"/>
                  <a:gd name="T7" fmla="*/ 81 h 325"/>
                  <a:gd name="T8" fmla="*/ 261 w 330"/>
                  <a:gd name="T9" fmla="*/ 25 h 325"/>
                  <a:gd name="T10" fmla="*/ 70 w 330"/>
                  <a:gd name="T11" fmla="*/ 64 h 325"/>
                  <a:gd name="T12" fmla="*/ 3 w 330"/>
                  <a:gd name="T13" fmla="*/ 187 h 325"/>
                  <a:gd name="T14" fmla="*/ 25 w 330"/>
                  <a:gd name="T15" fmla="*/ 283 h 325"/>
                  <a:gd name="T16" fmla="*/ 41 w 330"/>
                  <a:gd name="T17" fmla="*/ 269 h 325"/>
                  <a:gd name="T18" fmla="*/ 82 w 330"/>
                  <a:gd name="T19" fmla="*/ 325 h 325"/>
                  <a:gd name="T20" fmla="*/ 105 w 330"/>
                  <a:gd name="T21" fmla="*/ 304 h 325"/>
                  <a:gd name="T22" fmla="*/ 59 w 330"/>
                  <a:gd name="T23" fmla="*/ 17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 h="325">
                    <a:moveTo>
                      <a:pt x="59" y="177"/>
                    </a:moveTo>
                    <a:cubicBezTo>
                      <a:pt x="61" y="162"/>
                      <a:pt x="57" y="162"/>
                      <a:pt x="67" y="140"/>
                    </a:cubicBezTo>
                    <a:cubicBezTo>
                      <a:pt x="77" y="119"/>
                      <a:pt x="87" y="88"/>
                      <a:pt x="144" y="66"/>
                    </a:cubicBezTo>
                    <a:cubicBezTo>
                      <a:pt x="200" y="44"/>
                      <a:pt x="330" y="81"/>
                      <a:pt x="330" y="81"/>
                    </a:cubicBezTo>
                    <a:cubicBezTo>
                      <a:pt x="330" y="81"/>
                      <a:pt x="320" y="50"/>
                      <a:pt x="261" y="25"/>
                    </a:cubicBezTo>
                    <a:cubicBezTo>
                      <a:pt x="203" y="0"/>
                      <a:pt x="111" y="28"/>
                      <a:pt x="70" y="64"/>
                    </a:cubicBezTo>
                    <a:cubicBezTo>
                      <a:pt x="29" y="100"/>
                      <a:pt x="7" y="151"/>
                      <a:pt x="3" y="187"/>
                    </a:cubicBezTo>
                    <a:cubicBezTo>
                      <a:pt x="0" y="224"/>
                      <a:pt x="25" y="283"/>
                      <a:pt x="25" y="283"/>
                    </a:cubicBezTo>
                    <a:cubicBezTo>
                      <a:pt x="41" y="269"/>
                      <a:pt x="41" y="269"/>
                      <a:pt x="41" y="269"/>
                    </a:cubicBezTo>
                    <a:cubicBezTo>
                      <a:pt x="82" y="325"/>
                      <a:pt x="82" y="325"/>
                      <a:pt x="82" y="325"/>
                    </a:cubicBezTo>
                    <a:cubicBezTo>
                      <a:pt x="105" y="304"/>
                      <a:pt x="105" y="304"/>
                      <a:pt x="105" y="304"/>
                    </a:cubicBezTo>
                    <a:cubicBezTo>
                      <a:pt x="105" y="304"/>
                      <a:pt x="65" y="204"/>
                      <a:pt x="59" y="177"/>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99"/>
              <p:cNvSpPr>
                <a:spLocks/>
              </p:cNvSpPr>
              <p:nvPr/>
            </p:nvSpPr>
            <p:spPr bwMode="auto">
              <a:xfrm>
                <a:off x="4956176" y="2268538"/>
                <a:ext cx="173038" cy="528638"/>
              </a:xfrm>
              <a:custGeom>
                <a:avLst/>
                <a:gdLst>
                  <a:gd name="T0" fmla="*/ 35 w 58"/>
                  <a:gd name="T1" fmla="*/ 178 h 178"/>
                  <a:gd name="T2" fmla="*/ 58 w 58"/>
                  <a:gd name="T3" fmla="*/ 157 h 178"/>
                  <a:gd name="T4" fmla="*/ 12 w 58"/>
                  <a:gd name="T5" fmla="*/ 30 h 178"/>
                  <a:gd name="T6" fmla="*/ 0 w 58"/>
                  <a:gd name="T7" fmla="*/ 0 h 178"/>
                  <a:gd name="T8" fmla="*/ 16 w 58"/>
                  <a:gd name="T9" fmla="*/ 70 h 178"/>
                  <a:gd name="T10" fmla="*/ 49 w 58"/>
                  <a:gd name="T11" fmla="*/ 154 h 178"/>
                  <a:gd name="T12" fmla="*/ 35 w 58"/>
                  <a:gd name="T13" fmla="*/ 178 h 178"/>
                </a:gdLst>
                <a:ahLst/>
                <a:cxnLst>
                  <a:cxn ang="0">
                    <a:pos x="T0" y="T1"/>
                  </a:cxn>
                  <a:cxn ang="0">
                    <a:pos x="T2" y="T3"/>
                  </a:cxn>
                  <a:cxn ang="0">
                    <a:pos x="T4" y="T5"/>
                  </a:cxn>
                  <a:cxn ang="0">
                    <a:pos x="T6" y="T7"/>
                  </a:cxn>
                  <a:cxn ang="0">
                    <a:pos x="T8" y="T9"/>
                  </a:cxn>
                  <a:cxn ang="0">
                    <a:pos x="T10" y="T11"/>
                  </a:cxn>
                  <a:cxn ang="0">
                    <a:pos x="T12" y="T13"/>
                  </a:cxn>
                </a:cxnLst>
                <a:rect l="0" t="0" r="r" b="b"/>
                <a:pathLst>
                  <a:path w="58" h="178">
                    <a:moveTo>
                      <a:pt x="35" y="178"/>
                    </a:moveTo>
                    <a:cubicBezTo>
                      <a:pt x="58" y="157"/>
                      <a:pt x="58" y="157"/>
                      <a:pt x="58" y="157"/>
                    </a:cubicBezTo>
                    <a:cubicBezTo>
                      <a:pt x="58" y="157"/>
                      <a:pt x="18" y="57"/>
                      <a:pt x="12" y="30"/>
                    </a:cubicBezTo>
                    <a:cubicBezTo>
                      <a:pt x="0" y="0"/>
                      <a:pt x="0" y="0"/>
                      <a:pt x="0" y="0"/>
                    </a:cubicBezTo>
                    <a:cubicBezTo>
                      <a:pt x="0" y="0"/>
                      <a:pt x="12" y="61"/>
                      <a:pt x="16" y="70"/>
                    </a:cubicBezTo>
                    <a:cubicBezTo>
                      <a:pt x="20" y="79"/>
                      <a:pt x="49" y="154"/>
                      <a:pt x="49" y="154"/>
                    </a:cubicBezTo>
                    <a:lnTo>
                      <a:pt x="35" y="178"/>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00"/>
              <p:cNvSpPr>
                <a:spLocks/>
              </p:cNvSpPr>
              <p:nvPr/>
            </p:nvSpPr>
            <p:spPr bwMode="auto">
              <a:xfrm>
                <a:off x="4929188" y="1943100"/>
                <a:ext cx="936625" cy="506413"/>
              </a:xfrm>
              <a:custGeom>
                <a:avLst/>
                <a:gdLst>
                  <a:gd name="T0" fmla="*/ 0 w 314"/>
                  <a:gd name="T1" fmla="*/ 109 h 170"/>
                  <a:gd name="T2" fmla="*/ 42 w 314"/>
                  <a:gd name="T3" fmla="*/ 170 h 170"/>
                  <a:gd name="T4" fmla="*/ 95 w 314"/>
                  <a:gd name="T5" fmla="*/ 144 h 170"/>
                  <a:gd name="T6" fmla="*/ 76 w 314"/>
                  <a:gd name="T7" fmla="*/ 71 h 170"/>
                  <a:gd name="T8" fmla="*/ 109 w 314"/>
                  <a:gd name="T9" fmla="*/ 138 h 170"/>
                  <a:gd name="T10" fmla="*/ 145 w 314"/>
                  <a:gd name="T11" fmla="*/ 123 h 170"/>
                  <a:gd name="T12" fmla="*/ 235 w 314"/>
                  <a:gd name="T13" fmla="*/ 101 h 170"/>
                  <a:gd name="T14" fmla="*/ 221 w 314"/>
                  <a:gd name="T15" fmla="*/ 47 h 170"/>
                  <a:gd name="T16" fmla="*/ 255 w 314"/>
                  <a:gd name="T17" fmla="*/ 99 h 170"/>
                  <a:gd name="T18" fmla="*/ 314 w 314"/>
                  <a:gd name="T19" fmla="*/ 101 h 170"/>
                  <a:gd name="T20" fmla="*/ 292 w 314"/>
                  <a:gd name="T21" fmla="*/ 43 h 170"/>
                  <a:gd name="T22" fmla="*/ 150 w 314"/>
                  <a:gd name="T23" fmla="*/ 12 h 170"/>
                  <a:gd name="T24" fmla="*/ 0 w 314"/>
                  <a:gd name="T25" fmla="*/ 10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70">
                    <a:moveTo>
                      <a:pt x="0" y="109"/>
                    </a:moveTo>
                    <a:cubicBezTo>
                      <a:pt x="42" y="170"/>
                      <a:pt x="42" y="170"/>
                      <a:pt x="42" y="170"/>
                    </a:cubicBezTo>
                    <a:cubicBezTo>
                      <a:pt x="42" y="170"/>
                      <a:pt x="52" y="163"/>
                      <a:pt x="95" y="144"/>
                    </a:cubicBezTo>
                    <a:cubicBezTo>
                      <a:pt x="87" y="112"/>
                      <a:pt x="76" y="71"/>
                      <a:pt x="76" y="71"/>
                    </a:cubicBezTo>
                    <a:cubicBezTo>
                      <a:pt x="109" y="138"/>
                      <a:pt x="109" y="138"/>
                      <a:pt x="109" y="138"/>
                    </a:cubicBezTo>
                    <a:cubicBezTo>
                      <a:pt x="119" y="133"/>
                      <a:pt x="131" y="128"/>
                      <a:pt x="145" y="123"/>
                    </a:cubicBezTo>
                    <a:cubicBezTo>
                      <a:pt x="177" y="110"/>
                      <a:pt x="208" y="104"/>
                      <a:pt x="235" y="101"/>
                    </a:cubicBezTo>
                    <a:cubicBezTo>
                      <a:pt x="221" y="47"/>
                      <a:pt x="221" y="47"/>
                      <a:pt x="221" y="47"/>
                    </a:cubicBezTo>
                    <a:cubicBezTo>
                      <a:pt x="255" y="99"/>
                      <a:pt x="255" y="99"/>
                      <a:pt x="255" y="99"/>
                    </a:cubicBezTo>
                    <a:cubicBezTo>
                      <a:pt x="290" y="98"/>
                      <a:pt x="314" y="101"/>
                      <a:pt x="314" y="101"/>
                    </a:cubicBezTo>
                    <a:cubicBezTo>
                      <a:pt x="309" y="79"/>
                      <a:pt x="304" y="58"/>
                      <a:pt x="292" y="43"/>
                    </a:cubicBezTo>
                    <a:cubicBezTo>
                      <a:pt x="264" y="11"/>
                      <a:pt x="213" y="0"/>
                      <a:pt x="150" y="12"/>
                    </a:cubicBezTo>
                    <a:cubicBezTo>
                      <a:pt x="56" y="31"/>
                      <a:pt x="0" y="109"/>
                      <a:pt x="0" y="109"/>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01"/>
              <p:cNvSpPr>
                <a:spLocks/>
              </p:cNvSpPr>
              <p:nvPr/>
            </p:nvSpPr>
            <p:spPr bwMode="auto">
              <a:xfrm>
                <a:off x="5054601" y="2012950"/>
                <a:ext cx="808038" cy="436563"/>
              </a:xfrm>
              <a:custGeom>
                <a:avLst/>
                <a:gdLst>
                  <a:gd name="T0" fmla="*/ 0 w 271"/>
                  <a:gd name="T1" fmla="*/ 147 h 147"/>
                  <a:gd name="T2" fmla="*/ 53 w 271"/>
                  <a:gd name="T3" fmla="*/ 121 h 147"/>
                  <a:gd name="T4" fmla="*/ 34 w 271"/>
                  <a:gd name="T5" fmla="*/ 48 h 147"/>
                  <a:gd name="T6" fmla="*/ 67 w 271"/>
                  <a:gd name="T7" fmla="*/ 115 h 147"/>
                  <a:gd name="T8" fmla="*/ 103 w 271"/>
                  <a:gd name="T9" fmla="*/ 100 h 147"/>
                  <a:gd name="T10" fmla="*/ 193 w 271"/>
                  <a:gd name="T11" fmla="*/ 78 h 147"/>
                  <a:gd name="T12" fmla="*/ 179 w 271"/>
                  <a:gd name="T13" fmla="*/ 24 h 147"/>
                  <a:gd name="T14" fmla="*/ 213 w 271"/>
                  <a:gd name="T15" fmla="*/ 76 h 147"/>
                  <a:gd name="T16" fmla="*/ 271 w 271"/>
                  <a:gd name="T17" fmla="*/ 78 h 147"/>
                  <a:gd name="T18" fmla="*/ 222 w 271"/>
                  <a:gd name="T19" fmla="*/ 71 h 147"/>
                  <a:gd name="T20" fmla="*/ 170 w 271"/>
                  <a:gd name="T21" fmla="*/ 3 h 147"/>
                  <a:gd name="T22" fmla="*/ 184 w 271"/>
                  <a:gd name="T23" fmla="*/ 70 h 147"/>
                  <a:gd name="T24" fmla="*/ 145 w 271"/>
                  <a:gd name="T25" fmla="*/ 74 h 147"/>
                  <a:gd name="T26" fmla="*/ 74 w 271"/>
                  <a:gd name="T27" fmla="*/ 102 h 147"/>
                  <a:gd name="T28" fmla="*/ 30 w 271"/>
                  <a:gd name="T29" fmla="*/ 35 h 147"/>
                  <a:gd name="T30" fmla="*/ 39 w 271"/>
                  <a:gd name="T31" fmla="*/ 115 h 147"/>
                  <a:gd name="T32" fmla="*/ 0 w 271"/>
                  <a:gd name="T3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147">
                    <a:moveTo>
                      <a:pt x="0" y="147"/>
                    </a:moveTo>
                    <a:cubicBezTo>
                      <a:pt x="0" y="147"/>
                      <a:pt x="10" y="140"/>
                      <a:pt x="53" y="121"/>
                    </a:cubicBezTo>
                    <a:cubicBezTo>
                      <a:pt x="45" y="89"/>
                      <a:pt x="34" y="48"/>
                      <a:pt x="34" y="48"/>
                    </a:cubicBezTo>
                    <a:cubicBezTo>
                      <a:pt x="67" y="115"/>
                      <a:pt x="67" y="115"/>
                      <a:pt x="67" y="115"/>
                    </a:cubicBezTo>
                    <a:cubicBezTo>
                      <a:pt x="77" y="110"/>
                      <a:pt x="89" y="105"/>
                      <a:pt x="103" y="100"/>
                    </a:cubicBezTo>
                    <a:cubicBezTo>
                      <a:pt x="135" y="87"/>
                      <a:pt x="166" y="81"/>
                      <a:pt x="193" y="78"/>
                    </a:cubicBezTo>
                    <a:cubicBezTo>
                      <a:pt x="179" y="24"/>
                      <a:pt x="179" y="24"/>
                      <a:pt x="179" y="24"/>
                    </a:cubicBezTo>
                    <a:cubicBezTo>
                      <a:pt x="213" y="76"/>
                      <a:pt x="213" y="76"/>
                      <a:pt x="213" y="76"/>
                    </a:cubicBezTo>
                    <a:cubicBezTo>
                      <a:pt x="245" y="75"/>
                      <a:pt x="268" y="78"/>
                      <a:pt x="271" y="78"/>
                    </a:cubicBezTo>
                    <a:cubicBezTo>
                      <a:pt x="222" y="71"/>
                      <a:pt x="222" y="71"/>
                      <a:pt x="222" y="71"/>
                    </a:cubicBezTo>
                    <a:cubicBezTo>
                      <a:pt x="222" y="71"/>
                      <a:pt x="169" y="6"/>
                      <a:pt x="170" y="3"/>
                    </a:cubicBezTo>
                    <a:cubicBezTo>
                      <a:pt x="170" y="0"/>
                      <a:pt x="184" y="70"/>
                      <a:pt x="184" y="70"/>
                    </a:cubicBezTo>
                    <a:cubicBezTo>
                      <a:pt x="184" y="70"/>
                      <a:pt x="167" y="70"/>
                      <a:pt x="145" y="74"/>
                    </a:cubicBezTo>
                    <a:cubicBezTo>
                      <a:pt x="124" y="78"/>
                      <a:pt x="74" y="102"/>
                      <a:pt x="74" y="102"/>
                    </a:cubicBezTo>
                    <a:cubicBezTo>
                      <a:pt x="30" y="35"/>
                      <a:pt x="30" y="35"/>
                      <a:pt x="30" y="35"/>
                    </a:cubicBezTo>
                    <a:cubicBezTo>
                      <a:pt x="39" y="115"/>
                      <a:pt x="39" y="115"/>
                      <a:pt x="39" y="115"/>
                    </a:cubicBezTo>
                    <a:lnTo>
                      <a:pt x="0" y="147"/>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02"/>
              <p:cNvSpPr>
                <a:spLocks/>
              </p:cNvSpPr>
              <p:nvPr/>
            </p:nvSpPr>
            <p:spPr bwMode="auto">
              <a:xfrm>
                <a:off x="4784726" y="2527300"/>
                <a:ext cx="269875" cy="381000"/>
              </a:xfrm>
              <a:custGeom>
                <a:avLst/>
                <a:gdLst>
                  <a:gd name="T0" fmla="*/ 11 w 91"/>
                  <a:gd name="T1" fmla="*/ 25 h 128"/>
                  <a:gd name="T2" fmla="*/ 65 w 91"/>
                  <a:gd name="T3" fmla="*/ 27 h 128"/>
                  <a:gd name="T4" fmla="*/ 80 w 91"/>
                  <a:gd name="T5" fmla="*/ 109 h 128"/>
                  <a:gd name="T6" fmla="*/ 23 w 91"/>
                  <a:gd name="T7" fmla="*/ 94 h 128"/>
                  <a:gd name="T8" fmla="*/ 11 w 91"/>
                  <a:gd name="T9" fmla="*/ 25 h 128"/>
                </a:gdLst>
                <a:ahLst/>
                <a:cxnLst>
                  <a:cxn ang="0">
                    <a:pos x="T0" y="T1"/>
                  </a:cxn>
                  <a:cxn ang="0">
                    <a:pos x="T2" y="T3"/>
                  </a:cxn>
                  <a:cxn ang="0">
                    <a:pos x="T4" y="T5"/>
                  </a:cxn>
                  <a:cxn ang="0">
                    <a:pos x="T6" y="T7"/>
                  </a:cxn>
                  <a:cxn ang="0">
                    <a:pos x="T8" y="T9"/>
                  </a:cxn>
                </a:cxnLst>
                <a:rect l="0" t="0" r="r" b="b"/>
                <a:pathLst>
                  <a:path w="91" h="128">
                    <a:moveTo>
                      <a:pt x="11" y="25"/>
                    </a:moveTo>
                    <a:cubicBezTo>
                      <a:pt x="23" y="6"/>
                      <a:pt x="45" y="0"/>
                      <a:pt x="65" y="27"/>
                    </a:cubicBezTo>
                    <a:cubicBezTo>
                      <a:pt x="85" y="54"/>
                      <a:pt x="91" y="91"/>
                      <a:pt x="80" y="109"/>
                    </a:cubicBezTo>
                    <a:cubicBezTo>
                      <a:pt x="68" y="128"/>
                      <a:pt x="42" y="121"/>
                      <a:pt x="23" y="94"/>
                    </a:cubicBezTo>
                    <a:cubicBezTo>
                      <a:pt x="3" y="67"/>
                      <a:pt x="0" y="43"/>
                      <a:pt x="11" y="2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03"/>
              <p:cNvSpPr>
                <a:spLocks/>
              </p:cNvSpPr>
              <p:nvPr/>
            </p:nvSpPr>
            <p:spPr bwMode="auto">
              <a:xfrm>
                <a:off x="5410201" y="2640013"/>
                <a:ext cx="411163" cy="198438"/>
              </a:xfrm>
              <a:custGeom>
                <a:avLst/>
                <a:gdLst>
                  <a:gd name="T0" fmla="*/ 0 w 138"/>
                  <a:gd name="T1" fmla="*/ 32 h 67"/>
                  <a:gd name="T2" fmla="*/ 49 w 138"/>
                  <a:gd name="T3" fmla="*/ 47 h 67"/>
                  <a:gd name="T4" fmla="*/ 91 w 138"/>
                  <a:gd name="T5" fmla="*/ 39 h 67"/>
                  <a:gd name="T6" fmla="*/ 123 w 138"/>
                  <a:gd name="T7" fmla="*/ 20 h 67"/>
                  <a:gd name="T8" fmla="*/ 132 w 138"/>
                  <a:gd name="T9" fmla="*/ 0 h 67"/>
                  <a:gd name="T10" fmla="*/ 0 w 138"/>
                  <a:gd name="T11" fmla="*/ 32 h 67"/>
                </a:gdLst>
                <a:ahLst/>
                <a:cxnLst>
                  <a:cxn ang="0">
                    <a:pos x="T0" y="T1"/>
                  </a:cxn>
                  <a:cxn ang="0">
                    <a:pos x="T2" y="T3"/>
                  </a:cxn>
                  <a:cxn ang="0">
                    <a:pos x="T4" y="T5"/>
                  </a:cxn>
                  <a:cxn ang="0">
                    <a:pos x="T6" y="T7"/>
                  </a:cxn>
                  <a:cxn ang="0">
                    <a:pos x="T8" y="T9"/>
                  </a:cxn>
                  <a:cxn ang="0">
                    <a:pos x="T10" y="T11"/>
                  </a:cxn>
                </a:cxnLst>
                <a:rect l="0" t="0" r="r" b="b"/>
                <a:pathLst>
                  <a:path w="138" h="67">
                    <a:moveTo>
                      <a:pt x="0" y="32"/>
                    </a:moveTo>
                    <a:cubicBezTo>
                      <a:pt x="11" y="43"/>
                      <a:pt x="30" y="47"/>
                      <a:pt x="49" y="47"/>
                    </a:cubicBezTo>
                    <a:cubicBezTo>
                      <a:pt x="63" y="46"/>
                      <a:pt x="78" y="44"/>
                      <a:pt x="91" y="39"/>
                    </a:cubicBezTo>
                    <a:cubicBezTo>
                      <a:pt x="104" y="34"/>
                      <a:pt x="116" y="28"/>
                      <a:pt x="123" y="20"/>
                    </a:cubicBezTo>
                    <a:cubicBezTo>
                      <a:pt x="129" y="14"/>
                      <a:pt x="132" y="7"/>
                      <a:pt x="132" y="0"/>
                    </a:cubicBezTo>
                    <a:cubicBezTo>
                      <a:pt x="138" y="53"/>
                      <a:pt x="15" y="67"/>
                      <a:pt x="0" y="32"/>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04"/>
              <p:cNvSpPr>
                <a:spLocks/>
              </p:cNvSpPr>
              <p:nvPr/>
            </p:nvSpPr>
            <p:spPr bwMode="auto">
              <a:xfrm>
                <a:off x="5591176" y="2476500"/>
                <a:ext cx="92075" cy="201613"/>
              </a:xfrm>
              <a:custGeom>
                <a:avLst/>
                <a:gdLst>
                  <a:gd name="T0" fmla="*/ 3 w 31"/>
                  <a:gd name="T1" fmla="*/ 0 h 68"/>
                  <a:gd name="T2" fmla="*/ 31 w 31"/>
                  <a:gd name="T3" fmla="*/ 42 h 68"/>
                  <a:gd name="T4" fmla="*/ 8 w 31"/>
                  <a:gd name="T5" fmla="*/ 62 h 68"/>
                  <a:gd name="T6" fmla="*/ 22 w 31"/>
                  <a:gd name="T7" fmla="*/ 45 h 68"/>
                  <a:gd name="T8" fmla="*/ 3 w 31"/>
                  <a:gd name="T9" fmla="*/ 0 h 68"/>
                </a:gdLst>
                <a:ahLst/>
                <a:cxnLst>
                  <a:cxn ang="0">
                    <a:pos x="T0" y="T1"/>
                  </a:cxn>
                  <a:cxn ang="0">
                    <a:pos x="T2" y="T3"/>
                  </a:cxn>
                  <a:cxn ang="0">
                    <a:pos x="T4" y="T5"/>
                  </a:cxn>
                  <a:cxn ang="0">
                    <a:pos x="T6" y="T7"/>
                  </a:cxn>
                  <a:cxn ang="0">
                    <a:pos x="T8" y="T9"/>
                  </a:cxn>
                </a:cxnLst>
                <a:rect l="0" t="0" r="r" b="b"/>
                <a:pathLst>
                  <a:path w="31" h="68">
                    <a:moveTo>
                      <a:pt x="3" y="0"/>
                    </a:moveTo>
                    <a:cubicBezTo>
                      <a:pt x="5" y="19"/>
                      <a:pt x="9" y="39"/>
                      <a:pt x="31" y="42"/>
                    </a:cubicBezTo>
                    <a:cubicBezTo>
                      <a:pt x="31" y="55"/>
                      <a:pt x="3" y="68"/>
                      <a:pt x="8" y="62"/>
                    </a:cubicBezTo>
                    <a:cubicBezTo>
                      <a:pt x="9" y="61"/>
                      <a:pt x="22" y="45"/>
                      <a:pt x="22" y="45"/>
                    </a:cubicBezTo>
                    <a:cubicBezTo>
                      <a:pt x="0" y="43"/>
                      <a:pt x="2" y="17"/>
                      <a:pt x="3"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161"/>
              <p:cNvSpPr>
                <a:spLocks/>
              </p:cNvSpPr>
              <p:nvPr/>
            </p:nvSpPr>
            <p:spPr bwMode="auto">
              <a:xfrm>
                <a:off x="6699251" y="4325938"/>
                <a:ext cx="309563" cy="703263"/>
              </a:xfrm>
              <a:custGeom>
                <a:avLst/>
                <a:gdLst>
                  <a:gd name="T0" fmla="*/ 90 w 104"/>
                  <a:gd name="T1" fmla="*/ 8 h 236"/>
                  <a:gd name="T2" fmla="*/ 27 w 104"/>
                  <a:gd name="T3" fmla="*/ 103 h 236"/>
                  <a:gd name="T4" fmla="*/ 14 w 104"/>
                  <a:gd name="T5" fmla="*/ 227 h 236"/>
                  <a:gd name="T6" fmla="*/ 77 w 104"/>
                  <a:gd name="T7" fmla="*/ 133 h 236"/>
                  <a:gd name="T8" fmla="*/ 90 w 104"/>
                  <a:gd name="T9" fmla="*/ 8 h 236"/>
                </a:gdLst>
                <a:ahLst/>
                <a:cxnLst>
                  <a:cxn ang="0">
                    <a:pos x="T0" y="T1"/>
                  </a:cxn>
                  <a:cxn ang="0">
                    <a:pos x="T2" y="T3"/>
                  </a:cxn>
                  <a:cxn ang="0">
                    <a:pos x="T4" y="T5"/>
                  </a:cxn>
                  <a:cxn ang="0">
                    <a:pos x="T6" y="T7"/>
                  </a:cxn>
                  <a:cxn ang="0">
                    <a:pos x="T8" y="T9"/>
                  </a:cxn>
                </a:cxnLst>
                <a:rect l="0" t="0" r="r" b="b"/>
                <a:pathLst>
                  <a:path w="104" h="236">
                    <a:moveTo>
                      <a:pt x="90" y="8"/>
                    </a:moveTo>
                    <a:cubicBezTo>
                      <a:pt x="76" y="0"/>
                      <a:pt x="48" y="42"/>
                      <a:pt x="27" y="103"/>
                    </a:cubicBezTo>
                    <a:cubicBezTo>
                      <a:pt x="5" y="163"/>
                      <a:pt x="0" y="219"/>
                      <a:pt x="14" y="227"/>
                    </a:cubicBezTo>
                    <a:cubicBezTo>
                      <a:pt x="28" y="236"/>
                      <a:pt x="56" y="194"/>
                      <a:pt x="77" y="133"/>
                    </a:cubicBezTo>
                    <a:cubicBezTo>
                      <a:pt x="98" y="72"/>
                      <a:pt x="104" y="16"/>
                      <a:pt x="90"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62"/>
              <p:cNvSpPr>
                <a:spLocks/>
              </p:cNvSpPr>
              <p:nvPr/>
            </p:nvSpPr>
            <p:spPr bwMode="auto">
              <a:xfrm>
                <a:off x="5910263" y="3967163"/>
                <a:ext cx="323850" cy="106363"/>
              </a:xfrm>
              <a:custGeom>
                <a:avLst/>
                <a:gdLst>
                  <a:gd name="T0" fmla="*/ 31 w 109"/>
                  <a:gd name="T1" fmla="*/ 6 h 36"/>
                  <a:gd name="T2" fmla="*/ 94 w 109"/>
                  <a:gd name="T3" fmla="*/ 9 h 36"/>
                  <a:gd name="T4" fmla="*/ 95 w 109"/>
                  <a:gd name="T5" fmla="*/ 27 h 36"/>
                  <a:gd name="T6" fmla="*/ 33 w 109"/>
                  <a:gd name="T7" fmla="*/ 33 h 36"/>
                  <a:gd name="T8" fmla="*/ 31 w 109"/>
                  <a:gd name="T9" fmla="*/ 6 h 36"/>
                </a:gdLst>
                <a:ahLst/>
                <a:cxnLst>
                  <a:cxn ang="0">
                    <a:pos x="T0" y="T1"/>
                  </a:cxn>
                  <a:cxn ang="0">
                    <a:pos x="T2" y="T3"/>
                  </a:cxn>
                  <a:cxn ang="0">
                    <a:pos x="T4" y="T5"/>
                  </a:cxn>
                  <a:cxn ang="0">
                    <a:pos x="T6" y="T7"/>
                  </a:cxn>
                  <a:cxn ang="0">
                    <a:pos x="T8" y="T9"/>
                  </a:cxn>
                </a:cxnLst>
                <a:rect l="0" t="0" r="r" b="b"/>
                <a:pathLst>
                  <a:path w="109" h="36">
                    <a:moveTo>
                      <a:pt x="31" y="6"/>
                    </a:moveTo>
                    <a:cubicBezTo>
                      <a:pt x="62" y="11"/>
                      <a:pt x="82" y="8"/>
                      <a:pt x="94" y="9"/>
                    </a:cubicBezTo>
                    <a:cubicBezTo>
                      <a:pt x="106" y="9"/>
                      <a:pt x="109" y="25"/>
                      <a:pt x="95" y="27"/>
                    </a:cubicBezTo>
                    <a:cubicBezTo>
                      <a:pt x="81" y="30"/>
                      <a:pt x="42" y="36"/>
                      <a:pt x="33" y="33"/>
                    </a:cubicBezTo>
                    <a:cubicBezTo>
                      <a:pt x="33" y="33"/>
                      <a:pt x="0" y="0"/>
                      <a:pt x="31"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63"/>
              <p:cNvSpPr>
                <a:spLocks/>
              </p:cNvSpPr>
              <p:nvPr/>
            </p:nvSpPr>
            <p:spPr bwMode="auto">
              <a:xfrm>
                <a:off x="6627813" y="3776663"/>
                <a:ext cx="26988" cy="17463"/>
              </a:xfrm>
              <a:custGeom>
                <a:avLst/>
                <a:gdLst>
                  <a:gd name="T0" fmla="*/ 4 w 9"/>
                  <a:gd name="T1" fmla="*/ 6 h 6"/>
                  <a:gd name="T2" fmla="*/ 0 w 9"/>
                  <a:gd name="T3" fmla="*/ 6 h 6"/>
                  <a:gd name="T4" fmla="*/ 1 w 9"/>
                  <a:gd name="T5" fmla="*/ 1 h 6"/>
                  <a:gd name="T6" fmla="*/ 9 w 9"/>
                  <a:gd name="T7" fmla="*/ 0 h 6"/>
                  <a:gd name="T8" fmla="*/ 9 w 9"/>
                  <a:gd name="T9" fmla="*/ 6 h 6"/>
                  <a:gd name="T10" fmla="*/ 4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4" y="6"/>
                    </a:moveTo>
                    <a:cubicBezTo>
                      <a:pt x="4" y="6"/>
                      <a:pt x="0" y="6"/>
                      <a:pt x="0" y="6"/>
                    </a:cubicBezTo>
                    <a:cubicBezTo>
                      <a:pt x="1" y="1"/>
                      <a:pt x="1" y="1"/>
                      <a:pt x="1" y="1"/>
                    </a:cubicBezTo>
                    <a:cubicBezTo>
                      <a:pt x="9" y="0"/>
                      <a:pt x="9" y="0"/>
                      <a:pt x="9" y="0"/>
                    </a:cubicBezTo>
                    <a:cubicBezTo>
                      <a:pt x="9" y="6"/>
                      <a:pt x="9" y="6"/>
                      <a:pt x="9" y="6"/>
                    </a:cubicBezTo>
                    <a:cubicBezTo>
                      <a:pt x="7" y="6"/>
                      <a:pt x="6" y="6"/>
                      <a:pt x="4"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64"/>
              <p:cNvSpPr>
                <a:spLocks/>
              </p:cNvSpPr>
              <p:nvPr/>
            </p:nvSpPr>
            <p:spPr bwMode="auto">
              <a:xfrm>
                <a:off x="6645276" y="3995738"/>
                <a:ext cx="30163" cy="19050"/>
              </a:xfrm>
              <a:custGeom>
                <a:avLst/>
                <a:gdLst>
                  <a:gd name="T0" fmla="*/ 5 w 10"/>
                  <a:gd name="T1" fmla="*/ 6 h 6"/>
                  <a:gd name="T2" fmla="*/ 1 w 10"/>
                  <a:gd name="T3" fmla="*/ 6 h 6"/>
                  <a:gd name="T4" fmla="*/ 0 w 10"/>
                  <a:gd name="T5" fmla="*/ 1 h 6"/>
                  <a:gd name="T6" fmla="*/ 10 w 10"/>
                  <a:gd name="T7" fmla="*/ 0 h 6"/>
                  <a:gd name="T8" fmla="*/ 9 w 10"/>
                  <a:gd name="T9" fmla="*/ 5 h 6"/>
                  <a:gd name="T10" fmla="*/ 5 w 10"/>
                  <a:gd name="T11" fmla="*/ 6 h 6"/>
                </a:gdLst>
                <a:ahLst/>
                <a:cxnLst>
                  <a:cxn ang="0">
                    <a:pos x="T0" y="T1"/>
                  </a:cxn>
                  <a:cxn ang="0">
                    <a:pos x="T2" y="T3"/>
                  </a:cxn>
                  <a:cxn ang="0">
                    <a:pos x="T4" y="T5"/>
                  </a:cxn>
                  <a:cxn ang="0">
                    <a:pos x="T6" y="T7"/>
                  </a:cxn>
                  <a:cxn ang="0">
                    <a:pos x="T8" y="T9"/>
                  </a:cxn>
                  <a:cxn ang="0">
                    <a:pos x="T10" y="T11"/>
                  </a:cxn>
                </a:cxnLst>
                <a:rect l="0" t="0" r="r" b="b"/>
                <a:pathLst>
                  <a:path w="10" h="6">
                    <a:moveTo>
                      <a:pt x="5" y="6"/>
                    </a:moveTo>
                    <a:cubicBezTo>
                      <a:pt x="4" y="6"/>
                      <a:pt x="1" y="6"/>
                      <a:pt x="1" y="6"/>
                    </a:cubicBezTo>
                    <a:cubicBezTo>
                      <a:pt x="0" y="1"/>
                      <a:pt x="0" y="1"/>
                      <a:pt x="0" y="1"/>
                    </a:cubicBezTo>
                    <a:cubicBezTo>
                      <a:pt x="10" y="0"/>
                      <a:pt x="10" y="0"/>
                      <a:pt x="10" y="0"/>
                    </a:cubicBezTo>
                    <a:cubicBezTo>
                      <a:pt x="9" y="5"/>
                      <a:pt x="9" y="5"/>
                      <a:pt x="9" y="5"/>
                    </a:cubicBezTo>
                    <a:cubicBezTo>
                      <a:pt x="8" y="5"/>
                      <a:pt x="6" y="6"/>
                      <a:pt x="5"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65"/>
              <p:cNvSpPr>
                <a:spLocks/>
              </p:cNvSpPr>
              <p:nvPr/>
            </p:nvSpPr>
            <p:spPr bwMode="auto">
              <a:xfrm>
                <a:off x="5835651" y="3549650"/>
                <a:ext cx="771525" cy="115888"/>
              </a:xfrm>
              <a:custGeom>
                <a:avLst/>
                <a:gdLst>
                  <a:gd name="T0" fmla="*/ 428 w 486"/>
                  <a:gd name="T1" fmla="*/ 73 h 73"/>
                  <a:gd name="T2" fmla="*/ 486 w 486"/>
                  <a:gd name="T3" fmla="*/ 15 h 73"/>
                  <a:gd name="T4" fmla="*/ 272 w 486"/>
                  <a:gd name="T5" fmla="*/ 0 h 73"/>
                  <a:gd name="T6" fmla="*/ 0 w 486"/>
                  <a:gd name="T7" fmla="*/ 15 h 73"/>
                  <a:gd name="T8" fmla="*/ 19 w 486"/>
                  <a:gd name="T9" fmla="*/ 62 h 73"/>
                  <a:gd name="T10" fmla="*/ 428 w 486"/>
                  <a:gd name="T11" fmla="*/ 73 h 73"/>
                </a:gdLst>
                <a:ahLst/>
                <a:cxnLst>
                  <a:cxn ang="0">
                    <a:pos x="T0" y="T1"/>
                  </a:cxn>
                  <a:cxn ang="0">
                    <a:pos x="T2" y="T3"/>
                  </a:cxn>
                  <a:cxn ang="0">
                    <a:pos x="T4" y="T5"/>
                  </a:cxn>
                  <a:cxn ang="0">
                    <a:pos x="T6" y="T7"/>
                  </a:cxn>
                  <a:cxn ang="0">
                    <a:pos x="T8" y="T9"/>
                  </a:cxn>
                  <a:cxn ang="0">
                    <a:pos x="T10" y="T11"/>
                  </a:cxn>
                </a:cxnLst>
                <a:rect l="0" t="0" r="r" b="b"/>
                <a:pathLst>
                  <a:path w="486" h="73">
                    <a:moveTo>
                      <a:pt x="428" y="73"/>
                    </a:moveTo>
                    <a:lnTo>
                      <a:pt x="486" y="15"/>
                    </a:lnTo>
                    <a:lnTo>
                      <a:pt x="272" y="0"/>
                    </a:lnTo>
                    <a:lnTo>
                      <a:pt x="0" y="15"/>
                    </a:lnTo>
                    <a:lnTo>
                      <a:pt x="19" y="62"/>
                    </a:lnTo>
                    <a:lnTo>
                      <a:pt x="428" y="73"/>
                    </a:lnTo>
                    <a:close/>
                  </a:path>
                </a:pathLst>
              </a:custGeom>
              <a:solidFill>
                <a:srgbClr val="F38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166"/>
              <p:cNvSpPr>
                <a:spLocks/>
              </p:cNvSpPr>
              <p:nvPr/>
            </p:nvSpPr>
            <p:spPr bwMode="auto">
              <a:xfrm>
                <a:off x="5764213" y="3573463"/>
                <a:ext cx="455613" cy="244475"/>
              </a:xfrm>
              <a:custGeom>
                <a:avLst/>
                <a:gdLst>
                  <a:gd name="T0" fmla="*/ 153 w 153"/>
                  <a:gd name="T1" fmla="*/ 63 h 82"/>
                  <a:gd name="T2" fmla="*/ 127 w 153"/>
                  <a:gd name="T3" fmla="*/ 82 h 82"/>
                  <a:gd name="T4" fmla="*/ 16 w 153"/>
                  <a:gd name="T5" fmla="*/ 63 h 82"/>
                  <a:gd name="T6" fmla="*/ 24 w 153"/>
                  <a:gd name="T7" fmla="*/ 0 h 82"/>
                  <a:gd name="T8" fmla="*/ 133 w 153"/>
                  <a:gd name="T9" fmla="*/ 11 h 82"/>
                  <a:gd name="T10" fmla="*/ 153 w 153"/>
                  <a:gd name="T11" fmla="*/ 63 h 82"/>
                </a:gdLst>
                <a:ahLst/>
                <a:cxnLst>
                  <a:cxn ang="0">
                    <a:pos x="T0" y="T1"/>
                  </a:cxn>
                  <a:cxn ang="0">
                    <a:pos x="T2" y="T3"/>
                  </a:cxn>
                  <a:cxn ang="0">
                    <a:pos x="T4" y="T5"/>
                  </a:cxn>
                  <a:cxn ang="0">
                    <a:pos x="T6" y="T7"/>
                  </a:cxn>
                  <a:cxn ang="0">
                    <a:pos x="T8" y="T9"/>
                  </a:cxn>
                  <a:cxn ang="0">
                    <a:pos x="T10" y="T11"/>
                  </a:cxn>
                </a:cxnLst>
                <a:rect l="0" t="0" r="r" b="b"/>
                <a:pathLst>
                  <a:path w="153" h="82">
                    <a:moveTo>
                      <a:pt x="153" y="63"/>
                    </a:moveTo>
                    <a:cubicBezTo>
                      <a:pt x="127" y="82"/>
                      <a:pt x="127" y="82"/>
                      <a:pt x="127" y="82"/>
                    </a:cubicBezTo>
                    <a:cubicBezTo>
                      <a:pt x="127" y="82"/>
                      <a:pt x="19" y="67"/>
                      <a:pt x="16" y="63"/>
                    </a:cubicBezTo>
                    <a:cubicBezTo>
                      <a:pt x="0" y="44"/>
                      <a:pt x="3" y="9"/>
                      <a:pt x="24" y="0"/>
                    </a:cubicBezTo>
                    <a:cubicBezTo>
                      <a:pt x="133" y="11"/>
                      <a:pt x="133" y="11"/>
                      <a:pt x="133" y="11"/>
                    </a:cubicBezTo>
                    <a:lnTo>
                      <a:pt x="153" y="63"/>
                    </a:lnTo>
                    <a:close/>
                  </a:path>
                </a:pathLst>
              </a:custGeom>
              <a:solidFill>
                <a:srgbClr val="F8A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167"/>
              <p:cNvSpPr>
                <a:spLocks/>
              </p:cNvSpPr>
              <p:nvPr/>
            </p:nvSpPr>
            <p:spPr bwMode="auto">
              <a:xfrm>
                <a:off x="6562726" y="3756025"/>
                <a:ext cx="61913" cy="23813"/>
              </a:xfrm>
              <a:custGeom>
                <a:avLst/>
                <a:gdLst>
                  <a:gd name="T0" fmla="*/ 39 w 39"/>
                  <a:gd name="T1" fmla="*/ 1 h 15"/>
                  <a:gd name="T2" fmla="*/ 37 w 39"/>
                  <a:gd name="T3" fmla="*/ 11 h 15"/>
                  <a:gd name="T4" fmla="*/ 0 w 39"/>
                  <a:gd name="T5" fmla="*/ 15 h 15"/>
                  <a:gd name="T6" fmla="*/ 2 w 39"/>
                  <a:gd name="T7" fmla="*/ 0 h 15"/>
                  <a:gd name="T8" fmla="*/ 39 w 39"/>
                  <a:gd name="T9" fmla="*/ 1 h 15"/>
                </a:gdLst>
                <a:ahLst/>
                <a:cxnLst>
                  <a:cxn ang="0">
                    <a:pos x="T0" y="T1"/>
                  </a:cxn>
                  <a:cxn ang="0">
                    <a:pos x="T2" y="T3"/>
                  </a:cxn>
                  <a:cxn ang="0">
                    <a:pos x="T4" y="T5"/>
                  </a:cxn>
                  <a:cxn ang="0">
                    <a:pos x="T6" y="T7"/>
                  </a:cxn>
                  <a:cxn ang="0">
                    <a:pos x="T8" y="T9"/>
                  </a:cxn>
                </a:cxnLst>
                <a:rect l="0" t="0" r="r" b="b"/>
                <a:pathLst>
                  <a:path w="39" h="15">
                    <a:moveTo>
                      <a:pt x="39" y="1"/>
                    </a:moveTo>
                    <a:lnTo>
                      <a:pt x="37" y="11"/>
                    </a:lnTo>
                    <a:lnTo>
                      <a:pt x="0" y="15"/>
                    </a:lnTo>
                    <a:lnTo>
                      <a:pt x="2" y="0"/>
                    </a:lnTo>
                    <a:lnTo>
                      <a:pt x="39"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168"/>
              <p:cNvSpPr>
                <a:spLocks/>
              </p:cNvSpPr>
              <p:nvPr/>
            </p:nvSpPr>
            <p:spPr bwMode="auto">
              <a:xfrm>
                <a:off x="6103938" y="3573463"/>
                <a:ext cx="520700" cy="244475"/>
              </a:xfrm>
              <a:custGeom>
                <a:avLst/>
                <a:gdLst>
                  <a:gd name="T0" fmla="*/ 19 w 175"/>
                  <a:gd name="T1" fmla="*/ 11 h 82"/>
                  <a:gd name="T2" fmla="*/ 13 w 175"/>
                  <a:gd name="T3" fmla="*/ 82 h 82"/>
                  <a:gd name="T4" fmla="*/ 174 w 175"/>
                  <a:gd name="T5" fmla="*/ 67 h 82"/>
                  <a:gd name="T6" fmla="*/ 174 w 175"/>
                  <a:gd name="T7" fmla="*/ 67 h 82"/>
                  <a:gd name="T8" fmla="*/ 174 w 175"/>
                  <a:gd name="T9" fmla="*/ 67 h 82"/>
                  <a:gd name="T10" fmla="*/ 174 w 175"/>
                  <a:gd name="T11" fmla="*/ 67 h 82"/>
                  <a:gd name="T12" fmla="*/ 175 w 175"/>
                  <a:gd name="T13" fmla="*/ 62 h 82"/>
                  <a:gd name="T14" fmla="*/ 167 w 175"/>
                  <a:gd name="T15" fmla="*/ 63 h 82"/>
                  <a:gd name="T16" fmla="*/ 167 w 175"/>
                  <a:gd name="T17" fmla="*/ 63 h 82"/>
                  <a:gd name="T18" fmla="*/ 165 w 175"/>
                  <a:gd name="T19" fmla="*/ 5 h 82"/>
                  <a:gd name="T20" fmla="*/ 169 w 175"/>
                  <a:gd name="T21" fmla="*/ 5 h 82"/>
                  <a:gd name="T22" fmla="*/ 169 w 175"/>
                  <a:gd name="T23" fmla="*/ 0 h 82"/>
                  <a:gd name="T24" fmla="*/ 19 w 175"/>
                  <a:gd name="T25"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82">
                    <a:moveTo>
                      <a:pt x="19" y="11"/>
                    </a:moveTo>
                    <a:cubicBezTo>
                      <a:pt x="1" y="27"/>
                      <a:pt x="0" y="61"/>
                      <a:pt x="13" y="82"/>
                    </a:cubicBezTo>
                    <a:cubicBezTo>
                      <a:pt x="174" y="67"/>
                      <a:pt x="174" y="67"/>
                      <a:pt x="174" y="67"/>
                    </a:cubicBezTo>
                    <a:cubicBezTo>
                      <a:pt x="174" y="67"/>
                      <a:pt x="174" y="67"/>
                      <a:pt x="174" y="67"/>
                    </a:cubicBezTo>
                    <a:cubicBezTo>
                      <a:pt x="174" y="67"/>
                      <a:pt x="174" y="67"/>
                      <a:pt x="174" y="67"/>
                    </a:cubicBezTo>
                    <a:cubicBezTo>
                      <a:pt x="174" y="67"/>
                      <a:pt x="174" y="67"/>
                      <a:pt x="174" y="67"/>
                    </a:cubicBezTo>
                    <a:cubicBezTo>
                      <a:pt x="175" y="62"/>
                      <a:pt x="175" y="62"/>
                      <a:pt x="175" y="62"/>
                    </a:cubicBezTo>
                    <a:cubicBezTo>
                      <a:pt x="167" y="63"/>
                      <a:pt x="167" y="63"/>
                      <a:pt x="167" y="63"/>
                    </a:cubicBezTo>
                    <a:cubicBezTo>
                      <a:pt x="167" y="63"/>
                      <a:pt x="167" y="63"/>
                      <a:pt x="167" y="63"/>
                    </a:cubicBezTo>
                    <a:cubicBezTo>
                      <a:pt x="155" y="52"/>
                      <a:pt x="155" y="21"/>
                      <a:pt x="165" y="5"/>
                    </a:cubicBezTo>
                    <a:cubicBezTo>
                      <a:pt x="169" y="5"/>
                      <a:pt x="169" y="5"/>
                      <a:pt x="169" y="5"/>
                    </a:cubicBezTo>
                    <a:cubicBezTo>
                      <a:pt x="169" y="0"/>
                      <a:pt x="169" y="0"/>
                      <a:pt x="169" y="0"/>
                    </a:cubicBezTo>
                    <a:lnTo>
                      <a:pt x="19" y="11"/>
                    </a:lnTo>
                    <a:close/>
                  </a:path>
                </a:pathLst>
              </a:custGeom>
              <a:solidFill>
                <a:srgbClr val="D789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169"/>
              <p:cNvSpPr>
                <a:spLocks/>
              </p:cNvSpPr>
              <p:nvPr/>
            </p:nvSpPr>
            <p:spPr bwMode="auto">
              <a:xfrm>
                <a:off x="6118226" y="3589338"/>
                <a:ext cx="482600" cy="214313"/>
              </a:xfrm>
              <a:custGeom>
                <a:avLst/>
                <a:gdLst>
                  <a:gd name="T0" fmla="*/ 162 w 162"/>
                  <a:gd name="T1" fmla="*/ 58 h 72"/>
                  <a:gd name="T2" fmla="*/ 160 w 162"/>
                  <a:gd name="T3" fmla="*/ 0 h 72"/>
                  <a:gd name="T4" fmla="*/ 16 w 162"/>
                  <a:gd name="T5" fmla="*/ 11 h 72"/>
                  <a:gd name="T6" fmla="*/ 10 w 162"/>
                  <a:gd name="T7" fmla="*/ 72 h 72"/>
                  <a:gd name="T8" fmla="*/ 162 w 162"/>
                  <a:gd name="T9" fmla="*/ 58 h 72"/>
                </a:gdLst>
                <a:ahLst/>
                <a:cxnLst>
                  <a:cxn ang="0">
                    <a:pos x="T0" y="T1"/>
                  </a:cxn>
                  <a:cxn ang="0">
                    <a:pos x="T2" y="T3"/>
                  </a:cxn>
                  <a:cxn ang="0">
                    <a:pos x="T4" y="T5"/>
                  </a:cxn>
                  <a:cxn ang="0">
                    <a:pos x="T6" y="T7"/>
                  </a:cxn>
                  <a:cxn ang="0">
                    <a:pos x="T8" y="T9"/>
                  </a:cxn>
                </a:cxnLst>
                <a:rect l="0" t="0" r="r" b="b"/>
                <a:pathLst>
                  <a:path w="162" h="72">
                    <a:moveTo>
                      <a:pt x="162" y="58"/>
                    </a:moveTo>
                    <a:cubicBezTo>
                      <a:pt x="152" y="47"/>
                      <a:pt x="152" y="16"/>
                      <a:pt x="160" y="0"/>
                    </a:cubicBezTo>
                    <a:cubicBezTo>
                      <a:pt x="16" y="11"/>
                      <a:pt x="16" y="11"/>
                      <a:pt x="16" y="11"/>
                    </a:cubicBezTo>
                    <a:cubicBezTo>
                      <a:pt x="1" y="25"/>
                      <a:pt x="0" y="54"/>
                      <a:pt x="10" y="72"/>
                    </a:cubicBezTo>
                    <a:lnTo>
                      <a:pt x="162" y="58"/>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70"/>
              <p:cNvSpPr>
                <a:spLocks/>
              </p:cNvSpPr>
              <p:nvPr/>
            </p:nvSpPr>
            <p:spPr bwMode="auto">
              <a:xfrm>
                <a:off x="6091238" y="359727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71"/>
              <p:cNvSpPr>
                <a:spLocks/>
              </p:cNvSpPr>
              <p:nvPr/>
            </p:nvSpPr>
            <p:spPr bwMode="auto">
              <a:xfrm>
                <a:off x="6091238" y="3617913"/>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172"/>
              <p:cNvSpPr>
                <a:spLocks/>
              </p:cNvSpPr>
              <p:nvPr/>
            </p:nvSpPr>
            <p:spPr bwMode="auto">
              <a:xfrm>
                <a:off x="6091238" y="3638550"/>
                <a:ext cx="549275" cy="50800"/>
              </a:xfrm>
              <a:custGeom>
                <a:avLst/>
                <a:gdLst>
                  <a:gd name="T0" fmla="*/ 0 w 346"/>
                  <a:gd name="T1" fmla="*/ 32 h 32"/>
                  <a:gd name="T2" fmla="*/ 346 w 346"/>
                  <a:gd name="T3" fmla="*/ 4 h 32"/>
                  <a:gd name="T4" fmla="*/ 346 w 346"/>
                  <a:gd name="T5" fmla="*/ 0 h 32"/>
                  <a:gd name="T6" fmla="*/ 0 w 346"/>
                  <a:gd name="T7" fmla="*/ 29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9"/>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173"/>
              <p:cNvSpPr>
                <a:spLocks/>
              </p:cNvSpPr>
              <p:nvPr/>
            </p:nvSpPr>
            <p:spPr bwMode="auto">
              <a:xfrm>
                <a:off x="6091238" y="3660775"/>
                <a:ext cx="549275" cy="49213"/>
              </a:xfrm>
              <a:custGeom>
                <a:avLst/>
                <a:gdLst>
                  <a:gd name="T0" fmla="*/ 0 w 346"/>
                  <a:gd name="T1" fmla="*/ 31 h 31"/>
                  <a:gd name="T2" fmla="*/ 346 w 346"/>
                  <a:gd name="T3" fmla="*/ 3 h 31"/>
                  <a:gd name="T4" fmla="*/ 346 w 346"/>
                  <a:gd name="T5" fmla="*/ 0 h 31"/>
                  <a:gd name="T6" fmla="*/ 0 w 346"/>
                  <a:gd name="T7" fmla="*/ 28 h 31"/>
                  <a:gd name="T8" fmla="*/ 0 w 346"/>
                  <a:gd name="T9" fmla="*/ 31 h 31"/>
                </a:gdLst>
                <a:ahLst/>
                <a:cxnLst>
                  <a:cxn ang="0">
                    <a:pos x="T0" y="T1"/>
                  </a:cxn>
                  <a:cxn ang="0">
                    <a:pos x="T2" y="T3"/>
                  </a:cxn>
                  <a:cxn ang="0">
                    <a:pos x="T4" y="T5"/>
                  </a:cxn>
                  <a:cxn ang="0">
                    <a:pos x="T6" y="T7"/>
                  </a:cxn>
                  <a:cxn ang="0">
                    <a:pos x="T8" y="T9"/>
                  </a:cxn>
                </a:cxnLst>
                <a:rect l="0" t="0" r="r" b="b"/>
                <a:pathLst>
                  <a:path w="346" h="31">
                    <a:moveTo>
                      <a:pt x="0" y="31"/>
                    </a:moveTo>
                    <a:lnTo>
                      <a:pt x="346" y="3"/>
                    </a:lnTo>
                    <a:lnTo>
                      <a:pt x="346" y="0"/>
                    </a:lnTo>
                    <a:lnTo>
                      <a:pt x="0" y="28"/>
                    </a:lnTo>
                    <a:lnTo>
                      <a:pt x="0" y="31"/>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74"/>
              <p:cNvSpPr>
                <a:spLocks/>
              </p:cNvSpPr>
              <p:nvPr/>
            </p:nvSpPr>
            <p:spPr bwMode="auto">
              <a:xfrm>
                <a:off x="6091238" y="3681413"/>
                <a:ext cx="549275" cy="50800"/>
              </a:xfrm>
              <a:custGeom>
                <a:avLst/>
                <a:gdLst>
                  <a:gd name="T0" fmla="*/ 0 w 346"/>
                  <a:gd name="T1" fmla="*/ 32 h 32"/>
                  <a:gd name="T2" fmla="*/ 346 w 346"/>
                  <a:gd name="T3" fmla="*/ 3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3"/>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75"/>
              <p:cNvSpPr>
                <a:spLocks/>
              </p:cNvSpPr>
              <p:nvPr/>
            </p:nvSpPr>
            <p:spPr bwMode="auto">
              <a:xfrm>
                <a:off x="6091238" y="3702050"/>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76"/>
              <p:cNvSpPr>
                <a:spLocks/>
              </p:cNvSpPr>
              <p:nvPr/>
            </p:nvSpPr>
            <p:spPr bwMode="auto">
              <a:xfrm>
                <a:off x="6091238" y="3722688"/>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77"/>
              <p:cNvSpPr>
                <a:spLocks/>
              </p:cNvSpPr>
              <p:nvPr/>
            </p:nvSpPr>
            <p:spPr bwMode="auto">
              <a:xfrm>
                <a:off x="6091238" y="374332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178"/>
              <p:cNvSpPr>
                <a:spLocks/>
              </p:cNvSpPr>
              <p:nvPr/>
            </p:nvSpPr>
            <p:spPr bwMode="auto">
              <a:xfrm>
                <a:off x="4784726" y="3648075"/>
                <a:ext cx="374650" cy="625475"/>
              </a:xfrm>
              <a:custGeom>
                <a:avLst/>
                <a:gdLst>
                  <a:gd name="T0" fmla="*/ 117 w 126"/>
                  <a:gd name="T1" fmla="*/ 36 h 210"/>
                  <a:gd name="T2" fmla="*/ 44 w 126"/>
                  <a:gd name="T3" fmla="*/ 30 h 210"/>
                  <a:gd name="T4" fmla="*/ 78 w 126"/>
                  <a:gd name="T5" fmla="*/ 208 h 210"/>
                  <a:gd name="T6" fmla="*/ 126 w 126"/>
                  <a:gd name="T7" fmla="*/ 190 h 210"/>
                  <a:gd name="T8" fmla="*/ 117 w 126"/>
                  <a:gd name="T9" fmla="*/ 36 h 210"/>
                </a:gdLst>
                <a:ahLst/>
                <a:cxnLst>
                  <a:cxn ang="0">
                    <a:pos x="T0" y="T1"/>
                  </a:cxn>
                  <a:cxn ang="0">
                    <a:pos x="T2" y="T3"/>
                  </a:cxn>
                  <a:cxn ang="0">
                    <a:pos x="T4" y="T5"/>
                  </a:cxn>
                  <a:cxn ang="0">
                    <a:pos x="T6" y="T7"/>
                  </a:cxn>
                  <a:cxn ang="0">
                    <a:pos x="T8" y="T9"/>
                  </a:cxn>
                </a:cxnLst>
                <a:rect l="0" t="0" r="r" b="b"/>
                <a:pathLst>
                  <a:path w="126" h="210">
                    <a:moveTo>
                      <a:pt x="117" y="36"/>
                    </a:moveTo>
                    <a:cubicBezTo>
                      <a:pt x="114" y="22"/>
                      <a:pt x="78" y="0"/>
                      <a:pt x="44" y="30"/>
                    </a:cubicBezTo>
                    <a:cubicBezTo>
                      <a:pt x="0" y="68"/>
                      <a:pt x="27" y="206"/>
                      <a:pt x="78" y="208"/>
                    </a:cubicBezTo>
                    <a:cubicBezTo>
                      <a:pt x="109" y="210"/>
                      <a:pt x="126" y="204"/>
                      <a:pt x="126" y="190"/>
                    </a:cubicBezTo>
                    <a:cubicBezTo>
                      <a:pt x="126" y="185"/>
                      <a:pt x="115" y="52"/>
                      <a:pt x="117" y="36"/>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179"/>
              <p:cNvSpPr>
                <a:spLocks/>
              </p:cNvSpPr>
              <p:nvPr/>
            </p:nvSpPr>
            <p:spPr bwMode="auto">
              <a:xfrm>
                <a:off x="4799013" y="3689350"/>
                <a:ext cx="295275" cy="565150"/>
              </a:xfrm>
              <a:custGeom>
                <a:avLst/>
                <a:gdLst>
                  <a:gd name="T0" fmla="*/ 82 w 99"/>
                  <a:gd name="T1" fmla="*/ 1 h 190"/>
                  <a:gd name="T2" fmla="*/ 39 w 99"/>
                  <a:gd name="T3" fmla="*/ 16 h 190"/>
                  <a:gd name="T4" fmla="*/ 60 w 99"/>
                  <a:gd name="T5" fmla="*/ 190 h 190"/>
                  <a:gd name="T6" fmla="*/ 88 w 99"/>
                  <a:gd name="T7" fmla="*/ 39 h 190"/>
                  <a:gd name="T8" fmla="*/ 82 w 99"/>
                  <a:gd name="T9" fmla="*/ 1 h 190"/>
                </a:gdLst>
                <a:ahLst/>
                <a:cxnLst>
                  <a:cxn ang="0">
                    <a:pos x="T0" y="T1"/>
                  </a:cxn>
                  <a:cxn ang="0">
                    <a:pos x="T2" y="T3"/>
                  </a:cxn>
                  <a:cxn ang="0">
                    <a:pos x="T4" y="T5"/>
                  </a:cxn>
                  <a:cxn ang="0">
                    <a:pos x="T6" y="T7"/>
                  </a:cxn>
                  <a:cxn ang="0">
                    <a:pos x="T8" y="T9"/>
                  </a:cxn>
                </a:cxnLst>
                <a:rect l="0" t="0" r="r" b="b"/>
                <a:pathLst>
                  <a:path w="99" h="190">
                    <a:moveTo>
                      <a:pt x="82" y="1"/>
                    </a:moveTo>
                    <a:cubicBezTo>
                      <a:pt x="69" y="0"/>
                      <a:pt x="54" y="3"/>
                      <a:pt x="39" y="16"/>
                    </a:cubicBezTo>
                    <a:cubicBezTo>
                      <a:pt x="0" y="50"/>
                      <a:pt x="18" y="167"/>
                      <a:pt x="60" y="190"/>
                    </a:cubicBezTo>
                    <a:cubicBezTo>
                      <a:pt x="86" y="185"/>
                      <a:pt x="99" y="119"/>
                      <a:pt x="88" y="39"/>
                    </a:cubicBezTo>
                    <a:cubicBezTo>
                      <a:pt x="87" y="26"/>
                      <a:pt x="84" y="13"/>
                      <a:pt x="82" y="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0"/>
              <p:cNvSpPr>
                <a:spLocks/>
              </p:cNvSpPr>
              <p:nvPr/>
            </p:nvSpPr>
            <p:spPr bwMode="auto">
              <a:xfrm>
                <a:off x="4813301" y="3665538"/>
                <a:ext cx="363538" cy="295275"/>
              </a:xfrm>
              <a:custGeom>
                <a:avLst/>
                <a:gdLst>
                  <a:gd name="T0" fmla="*/ 110 w 122"/>
                  <a:gd name="T1" fmla="*/ 49 h 99"/>
                  <a:gd name="T2" fmla="*/ 70 w 122"/>
                  <a:gd name="T3" fmla="*/ 90 h 99"/>
                  <a:gd name="T4" fmla="*/ 5 w 122"/>
                  <a:gd name="T5" fmla="*/ 83 h 99"/>
                  <a:gd name="T6" fmla="*/ 28 w 122"/>
                  <a:gd name="T7" fmla="*/ 23 h 99"/>
                  <a:gd name="T8" fmla="*/ 61 w 122"/>
                  <a:gd name="T9" fmla="*/ 4 h 99"/>
                  <a:gd name="T10" fmla="*/ 110 w 122"/>
                  <a:gd name="T11" fmla="*/ 49 h 99"/>
                </a:gdLst>
                <a:ahLst/>
                <a:cxnLst>
                  <a:cxn ang="0">
                    <a:pos x="T0" y="T1"/>
                  </a:cxn>
                  <a:cxn ang="0">
                    <a:pos x="T2" y="T3"/>
                  </a:cxn>
                  <a:cxn ang="0">
                    <a:pos x="T4" y="T5"/>
                  </a:cxn>
                  <a:cxn ang="0">
                    <a:pos x="T6" y="T7"/>
                  </a:cxn>
                  <a:cxn ang="0">
                    <a:pos x="T8" y="T9"/>
                  </a:cxn>
                  <a:cxn ang="0">
                    <a:pos x="T10" y="T11"/>
                  </a:cxn>
                </a:cxnLst>
                <a:rect l="0" t="0" r="r" b="b"/>
                <a:pathLst>
                  <a:path w="122" h="99">
                    <a:moveTo>
                      <a:pt x="110" y="49"/>
                    </a:moveTo>
                    <a:cubicBezTo>
                      <a:pt x="109" y="52"/>
                      <a:pt x="90" y="81"/>
                      <a:pt x="70" y="90"/>
                    </a:cubicBezTo>
                    <a:cubicBezTo>
                      <a:pt x="50" y="99"/>
                      <a:pt x="11" y="99"/>
                      <a:pt x="5" y="83"/>
                    </a:cubicBezTo>
                    <a:cubicBezTo>
                      <a:pt x="0" y="68"/>
                      <a:pt x="14" y="34"/>
                      <a:pt x="28" y="23"/>
                    </a:cubicBezTo>
                    <a:cubicBezTo>
                      <a:pt x="41" y="11"/>
                      <a:pt x="45" y="7"/>
                      <a:pt x="61" y="4"/>
                    </a:cubicBezTo>
                    <a:cubicBezTo>
                      <a:pt x="88" y="0"/>
                      <a:pt x="122" y="29"/>
                      <a:pt x="110" y="49"/>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181"/>
              <p:cNvSpPr>
                <a:spLocks noChangeArrowheads="1"/>
              </p:cNvSpPr>
              <p:nvPr/>
            </p:nvSpPr>
            <p:spPr bwMode="auto">
              <a:xfrm>
                <a:off x="4873626" y="3876675"/>
                <a:ext cx="50800" cy="44450"/>
              </a:xfrm>
              <a:prstGeom prst="ellipse">
                <a:avLst/>
              </a:pr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184"/>
              <p:cNvSpPr>
                <a:spLocks/>
              </p:cNvSpPr>
              <p:nvPr/>
            </p:nvSpPr>
            <p:spPr bwMode="auto">
              <a:xfrm>
                <a:off x="5549901" y="2214563"/>
                <a:ext cx="363538" cy="152400"/>
              </a:xfrm>
              <a:custGeom>
                <a:avLst/>
                <a:gdLst>
                  <a:gd name="T0" fmla="*/ 122 w 122"/>
                  <a:gd name="T1" fmla="*/ 31 h 51"/>
                  <a:gd name="T2" fmla="*/ 21 w 122"/>
                  <a:gd name="T3" fmla="*/ 51 h 51"/>
                  <a:gd name="T4" fmla="*/ 122 w 122"/>
                  <a:gd name="T5" fmla="*/ 31 h 51"/>
                </a:gdLst>
                <a:ahLst/>
                <a:cxnLst>
                  <a:cxn ang="0">
                    <a:pos x="T0" y="T1"/>
                  </a:cxn>
                  <a:cxn ang="0">
                    <a:pos x="T2" y="T3"/>
                  </a:cxn>
                  <a:cxn ang="0">
                    <a:pos x="T4" y="T5"/>
                  </a:cxn>
                </a:cxnLst>
                <a:rect l="0" t="0" r="r" b="b"/>
                <a:pathLst>
                  <a:path w="122" h="51">
                    <a:moveTo>
                      <a:pt x="122" y="31"/>
                    </a:moveTo>
                    <a:cubicBezTo>
                      <a:pt x="95" y="0"/>
                      <a:pt x="0" y="28"/>
                      <a:pt x="21" y="51"/>
                    </a:cubicBezTo>
                    <a:cubicBezTo>
                      <a:pt x="61" y="19"/>
                      <a:pt x="99" y="29"/>
                      <a:pt x="122" y="31"/>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185"/>
              <p:cNvSpPr>
                <a:spLocks/>
              </p:cNvSpPr>
              <p:nvPr/>
            </p:nvSpPr>
            <p:spPr bwMode="auto">
              <a:xfrm>
                <a:off x="5149851" y="2289175"/>
                <a:ext cx="373063" cy="171450"/>
              </a:xfrm>
              <a:custGeom>
                <a:avLst/>
                <a:gdLst>
                  <a:gd name="T0" fmla="*/ 0 w 125"/>
                  <a:gd name="T1" fmla="*/ 58 h 58"/>
                  <a:gd name="T2" fmla="*/ 112 w 125"/>
                  <a:gd name="T3" fmla="*/ 30 h 58"/>
                  <a:gd name="T4" fmla="*/ 0 w 125"/>
                  <a:gd name="T5" fmla="*/ 58 h 58"/>
                </a:gdLst>
                <a:ahLst/>
                <a:cxnLst>
                  <a:cxn ang="0">
                    <a:pos x="T0" y="T1"/>
                  </a:cxn>
                  <a:cxn ang="0">
                    <a:pos x="T2" y="T3"/>
                  </a:cxn>
                  <a:cxn ang="0">
                    <a:pos x="T4" y="T5"/>
                  </a:cxn>
                </a:cxnLst>
                <a:rect l="0" t="0" r="r" b="b"/>
                <a:pathLst>
                  <a:path w="125" h="58">
                    <a:moveTo>
                      <a:pt x="0" y="58"/>
                    </a:moveTo>
                    <a:cubicBezTo>
                      <a:pt x="15" y="18"/>
                      <a:pt x="125" y="0"/>
                      <a:pt x="112" y="30"/>
                    </a:cubicBezTo>
                    <a:cubicBezTo>
                      <a:pt x="58" y="20"/>
                      <a:pt x="22" y="45"/>
                      <a:pt x="0" y="58"/>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86"/>
              <p:cNvSpPr>
                <a:spLocks/>
              </p:cNvSpPr>
              <p:nvPr/>
            </p:nvSpPr>
            <p:spPr bwMode="auto">
              <a:xfrm>
                <a:off x="5145088" y="2344738"/>
                <a:ext cx="377825" cy="220663"/>
              </a:xfrm>
              <a:custGeom>
                <a:avLst/>
                <a:gdLst>
                  <a:gd name="T0" fmla="*/ 26 w 127"/>
                  <a:gd name="T1" fmla="*/ 74 h 74"/>
                  <a:gd name="T2" fmla="*/ 25 w 127"/>
                  <a:gd name="T3" fmla="*/ 69 h 74"/>
                  <a:gd name="T4" fmla="*/ 0 w 127"/>
                  <a:gd name="T5" fmla="*/ 64 h 74"/>
                  <a:gd name="T6" fmla="*/ 24 w 127"/>
                  <a:gd name="T7" fmla="*/ 65 h 74"/>
                  <a:gd name="T8" fmla="*/ 24 w 127"/>
                  <a:gd name="T9" fmla="*/ 63 h 74"/>
                  <a:gd name="T10" fmla="*/ 3 w 127"/>
                  <a:gd name="T11" fmla="*/ 55 h 74"/>
                  <a:gd name="T12" fmla="*/ 25 w 127"/>
                  <a:gd name="T13" fmla="*/ 59 h 74"/>
                  <a:gd name="T14" fmla="*/ 26 w 127"/>
                  <a:gd name="T15" fmla="*/ 57 h 74"/>
                  <a:gd name="T16" fmla="*/ 8 w 127"/>
                  <a:gd name="T17" fmla="*/ 45 h 74"/>
                  <a:gd name="T18" fmla="*/ 28 w 127"/>
                  <a:gd name="T19" fmla="*/ 53 h 74"/>
                  <a:gd name="T20" fmla="*/ 127 w 127"/>
                  <a:gd name="T21" fmla="*/ 44 h 74"/>
                  <a:gd name="T22" fmla="*/ 26 w 127"/>
                  <a:gd name="T2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4">
                    <a:moveTo>
                      <a:pt x="26" y="74"/>
                    </a:moveTo>
                    <a:cubicBezTo>
                      <a:pt x="26" y="72"/>
                      <a:pt x="25" y="71"/>
                      <a:pt x="25" y="69"/>
                    </a:cubicBezTo>
                    <a:cubicBezTo>
                      <a:pt x="10" y="69"/>
                      <a:pt x="4" y="67"/>
                      <a:pt x="0" y="64"/>
                    </a:cubicBezTo>
                    <a:cubicBezTo>
                      <a:pt x="0" y="64"/>
                      <a:pt x="12" y="66"/>
                      <a:pt x="24" y="65"/>
                    </a:cubicBezTo>
                    <a:cubicBezTo>
                      <a:pt x="24" y="64"/>
                      <a:pt x="24" y="64"/>
                      <a:pt x="24" y="63"/>
                    </a:cubicBezTo>
                    <a:cubicBezTo>
                      <a:pt x="11" y="62"/>
                      <a:pt x="6" y="58"/>
                      <a:pt x="3" y="55"/>
                    </a:cubicBezTo>
                    <a:cubicBezTo>
                      <a:pt x="3" y="55"/>
                      <a:pt x="13" y="59"/>
                      <a:pt x="25" y="59"/>
                    </a:cubicBezTo>
                    <a:cubicBezTo>
                      <a:pt x="25" y="58"/>
                      <a:pt x="26" y="58"/>
                      <a:pt x="26" y="57"/>
                    </a:cubicBezTo>
                    <a:cubicBezTo>
                      <a:pt x="13" y="55"/>
                      <a:pt x="10" y="49"/>
                      <a:pt x="8" y="45"/>
                    </a:cubicBezTo>
                    <a:cubicBezTo>
                      <a:pt x="8" y="45"/>
                      <a:pt x="16" y="52"/>
                      <a:pt x="28" y="53"/>
                    </a:cubicBezTo>
                    <a:cubicBezTo>
                      <a:pt x="43" y="25"/>
                      <a:pt x="104" y="0"/>
                      <a:pt x="127" y="44"/>
                    </a:cubicBezTo>
                    <a:cubicBezTo>
                      <a:pt x="88" y="2"/>
                      <a:pt x="23" y="46"/>
                      <a:pt x="26" y="7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87"/>
              <p:cNvSpPr>
                <a:spLocks/>
              </p:cNvSpPr>
              <p:nvPr/>
            </p:nvSpPr>
            <p:spPr bwMode="auto">
              <a:xfrm>
                <a:off x="5656263" y="2300288"/>
                <a:ext cx="301625" cy="184150"/>
              </a:xfrm>
              <a:custGeom>
                <a:avLst/>
                <a:gdLst>
                  <a:gd name="T0" fmla="*/ 83 w 101"/>
                  <a:gd name="T1" fmla="*/ 44 h 62"/>
                  <a:gd name="T2" fmla="*/ 83 w 101"/>
                  <a:gd name="T3" fmla="*/ 38 h 62"/>
                  <a:gd name="T4" fmla="*/ 101 w 101"/>
                  <a:gd name="T5" fmla="*/ 24 h 62"/>
                  <a:gd name="T6" fmla="*/ 82 w 101"/>
                  <a:gd name="T7" fmla="*/ 34 h 62"/>
                  <a:gd name="T8" fmla="*/ 81 w 101"/>
                  <a:gd name="T9" fmla="*/ 32 h 62"/>
                  <a:gd name="T10" fmla="*/ 96 w 101"/>
                  <a:gd name="T11" fmla="*/ 16 h 62"/>
                  <a:gd name="T12" fmla="*/ 79 w 101"/>
                  <a:gd name="T13" fmla="*/ 28 h 62"/>
                  <a:gd name="T14" fmla="*/ 78 w 101"/>
                  <a:gd name="T15" fmla="*/ 27 h 62"/>
                  <a:gd name="T16" fmla="*/ 89 w 101"/>
                  <a:gd name="T17" fmla="*/ 9 h 62"/>
                  <a:gd name="T18" fmla="*/ 75 w 101"/>
                  <a:gd name="T19" fmla="*/ 24 h 62"/>
                  <a:gd name="T20" fmla="*/ 0 w 101"/>
                  <a:gd name="T21" fmla="*/ 62 h 62"/>
                  <a:gd name="T22" fmla="*/ 83 w 101"/>
                  <a:gd name="T23"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62">
                    <a:moveTo>
                      <a:pt x="83" y="44"/>
                    </a:moveTo>
                    <a:cubicBezTo>
                      <a:pt x="83" y="42"/>
                      <a:pt x="83" y="40"/>
                      <a:pt x="83" y="38"/>
                    </a:cubicBezTo>
                    <a:cubicBezTo>
                      <a:pt x="93" y="32"/>
                      <a:pt x="99" y="29"/>
                      <a:pt x="101" y="24"/>
                    </a:cubicBezTo>
                    <a:cubicBezTo>
                      <a:pt x="101" y="24"/>
                      <a:pt x="91" y="30"/>
                      <a:pt x="82" y="34"/>
                    </a:cubicBezTo>
                    <a:cubicBezTo>
                      <a:pt x="81" y="33"/>
                      <a:pt x="81" y="33"/>
                      <a:pt x="81" y="32"/>
                    </a:cubicBezTo>
                    <a:cubicBezTo>
                      <a:pt x="91" y="25"/>
                      <a:pt x="95" y="21"/>
                      <a:pt x="96" y="16"/>
                    </a:cubicBezTo>
                    <a:cubicBezTo>
                      <a:pt x="96" y="16"/>
                      <a:pt x="88" y="23"/>
                      <a:pt x="79" y="28"/>
                    </a:cubicBezTo>
                    <a:cubicBezTo>
                      <a:pt x="79" y="28"/>
                      <a:pt x="78" y="27"/>
                      <a:pt x="78" y="27"/>
                    </a:cubicBezTo>
                    <a:cubicBezTo>
                      <a:pt x="87" y="19"/>
                      <a:pt x="89" y="14"/>
                      <a:pt x="89" y="9"/>
                    </a:cubicBezTo>
                    <a:cubicBezTo>
                      <a:pt x="89" y="9"/>
                      <a:pt x="83" y="18"/>
                      <a:pt x="75" y="24"/>
                    </a:cubicBezTo>
                    <a:cubicBezTo>
                      <a:pt x="55" y="2"/>
                      <a:pt x="1" y="7"/>
                      <a:pt x="0" y="62"/>
                    </a:cubicBezTo>
                    <a:cubicBezTo>
                      <a:pt x="18" y="0"/>
                      <a:pt x="77" y="15"/>
                      <a:pt x="83" y="4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194"/>
              <p:cNvSpPr>
                <a:spLocks/>
              </p:cNvSpPr>
              <p:nvPr/>
            </p:nvSpPr>
            <p:spPr bwMode="auto">
              <a:xfrm>
                <a:off x="4789488" y="2578100"/>
                <a:ext cx="220663" cy="246063"/>
              </a:xfrm>
              <a:custGeom>
                <a:avLst/>
                <a:gdLst>
                  <a:gd name="T0" fmla="*/ 51 w 74"/>
                  <a:gd name="T1" fmla="*/ 14 h 83"/>
                  <a:gd name="T2" fmla="*/ 26 w 74"/>
                  <a:gd name="T3" fmla="*/ 62 h 83"/>
                  <a:gd name="T4" fmla="*/ 60 w 74"/>
                  <a:gd name="T5" fmla="*/ 75 h 83"/>
                  <a:gd name="T6" fmla="*/ 66 w 74"/>
                  <a:gd name="T7" fmla="*/ 53 h 83"/>
                  <a:gd name="T8" fmla="*/ 50 w 74"/>
                  <a:gd name="T9" fmla="*/ 42 h 83"/>
                  <a:gd name="T10" fmla="*/ 56 w 74"/>
                  <a:gd name="T11" fmla="*/ 33 h 83"/>
                  <a:gd name="T12" fmla="*/ 51 w 74"/>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4" h="83">
                    <a:moveTo>
                      <a:pt x="51" y="14"/>
                    </a:moveTo>
                    <a:cubicBezTo>
                      <a:pt x="34" y="0"/>
                      <a:pt x="0" y="35"/>
                      <a:pt x="26" y="62"/>
                    </a:cubicBezTo>
                    <a:cubicBezTo>
                      <a:pt x="40" y="76"/>
                      <a:pt x="49" y="83"/>
                      <a:pt x="60" y="75"/>
                    </a:cubicBezTo>
                    <a:cubicBezTo>
                      <a:pt x="71" y="67"/>
                      <a:pt x="74" y="57"/>
                      <a:pt x="66" y="53"/>
                    </a:cubicBezTo>
                    <a:cubicBezTo>
                      <a:pt x="58" y="49"/>
                      <a:pt x="50" y="49"/>
                      <a:pt x="50" y="42"/>
                    </a:cubicBezTo>
                    <a:cubicBezTo>
                      <a:pt x="50" y="35"/>
                      <a:pt x="51" y="36"/>
                      <a:pt x="56" y="33"/>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195"/>
              <p:cNvSpPr>
                <a:spLocks noChangeArrowheads="1"/>
              </p:cNvSpPr>
              <p:nvPr/>
            </p:nvSpPr>
            <p:spPr bwMode="auto">
              <a:xfrm>
                <a:off x="4956176" y="2814638"/>
                <a:ext cx="63500" cy="63500"/>
              </a:xfrm>
              <a:prstGeom prst="ellipse">
                <a:avLst/>
              </a:pr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6083301" y="4492625"/>
                <a:ext cx="241300" cy="169863"/>
              </a:xfrm>
              <a:custGeom>
                <a:avLst/>
                <a:gdLst>
                  <a:gd name="T0" fmla="*/ 45 w 81"/>
                  <a:gd name="T1" fmla="*/ 39 h 57"/>
                  <a:gd name="T2" fmla="*/ 74 w 81"/>
                  <a:gd name="T3" fmla="*/ 57 h 57"/>
                  <a:gd name="T4" fmla="*/ 81 w 81"/>
                  <a:gd name="T5" fmla="*/ 42 h 57"/>
                  <a:gd name="T6" fmla="*/ 57 w 81"/>
                  <a:gd name="T7" fmla="*/ 27 h 57"/>
                  <a:gd name="T8" fmla="*/ 17 w 81"/>
                  <a:gd name="T9" fmla="*/ 0 h 57"/>
                  <a:gd name="T10" fmla="*/ 0 w 81"/>
                  <a:gd name="T11" fmla="*/ 11 h 57"/>
                  <a:gd name="T12" fmla="*/ 45 w 81"/>
                  <a:gd name="T13" fmla="*/ 39 h 57"/>
                </a:gdLst>
                <a:ahLst/>
                <a:cxnLst>
                  <a:cxn ang="0">
                    <a:pos x="T0" y="T1"/>
                  </a:cxn>
                  <a:cxn ang="0">
                    <a:pos x="T2" y="T3"/>
                  </a:cxn>
                  <a:cxn ang="0">
                    <a:pos x="T4" y="T5"/>
                  </a:cxn>
                  <a:cxn ang="0">
                    <a:pos x="T6" y="T7"/>
                  </a:cxn>
                  <a:cxn ang="0">
                    <a:pos x="T8" y="T9"/>
                  </a:cxn>
                  <a:cxn ang="0">
                    <a:pos x="T10" y="T11"/>
                  </a:cxn>
                  <a:cxn ang="0">
                    <a:pos x="T12" y="T13"/>
                  </a:cxn>
                </a:cxnLst>
                <a:rect l="0" t="0" r="r" b="b"/>
                <a:pathLst>
                  <a:path w="81" h="57">
                    <a:moveTo>
                      <a:pt x="45" y="39"/>
                    </a:moveTo>
                    <a:cubicBezTo>
                      <a:pt x="54" y="45"/>
                      <a:pt x="64" y="51"/>
                      <a:pt x="74" y="57"/>
                    </a:cubicBezTo>
                    <a:cubicBezTo>
                      <a:pt x="75" y="53"/>
                      <a:pt x="78" y="48"/>
                      <a:pt x="81" y="42"/>
                    </a:cubicBezTo>
                    <a:cubicBezTo>
                      <a:pt x="57" y="27"/>
                      <a:pt x="57" y="27"/>
                      <a:pt x="57" y="27"/>
                    </a:cubicBezTo>
                    <a:cubicBezTo>
                      <a:pt x="17" y="0"/>
                      <a:pt x="17" y="0"/>
                      <a:pt x="17" y="0"/>
                    </a:cubicBezTo>
                    <a:cubicBezTo>
                      <a:pt x="11" y="4"/>
                      <a:pt x="6" y="7"/>
                      <a:pt x="0" y="11"/>
                    </a:cubicBezTo>
                    <a:cubicBezTo>
                      <a:pt x="12" y="18"/>
                      <a:pt x="27" y="28"/>
                      <a:pt x="45" y="3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12"/>
              <p:cNvSpPr>
                <a:spLocks/>
              </p:cNvSpPr>
              <p:nvPr/>
            </p:nvSpPr>
            <p:spPr bwMode="auto">
              <a:xfrm>
                <a:off x="6300788" y="4618038"/>
                <a:ext cx="249238" cy="211138"/>
              </a:xfrm>
              <a:custGeom>
                <a:avLst/>
                <a:gdLst>
                  <a:gd name="T0" fmla="*/ 8 w 84"/>
                  <a:gd name="T1" fmla="*/ 0 h 71"/>
                  <a:gd name="T2" fmla="*/ 1 w 84"/>
                  <a:gd name="T3" fmla="*/ 15 h 71"/>
                  <a:gd name="T4" fmla="*/ 0 w 84"/>
                  <a:gd name="T5" fmla="*/ 20 h 71"/>
                  <a:gd name="T6" fmla="*/ 79 w 84"/>
                  <a:gd name="T7" fmla="*/ 71 h 71"/>
                  <a:gd name="T8" fmla="*/ 79 w 84"/>
                  <a:gd name="T9" fmla="*/ 65 h 71"/>
                  <a:gd name="T10" fmla="*/ 84 w 84"/>
                  <a:gd name="T11" fmla="*/ 37 h 71"/>
                  <a:gd name="T12" fmla="*/ 8 w 8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84" h="71">
                    <a:moveTo>
                      <a:pt x="8" y="0"/>
                    </a:moveTo>
                    <a:cubicBezTo>
                      <a:pt x="5" y="6"/>
                      <a:pt x="2" y="11"/>
                      <a:pt x="1" y="15"/>
                    </a:cubicBezTo>
                    <a:cubicBezTo>
                      <a:pt x="0" y="17"/>
                      <a:pt x="0" y="19"/>
                      <a:pt x="0" y="20"/>
                    </a:cubicBezTo>
                    <a:cubicBezTo>
                      <a:pt x="1" y="25"/>
                      <a:pt x="63" y="61"/>
                      <a:pt x="79" y="71"/>
                    </a:cubicBezTo>
                    <a:cubicBezTo>
                      <a:pt x="79" y="69"/>
                      <a:pt x="79" y="67"/>
                      <a:pt x="79" y="65"/>
                    </a:cubicBezTo>
                    <a:cubicBezTo>
                      <a:pt x="80" y="58"/>
                      <a:pt x="82" y="47"/>
                      <a:pt x="84" y="37"/>
                    </a:cubicBezTo>
                    <a:lnTo>
                      <a:pt x="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5254626" y="4829175"/>
                <a:ext cx="88900" cy="88900"/>
              </a:xfrm>
              <a:custGeom>
                <a:avLst/>
                <a:gdLst>
                  <a:gd name="T0" fmla="*/ 30 w 30"/>
                  <a:gd name="T1" fmla="*/ 4 h 30"/>
                  <a:gd name="T2" fmla="*/ 10 w 30"/>
                  <a:gd name="T3" fmla="*/ 0 h 30"/>
                  <a:gd name="T4" fmla="*/ 0 w 30"/>
                  <a:gd name="T5" fmla="*/ 25 h 30"/>
                  <a:gd name="T6" fmla="*/ 6 w 30"/>
                  <a:gd name="T7" fmla="*/ 26 h 30"/>
                  <a:gd name="T8" fmla="*/ 18 w 30"/>
                  <a:gd name="T9" fmla="*/ 30 h 30"/>
                  <a:gd name="T10" fmla="*/ 30 w 30"/>
                  <a:gd name="T11" fmla="*/ 4 h 30"/>
                </a:gdLst>
                <a:ahLst/>
                <a:cxnLst>
                  <a:cxn ang="0">
                    <a:pos x="T0" y="T1"/>
                  </a:cxn>
                  <a:cxn ang="0">
                    <a:pos x="T2" y="T3"/>
                  </a:cxn>
                  <a:cxn ang="0">
                    <a:pos x="T4" y="T5"/>
                  </a:cxn>
                  <a:cxn ang="0">
                    <a:pos x="T6" y="T7"/>
                  </a:cxn>
                  <a:cxn ang="0">
                    <a:pos x="T8" y="T9"/>
                  </a:cxn>
                  <a:cxn ang="0">
                    <a:pos x="T10" y="T11"/>
                  </a:cxn>
                </a:cxnLst>
                <a:rect l="0" t="0" r="r" b="b"/>
                <a:pathLst>
                  <a:path w="30" h="30">
                    <a:moveTo>
                      <a:pt x="30" y="4"/>
                    </a:moveTo>
                    <a:cubicBezTo>
                      <a:pt x="23" y="3"/>
                      <a:pt x="17" y="2"/>
                      <a:pt x="10" y="0"/>
                    </a:cubicBezTo>
                    <a:cubicBezTo>
                      <a:pt x="0" y="25"/>
                      <a:pt x="0" y="25"/>
                      <a:pt x="0" y="25"/>
                    </a:cubicBezTo>
                    <a:cubicBezTo>
                      <a:pt x="2" y="25"/>
                      <a:pt x="4" y="25"/>
                      <a:pt x="6" y="26"/>
                    </a:cubicBezTo>
                    <a:cubicBezTo>
                      <a:pt x="7" y="26"/>
                      <a:pt x="12" y="28"/>
                      <a:pt x="18" y="30"/>
                    </a:cubicBezTo>
                    <a:cubicBezTo>
                      <a:pt x="22" y="21"/>
                      <a:pt x="26" y="12"/>
                      <a:pt x="30" y="4"/>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5121276" y="4903788"/>
                <a:ext cx="187325" cy="255588"/>
              </a:xfrm>
              <a:custGeom>
                <a:avLst/>
                <a:gdLst>
                  <a:gd name="T0" fmla="*/ 63 w 63"/>
                  <a:gd name="T1" fmla="*/ 5 h 86"/>
                  <a:gd name="T2" fmla="*/ 51 w 63"/>
                  <a:gd name="T3" fmla="*/ 1 h 86"/>
                  <a:gd name="T4" fmla="*/ 45 w 63"/>
                  <a:gd name="T5" fmla="*/ 0 h 86"/>
                  <a:gd name="T6" fmla="*/ 39 w 63"/>
                  <a:gd name="T7" fmla="*/ 5 h 86"/>
                  <a:gd name="T8" fmla="*/ 0 w 63"/>
                  <a:gd name="T9" fmla="*/ 86 h 86"/>
                  <a:gd name="T10" fmla="*/ 2 w 63"/>
                  <a:gd name="T11" fmla="*/ 84 h 86"/>
                  <a:gd name="T12" fmla="*/ 12 w 63"/>
                  <a:gd name="T13" fmla="*/ 79 h 86"/>
                  <a:gd name="T14" fmla="*/ 36 w 63"/>
                  <a:gd name="T15" fmla="*/ 73 h 86"/>
                  <a:gd name="T16" fmla="*/ 40 w 63"/>
                  <a:gd name="T17" fmla="*/ 60 h 86"/>
                  <a:gd name="T18" fmla="*/ 63 w 63"/>
                  <a:gd name="T19"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86">
                    <a:moveTo>
                      <a:pt x="63" y="5"/>
                    </a:moveTo>
                    <a:cubicBezTo>
                      <a:pt x="57" y="3"/>
                      <a:pt x="52" y="1"/>
                      <a:pt x="51" y="1"/>
                    </a:cubicBezTo>
                    <a:cubicBezTo>
                      <a:pt x="49" y="0"/>
                      <a:pt x="47" y="0"/>
                      <a:pt x="45" y="0"/>
                    </a:cubicBezTo>
                    <a:cubicBezTo>
                      <a:pt x="43" y="0"/>
                      <a:pt x="41" y="2"/>
                      <a:pt x="39" y="5"/>
                    </a:cubicBezTo>
                    <a:cubicBezTo>
                      <a:pt x="30" y="19"/>
                      <a:pt x="13" y="53"/>
                      <a:pt x="0" y="86"/>
                    </a:cubicBezTo>
                    <a:cubicBezTo>
                      <a:pt x="1" y="85"/>
                      <a:pt x="1" y="85"/>
                      <a:pt x="2" y="84"/>
                    </a:cubicBezTo>
                    <a:cubicBezTo>
                      <a:pt x="3" y="83"/>
                      <a:pt x="7" y="81"/>
                      <a:pt x="12" y="79"/>
                    </a:cubicBezTo>
                    <a:cubicBezTo>
                      <a:pt x="18" y="77"/>
                      <a:pt x="27" y="75"/>
                      <a:pt x="36" y="73"/>
                    </a:cubicBezTo>
                    <a:cubicBezTo>
                      <a:pt x="38" y="68"/>
                      <a:pt x="39" y="63"/>
                      <a:pt x="40" y="60"/>
                    </a:cubicBezTo>
                    <a:cubicBezTo>
                      <a:pt x="42" y="54"/>
                      <a:pt x="52" y="30"/>
                      <a:pt x="63" y="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9" name="Group 338"/>
            <p:cNvGrpSpPr/>
            <p:nvPr/>
          </p:nvGrpSpPr>
          <p:grpSpPr>
            <a:xfrm>
              <a:off x="7832041" y="846831"/>
              <a:ext cx="2124760" cy="2667675"/>
              <a:chOff x="6735763" y="1765300"/>
              <a:chExt cx="2876551" cy="3611563"/>
            </a:xfrm>
            <a:effectLst>
              <a:outerShdw blurRad="203200" dir="13500000" sy="23000" kx="1200000" algn="br" rotWithShape="0">
                <a:prstClr val="black">
                  <a:alpha val="7000"/>
                </a:prstClr>
              </a:outerShdw>
            </a:effectLst>
          </p:grpSpPr>
          <p:sp>
            <p:nvSpPr>
              <p:cNvPr id="21" name="Freeform 9"/>
              <p:cNvSpPr>
                <a:spLocks/>
              </p:cNvSpPr>
              <p:nvPr/>
            </p:nvSpPr>
            <p:spPr bwMode="auto">
              <a:xfrm>
                <a:off x="8129588" y="3419475"/>
                <a:ext cx="422275" cy="504825"/>
              </a:xfrm>
              <a:custGeom>
                <a:avLst/>
                <a:gdLst>
                  <a:gd name="T0" fmla="*/ 142 w 142"/>
                  <a:gd name="T1" fmla="*/ 85 h 170"/>
                  <a:gd name="T2" fmla="*/ 56 w 142"/>
                  <a:gd name="T3" fmla="*/ 1 h 170"/>
                  <a:gd name="T4" fmla="*/ 0 w 142"/>
                  <a:gd name="T5" fmla="*/ 43 h 170"/>
                  <a:gd name="T6" fmla="*/ 142 w 142"/>
                  <a:gd name="T7" fmla="*/ 85 h 170"/>
                </a:gdLst>
                <a:ahLst/>
                <a:cxnLst>
                  <a:cxn ang="0">
                    <a:pos x="T0" y="T1"/>
                  </a:cxn>
                  <a:cxn ang="0">
                    <a:pos x="T2" y="T3"/>
                  </a:cxn>
                  <a:cxn ang="0">
                    <a:pos x="T4" y="T5"/>
                  </a:cxn>
                  <a:cxn ang="0">
                    <a:pos x="T6" y="T7"/>
                  </a:cxn>
                </a:cxnLst>
                <a:rect l="0" t="0" r="r" b="b"/>
                <a:pathLst>
                  <a:path w="142" h="170">
                    <a:moveTo>
                      <a:pt x="142" y="85"/>
                    </a:moveTo>
                    <a:cubicBezTo>
                      <a:pt x="135" y="76"/>
                      <a:pt x="62" y="3"/>
                      <a:pt x="56" y="1"/>
                    </a:cubicBezTo>
                    <a:cubicBezTo>
                      <a:pt x="49" y="0"/>
                      <a:pt x="0" y="39"/>
                      <a:pt x="0" y="43"/>
                    </a:cubicBezTo>
                    <a:cubicBezTo>
                      <a:pt x="0" y="45"/>
                      <a:pt x="110" y="170"/>
                      <a:pt x="142" y="8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p:cNvSpPr>
                <a:spLocks/>
              </p:cNvSpPr>
              <p:nvPr/>
            </p:nvSpPr>
            <p:spPr bwMode="auto">
              <a:xfrm>
                <a:off x="7810501" y="3163888"/>
                <a:ext cx="595313" cy="538163"/>
              </a:xfrm>
              <a:custGeom>
                <a:avLst/>
                <a:gdLst>
                  <a:gd name="T0" fmla="*/ 22 w 200"/>
                  <a:gd name="T1" fmla="*/ 5 h 181"/>
                  <a:gd name="T2" fmla="*/ 81 w 200"/>
                  <a:gd name="T3" fmla="*/ 8 h 181"/>
                  <a:gd name="T4" fmla="*/ 172 w 200"/>
                  <a:gd name="T5" fmla="*/ 90 h 181"/>
                  <a:gd name="T6" fmla="*/ 200 w 200"/>
                  <a:gd name="T7" fmla="*/ 121 h 181"/>
                  <a:gd name="T8" fmla="*/ 154 w 200"/>
                  <a:gd name="T9" fmla="*/ 173 h 181"/>
                  <a:gd name="T10" fmla="*/ 91 w 200"/>
                  <a:gd name="T11" fmla="*/ 171 h 181"/>
                  <a:gd name="T12" fmla="*/ 3 w 200"/>
                  <a:gd name="T13" fmla="*/ 46 h 181"/>
                  <a:gd name="T14" fmla="*/ 22 w 200"/>
                  <a:gd name="T15" fmla="*/ 5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81">
                    <a:moveTo>
                      <a:pt x="22" y="5"/>
                    </a:moveTo>
                    <a:cubicBezTo>
                      <a:pt x="34" y="0"/>
                      <a:pt x="73" y="5"/>
                      <a:pt x="81" y="8"/>
                    </a:cubicBezTo>
                    <a:cubicBezTo>
                      <a:pt x="89" y="11"/>
                      <a:pt x="154" y="75"/>
                      <a:pt x="172" y="90"/>
                    </a:cubicBezTo>
                    <a:cubicBezTo>
                      <a:pt x="190" y="106"/>
                      <a:pt x="200" y="121"/>
                      <a:pt x="200" y="121"/>
                    </a:cubicBezTo>
                    <a:cubicBezTo>
                      <a:pt x="154" y="173"/>
                      <a:pt x="154" y="173"/>
                      <a:pt x="154" y="173"/>
                    </a:cubicBezTo>
                    <a:cubicBezTo>
                      <a:pt x="154" y="173"/>
                      <a:pt x="99" y="181"/>
                      <a:pt x="91" y="171"/>
                    </a:cubicBezTo>
                    <a:cubicBezTo>
                      <a:pt x="83" y="162"/>
                      <a:pt x="0" y="58"/>
                      <a:pt x="3" y="46"/>
                    </a:cubicBezTo>
                    <a:cubicBezTo>
                      <a:pt x="6" y="33"/>
                      <a:pt x="22" y="5"/>
                      <a:pt x="2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
              <p:cNvSpPr>
                <a:spLocks/>
              </p:cNvSpPr>
              <p:nvPr/>
            </p:nvSpPr>
            <p:spPr bwMode="auto">
              <a:xfrm>
                <a:off x="8007351" y="3282950"/>
                <a:ext cx="350838" cy="403225"/>
              </a:xfrm>
              <a:custGeom>
                <a:avLst/>
                <a:gdLst>
                  <a:gd name="T0" fmla="*/ 118 w 118"/>
                  <a:gd name="T1" fmla="*/ 99 h 136"/>
                  <a:gd name="T2" fmla="*/ 88 w 118"/>
                  <a:gd name="T3" fmla="*/ 133 h 136"/>
                  <a:gd name="T4" fmla="*/ 48 w 118"/>
                  <a:gd name="T5" fmla="*/ 136 h 136"/>
                  <a:gd name="T6" fmla="*/ 0 w 118"/>
                  <a:gd name="T7" fmla="*/ 0 h 136"/>
                  <a:gd name="T8" fmla="*/ 118 w 118"/>
                  <a:gd name="T9" fmla="*/ 99 h 136"/>
                </a:gdLst>
                <a:ahLst/>
                <a:cxnLst>
                  <a:cxn ang="0">
                    <a:pos x="T0" y="T1"/>
                  </a:cxn>
                  <a:cxn ang="0">
                    <a:pos x="T2" y="T3"/>
                  </a:cxn>
                  <a:cxn ang="0">
                    <a:pos x="T4" y="T5"/>
                  </a:cxn>
                  <a:cxn ang="0">
                    <a:pos x="T6" y="T7"/>
                  </a:cxn>
                  <a:cxn ang="0">
                    <a:pos x="T8" y="T9"/>
                  </a:cxn>
                </a:cxnLst>
                <a:rect l="0" t="0" r="r" b="b"/>
                <a:pathLst>
                  <a:path w="118" h="136">
                    <a:moveTo>
                      <a:pt x="118" y="99"/>
                    </a:moveTo>
                    <a:cubicBezTo>
                      <a:pt x="88" y="133"/>
                      <a:pt x="88" y="133"/>
                      <a:pt x="88" y="133"/>
                    </a:cubicBezTo>
                    <a:cubicBezTo>
                      <a:pt x="88" y="133"/>
                      <a:pt x="66" y="136"/>
                      <a:pt x="48" y="136"/>
                    </a:cubicBezTo>
                    <a:cubicBezTo>
                      <a:pt x="0" y="0"/>
                      <a:pt x="0" y="0"/>
                      <a:pt x="0" y="0"/>
                    </a:cubicBezTo>
                    <a:cubicBezTo>
                      <a:pt x="0" y="0"/>
                      <a:pt x="94" y="80"/>
                      <a:pt x="118" y="9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2"/>
              <p:cNvSpPr>
                <a:spLocks/>
              </p:cNvSpPr>
              <p:nvPr/>
            </p:nvSpPr>
            <p:spPr bwMode="auto">
              <a:xfrm>
                <a:off x="8027988" y="4059238"/>
                <a:ext cx="1304925" cy="433388"/>
              </a:xfrm>
              <a:custGeom>
                <a:avLst/>
                <a:gdLst>
                  <a:gd name="T0" fmla="*/ 0 w 438"/>
                  <a:gd name="T1" fmla="*/ 24 h 146"/>
                  <a:gd name="T2" fmla="*/ 84 w 438"/>
                  <a:gd name="T3" fmla="*/ 71 h 146"/>
                  <a:gd name="T4" fmla="*/ 230 w 438"/>
                  <a:gd name="T5" fmla="*/ 76 h 146"/>
                  <a:gd name="T6" fmla="*/ 377 w 438"/>
                  <a:gd name="T7" fmla="*/ 131 h 146"/>
                  <a:gd name="T8" fmla="*/ 409 w 438"/>
                  <a:gd name="T9" fmla="*/ 137 h 146"/>
                  <a:gd name="T10" fmla="*/ 438 w 438"/>
                  <a:gd name="T11" fmla="*/ 20 h 146"/>
                  <a:gd name="T12" fmla="*/ 249 w 438"/>
                  <a:gd name="T13" fmla="*/ 10 h 146"/>
                  <a:gd name="T14" fmla="*/ 100 w 438"/>
                  <a:gd name="T15" fmla="*/ 2 h 146"/>
                  <a:gd name="T16" fmla="*/ 23 w 438"/>
                  <a:gd name="T17" fmla="*/ 3 h 146"/>
                  <a:gd name="T18" fmla="*/ 0 w 438"/>
                  <a:gd name="T19"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146">
                    <a:moveTo>
                      <a:pt x="0" y="24"/>
                    </a:moveTo>
                    <a:cubicBezTo>
                      <a:pt x="4" y="42"/>
                      <a:pt x="20" y="59"/>
                      <a:pt x="84" y="71"/>
                    </a:cubicBezTo>
                    <a:cubicBezTo>
                      <a:pt x="147" y="82"/>
                      <a:pt x="173" y="72"/>
                      <a:pt x="230" y="76"/>
                    </a:cubicBezTo>
                    <a:cubicBezTo>
                      <a:pt x="286" y="81"/>
                      <a:pt x="377" y="131"/>
                      <a:pt x="377" y="131"/>
                    </a:cubicBezTo>
                    <a:cubicBezTo>
                      <a:pt x="377" y="131"/>
                      <a:pt x="408" y="146"/>
                      <a:pt x="409" y="137"/>
                    </a:cubicBezTo>
                    <a:cubicBezTo>
                      <a:pt x="411" y="128"/>
                      <a:pt x="438" y="20"/>
                      <a:pt x="438" y="20"/>
                    </a:cubicBezTo>
                    <a:cubicBezTo>
                      <a:pt x="438" y="20"/>
                      <a:pt x="273" y="11"/>
                      <a:pt x="249" y="10"/>
                    </a:cubicBezTo>
                    <a:cubicBezTo>
                      <a:pt x="224" y="8"/>
                      <a:pt x="114" y="4"/>
                      <a:pt x="100" y="2"/>
                    </a:cubicBezTo>
                    <a:cubicBezTo>
                      <a:pt x="86" y="0"/>
                      <a:pt x="35" y="0"/>
                      <a:pt x="23" y="3"/>
                    </a:cubicBezTo>
                    <a:cubicBezTo>
                      <a:pt x="10" y="7"/>
                      <a:pt x="0" y="24"/>
                      <a:pt x="0" y="2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3"/>
              <p:cNvSpPr>
                <a:spLocks/>
              </p:cNvSpPr>
              <p:nvPr/>
            </p:nvSpPr>
            <p:spPr bwMode="auto">
              <a:xfrm>
                <a:off x="8186738" y="4216400"/>
                <a:ext cx="969963" cy="228600"/>
              </a:xfrm>
              <a:custGeom>
                <a:avLst/>
                <a:gdLst>
                  <a:gd name="T0" fmla="*/ 4 w 326"/>
                  <a:gd name="T1" fmla="*/ 12 h 77"/>
                  <a:gd name="T2" fmla="*/ 31 w 326"/>
                  <a:gd name="T3" fmla="*/ 18 h 77"/>
                  <a:gd name="T4" fmla="*/ 177 w 326"/>
                  <a:gd name="T5" fmla="*/ 23 h 77"/>
                  <a:gd name="T6" fmla="*/ 322 w 326"/>
                  <a:gd name="T7" fmla="*/ 77 h 77"/>
                  <a:gd name="T8" fmla="*/ 326 w 326"/>
                  <a:gd name="T9" fmla="*/ 41 h 77"/>
                  <a:gd name="T10" fmla="*/ 186 w 326"/>
                  <a:gd name="T11" fmla="*/ 4 h 77"/>
                  <a:gd name="T12" fmla="*/ 53 w 326"/>
                  <a:gd name="T13" fmla="*/ 1 h 77"/>
                  <a:gd name="T14" fmla="*/ 2 w 326"/>
                  <a:gd name="T15" fmla="*/ 4 h 77"/>
                  <a:gd name="T16" fmla="*/ 4 w 326"/>
                  <a:gd name="T17"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77">
                    <a:moveTo>
                      <a:pt x="4" y="12"/>
                    </a:moveTo>
                    <a:cubicBezTo>
                      <a:pt x="12" y="14"/>
                      <a:pt x="21" y="16"/>
                      <a:pt x="31" y="18"/>
                    </a:cubicBezTo>
                    <a:cubicBezTo>
                      <a:pt x="94" y="29"/>
                      <a:pt x="120" y="19"/>
                      <a:pt x="177" y="23"/>
                    </a:cubicBezTo>
                    <a:cubicBezTo>
                      <a:pt x="228" y="27"/>
                      <a:pt x="308" y="70"/>
                      <a:pt x="322" y="77"/>
                    </a:cubicBezTo>
                    <a:cubicBezTo>
                      <a:pt x="324" y="58"/>
                      <a:pt x="326" y="41"/>
                      <a:pt x="326" y="41"/>
                    </a:cubicBezTo>
                    <a:cubicBezTo>
                      <a:pt x="326" y="41"/>
                      <a:pt x="201" y="5"/>
                      <a:pt x="186" y="4"/>
                    </a:cubicBezTo>
                    <a:cubicBezTo>
                      <a:pt x="171" y="2"/>
                      <a:pt x="72" y="2"/>
                      <a:pt x="53" y="1"/>
                    </a:cubicBezTo>
                    <a:cubicBezTo>
                      <a:pt x="34" y="0"/>
                      <a:pt x="4" y="2"/>
                      <a:pt x="2" y="4"/>
                    </a:cubicBezTo>
                    <a:cubicBezTo>
                      <a:pt x="0" y="7"/>
                      <a:pt x="2" y="8"/>
                      <a:pt x="4" y="1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4"/>
              <p:cNvSpPr>
                <a:spLocks/>
              </p:cNvSpPr>
              <p:nvPr/>
            </p:nvSpPr>
            <p:spPr bwMode="auto">
              <a:xfrm>
                <a:off x="7680326" y="5030788"/>
                <a:ext cx="714375" cy="346075"/>
              </a:xfrm>
              <a:custGeom>
                <a:avLst/>
                <a:gdLst>
                  <a:gd name="T0" fmla="*/ 40 w 240"/>
                  <a:gd name="T1" fmla="*/ 9 h 116"/>
                  <a:gd name="T2" fmla="*/ 8 w 240"/>
                  <a:gd name="T3" fmla="*/ 70 h 116"/>
                  <a:gd name="T4" fmla="*/ 5 w 240"/>
                  <a:gd name="T5" fmla="*/ 115 h 116"/>
                  <a:gd name="T6" fmla="*/ 206 w 240"/>
                  <a:gd name="T7" fmla="*/ 115 h 116"/>
                  <a:gd name="T8" fmla="*/ 239 w 240"/>
                  <a:gd name="T9" fmla="*/ 98 h 116"/>
                  <a:gd name="T10" fmla="*/ 185 w 240"/>
                  <a:gd name="T11" fmla="*/ 54 h 116"/>
                  <a:gd name="T12" fmla="*/ 88 w 240"/>
                  <a:gd name="T13" fmla="*/ 0 h 116"/>
                  <a:gd name="T14" fmla="*/ 40 w 240"/>
                  <a:gd name="T15" fmla="*/ 9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16">
                    <a:moveTo>
                      <a:pt x="40" y="9"/>
                    </a:moveTo>
                    <a:cubicBezTo>
                      <a:pt x="34" y="14"/>
                      <a:pt x="17" y="55"/>
                      <a:pt x="8" y="70"/>
                    </a:cubicBezTo>
                    <a:cubicBezTo>
                      <a:pt x="0" y="85"/>
                      <a:pt x="5" y="115"/>
                      <a:pt x="5" y="115"/>
                    </a:cubicBezTo>
                    <a:cubicBezTo>
                      <a:pt x="5" y="115"/>
                      <a:pt x="200" y="116"/>
                      <a:pt x="206" y="115"/>
                    </a:cubicBezTo>
                    <a:cubicBezTo>
                      <a:pt x="213" y="115"/>
                      <a:pt x="240" y="116"/>
                      <a:pt x="239" y="98"/>
                    </a:cubicBezTo>
                    <a:cubicBezTo>
                      <a:pt x="238" y="81"/>
                      <a:pt x="232" y="70"/>
                      <a:pt x="185" y="54"/>
                    </a:cubicBezTo>
                    <a:cubicBezTo>
                      <a:pt x="138" y="37"/>
                      <a:pt x="92" y="0"/>
                      <a:pt x="88" y="0"/>
                    </a:cubicBezTo>
                    <a:cubicBezTo>
                      <a:pt x="85" y="0"/>
                      <a:pt x="40" y="9"/>
                      <a:pt x="40" y="9"/>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5"/>
              <p:cNvSpPr>
                <a:spLocks/>
              </p:cNvSpPr>
              <p:nvPr/>
            </p:nvSpPr>
            <p:spPr bwMode="auto">
              <a:xfrm>
                <a:off x="7691438" y="5299075"/>
                <a:ext cx="703263" cy="77788"/>
              </a:xfrm>
              <a:custGeom>
                <a:avLst/>
                <a:gdLst>
                  <a:gd name="T0" fmla="*/ 0 w 236"/>
                  <a:gd name="T1" fmla="*/ 10 h 26"/>
                  <a:gd name="T2" fmla="*/ 1 w 236"/>
                  <a:gd name="T3" fmla="*/ 25 h 26"/>
                  <a:gd name="T4" fmla="*/ 202 w 236"/>
                  <a:gd name="T5" fmla="*/ 25 h 26"/>
                  <a:gd name="T6" fmla="*/ 235 w 236"/>
                  <a:gd name="T7" fmla="*/ 8 h 26"/>
                  <a:gd name="T8" fmla="*/ 234 w 236"/>
                  <a:gd name="T9" fmla="*/ 0 h 26"/>
                  <a:gd name="T10" fmla="*/ 185 w 236"/>
                  <a:gd name="T11" fmla="*/ 9 h 26"/>
                  <a:gd name="T12" fmla="*/ 0 w 236"/>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236" h="26">
                    <a:moveTo>
                      <a:pt x="0" y="10"/>
                    </a:moveTo>
                    <a:cubicBezTo>
                      <a:pt x="0" y="19"/>
                      <a:pt x="1" y="25"/>
                      <a:pt x="1" y="25"/>
                    </a:cubicBezTo>
                    <a:cubicBezTo>
                      <a:pt x="1" y="25"/>
                      <a:pt x="196" y="26"/>
                      <a:pt x="202" y="25"/>
                    </a:cubicBezTo>
                    <a:cubicBezTo>
                      <a:pt x="209" y="25"/>
                      <a:pt x="236" y="26"/>
                      <a:pt x="235" y="8"/>
                    </a:cubicBezTo>
                    <a:cubicBezTo>
                      <a:pt x="235" y="5"/>
                      <a:pt x="234" y="2"/>
                      <a:pt x="234" y="0"/>
                    </a:cubicBezTo>
                    <a:cubicBezTo>
                      <a:pt x="222" y="3"/>
                      <a:pt x="204" y="7"/>
                      <a:pt x="185" y="9"/>
                    </a:cubicBezTo>
                    <a:cubicBezTo>
                      <a:pt x="155" y="12"/>
                      <a:pt x="34" y="11"/>
                      <a:pt x="0" y="1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6"/>
              <p:cNvSpPr>
                <a:spLocks/>
              </p:cNvSpPr>
              <p:nvPr/>
            </p:nvSpPr>
            <p:spPr bwMode="auto">
              <a:xfrm>
                <a:off x="7602538" y="4067175"/>
                <a:ext cx="735013" cy="1246188"/>
              </a:xfrm>
              <a:custGeom>
                <a:avLst/>
                <a:gdLst>
                  <a:gd name="T0" fmla="*/ 247 w 247"/>
                  <a:gd name="T1" fmla="*/ 0 h 419"/>
                  <a:gd name="T2" fmla="*/ 172 w 247"/>
                  <a:gd name="T3" fmla="*/ 360 h 419"/>
                  <a:gd name="T4" fmla="*/ 140 w 247"/>
                  <a:gd name="T5" fmla="*/ 360 h 419"/>
                  <a:gd name="T6" fmla="*/ 35 w 247"/>
                  <a:gd name="T7" fmla="*/ 394 h 419"/>
                  <a:gd name="T8" fmla="*/ 154 w 247"/>
                  <a:gd name="T9" fmla="*/ 9 h 419"/>
                  <a:gd name="T10" fmla="*/ 247 w 247"/>
                  <a:gd name="T11" fmla="*/ 0 h 419"/>
                </a:gdLst>
                <a:ahLst/>
                <a:cxnLst>
                  <a:cxn ang="0">
                    <a:pos x="T0" y="T1"/>
                  </a:cxn>
                  <a:cxn ang="0">
                    <a:pos x="T2" y="T3"/>
                  </a:cxn>
                  <a:cxn ang="0">
                    <a:pos x="T4" y="T5"/>
                  </a:cxn>
                  <a:cxn ang="0">
                    <a:pos x="T6" y="T7"/>
                  </a:cxn>
                  <a:cxn ang="0">
                    <a:pos x="T8" y="T9"/>
                  </a:cxn>
                  <a:cxn ang="0">
                    <a:pos x="T10" y="T11"/>
                  </a:cxn>
                </a:cxnLst>
                <a:rect l="0" t="0" r="r" b="b"/>
                <a:pathLst>
                  <a:path w="247" h="419">
                    <a:moveTo>
                      <a:pt x="247" y="0"/>
                    </a:moveTo>
                    <a:cubicBezTo>
                      <a:pt x="241" y="25"/>
                      <a:pt x="176" y="360"/>
                      <a:pt x="172" y="360"/>
                    </a:cubicBezTo>
                    <a:cubicBezTo>
                      <a:pt x="163" y="359"/>
                      <a:pt x="148" y="360"/>
                      <a:pt x="140" y="360"/>
                    </a:cubicBezTo>
                    <a:cubicBezTo>
                      <a:pt x="78" y="363"/>
                      <a:pt x="35" y="393"/>
                      <a:pt x="35" y="394"/>
                    </a:cubicBezTo>
                    <a:cubicBezTo>
                      <a:pt x="0" y="419"/>
                      <a:pt x="139" y="187"/>
                      <a:pt x="154" y="9"/>
                    </a:cubicBezTo>
                    <a:lnTo>
                      <a:pt x="247"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7"/>
              <p:cNvSpPr>
                <a:spLocks/>
              </p:cNvSpPr>
              <p:nvPr/>
            </p:nvSpPr>
            <p:spPr bwMode="auto">
              <a:xfrm>
                <a:off x="7608888" y="4175125"/>
                <a:ext cx="520700" cy="1133475"/>
              </a:xfrm>
              <a:custGeom>
                <a:avLst/>
                <a:gdLst>
                  <a:gd name="T0" fmla="*/ 170 w 175"/>
                  <a:gd name="T1" fmla="*/ 324 h 381"/>
                  <a:gd name="T2" fmla="*/ 138 w 175"/>
                  <a:gd name="T3" fmla="*/ 324 h 381"/>
                  <a:gd name="T4" fmla="*/ 33 w 175"/>
                  <a:gd name="T5" fmla="*/ 358 h 381"/>
                  <a:gd name="T6" fmla="*/ 147 w 175"/>
                  <a:gd name="T7" fmla="*/ 11 h 381"/>
                  <a:gd name="T8" fmla="*/ 175 w 175"/>
                  <a:gd name="T9" fmla="*/ 0 h 381"/>
                  <a:gd name="T10" fmla="*/ 116 w 175"/>
                  <a:gd name="T11" fmla="*/ 191 h 381"/>
                  <a:gd name="T12" fmla="*/ 71 w 175"/>
                  <a:gd name="T13" fmla="*/ 320 h 381"/>
                  <a:gd name="T14" fmla="*/ 135 w 175"/>
                  <a:gd name="T15" fmla="*/ 310 h 381"/>
                  <a:gd name="T16" fmla="*/ 170 w 175"/>
                  <a:gd name="T17" fmla="*/ 32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381">
                    <a:moveTo>
                      <a:pt x="170" y="324"/>
                    </a:moveTo>
                    <a:cubicBezTo>
                      <a:pt x="161" y="323"/>
                      <a:pt x="146" y="324"/>
                      <a:pt x="138" y="324"/>
                    </a:cubicBezTo>
                    <a:cubicBezTo>
                      <a:pt x="76" y="327"/>
                      <a:pt x="33" y="357"/>
                      <a:pt x="33" y="358"/>
                    </a:cubicBezTo>
                    <a:cubicBezTo>
                      <a:pt x="0" y="381"/>
                      <a:pt x="118" y="182"/>
                      <a:pt x="147" y="11"/>
                    </a:cubicBezTo>
                    <a:cubicBezTo>
                      <a:pt x="159" y="7"/>
                      <a:pt x="175" y="0"/>
                      <a:pt x="175" y="0"/>
                    </a:cubicBezTo>
                    <a:cubicBezTo>
                      <a:pt x="175" y="0"/>
                      <a:pt x="132" y="144"/>
                      <a:pt x="116" y="191"/>
                    </a:cubicBezTo>
                    <a:cubicBezTo>
                      <a:pt x="99" y="238"/>
                      <a:pt x="71" y="320"/>
                      <a:pt x="71" y="320"/>
                    </a:cubicBezTo>
                    <a:cubicBezTo>
                      <a:pt x="71" y="320"/>
                      <a:pt x="121" y="308"/>
                      <a:pt x="135" y="310"/>
                    </a:cubicBezTo>
                    <a:cubicBezTo>
                      <a:pt x="149" y="312"/>
                      <a:pt x="166" y="322"/>
                      <a:pt x="170" y="324"/>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8"/>
              <p:cNvSpPr>
                <a:spLocks/>
              </p:cNvSpPr>
              <p:nvPr/>
            </p:nvSpPr>
            <p:spPr bwMode="auto">
              <a:xfrm>
                <a:off x="7286626" y="3187700"/>
                <a:ext cx="642938" cy="882650"/>
              </a:xfrm>
              <a:custGeom>
                <a:avLst/>
                <a:gdLst>
                  <a:gd name="T0" fmla="*/ 216 w 216"/>
                  <a:gd name="T1" fmla="*/ 18 h 297"/>
                  <a:gd name="T2" fmla="*/ 29 w 216"/>
                  <a:gd name="T3" fmla="*/ 297 h 297"/>
                  <a:gd name="T4" fmla="*/ 0 w 216"/>
                  <a:gd name="T5" fmla="*/ 289 h 297"/>
                  <a:gd name="T6" fmla="*/ 194 w 216"/>
                  <a:gd name="T7" fmla="*/ 4 h 297"/>
                  <a:gd name="T8" fmla="*/ 216 w 216"/>
                  <a:gd name="T9" fmla="*/ 18 h 297"/>
                </a:gdLst>
                <a:ahLst/>
                <a:cxnLst>
                  <a:cxn ang="0">
                    <a:pos x="T0" y="T1"/>
                  </a:cxn>
                  <a:cxn ang="0">
                    <a:pos x="T2" y="T3"/>
                  </a:cxn>
                  <a:cxn ang="0">
                    <a:pos x="T4" y="T5"/>
                  </a:cxn>
                  <a:cxn ang="0">
                    <a:pos x="T6" y="T7"/>
                  </a:cxn>
                  <a:cxn ang="0">
                    <a:pos x="T8" y="T9"/>
                  </a:cxn>
                </a:cxnLst>
                <a:rect l="0" t="0" r="r" b="b"/>
                <a:pathLst>
                  <a:path w="216" h="297">
                    <a:moveTo>
                      <a:pt x="216" y="18"/>
                    </a:moveTo>
                    <a:cubicBezTo>
                      <a:pt x="163" y="108"/>
                      <a:pt x="87" y="205"/>
                      <a:pt x="29" y="297"/>
                    </a:cubicBezTo>
                    <a:cubicBezTo>
                      <a:pt x="0" y="289"/>
                      <a:pt x="0" y="289"/>
                      <a:pt x="0" y="289"/>
                    </a:cubicBezTo>
                    <a:cubicBezTo>
                      <a:pt x="0" y="289"/>
                      <a:pt x="199" y="9"/>
                      <a:pt x="194" y="4"/>
                    </a:cubicBezTo>
                    <a:cubicBezTo>
                      <a:pt x="189" y="0"/>
                      <a:pt x="216" y="18"/>
                      <a:pt x="216" y="1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9"/>
              <p:cNvSpPr>
                <a:spLocks/>
              </p:cNvSpPr>
              <p:nvPr/>
            </p:nvSpPr>
            <p:spPr bwMode="auto">
              <a:xfrm>
                <a:off x="7345363" y="3440113"/>
                <a:ext cx="396875" cy="558800"/>
              </a:xfrm>
              <a:custGeom>
                <a:avLst/>
                <a:gdLst>
                  <a:gd name="T0" fmla="*/ 0 w 133"/>
                  <a:gd name="T1" fmla="*/ 176 h 188"/>
                  <a:gd name="T2" fmla="*/ 123 w 133"/>
                  <a:gd name="T3" fmla="*/ 0 h 188"/>
                  <a:gd name="T4" fmla="*/ 133 w 133"/>
                  <a:gd name="T5" fmla="*/ 14 h 188"/>
                  <a:gd name="T6" fmla="*/ 9 w 133"/>
                  <a:gd name="T7" fmla="*/ 188 h 188"/>
                  <a:gd name="T8" fmla="*/ 0 w 133"/>
                  <a:gd name="T9" fmla="*/ 176 h 188"/>
                </a:gdLst>
                <a:ahLst/>
                <a:cxnLst>
                  <a:cxn ang="0">
                    <a:pos x="T0" y="T1"/>
                  </a:cxn>
                  <a:cxn ang="0">
                    <a:pos x="T2" y="T3"/>
                  </a:cxn>
                  <a:cxn ang="0">
                    <a:pos x="T4" y="T5"/>
                  </a:cxn>
                  <a:cxn ang="0">
                    <a:pos x="T6" y="T7"/>
                  </a:cxn>
                  <a:cxn ang="0">
                    <a:pos x="T8" y="T9"/>
                  </a:cxn>
                </a:cxnLst>
                <a:rect l="0" t="0" r="r" b="b"/>
                <a:pathLst>
                  <a:path w="133" h="188">
                    <a:moveTo>
                      <a:pt x="0" y="176"/>
                    </a:moveTo>
                    <a:cubicBezTo>
                      <a:pt x="28" y="135"/>
                      <a:pt x="82" y="59"/>
                      <a:pt x="123" y="0"/>
                    </a:cubicBezTo>
                    <a:cubicBezTo>
                      <a:pt x="133" y="14"/>
                      <a:pt x="133" y="14"/>
                      <a:pt x="133" y="14"/>
                    </a:cubicBezTo>
                    <a:cubicBezTo>
                      <a:pt x="127" y="19"/>
                      <a:pt x="9" y="188"/>
                      <a:pt x="9" y="188"/>
                    </a:cubicBezTo>
                    <a:lnTo>
                      <a:pt x="0" y="176"/>
                    </a:ln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0"/>
              <p:cNvSpPr>
                <a:spLocks/>
              </p:cNvSpPr>
              <p:nvPr/>
            </p:nvSpPr>
            <p:spPr bwMode="auto">
              <a:xfrm>
                <a:off x="7381876" y="3071813"/>
                <a:ext cx="1101725" cy="1243013"/>
              </a:xfrm>
              <a:custGeom>
                <a:avLst/>
                <a:gdLst>
                  <a:gd name="T0" fmla="*/ 22 w 370"/>
                  <a:gd name="T1" fmla="*/ 87 h 418"/>
                  <a:gd name="T2" fmla="*/ 146 w 370"/>
                  <a:gd name="T3" fmla="*/ 244 h 418"/>
                  <a:gd name="T4" fmla="*/ 193 w 370"/>
                  <a:gd name="T5" fmla="*/ 408 h 418"/>
                  <a:gd name="T6" fmla="*/ 285 w 370"/>
                  <a:gd name="T7" fmla="*/ 371 h 418"/>
                  <a:gd name="T8" fmla="*/ 370 w 370"/>
                  <a:gd name="T9" fmla="*/ 337 h 418"/>
                  <a:gd name="T10" fmla="*/ 237 w 370"/>
                  <a:gd name="T11" fmla="*/ 98 h 418"/>
                  <a:gd name="T12" fmla="*/ 202 w 370"/>
                  <a:gd name="T13" fmla="*/ 38 h 418"/>
                  <a:gd name="T14" fmla="*/ 22 w 370"/>
                  <a:gd name="T15" fmla="*/ 87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0" h="418">
                    <a:moveTo>
                      <a:pt x="22" y="87"/>
                    </a:moveTo>
                    <a:cubicBezTo>
                      <a:pt x="35" y="110"/>
                      <a:pt x="104" y="172"/>
                      <a:pt x="146" y="244"/>
                    </a:cubicBezTo>
                    <a:cubicBezTo>
                      <a:pt x="188" y="316"/>
                      <a:pt x="180" y="398"/>
                      <a:pt x="193" y="408"/>
                    </a:cubicBezTo>
                    <a:cubicBezTo>
                      <a:pt x="206" y="418"/>
                      <a:pt x="248" y="400"/>
                      <a:pt x="285" y="371"/>
                    </a:cubicBezTo>
                    <a:cubicBezTo>
                      <a:pt x="321" y="342"/>
                      <a:pt x="370" y="337"/>
                      <a:pt x="370" y="337"/>
                    </a:cubicBezTo>
                    <a:cubicBezTo>
                      <a:pt x="353" y="301"/>
                      <a:pt x="310" y="171"/>
                      <a:pt x="237" y="98"/>
                    </a:cubicBezTo>
                    <a:cubicBezTo>
                      <a:pt x="214" y="75"/>
                      <a:pt x="219" y="51"/>
                      <a:pt x="202" y="38"/>
                    </a:cubicBezTo>
                    <a:cubicBezTo>
                      <a:pt x="153" y="0"/>
                      <a:pt x="0" y="47"/>
                      <a:pt x="22"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1"/>
              <p:cNvSpPr>
                <a:spLocks/>
              </p:cNvSpPr>
              <p:nvPr/>
            </p:nvSpPr>
            <p:spPr bwMode="auto">
              <a:xfrm>
                <a:off x="7551738" y="3440113"/>
                <a:ext cx="876300" cy="874713"/>
              </a:xfrm>
              <a:custGeom>
                <a:avLst/>
                <a:gdLst>
                  <a:gd name="T0" fmla="*/ 0 w 294"/>
                  <a:gd name="T1" fmla="*/ 5 h 294"/>
                  <a:gd name="T2" fmla="*/ 89 w 294"/>
                  <a:gd name="T3" fmla="*/ 120 h 294"/>
                  <a:gd name="T4" fmla="*/ 136 w 294"/>
                  <a:gd name="T5" fmla="*/ 284 h 294"/>
                  <a:gd name="T6" fmla="*/ 228 w 294"/>
                  <a:gd name="T7" fmla="*/ 247 h 294"/>
                  <a:gd name="T8" fmla="*/ 290 w 294"/>
                  <a:gd name="T9" fmla="*/ 218 h 294"/>
                  <a:gd name="T10" fmla="*/ 290 w 294"/>
                  <a:gd name="T11" fmla="*/ 218 h 294"/>
                  <a:gd name="T12" fmla="*/ 171 w 294"/>
                  <a:gd name="T13" fmla="*/ 245 h 294"/>
                  <a:gd name="T14" fmla="*/ 115 w 294"/>
                  <a:gd name="T15" fmla="*/ 100 h 294"/>
                  <a:gd name="T16" fmla="*/ 29 w 294"/>
                  <a:gd name="T17" fmla="*/ 5 h 294"/>
                  <a:gd name="T18" fmla="*/ 0 w 294"/>
                  <a:gd name="T19" fmla="*/ 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0" y="5"/>
                    </a:moveTo>
                    <a:cubicBezTo>
                      <a:pt x="27" y="35"/>
                      <a:pt x="63" y="76"/>
                      <a:pt x="89" y="120"/>
                    </a:cubicBezTo>
                    <a:cubicBezTo>
                      <a:pt x="131" y="192"/>
                      <a:pt x="123" y="274"/>
                      <a:pt x="136" y="284"/>
                    </a:cubicBezTo>
                    <a:cubicBezTo>
                      <a:pt x="149" y="294"/>
                      <a:pt x="191" y="276"/>
                      <a:pt x="228" y="247"/>
                    </a:cubicBezTo>
                    <a:cubicBezTo>
                      <a:pt x="248" y="230"/>
                      <a:pt x="273" y="222"/>
                      <a:pt x="290" y="218"/>
                    </a:cubicBezTo>
                    <a:cubicBezTo>
                      <a:pt x="290" y="218"/>
                      <a:pt x="290" y="218"/>
                      <a:pt x="290" y="218"/>
                    </a:cubicBezTo>
                    <a:cubicBezTo>
                      <a:pt x="294" y="216"/>
                      <a:pt x="208" y="220"/>
                      <a:pt x="171" y="245"/>
                    </a:cubicBezTo>
                    <a:cubicBezTo>
                      <a:pt x="134" y="270"/>
                      <a:pt x="134" y="132"/>
                      <a:pt x="115" y="100"/>
                    </a:cubicBezTo>
                    <a:cubicBezTo>
                      <a:pt x="96" y="68"/>
                      <a:pt x="28" y="3"/>
                      <a:pt x="29" y="5"/>
                    </a:cubicBezTo>
                    <a:cubicBezTo>
                      <a:pt x="30" y="8"/>
                      <a:pt x="21" y="0"/>
                      <a:pt x="0" y="5"/>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2"/>
              <p:cNvSpPr>
                <a:spLocks/>
              </p:cNvSpPr>
              <p:nvPr/>
            </p:nvSpPr>
            <p:spPr bwMode="auto">
              <a:xfrm>
                <a:off x="7561263" y="3157538"/>
                <a:ext cx="347663" cy="136525"/>
              </a:xfrm>
              <a:custGeom>
                <a:avLst/>
                <a:gdLst>
                  <a:gd name="T0" fmla="*/ 35 w 117"/>
                  <a:gd name="T1" fmla="*/ 1 h 46"/>
                  <a:gd name="T2" fmla="*/ 8 w 117"/>
                  <a:gd name="T3" fmla="*/ 13 h 46"/>
                  <a:gd name="T4" fmla="*/ 34 w 117"/>
                  <a:gd name="T5" fmla="*/ 35 h 46"/>
                  <a:gd name="T6" fmla="*/ 81 w 117"/>
                  <a:gd name="T7" fmla="*/ 45 h 46"/>
                  <a:gd name="T8" fmla="*/ 116 w 117"/>
                  <a:gd name="T9" fmla="*/ 26 h 46"/>
                  <a:gd name="T10" fmla="*/ 98 w 117"/>
                  <a:gd name="T11" fmla="*/ 5 h 46"/>
                  <a:gd name="T12" fmla="*/ 35 w 117"/>
                  <a:gd name="T13" fmla="*/ 1 h 46"/>
                </a:gdLst>
                <a:ahLst/>
                <a:cxnLst>
                  <a:cxn ang="0">
                    <a:pos x="T0" y="T1"/>
                  </a:cxn>
                  <a:cxn ang="0">
                    <a:pos x="T2" y="T3"/>
                  </a:cxn>
                  <a:cxn ang="0">
                    <a:pos x="T4" y="T5"/>
                  </a:cxn>
                  <a:cxn ang="0">
                    <a:pos x="T6" y="T7"/>
                  </a:cxn>
                  <a:cxn ang="0">
                    <a:pos x="T8" y="T9"/>
                  </a:cxn>
                  <a:cxn ang="0">
                    <a:pos x="T10" y="T11"/>
                  </a:cxn>
                  <a:cxn ang="0">
                    <a:pos x="T12" y="T13"/>
                  </a:cxn>
                </a:cxnLst>
                <a:rect l="0" t="0" r="r" b="b"/>
                <a:pathLst>
                  <a:path w="117" h="46">
                    <a:moveTo>
                      <a:pt x="35" y="1"/>
                    </a:moveTo>
                    <a:cubicBezTo>
                      <a:pt x="30" y="2"/>
                      <a:pt x="17" y="3"/>
                      <a:pt x="8" y="13"/>
                    </a:cubicBezTo>
                    <a:cubicBezTo>
                      <a:pt x="0" y="23"/>
                      <a:pt x="22" y="31"/>
                      <a:pt x="34" y="35"/>
                    </a:cubicBezTo>
                    <a:cubicBezTo>
                      <a:pt x="45" y="39"/>
                      <a:pt x="56" y="46"/>
                      <a:pt x="81" y="45"/>
                    </a:cubicBezTo>
                    <a:cubicBezTo>
                      <a:pt x="107" y="45"/>
                      <a:pt x="115" y="39"/>
                      <a:pt x="116" y="26"/>
                    </a:cubicBezTo>
                    <a:cubicBezTo>
                      <a:pt x="117" y="14"/>
                      <a:pt x="113" y="9"/>
                      <a:pt x="98" y="5"/>
                    </a:cubicBezTo>
                    <a:cubicBezTo>
                      <a:pt x="84" y="0"/>
                      <a:pt x="35" y="1"/>
                      <a:pt x="35" y="1"/>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3"/>
              <p:cNvSpPr>
                <a:spLocks/>
              </p:cNvSpPr>
              <p:nvPr/>
            </p:nvSpPr>
            <p:spPr bwMode="auto">
              <a:xfrm>
                <a:off x="7569201" y="3032125"/>
                <a:ext cx="304800" cy="234950"/>
              </a:xfrm>
              <a:custGeom>
                <a:avLst/>
                <a:gdLst>
                  <a:gd name="T0" fmla="*/ 0 w 102"/>
                  <a:gd name="T1" fmla="*/ 10 h 79"/>
                  <a:gd name="T2" fmla="*/ 8 w 102"/>
                  <a:gd name="T3" fmla="*/ 59 h 79"/>
                  <a:gd name="T4" fmla="*/ 76 w 102"/>
                  <a:gd name="T5" fmla="*/ 79 h 79"/>
                  <a:gd name="T6" fmla="*/ 98 w 102"/>
                  <a:gd name="T7" fmla="*/ 62 h 79"/>
                  <a:gd name="T8" fmla="*/ 73 w 102"/>
                  <a:gd name="T9" fmla="*/ 17 h 79"/>
                  <a:gd name="T10" fmla="*/ 0 w 102"/>
                  <a:gd name="T11" fmla="*/ 10 h 79"/>
                </a:gdLst>
                <a:ahLst/>
                <a:cxnLst>
                  <a:cxn ang="0">
                    <a:pos x="T0" y="T1"/>
                  </a:cxn>
                  <a:cxn ang="0">
                    <a:pos x="T2" y="T3"/>
                  </a:cxn>
                  <a:cxn ang="0">
                    <a:pos x="T4" y="T5"/>
                  </a:cxn>
                  <a:cxn ang="0">
                    <a:pos x="T6" y="T7"/>
                  </a:cxn>
                  <a:cxn ang="0">
                    <a:pos x="T8" y="T9"/>
                  </a:cxn>
                  <a:cxn ang="0">
                    <a:pos x="T10" y="T11"/>
                  </a:cxn>
                </a:cxnLst>
                <a:rect l="0" t="0" r="r" b="b"/>
                <a:pathLst>
                  <a:path w="102" h="79">
                    <a:moveTo>
                      <a:pt x="0" y="10"/>
                    </a:moveTo>
                    <a:cubicBezTo>
                      <a:pt x="10" y="29"/>
                      <a:pt x="8" y="59"/>
                      <a:pt x="8" y="59"/>
                    </a:cubicBezTo>
                    <a:cubicBezTo>
                      <a:pt x="8" y="59"/>
                      <a:pt x="56" y="78"/>
                      <a:pt x="76" y="79"/>
                    </a:cubicBezTo>
                    <a:cubicBezTo>
                      <a:pt x="96" y="79"/>
                      <a:pt x="102" y="69"/>
                      <a:pt x="98" y="62"/>
                    </a:cubicBezTo>
                    <a:cubicBezTo>
                      <a:pt x="95" y="56"/>
                      <a:pt x="77" y="34"/>
                      <a:pt x="73" y="17"/>
                    </a:cubicBezTo>
                    <a:cubicBezTo>
                      <a:pt x="69" y="0"/>
                      <a:pt x="0" y="10"/>
                      <a:pt x="0"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
              <p:cNvSpPr>
                <a:spLocks/>
              </p:cNvSpPr>
              <p:nvPr/>
            </p:nvSpPr>
            <p:spPr bwMode="auto">
              <a:xfrm>
                <a:off x="7167563" y="2901950"/>
                <a:ext cx="441325" cy="288925"/>
              </a:xfrm>
              <a:custGeom>
                <a:avLst/>
                <a:gdLst>
                  <a:gd name="T0" fmla="*/ 0 w 148"/>
                  <a:gd name="T1" fmla="*/ 20 h 97"/>
                  <a:gd name="T2" fmla="*/ 38 w 148"/>
                  <a:gd name="T3" fmla="*/ 73 h 97"/>
                  <a:gd name="T4" fmla="*/ 82 w 148"/>
                  <a:gd name="T5" fmla="*/ 94 h 97"/>
                  <a:gd name="T6" fmla="*/ 64 w 148"/>
                  <a:gd name="T7" fmla="*/ 69 h 97"/>
                  <a:gd name="T8" fmla="*/ 99 w 148"/>
                  <a:gd name="T9" fmla="*/ 80 h 97"/>
                  <a:gd name="T10" fmla="*/ 132 w 148"/>
                  <a:gd name="T11" fmla="*/ 83 h 97"/>
                  <a:gd name="T12" fmla="*/ 111 w 148"/>
                  <a:gd name="T13" fmla="*/ 46 h 97"/>
                  <a:gd name="T14" fmla="*/ 148 w 148"/>
                  <a:gd name="T15" fmla="*/ 51 h 97"/>
                  <a:gd name="T16" fmla="*/ 64 w 148"/>
                  <a:gd name="T17" fmla="*/ 0 h 97"/>
                  <a:gd name="T18" fmla="*/ 0 w 148"/>
                  <a:gd name="T19" fmla="*/ 2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97">
                    <a:moveTo>
                      <a:pt x="0" y="20"/>
                    </a:moveTo>
                    <a:cubicBezTo>
                      <a:pt x="1" y="23"/>
                      <a:pt x="12" y="55"/>
                      <a:pt x="38" y="73"/>
                    </a:cubicBezTo>
                    <a:cubicBezTo>
                      <a:pt x="64" y="92"/>
                      <a:pt x="86" y="97"/>
                      <a:pt x="82" y="94"/>
                    </a:cubicBezTo>
                    <a:cubicBezTo>
                      <a:pt x="78" y="92"/>
                      <a:pt x="64" y="69"/>
                      <a:pt x="64" y="69"/>
                    </a:cubicBezTo>
                    <a:cubicBezTo>
                      <a:pt x="64" y="69"/>
                      <a:pt x="65" y="71"/>
                      <a:pt x="99" y="80"/>
                    </a:cubicBezTo>
                    <a:cubicBezTo>
                      <a:pt x="132" y="88"/>
                      <a:pt x="132" y="83"/>
                      <a:pt x="132" y="83"/>
                    </a:cubicBezTo>
                    <a:cubicBezTo>
                      <a:pt x="111" y="46"/>
                      <a:pt x="111" y="46"/>
                      <a:pt x="111" y="46"/>
                    </a:cubicBezTo>
                    <a:cubicBezTo>
                      <a:pt x="148" y="51"/>
                      <a:pt x="148" y="51"/>
                      <a:pt x="148" y="51"/>
                    </a:cubicBezTo>
                    <a:cubicBezTo>
                      <a:pt x="64" y="0"/>
                      <a:pt x="64" y="0"/>
                      <a:pt x="64" y="0"/>
                    </a:cubicBezTo>
                    <a:lnTo>
                      <a:pt x="0" y="20"/>
                    </a:ln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5"/>
              <p:cNvSpPr>
                <a:spLocks/>
              </p:cNvSpPr>
              <p:nvPr/>
            </p:nvSpPr>
            <p:spPr bwMode="auto">
              <a:xfrm>
                <a:off x="8197851" y="3113088"/>
                <a:ext cx="393700" cy="619125"/>
              </a:xfrm>
              <a:custGeom>
                <a:avLst/>
                <a:gdLst>
                  <a:gd name="T0" fmla="*/ 36 w 132"/>
                  <a:gd name="T1" fmla="*/ 0 h 208"/>
                  <a:gd name="T2" fmla="*/ 119 w 132"/>
                  <a:gd name="T3" fmla="*/ 188 h 208"/>
                  <a:gd name="T4" fmla="*/ 62 w 132"/>
                  <a:gd name="T5" fmla="*/ 208 h 208"/>
                  <a:gd name="T6" fmla="*/ 0 w 132"/>
                  <a:gd name="T7" fmla="*/ 31 h 208"/>
                  <a:gd name="T8" fmla="*/ 36 w 132"/>
                  <a:gd name="T9" fmla="*/ 0 h 208"/>
                </a:gdLst>
                <a:ahLst/>
                <a:cxnLst>
                  <a:cxn ang="0">
                    <a:pos x="T0" y="T1"/>
                  </a:cxn>
                  <a:cxn ang="0">
                    <a:pos x="T2" y="T3"/>
                  </a:cxn>
                  <a:cxn ang="0">
                    <a:pos x="T4" y="T5"/>
                  </a:cxn>
                  <a:cxn ang="0">
                    <a:pos x="T6" y="T7"/>
                  </a:cxn>
                  <a:cxn ang="0">
                    <a:pos x="T8" y="T9"/>
                  </a:cxn>
                </a:cxnLst>
                <a:rect l="0" t="0" r="r" b="b"/>
                <a:pathLst>
                  <a:path w="132" h="208">
                    <a:moveTo>
                      <a:pt x="36" y="0"/>
                    </a:moveTo>
                    <a:cubicBezTo>
                      <a:pt x="44" y="5"/>
                      <a:pt x="132" y="165"/>
                      <a:pt x="119" y="188"/>
                    </a:cubicBezTo>
                    <a:cubicBezTo>
                      <a:pt x="109" y="206"/>
                      <a:pt x="62" y="208"/>
                      <a:pt x="62" y="208"/>
                    </a:cubicBezTo>
                    <a:cubicBezTo>
                      <a:pt x="38" y="157"/>
                      <a:pt x="34" y="102"/>
                      <a:pt x="0" y="31"/>
                    </a:cubicBezTo>
                    <a:lnTo>
                      <a:pt x="3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6"/>
              <p:cNvSpPr>
                <a:spLocks/>
              </p:cNvSpPr>
              <p:nvPr/>
            </p:nvSpPr>
            <p:spPr bwMode="auto">
              <a:xfrm>
                <a:off x="8075613" y="2955925"/>
                <a:ext cx="325438" cy="331788"/>
              </a:xfrm>
              <a:custGeom>
                <a:avLst/>
                <a:gdLst>
                  <a:gd name="T0" fmla="*/ 17 w 109"/>
                  <a:gd name="T1" fmla="*/ 4 h 112"/>
                  <a:gd name="T2" fmla="*/ 3 w 109"/>
                  <a:gd name="T3" fmla="*/ 18 h 112"/>
                  <a:gd name="T4" fmla="*/ 6 w 109"/>
                  <a:gd name="T5" fmla="*/ 25 h 112"/>
                  <a:gd name="T6" fmla="*/ 2 w 109"/>
                  <a:gd name="T7" fmla="*/ 39 h 112"/>
                  <a:gd name="T8" fmla="*/ 12 w 109"/>
                  <a:gd name="T9" fmla="*/ 50 h 112"/>
                  <a:gd name="T10" fmla="*/ 5 w 109"/>
                  <a:gd name="T11" fmla="*/ 63 h 112"/>
                  <a:gd name="T12" fmla="*/ 17 w 109"/>
                  <a:gd name="T13" fmla="*/ 74 h 112"/>
                  <a:gd name="T14" fmla="*/ 21 w 109"/>
                  <a:gd name="T15" fmla="*/ 90 h 112"/>
                  <a:gd name="T16" fmla="*/ 38 w 109"/>
                  <a:gd name="T17" fmla="*/ 101 h 112"/>
                  <a:gd name="T18" fmla="*/ 82 w 109"/>
                  <a:gd name="T19" fmla="*/ 103 h 112"/>
                  <a:gd name="T20" fmla="*/ 90 w 109"/>
                  <a:gd name="T21" fmla="*/ 28 h 112"/>
                  <a:gd name="T22" fmla="*/ 17 w 109"/>
                  <a:gd name="T23"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112">
                    <a:moveTo>
                      <a:pt x="17" y="4"/>
                    </a:moveTo>
                    <a:cubicBezTo>
                      <a:pt x="11" y="7"/>
                      <a:pt x="4" y="7"/>
                      <a:pt x="3" y="18"/>
                    </a:cubicBezTo>
                    <a:cubicBezTo>
                      <a:pt x="3" y="20"/>
                      <a:pt x="7" y="24"/>
                      <a:pt x="6" y="25"/>
                    </a:cubicBezTo>
                    <a:cubicBezTo>
                      <a:pt x="4" y="30"/>
                      <a:pt x="0" y="33"/>
                      <a:pt x="2" y="39"/>
                    </a:cubicBezTo>
                    <a:cubicBezTo>
                      <a:pt x="3" y="43"/>
                      <a:pt x="7" y="48"/>
                      <a:pt x="12" y="50"/>
                    </a:cubicBezTo>
                    <a:cubicBezTo>
                      <a:pt x="12" y="50"/>
                      <a:pt x="4" y="52"/>
                      <a:pt x="5" y="63"/>
                    </a:cubicBezTo>
                    <a:cubicBezTo>
                      <a:pt x="6" y="73"/>
                      <a:pt x="15" y="70"/>
                      <a:pt x="17" y="74"/>
                    </a:cubicBezTo>
                    <a:cubicBezTo>
                      <a:pt x="18" y="76"/>
                      <a:pt x="12" y="81"/>
                      <a:pt x="21" y="90"/>
                    </a:cubicBezTo>
                    <a:cubicBezTo>
                      <a:pt x="26" y="96"/>
                      <a:pt x="32" y="97"/>
                      <a:pt x="38" y="101"/>
                    </a:cubicBezTo>
                    <a:cubicBezTo>
                      <a:pt x="51" y="110"/>
                      <a:pt x="63" y="112"/>
                      <a:pt x="82" y="103"/>
                    </a:cubicBezTo>
                    <a:cubicBezTo>
                      <a:pt x="100" y="94"/>
                      <a:pt x="109" y="57"/>
                      <a:pt x="90" y="28"/>
                    </a:cubicBezTo>
                    <a:cubicBezTo>
                      <a:pt x="71" y="0"/>
                      <a:pt x="17" y="4"/>
                      <a:pt x="17" y="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7"/>
              <p:cNvSpPr>
                <a:spLocks/>
              </p:cNvSpPr>
              <p:nvPr/>
            </p:nvSpPr>
            <p:spPr bwMode="auto">
              <a:xfrm>
                <a:off x="6838951" y="2012950"/>
                <a:ext cx="1314450" cy="1155700"/>
              </a:xfrm>
              <a:custGeom>
                <a:avLst/>
                <a:gdLst>
                  <a:gd name="T0" fmla="*/ 183 w 441"/>
                  <a:gd name="T1" fmla="*/ 28 h 389"/>
                  <a:gd name="T2" fmla="*/ 396 w 441"/>
                  <a:gd name="T3" fmla="*/ 134 h 389"/>
                  <a:gd name="T4" fmla="*/ 418 w 441"/>
                  <a:gd name="T5" fmla="*/ 183 h 389"/>
                  <a:gd name="T6" fmla="*/ 346 w 441"/>
                  <a:gd name="T7" fmla="*/ 364 h 389"/>
                  <a:gd name="T8" fmla="*/ 158 w 441"/>
                  <a:gd name="T9" fmla="*/ 338 h 389"/>
                  <a:gd name="T10" fmla="*/ 183 w 441"/>
                  <a:gd name="T11" fmla="*/ 28 h 389"/>
                </a:gdLst>
                <a:ahLst/>
                <a:cxnLst>
                  <a:cxn ang="0">
                    <a:pos x="T0" y="T1"/>
                  </a:cxn>
                  <a:cxn ang="0">
                    <a:pos x="T2" y="T3"/>
                  </a:cxn>
                  <a:cxn ang="0">
                    <a:pos x="T4" y="T5"/>
                  </a:cxn>
                  <a:cxn ang="0">
                    <a:pos x="T6" y="T7"/>
                  </a:cxn>
                  <a:cxn ang="0">
                    <a:pos x="T8" y="T9"/>
                  </a:cxn>
                  <a:cxn ang="0">
                    <a:pos x="T10" y="T11"/>
                  </a:cxn>
                </a:cxnLst>
                <a:rect l="0" t="0" r="r" b="b"/>
                <a:pathLst>
                  <a:path w="441" h="389">
                    <a:moveTo>
                      <a:pt x="183" y="28"/>
                    </a:moveTo>
                    <a:cubicBezTo>
                      <a:pt x="277" y="0"/>
                      <a:pt x="364" y="27"/>
                      <a:pt x="396" y="134"/>
                    </a:cubicBezTo>
                    <a:cubicBezTo>
                      <a:pt x="398" y="141"/>
                      <a:pt x="416" y="176"/>
                      <a:pt x="418" y="183"/>
                    </a:cubicBezTo>
                    <a:cubicBezTo>
                      <a:pt x="441" y="281"/>
                      <a:pt x="417" y="341"/>
                      <a:pt x="346" y="364"/>
                    </a:cubicBezTo>
                    <a:cubicBezTo>
                      <a:pt x="271" y="389"/>
                      <a:pt x="208" y="380"/>
                      <a:pt x="158" y="338"/>
                    </a:cubicBezTo>
                    <a:cubicBezTo>
                      <a:pt x="0" y="303"/>
                      <a:pt x="90" y="57"/>
                      <a:pt x="183" y="2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8"/>
              <p:cNvSpPr>
                <a:spLocks/>
              </p:cNvSpPr>
              <p:nvPr/>
            </p:nvSpPr>
            <p:spPr bwMode="auto">
              <a:xfrm>
                <a:off x="7167563" y="2851150"/>
                <a:ext cx="908050" cy="317500"/>
              </a:xfrm>
              <a:custGeom>
                <a:avLst/>
                <a:gdLst>
                  <a:gd name="T0" fmla="*/ 305 w 305"/>
                  <a:gd name="T1" fmla="*/ 25 h 107"/>
                  <a:gd name="T2" fmla="*/ 236 w 305"/>
                  <a:gd name="T3" fmla="*/ 82 h 107"/>
                  <a:gd name="T4" fmla="*/ 48 w 305"/>
                  <a:gd name="T5" fmla="*/ 56 h 107"/>
                  <a:gd name="T6" fmla="*/ 0 w 305"/>
                  <a:gd name="T7" fmla="*/ 34 h 107"/>
                  <a:gd name="T8" fmla="*/ 18 w 305"/>
                  <a:gd name="T9" fmla="*/ 15 h 107"/>
                  <a:gd name="T10" fmla="*/ 29 w 305"/>
                  <a:gd name="T11" fmla="*/ 1 h 107"/>
                  <a:gd name="T12" fmla="*/ 114 w 305"/>
                  <a:gd name="T13" fmla="*/ 68 h 107"/>
                  <a:gd name="T14" fmla="*/ 237 w 305"/>
                  <a:gd name="T15" fmla="*/ 75 h 107"/>
                  <a:gd name="T16" fmla="*/ 305 w 305"/>
                  <a:gd name="T1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107">
                    <a:moveTo>
                      <a:pt x="305" y="25"/>
                    </a:moveTo>
                    <a:cubicBezTo>
                      <a:pt x="292" y="52"/>
                      <a:pt x="269" y="71"/>
                      <a:pt x="236" y="82"/>
                    </a:cubicBezTo>
                    <a:cubicBezTo>
                      <a:pt x="161" y="107"/>
                      <a:pt x="98" y="98"/>
                      <a:pt x="48" y="56"/>
                    </a:cubicBezTo>
                    <a:cubicBezTo>
                      <a:pt x="29" y="52"/>
                      <a:pt x="13" y="44"/>
                      <a:pt x="0" y="34"/>
                    </a:cubicBezTo>
                    <a:cubicBezTo>
                      <a:pt x="18" y="15"/>
                      <a:pt x="18" y="15"/>
                      <a:pt x="18" y="15"/>
                    </a:cubicBezTo>
                    <a:cubicBezTo>
                      <a:pt x="18" y="15"/>
                      <a:pt x="34" y="2"/>
                      <a:pt x="29" y="1"/>
                    </a:cubicBezTo>
                    <a:cubicBezTo>
                      <a:pt x="25" y="0"/>
                      <a:pt x="74" y="52"/>
                      <a:pt x="114" y="68"/>
                    </a:cubicBezTo>
                    <a:cubicBezTo>
                      <a:pt x="154" y="85"/>
                      <a:pt x="202" y="86"/>
                      <a:pt x="237" y="75"/>
                    </a:cubicBezTo>
                    <a:cubicBezTo>
                      <a:pt x="263" y="67"/>
                      <a:pt x="292" y="39"/>
                      <a:pt x="305" y="2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9"/>
              <p:cNvSpPr>
                <a:spLocks/>
              </p:cNvSpPr>
              <p:nvPr/>
            </p:nvSpPr>
            <p:spPr bwMode="auto">
              <a:xfrm>
                <a:off x="7440613" y="2390775"/>
                <a:ext cx="311150" cy="195263"/>
              </a:xfrm>
              <a:custGeom>
                <a:avLst/>
                <a:gdLst>
                  <a:gd name="T0" fmla="*/ 0 w 104"/>
                  <a:gd name="T1" fmla="*/ 66 h 66"/>
                  <a:gd name="T2" fmla="*/ 102 w 104"/>
                  <a:gd name="T3" fmla="*/ 19 h 66"/>
                  <a:gd name="T4" fmla="*/ 59 w 104"/>
                  <a:gd name="T5" fmla="*/ 42 h 66"/>
                  <a:gd name="T6" fmla="*/ 0 w 104"/>
                  <a:gd name="T7" fmla="*/ 66 h 66"/>
                </a:gdLst>
                <a:ahLst/>
                <a:cxnLst>
                  <a:cxn ang="0">
                    <a:pos x="T0" y="T1"/>
                  </a:cxn>
                  <a:cxn ang="0">
                    <a:pos x="T2" y="T3"/>
                  </a:cxn>
                  <a:cxn ang="0">
                    <a:pos x="T4" y="T5"/>
                  </a:cxn>
                  <a:cxn ang="0">
                    <a:pos x="T6" y="T7"/>
                  </a:cxn>
                </a:cxnLst>
                <a:rect l="0" t="0" r="r" b="b"/>
                <a:pathLst>
                  <a:path w="104" h="66">
                    <a:moveTo>
                      <a:pt x="0" y="66"/>
                    </a:moveTo>
                    <a:cubicBezTo>
                      <a:pt x="13" y="46"/>
                      <a:pt x="85" y="0"/>
                      <a:pt x="102" y="19"/>
                    </a:cubicBezTo>
                    <a:cubicBezTo>
                      <a:pt x="104" y="23"/>
                      <a:pt x="83" y="32"/>
                      <a:pt x="59" y="42"/>
                    </a:cubicBezTo>
                    <a:cubicBezTo>
                      <a:pt x="36" y="52"/>
                      <a:pt x="11" y="61"/>
                      <a:pt x="0" y="6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0"/>
              <p:cNvSpPr>
                <a:spLocks/>
              </p:cNvSpPr>
              <p:nvPr/>
            </p:nvSpPr>
            <p:spPr bwMode="auto">
              <a:xfrm>
                <a:off x="6735763" y="1765300"/>
                <a:ext cx="1360488" cy="1252538"/>
              </a:xfrm>
              <a:custGeom>
                <a:avLst/>
                <a:gdLst>
                  <a:gd name="T0" fmla="*/ 155 w 457"/>
                  <a:gd name="T1" fmla="*/ 338 h 421"/>
                  <a:gd name="T2" fmla="*/ 140 w 457"/>
                  <a:gd name="T3" fmla="*/ 315 h 421"/>
                  <a:gd name="T4" fmla="*/ 189 w 457"/>
                  <a:gd name="T5" fmla="*/ 362 h 421"/>
                  <a:gd name="T6" fmla="*/ 205 w 457"/>
                  <a:gd name="T7" fmla="*/ 345 h 421"/>
                  <a:gd name="T8" fmla="*/ 176 w 457"/>
                  <a:gd name="T9" fmla="*/ 303 h 421"/>
                  <a:gd name="T10" fmla="*/ 147 w 457"/>
                  <a:gd name="T11" fmla="*/ 259 h 421"/>
                  <a:gd name="T12" fmla="*/ 330 w 457"/>
                  <a:gd name="T13" fmla="*/ 211 h 421"/>
                  <a:gd name="T14" fmla="*/ 250 w 457"/>
                  <a:gd name="T15" fmla="*/ 189 h 421"/>
                  <a:gd name="T16" fmla="*/ 457 w 457"/>
                  <a:gd name="T17" fmla="*/ 105 h 421"/>
                  <a:gd name="T18" fmla="*/ 386 w 457"/>
                  <a:gd name="T19" fmla="*/ 122 h 421"/>
                  <a:gd name="T20" fmla="*/ 400 w 457"/>
                  <a:gd name="T21" fmla="*/ 0 h 421"/>
                  <a:gd name="T22" fmla="*/ 72 w 457"/>
                  <a:gd name="T23" fmla="*/ 222 h 421"/>
                  <a:gd name="T24" fmla="*/ 193 w 457"/>
                  <a:gd name="T25" fmla="*/ 421 h 421"/>
                  <a:gd name="T26" fmla="*/ 152 w 457"/>
                  <a:gd name="T27" fmla="*/ 367 h 421"/>
                  <a:gd name="T28" fmla="*/ 155 w 457"/>
                  <a:gd name="T29" fmla="*/ 33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1">
                    <a:moveTo>
                      <a:pt x="155" y="338"/>
                    </a:moveTo>
                    <a:cubicBezTo>
                      <a:pt x="154" y="336"/>
                      <a:pt x="145" y="328"/>
                      <a:pt x="140" y="315"/>
                    </a:cubicBezTo>
                    <a:cubicBezTo>
                      <a:pt x="158" y="325"/>
                      <a:pt x="189" y="362"/>
                      <a:pt x="189" y="362"/>
                    </a:cubicBezTo>
                    <a:cubicBezTo>
                      <a:pt x="205" y="345"/>
                      <a:pt x="205" y="345"/>
                      <a:pt x="205" y="345"/>
                    </a:cubicBezTo>
                    <a:cubicBezTo>
                      <a:pt x="205" y="345"/>
                      <a:pt x="188" y="327"/>
                      <a:pt x="176" y="303"/>
                    </a:cubicBezTo>
                    <a:cubicBezTo>
                      <a:pt x="168" y="289"/>
                      <a:pt x="155" y="271"/>
                      <a:pt x="147" y="259"/>
                    </a:cubicBezTo>
                    <a:cubicBezTo>
                      <a:pt x="171" y="256"/>
                      <a:pt x="267" y="253"/>
                      <a:pt x="330" y="211"/>
                    </a:cubicBezTo>
                    <a:cubicBezTo>
                      <a:pt x="284" y="206"/>
                      <a:pt x="260" y="198"/>
                      <a:pt x="250" y="189"/>
                    </a:cubicBezTo>
                    <a:cubicBezTo>
                      <a:pt x="330" y="207"/>
                      <a:pt x="421" y="184"/>
                      <a:pt x="457" y="105"/>
                    </a:cubicBezTo>
                    <a:cubicBezTo>
                      <a:pt x="386" y="122"/>
                      <a:pt x="386" y="122"/>
                      <a:pt x="386" y="122"/>
                    </a:cubicBezTo>
                    <a:cubicBezTo>
                      <a:pt x="441" y="102"/>
                      <a:pt x="427" y="54"/>
                      <a:pt x="400" y="0"/>
                    </a:cubicBezTo>
                    <a:cubicBezTo>
                      <a:pt x="367" y="112"/>
                      <a:pt x="53" y="76"/>
                      <a:pt x="72" y="222"/>
                    </a:cubicBezTo>
                    <a:cubicBezTo>
                      <a:pt x="0" y="263"/>
                      <a:pt x="101" y="410"/>
                      <a:pt x="193" y="421"/>
                    </a:cubicBezTo>
                    <a:cubicBezTo>
                      <a:pt x="193" y="421"/>
                      <a:pt x="157" y="384"/>
                      <a:pt x="152" y="367"/>
                    </a:cubicBezTo>
                    <a:cubicBezTo>
                      <a:pt x="148" y="350"/>
                      <a:pt x="155" y="338"/>
                      <a:pt x="155" y="33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1"/>
              <p:cNvSpPr>
                <a:spLocks/>
              </p:cNvSpPr>
              <p:nvPr/>
            </p:nvSpPr>
            <p:spPr bwMode="auto">
              <a:xfrm>
                <a:off x="7077076" y="2392363"/>
                <a:ext cx="641350" cy="393700"/>
              </a:xfrm>
              <a:custGeom>
                <a:avLst/>
                <a:gdLst>
                  <a:gd name="T0" fmla="*/ 88 w 215"/>
                  <a:gd name="T1" fmla="*/ 132 h 132"/>
                  <a:gd name="T2" fmla="*/ 61 w 215"/>
                  <a:gd name="T3" fmla="*/ 92 h 132"/>
                  <a:gd name="T4" fmla="*/ 32 w 215"/>
                  <a:gd name="T5" fmla="*/ 48 h 132"/>
                  <a:gd name="T6" fmla="*/ 215 w 215"/>
                  <a:gd name="T7" fmla="*/ 0 h 132"/>
                  <a:gd name="T8" fmla="*/ 135 w 215"/>
                  <a:gd name="T9" fmla="*/ 21 h 132"/>
                  <a:gd name="T10" fmla="*/ 0 w 215"/>
                  <a:gd name="T11" fmla="*/ 38 h 132"/>
                  <a:gd name="T12" fmla="*/ 44 w 215"/>
                  <a:gd name="T13" fmla="*/ 89 h 132"/>
                  <a:gd name="T14" fmla="*/ 88 w 215"/>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32">
                    <a:moveTo>
                      <a:pt x="88" y="132"/>
                    </a:moveTo>
                    <a:cubicBezTo>
                      <a:pt x="84" y="127"/>
                      <a:pt x="71" y="111"/>
                      <a:pt x="61" y="92"/>
                    </a:cubicBezTo>
                    <a:cubicBezTo>
                      <a:pt x="53" y="78"/>
                      <a:pt x="40" y="60"/>
                      <a:pt x="32" y="48"/>
                    </a:cubicBezTo>
                    <a:cubicBezTo>
                      <a:pt x="56" y="45"/>
                      <a:pt x="152" y="42"/>
                      <a:pt x="215" y="0"/>
                    </a:cubicBezTo>
                    <a:cubicBezTo>
                      <a:pt x="215" y="0"/>
                      <a:pt x="178" y="9"/>
                      <a:pt x="135" y="21"/>
                    </a:cubicBezTo>
                    <a:cubicBezTo>
                      <a:pt x="92" y="32"/>
                      <a:pt x="0" y="38"/>
                      <a:pt x="0" y="38"/>
                    </a:cubicBezTo>
                    <a:cubicBezTo>
                      <a:pt x="0" y="38"/>
                      <a:pt x="18" y="66"/>
                      <a:pt x="44" y="89"/>
                    </a:cubicBezTo>
                    <a:cubicBezTo>
                      <a:pt x="65" y="107"/>
                      <a:pt x="83" y="126"/>
                      <a:pt x="88" y="132"/>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2"/>
              <p:cNvSpPr>
                <a:spLocks/>
              </p:cNvSpPr>
              <p:nvPr/>
            </p:nvSpPr>
            <p:spPr bwMode="auto">
              <a:xfrm>
                <a:off x="7480301" y="2078038"/>
                <a:ext cx="615950" cy="266700"/>
              </a:xfrm>
              <a:custGeom>
                <a:avLst/>
                <a:gdLst>
                  <a:gd name="T0" fmla="*/ 53 w 207"/>
                  <a:gd name="T1" fmla="*/ 90 h 90"/>
                  <a:gd name="T2" fmla="*/ 207 w 207"/>
                  <a:gd name="T3" fmla="*/ 0 h 90"/>
                  <a:gd name="T4" fmla="*/ 115 w 207"/>
                  <a:gd name="T5" fmla="*/ 64 h 90"/>
                  <a:gd name="T6" fmla="*/ 0 w 207"/>
                  <a:gd name="T7" fmla="*/ 84 h 90"/>
                  <a:gd name="T8" fmla="*/ 53 w 207"/>
                  <a:gd name="T9" fmla="*/ 90 h 90"/>
                </a:gdLst>
                <a:ahLst/>
                <a:cxnLst>
                  <a:cxn ang="0">
                    <a:pos x="T0" y="T1"/>
                  </a:cxn>
                  <a:cxn ang="0">
                    <a:pos x="T2" y="T3"/>
                  </a:cxn>
                  <a:cxn ang="0">
                    <a:pos x="T4" y="T5"/>
                  </a:cxn>
                  <a:cxn ang="0">
                    <a:pos x="T6" y="T7"/>
                  </a:cxn>
                  <a:cxn ang="0">
                    <a:pos x="T8" y="T9"/>
                  </a:cxn>
                </a:cxnLst>
                <a:rect l="0" t="0" r="r" b="b"/>
                <a:pathLst>
                  <a:path w="207" h="90">
                    <a:moveTo>
                      <a:pt x="53" y="90"/>
                    </a:moveTo>
                    <a:cubicBezTo>
                      <a:pt x="117" y="89"/>
                      <a:pt x="179" y="62"/>
                      <a:pt x="207" y="0"/>
                    </a:cubicBezTo>
                    <a:cubicBezTo>
                      <a:pt x="207" y="0"/>
                      <a:pt x="153" y="45"/>
                      <a:pt x="115" y="64"/>
                    </a:cubicBezTo>
                    <a:cubicBezTo>
                      <a:pt x="77" y="83"/>
                      <a:pt x="0" y="84"/>
                      <a:pt x="0" y="84"/>
                    </a:cubicBezTo>
                    <a:cubicBezTo>
                      <a:pt x="0" y="84"/>
                      <a:pt x="24" y="87"/>
                      <a:pt x="53" y="90"/>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3"/>
              <p:cNvSpPr>
                <a:spLocks/>
              </p:cNvSpPr>
              <p:nvPr/>
            </p:nvSpPr>
            <p:spPr bwMode="auto">
              <a:xfrm>
                <a:off x="7786688" y="1765300"/>
                <a:ext cx="261938" cy="412750"/>
              </a:xfrm>
              <a:custGeom>
                <a:avLst/>
                <a:gdLst>
                  <a:gd name="T0" fmla="*/ 33 w 88"/>
                  <a:gd name="T1" fmla="*/ 122 h 139"/>
                  <a:gd name="T2" fmla="*/ 47 w 88"/>
                  <a:gd name="T3" fmla="*/ 0 h 139"/>
                  <a:gd name="T4" fmla="*/ 43 w 88"/>
                  <a:gd name="T5" fmla="*/ 80 h 139"/>
                  <a:gd name="T6" fmla="*/ 0 w 88"/>
                  <a:gd name="T7" fmla="*/ 139 h 139"/>
                  <a:gd name="T8" fmla="*/ 33 w 88"/>
                  <a:gd name="T9" fmla="*/ 122 h 139"/>
                </a:gdLst>
                <a:ahLst/>
                <a:cxnLst>
                  <a:cxn ang="0">
                    <a:pos x="T0" y="T1"/>
                  </a:cxn>
                  <a:cxn ang="0">
                    <a:pos x="T2" y="T3"/>
                  </a:cxn>
                  <a:cxn ang="0">
                    <a:pos x="T4" y="T5"/>
                  </a:cxn>
                  <a:cxn ang="0">
                    <a:pos x="T6" y="T7"/>
                  </a:cxn>
                  <a:cxn ang="0">
                    <a:pos x="T8" y="T9"/>
                  </a:cxn>
                </a:cxnLst>
                <a:rect l="0" t="0" r="r" b="b"/>
                <a:pathLst>
                  <a:path w="88" h="139">
                    <a:moveTo>
                      <a:pt x="33" y="122"/>
                    </a:moveTo>
                    <a:cubicBezTo>
                      <a:pt x="88" y="102"/>
                      <a:pt x="74" y="54"/>
                      <a:pt x="47" y="0"/>
                    </a:cubicBezTo>
                    <a:cubicBezTo>
                      <a:pt x="47" y="0"/>
                      <a:pt x="53" y="55"/>
                      <a:pt x="43" y="80"/>
                    </a:cubicBezTo>
                    <a:cubicBezTo>
                      <a:pt x="32" y="105"/>
                      <a:pt x="0" y="139"/>
                      <a:pt x="0" y="139"/>
                    </a:cubicBezTo>
                    <a:lnTo>
                      <a:pt x="33" y="122"/>
                    </a:ln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4"/>
              <p:cNvSpPr>
                <a:spLocks/>
              </p:cNvSpPr>
              <p:nvPr/>
            </p:nvSpPr>
            <p:spPr bwMode="auto">
              <a:xfrm>
                <a:off x="6958013" y="2619375"/>
                <a:ext cx="304800" cy="341313"/>
              </a:xfrm>
              <a:custGeom>
                <a:avLst/>
                <a:gdLst>
                  <a:gd name="T0" fmla="*/ 25 w 102"/>
                  <a:gd name="T1" fmla="*/ 12 h 115"/>
                  <a:gd name="T2" fmla="*/ 87 w 102"/>
                  <a:gd name="T3" fmla="*/ 37 h 115"/>
                  <a:gd name="T4" fmla="*/ 77 w 102"/>
                  <a:gd name="T5" fmla="*/ 103 h 115"/>
                  <a:gd name="T6" fmla="*/ 15 w 102"/>
                  <a:gd name="T7" fmla="*/ 78 h 115"/>
                  <a:gd name="T8" fmla="*/ 25 w 102"/>
                  <a:gd name="T9" fmla="*/ 12 h 115"/>
                </a:gdLst>
                <a:ahLst/>
                <a:cxnLst>
                  <a:cxn ang="0">
                    <a:pos x="T0" y="T1"/>
                  </a:cxn>
                  <a:cxn ang="0">
                    <a:pos x="T2" y="T3"/>
                  </a:cxn>
                  <a:cxn ang="0">
                    <a:pos x="T4" y="T5"/>
                  </a:cxn>
                  <a:cxn ang="0">
                    <a:pos x="T6" y="T7"/>
                  </a:cxn>
                  <a:cxn ang="0">
                    <a:pos x="T8" y="T9"/>
                  </a:cxn>
                </a:cxnLst>
                <a:rect l="0" t="0" r="r" b="b"/>
                <a:pathLst>
                  <a:path w="102" h="115">
                    <a:moveTo>
                      <a:pt x="25" y="12"/>
                    </a:moveTo>
                    <a:cubicBezTo>
                      <a:pt x="45" y="0"/>
                      <a:pt x="73" y="12"/>
                      <a:pt x="87" y="37"/>
                    </a:cubicBezTo>
                    <a:cubicBezTo>
                      <a:pt x="102" y="62"/>
                      <a:pt x="97" y="92"/>
                      <a:pt x="77" y="103"/>
                    </a:cubicBezTo>
                    <a:cubicBezTo>
                      <a:pt x="57" y="115"/>
                      <a:pt x="29" y="103"/>
                      <a:pt x="15" y="78"/>
                    </a:cubicBezTo>
                    <a:cubicBezTo>
                      <a:pt x="0" y="53"/>
                      <a:pt x="5" y="23"/>
                      <a:pt x="25" y="1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5"/>
              <p:cNvSpPr>
                <a:spLocks/>
              </p:cNvSpPr>
              <p:nvPr/>
            </p:nvSpPr>
            <p:spPr bwMode="auto">
              <a:xfrm>
                <a:off x="7542213" y="2490788"/>
                <a:ext cx="209550" cy="87313"/>
              </a:xfrm>
              <a:custGeom>
                <a:avLst/>
                <a:gdLst>
                  <a:gd name="T0" fmla="*/ 57 w 70"/>
                  <a:gd name="T1" fmla="*/ 10 h 29"/>
                  <a:gd name="T2" fmla="*/ 52 w 70"/>
                  <a:gd name="T3" fmla="*/ 24 h 29"/>
                  <a:gd name="T4" fmla="*/ 41 w 70"/>
                  <a:gd name="T5" fmla="*/ 17 h 29"/>
                  <a:gd name="T6" fmla="*/ 0 w 70"/>
                  <a:gd name="T7" fmla="*/ 29 h 29"/>
                  <a:gd name="T8" fmla="*/ 69 w 70"/>
                  <a:gd name="T9" fmla="*/ 1 h 29"/>
                  <a:gd name="T10" fmla="*/ 57 w 70"/>
                  <a:gd name="T11" fmla="*/ 10 h 29"/>
                </a:gdLst>
                <a:ahLst/>
                <a:cxnLst>
                  <a:cxn ang="0">
                    <a:pos x="T0" y="T1"/>
                  </a:cxn>
                  <a:cxn ang="0">
                    <a:pos x="T2" y="T3"/>
                  </a:cxn>
                  <a:cxn ang="0">
                    <a:pos x="T4" y="T5"/>
                  </a:cxn>
                  <a:cxn ang="0">
                    <a:pos x="T6" y="T7"/>
                  </a:cxn>
                  <a:cxn ang="0">
                    <a:pos x="T8" y="T9"/>
                  </a:cxn>
                  <a:cxn ang="0">
                    <a:pos x="T10" y="T11"/>
                  </a:cxn>
                </a:cxnLst>
                <a:rect l="0" t="0" r="r" b="b"/>
                <a:pathLst>
                  <a:path w="70" h="29">
                    <a:moveTo>
                      <a:pt x="57" y="10"/>
                    </a:moveTo>
                    <a:cubicBezTo>
                      <a:pt x="59" y="15"/>
                      <a:pt x="61" y="22"/>
                      <a:pt x="52" y="24"/>
                    </a:cubicBezTo>
                    <a:cubicBezTo>
                      <a:pt x="44" y="26"/>
                      <a:pt x="41" y="17"/>
                      <a:pt x="41" y="17"/>
                    </a:cubicBezTo>
                    <a:cubicBezTo>
                      <a:pt x="0" y="29"/>
                      <a:pt x="0" y="29"/>
                      <a:pt x="0" y="29"/>
                    </a:cubicBezTo>
                    <a:cubicBezTo>
                      <a:pt x="21" y="20"/>
                      <a:pt x="70" y="0"/>
                      <a:pt x="69" y="1"/>
                    </a:cubicBezTo>
                    <a:cubicBezTo>
                      <a:pt x="69" y="4"/>
                      <a:pt x="61" y="8"/>
                      <a:pt x="57" y="1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6"/>
              <p:cNvSpPr>
                <a:spLocks/>
              </p:cNvSpPr>
              <p:nvPr/>
            </p:nvSpPr>
            <p:spPr bwMode="auto">
              <a:xfrm>
                <a:off x="7535863" y="2690813"/>
                <a:ext cx="566738" cy="469900"/>
              </a:xfrm>
              <a:custGeom>
                <a:avLst/>
                <a:gdLst>
                  <a:gd name="T0" fmla="*/ 154 w 190"/>
                  <a:gd name="T1" fmla="*/ 0 h 158"/>
                  <a:gd name="T2" fmla="*/ 92 w 190"/>
                  <a:gd name="T3" fmla="*/ 40 h 158"/>
                  <a:gd name="T4" fmla="*/ 0 w 190"/>
                  <a:gd name="T5" fmla="*/ 49 h 158"/>
                  <a:gd name="T6" fmla="*/ 23 w 190"/>
                  <a:gd name="T7" fmla="*/ 101 h 158"/>
                  <a:gd name="T8" fmla="*/ 154 w 190"/>
                  <a:gd name="T9" fmla="*/ 0 h 158"/>
                </a:gdLst>
                <a:ahLst/>
                <a:cxnLst>
                  <a:cxn ang="0">
                    <a:pos x="T0" y="T1"/>
                  </a:cxn>
                  <a:cxn ang="0">
                    <a:pos x="T2" y="T3"/>
                  </a:cxn>
                  <a:cxn ang="0">
                    <a:pos x="T4" y="T5"/>
                  </a:cxn>
                  <a:cxn ang="0">
                    <a:pos x="T6" y="T7"/>
                  </a:cxn>
                  <a:cxn ang="0">
                    <a:pos x="T8" y="T9"/>
                  </a:cxn>
                </a:cxnLst>
                <a:rect l="0" t="0" r="r" b="b"/>
                <a:pathLst>
                  <a:path w="190" h="158">
                    <a:moveTo>
                      <a:pt x="154" y="0"/>
                    </a:moveTo>
                    <a:cubicBezTo>
                      <a:pt x="154" y="0"/>
                      <a:pt x="136" y="22"/>
                      <a:pt x="92" y="40"/>
                    </a:cubicBezTo>
                    <a:cubicBezTo>
                      <a:pt x="48" y="58"/>
                      <a:pt x="0" y="49"/>
                      <a:pt x="0" y="49"/>
                    </a:cubicBezTo>
                    <a:cubicBezTo>
                      <a:pt x="0" y="49"/>
                      <a:pt x="4" y="82"/>
                      <a:pt x="23" y="101"/>
                    </a:cubicBezTo>
                    <a:cubicBezTo>
                      <a:pt x="80" y="158"/>
                      <a:pt x="190" y="115"/>
                      <a:pt x="154" y="0"/>
                    </a:cubicBezTo>
                    <a:close/>
                  </a:path>
                </a:pathLst>
              </a:custGeom>
              <a:solidFill>
                <a:srgbClr val="5F29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7"/>
              <p:cNvSpPr>
                <a:spLocks/>
              </p:cNvSpPr>
              <p:nvPr/>
            </p:nvSpPr>
            <p:spPr bwMode="auto">
              <a:xfrm>
                <a:off x="7834313" y="2493963"/>
                <a:ext cx="95250" cy="173038"/>
              </a:xfrm>
              <a:custGeom>
                <a:avLst/>
                <a:gdLst>
                  <a:gd name="T0" fmla="*/ 0 w 32"/>
                  <a:gd name="T1" fmla="*/ 0 h 58"/>
                  <a:gd name="T2" fmla="*/ 32 w 32"/>
                  <a:gd name="T3" fmla="*/ 36 h 58"/>
                  <a:gd name="T4" fmla="*/ 9 w 32"/>
                  <a:gd name="T5" fmla="*/ 56 h 58"/>
                  <a:gd name="T6" fmla="*/ 24 w 32"/>
                  <a:gd name="T7" fmla="*/ 39 h 58"/>
                  <a:gd name="T8" fmla="*/ 0 w 32"/>
                  <a:gd name="T9" fmla="*/ 0 h 58"/>
                </a:gdLst>
                <a:ahLst/>
                <a:cxnLst>
                  <a:cxn ang="0">
                    <a:pos x="T0" y="T1"/>
                  </a:cxn>
                  <a:cxn ang="0">
                    <a:pos x="T2" y="T3"/>
                  </a:cxn>
                  <a:cxn ang="0">
                    <a:pos x="T4" y="T5"/>
                  </a:cxn>
                  <a:cxn ang="0">
                    <a:pos x="T6" y="T7"/>
                  </a:cxn>
                  <a:cxn ang="0">
                    <a:pos x="T8" y="T9"/>
                  </a:cxn>
                </a:cxnLst>
                <a:rect l="0" t="0" r="r" b="b"/>
                <a:pathLst>
                  <a:path w="32" h="58">
                    <a:moveTo>
                      <a:pt x="0" y="0"/>
                    </a:moveTo>
                    <a:cubicBezTo>
                      <a:pt x="1" y="5"/>
                      <a:pt x="17" y="34"/>
                      <a:pt x="32" y="36"/>
                    </a:cubicBezTo>
                    <a:cubicBezTo>
                      <a:pt x="28" y="48"/>
                      <a:pt x="8" y="58"/>
                      <a:pt x="9" y="56"/>
                    </a:cubicBezTo>
                    <a:cubicBezTo>
                      <a:pt x="10" y="55"/>
                      <a:pt x="24" y="39"/>
                      <a:pt x="24" y="39"/>
                    </a:cubicBezTo>
                    <a:cubicBezTo>
                      <a:pt x="7" y="36"/>
                      <a:pt x="1" y="15"/>
                      <a:pt x="0"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8"/>
              <p:cNvSpPr>
                <a:spLocks/>
              </p:cNvSpPr>
              <p:nvPr/>
            </p:nvSpPr>
            <p:spPr bwMode="auto">
              <a:xfrm>
                <a:off x="9085263" y="3800475"/>
                <a:ext cx="441325" cy="698500"/>
              </a:xfrm>
              <a:custGeom>
                <a:avLst/>
                <a:gdLst>
                  <a:gd name="T0" fmla="*/ 0 w 148"/>
                  <a:gd name="T1" fmla="*/ 207 h 235"/>
                  <a:gd name="T2" fmla="*/ 28 w 148"/>
                  <a:gd name="T3" fmla="*/ 104 h 235"/>
                  <a:gd name="T4" fmla="*/ 106 w 148"/>
                  <a:gd name="T5" fmla="*/ 11 h 235"/>
                  <a:gd name="T6" fmla="*/ 147 w 148"/>
                  <a:gd name="T7" fmla="*/ 37 h 235"/>
                  <a:gd name="T8" fmla="*/ 53 w 148"/>
                  <a:gd name="T9" fmla="*/ 234 h 235"/>
                  <a:gd name="T10" fmla="*/ 0 w 148"/>
                  <a:gd name="T11" fmla="*/ 207 h 235"/>
                </a:gdLst>
                <a:ahLst/>
                <a:cxnLst>
                  <a:cxn ang="0">
                    <a:pos x="T0" y="T1"/>
                  </a:cxn>
                  <a:cxn ang="0">
                    <a:pos x="T2" y="T3"/>
                  </a:cxn>
                  <a:cxn ang="0">
                    <a:pos x="T4" y="T5"/>
                  </a:cxn>
                  <a:cxn ang="0">
                    <a:pos x="T6" y="T7"/>
                  </a:cxn>
                  <a:cxn ang="0">
                    <a:pos x="T8" y="T9"/>
                  </a:cxn>
                  <a:cxn ang="0">
                    <a:pos x="T10" y="T11"/>
                  </a:cxn>
                </a:cxnLst>
                <a:rect l="0" t="0" r="r" b="b"/>
                <a:pathLst>
                  <a:path w="148" h="235">
                    <a:moveTo>
                      <a:pt x="0" y="207"/>
                    </a:moveTo>
                    <a:cubicBezTo>
                      <a:pt x="4" y="177"/>
                      <a:pt x="0" y="150"/>
                      <a:pt x="28" y="104"/>
                    </a:cubicBezTo>
                    <a:cubicBezTo>
                      <a:pt x="43" y="79"/>
                      <a:pt x="89" y="20"/>
                      <a:pt x="106" y="11"/>
                    </a:cubicBezTo>
                    <a:cubicBezTo>
                      <a:pt x="127" y="0"/>
                      <a:pt x="145" y="8"/>
                      <a:pt x="147" y="37"/>
                    </a:cubicBezTo>
                    <a:cubicBezTo>
                      <a:pt x="148" y="72"/>
                      <a:pt x="93" y="231"/>
                      <a:pt x="53" y="234"/>
                    </a:cubicBezTo>
                    <a:cubicBezTo>
                      <a:pt x="36" y="235"/>
                      <a:pt x="0" y="208"/>
                      <a:pt x="0" y="207"/>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9"/>
              <p:cNvSpPr>
                <a:spLocks/>
              </p:cNvSpPr>
              <p:nvPr/>
            </p:nvSpPr>
            <p:spPr bwMode="auto">
              <a:xfrm>
                <a:off x="9169401" y="3814763"/>
                <a:ext cx="357188" cy="684213"/>
              </a:xfrm>
              <a:custGeom>
                <a:avLst/>
                <a:gdLst>
                  <a:gd name="T0" fmla="*/ 92 w 120"/>
                  <a:gd name="T1" fmla="*/ 1 h 230"/>
                  <a:gd name="T2" fmla="*/ 119 w 120"/>
                  <a:gd name="T3" fmla="*/ 32 h 230"/>
                  <a:gd name="T4" fmla="*/ 25 w 120"/>
                  <a:gd name="T5" fmla="*/ 229 h 230"/>
                  <a:gd name="T6" fmla="*/ 3 w 120"/>
                  <a:gd name="T7" fmla="*/ 222 h 230"/>
                  <a:gd name="T8" fmla="*/ 92 w 120"/>
                  <a:gd name="T9" fmla="*/ 1 h 230"/>
                </a:gdLst>
                <a:ahLst/>
                <a:cxnLst>
                  <a:cxn ang="0">
                    <a:pos x="T0" y="T1"/>
                  </a:cxn>
                  <a:cxn ang="0">
                    <a:pos x="T2" y="T3"/>
                  </a:cxn>
                  <a:cxn ang="0">
                    <a:pos x="T4" y="T5"/>
                  </a:cxn>
                  <a:cxn ang="0">
                    <a:pos x="T6" y="T7"/>
                  </a:cxn>
                  <a:cxn ang="0">
                    <a:pos x="T8" y="T9"/>
                  </a:cxn>
                </a:cxnLst>
                <a:rect l="0" t="0" r="r" b="b"/>
                <a:pathLst>
                  <a:path w="120" h="230">
                    <a:moveTo>
                      <a:pt x="92" y="1"/>
                    </a:moveTo>
                    <a:cubicBezTo>
                      <a:pt x="106" y="0"/>
                      <a:pt x="117" y="10"/>
                      <a:pt x="119" y="32"/>
                    </a:cubicBezTo>
                    <a:cubicBezTo>
                      <a:pt x="120" y="67"/>
                      <a:pt x="65" y="226"/>
                      <a:pt x="25" y="229"/>
                    </a:cubicBezTo>
                    <a:cubicBezTo>
                      <a:pt x="19" y="230"/>
                      <a:pt x="11" y="227"/>
                      <a:pt x="3" y="222"/>
                    </a:cubicBezTo>
                    <a:cubicBezTo>
                      <a:pt x="0" y="162"/>
                      <a:pt x="35" y="32"/>
                      <a:pt x="92" y="1"/>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0"/>
              <p:cNvSpPr>
                <a:spLocks/>
              </p:cNvSpPr>
              <p:nvPr/>
            </p:nvSpPr>
            <p:spPr bwMode="auto">
              <a:xfrm>
                <a:off x="9156701" y="3808413"/>
                <a:ext cx="455613" cy="744538"/>
              </a:xfrm>
              <a:custGeom>
                <a:avLst/>
                <a:gdLst>
                  <a:gd name="T0" fmla="*/ 112 w 153"/>
                  <a:gd name="T1" fmla="*/ 8 h 250"/>
                  <a:gd name="T2" fmla="*/ 20 w 153"/>
                  <a:gd name="T3" fmla="*/ 230 h 250"/>
                  <a:gd name="T4" fmla="*/ 112 w 153"/>
                  <a:gd name="T5" fmla="*/ 8 h 250"/>
                </a:gdLst>
                <a:ahLst/>
                <a:cxnLst>
                  <a:cxn ang="0">
                    <a:pos x="T0" y="T1"/>
                  </a:cxn>
                  <a:cxn ang="0">
                    <a:pos x="T2" y="T3"/>
                  </a:cxn>
                  <a:cxn ang="0">
                    <a:pos x="T4" y="T5"/>
                  </a:cxn>
                </a:cxnLst>
                <a:rect l="0" t="0" r="r" b="b"/>
                <a:pathLst>
                  <a:path w="153" h="250">
                    <a:moveTo>
                      <a:pt x="112" y="8"/>
                    </a:moveTo>
                    <a:cubicBezTo>
                      <a:pt x="153" y="14"/>
                      <a:pt x="85" y="250"/>
                      <a:pt x="20" y="230"/>
                    </a:cubicBezTo>
                    <a:cubicBezTo>
                      <a:pt x="0" y="218"/>
                      <a:pt x="62" y="0"/>
                      <a:pt x="112"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1"/>
              <p:cNvSpPr>
                <a:spLocks/>
              </p:cNvSpPr>
              <p:nvPr/>
            </p:nvSpPr>
            <p:spPr bwMode="auto">
              <a:xfrm>
                <a:off x="6961188" y="3913188"/>
                <a:ext cx="825500" cy="811213"/>
              </a:xfrm>
              <a:custGeom>
                <a:avLst/>
                <a:gdLst>
                  <a:gd name="T0" fmla="*/ 63 w 277"/>
                  <a:gd name="T1" fmla="*/ 0 h 273"/>
                  <a:gd name="T2" fmla="*/ 2 w 277"/>
                  <a:gd name="T3" fmla="*/ 190 h 273"/>
                  <a:gd name="T4" fmla="*/ 216 w 277"/>
                  <a:gd name="T5" fmla="*/ 273 h 273"/>
                  <a:gd name="T6" fmla="*/ 252 w 277"/>
                  <a:gd name="T7" fmla="*/ 191 h 273"/>
                  <a:gd name="T8" fmla="*/ 275 w 277"/>
                  <a:gd name="T9" fmla="*/ 18 h 273"/>
                  <a:gd name="T10" fmla="*/ 63 w 277"/>
                  <a:gd name="T11" fmla="*/ 0 h 273"/>
                </a:gdLst>
                <a:ahLst/>
                <a:cxnLst>
                  <a:cxn ang="0">
                    <a:pos x="T0" y="T1"/>
                  </a:cxn>
                  <a:cxn ang="0">
                    <a:pos x="T2" y="T3"/>
                  </a:cxn>
                  <a:cxn ang="0">
                    <a:pos x="T4" y="T5"/>
                  </a:cxn>
                  <a:cxn ang="0">
                    <a:pos x="T6" y="T7"/>
                  </a:cxn>
                  <a:cxn ang="0">
                    <a:pos x="T8" y="T9"/>
                  </a:cxn>
                  <a:cxn ang="0">
                    <a:pos x="T10" y="T11"/>
                  </a:cxn>
                </a:cxnLst>
                <a:rect l="0" t="0" r="r" b="b"/>
                <a:pathLst>
                  <a:path w="277" h="273">
                    <a:moveTo>
                      <a:pt x="63" y="0"/>
                    </a:moveTo>
                    <a:cubicBezTo>
                      <a:pt x="54" y="19"/>
                      <a:pt x="0" y="172"/>
                      <a:pt x="2" y="190"/>
                    </a:cubicBezTo>
                    <a:cubicBezTo>
                      <a:pt x="7" y="237"/>
                      <a:pt x="168" y="273"/>
                      <a:pt x="216" y="273"/>
                    </a:cubicBezTo>
                    <a:cubicBezTo>
                      <a:pt x="216" y="273"/>
                      <a:pt x="242" y="223"/>
                      <a:pt x="252" y="191"/>
                    </a:cubicBezTo>
                    <a:cubicBezTo>
                      <a:pt x="261" y="158"/>
                      <a:pt x="277" y="18"/>
                      <a:pt x="275" y="18"/>
                    </a:cubicBezTo>
                    <a:cubicBezTo>
                      <a:pt x="273" y="18"/>
                      <a:pt x="63" y="0"/>
                      <a:pt x="63"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2"/>
              <p:cNvSpPr>
                <a:spLocks/>
              </p:cNvSpPr>
              <p:nvPr/>
            </p:nvSpPr>
            <p:spPr bwMode="auto">
              <a:xfrm>
                <a:off x="7232651" y="4243388"/>
                <a:ext cx="112713" cy="125413"/>
              </a:xfrm>
              <a:custGeom>
                <a:avLst/>
                <a:gdLst>
                  <a:gd name="T0" fmla="*/ 21 w 38"/>
                  <a:gd name="T1" fmla="*/ 0 h 42"/>
                  <a:gd name="T2" fmla="*/ 36 w 38"/>
                  <a:gd name="T3" fmla="*/ 21 h 42"/>
                  <a:gd name="T4" fmla="*/ 17 w 38"/>
                  <a:gd name="T5" fmla="*/ 42 h 42"/>
                  <a:gd name="T6" fmla="*/ 2 w 38"/>
                  <a:gd name="T7" fmla="*/ 21 h 42"/>
                  <a:gd name="T8" fmla="*/ 21 w 38"/>
                  <a:gd name="T9" fmla="*/ 0 h 42"/>
                </a:gdLst>
                <a:ahLst/>
                <a:cxnLst>
                  <a:cxn ang="0">
                    <a:pos x="T0" y="T1"/>
                  </a:cxn>
                  <a:cxn ang="0">
                    <a:pos x="T2" y="T3"/>
                  </a:cxn>
                  <a:cxn ang="0">
                    <a:pos x="T4" y="T5"/>
                  </a:cxn>
                  <a:cxn ang="0">
                    <a:pos x="T6" y="T7"/>
                  </a:cxn>
                  <a:cxn ang="0">
                    <a:pos x="T8" y="T9"/>
                  </a:cxn>
                </a:cxnLst>
                <a:rect l="0" t="0" r="r" b="b"/>
                <a:pathLst>
                  <a:path w="38" h="42">
                    <a:moveTo>
                      <a:pt x="21" y="0"/>
                    </a:moveTo>
                    <a:cubicBezTo>
                      <a:pt x="31" y="0"/>
                      <a:pt x="38" y="10"/>
                      <a:pt x="36" y="21"/>
                    </a:cubicBezTo>
                    <a:cubicBezTo>
                      <a:pt x="35" y="33"/>
                      <a:pt x="26" y="42"/>
                      <a:pt x="17" y="42"/>
                    </a:cubicBezTo>
                    <a:cubicBezTo>
                      <a:pt x="7" y="42"/>
                      <a:pt x="0" y="33"/>
                      <a:pt x="2" y="21"/>
                    </a:cubicBezTo>
                    <a:cubicBezTo>
                      <a:pt x="3" y="10"/>
                      <a:pt x="12" y="0"/>
                      <a:pt x="21" y="0"/>
                    </a:cubicBez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3"/>
              <p:cNvSpPr>
                <a:spLocks/>
              </p:cNvSpPr>
              <p:nvPr/>
            </p:nvSpPr>
            <p:spPr bwMode="auto">
              <a:xfrm>
                <a:off x="7232651" y="4254500"/>
                <a:ext cx="77788" cy="95250"/>
              </a:xfrm>
              <a:custGeom>
                <a:avLst/>
                <a:gdLst>
                  <a:gd name="T0" fmla="*/ 16 w 26"/>
                  <a:gd name="T1" fmla="*/ 0 h 32"/>
                  <a:gd name="T2" fmla="*/ 1 w 26"/>
                  <a:gd name="T3" fmla="*/ 17 h 32"/>
                  <a:gd name="T4" fmla="*/ 11 w 26"/>
                  <a:gd name="T5" fmla="*/ 32 h 32"/>
                  <a:gd name="T6" fmla="*/ 26 w 26"/>
                  <a:gd name="T7" fmla="*/ 15 h 32"/>
                  <a:gd name="T8" fmla="*/ 16 w 26"/>
                  <a:gd name="T9" fmla="*/ 0 h 32"/>
                </a:gdLst>
                <a:ahLst/>
                <a:cxnLst>
                  <a:cxn ang="0">
                    <a:pos x="T0" y="T1"/>
                  </a:cxn>
                  <a:cxn ang="0">
                    <a:pos x="T2" y="T3"/>
                  </a:cxn>
                  <a:cxn ang="0">
                    <a:pos x="T4" y="T5"/>
                  </a:cxn>
                  <a:cxn ang="0">
                    <a:pos x="T6" y="T7"/>
                  </a:cxn>
                  <a:cxn ang="0">
                    <a:pos x="T8" y="T9"/>
                  </a:cxn>
                </a:cxnLst>
                <a:rect l="0" t="0" r="r" b="b"/>
                <a:pathLst>
                  <a:path w="26" h="32">
                    <a:moveTo>
                      <a:pt x="16" y="0"/>
                    </a:moveTo>
                    <a:cubicBezTo>
                      <a:pt x="8" y="0"/>
                      <a:pt x="2" y="9"/>
                      <a:pt x="1" y="17"/>
                    </a:cubicBezTo>
                    <a:cubicBezTo>
                      <a:pt x="0" y="23"/>
                      <a:pt x="3" y="32"/>
                      <a:pt x="11" y="32"/>
                    </a:cubicBezTo>
                    <a:cubicBezTo>
                      <a:pt x="19" y="32"/>
                      <a:pt x="25" y="23"/>
                      <a:pt x="26" y="15"/>
                    </a:cubicBezTo>
                    <a:cubicBezTo>
                      <a:pt x="26" y="9"/>
                      <a:pt x="23" y="0"/>
                      <a:pt x="16" y="0"/>
                    </a:cubicBezTo>
                    <a:close/>
                  </a:path>
                </a:pathLst>
              </a:custGeom>
              <a:solidFill>
                <a:srgbClr val="91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4"/>
              <p:cNvSpPr>
                <a:spLocks/>
              </p:cNvSpPr>
              <p:nvPr/>
            </p:nvSpPr>
            <p:spPr bwMode="auto">
              <a:xfrm>
                <a:off x="7232651" y="4254500"/>
                <a:ext cx="74613" cy="92075"/>
              </a:xfrm>
              <a:custGeom>
                <a:avLst/>
                <a:gdLst>
                  <a:gd name="T0" fmla="*/ 16 w 25"/>
                  <a:gd name="T1" fmla="*/ 0 h 31"/>
                  <a:gd name="T2" fmla="*/ 1 w 25"/>
                  <a:gd name="T3" fmla="*/ 17 h 31"/>
                  <a:gd name="T4" fmla="*/ 6 w 25"/>
                  <a:gd name="T5" fmla="*/ 31 h 31"/>
                  <a:gd name="T6" fmla="*/ 10 w 25"/>
                  <a:gd name="T7" fmla="*/ 31 h 31"/>
                  <a:gd name="T8" fmla="*/ 24 w 25"/>
                  <a:gd name="T9" fmla="*/ 15 h 31"/>
                  <a:gd name="T10" fmla="*/ 19 w 25"/>
                  <a:gd name="T11" fmla="*/ 1 h 31"/>
                  <a:gd name="T12" fmla="*/ 16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6" y="0"/>
                    </a:moveTo>
                    <a:cubicBezTo>
                      <a:pt x="8" y="0"/>
                      <a:pt x="2" y="9"/>
                      <a:pt x="1" y="17"/>
                    </a:cubicBezTo>
                    <a:cubicBezTo>
                      <a:pt x="0" y="22"/>
                      <a:pt x="2" y="28"/>
                      <a:pt x="6" y="31"/>
                    </a:cubicBezTo>
                    <a:cubicBezTo>
                      <a:pt x="7" y="31"/>
                      <a:pt x="9" y="31"/>
                      <a:pt x="10" y="31"/>
                    </a:cubicBezTo>
                    <a:cubicBezTo>
                      <a:pt x="18" y="31"/>
                      <a:pt x="24" y="22"/>
                      <a:pt x="24" y="15"/>
                    </a:cubicBezTo>
                    <a:cubicBezTo>
                      <a:pt x="25" y="10"/>
                      <a:pt x="23" y="3"/>
                      <a:pt x="19" y="1"/>
                    </a:cubicBezTo>
                    <a:cubicBezTo>
                      <a:pt x="18" y="0"/>
                      <a:pt x="17" y="0"/>
                      <a:pt x="16" y="0"/>
                    </a:cubicBez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5"/>
              <p:cNvSpPr>
                <a:spLocks/>
              </p:cNvSpPr>
              <p:nvPr/>
            </p:nvSpPr>
            <p:spPr bwMode="auto">
              <a:xfrm>
                <a:off x="7527926" y="3984625"/>
                <a:ext cx="387350" cy="758825"/>
              </a:xfrm>
              <a:custGeom>
                <a:avLst/>
                <a:gdLst>
                  <a:gd name="T0" fmla="*/ 60 w 130"/>
                  <a:gd name="T1" fmla="*/ 11 h 255"/>
                  <a:gd name="T2" fmla="*/ 26 w 130"/>
                  <a:gd name="T3" fmla="*/ 249 h 255"/>
                  <a:gd name="T4" fmla="*/ 51 w 130"/>
                  <a:gd name="T5" fmla="*/ 238 h 255"/>
                  <a:gd name="T6" fmla="*/ 79 w 130"/>
                  <a:gd name="T7" fmla="*/ 245 h 255"/>
                  <a:gd name="T8" fmla="*/ 129 w 130"/>
                  <a:gd name="T9" fmla="*/ 32 h 255"/>
                  <a:gd name="T10" fmla="*/ 119 w 130"/>
                  <a:gd name="T11" fmla="*/ 0 h 255"/>
                  <a:gd name="T12" fmla="*/ 60 w 130"/>
                  <a:gd name="T13" fmla="*/ 11 h 255"/>
                </a:gdLst>
                <a:ahLst/>
                <a:cxnLst>
                  <a:cxn ang="0">
                    <a:pos x="T0" y="T1"/>
                  </a:cxn>
                  <a:cxn ang="0">
                    <a:pos x="T2" y="T3"/>
                  </a:cxn>
                  <a:cxn ang="0">
                    <a:pos x="T4" y="T5"/>
                  </a:cxn>
                  <a:cxn ang="0">
                    <a:pos x="T6" y="T7"/>
                  </a:cxn>
                  <a:cxn ang="0">
                    <a:pos x="T8" y="T9"/>
                  </a:cxn>
                  <a:cxn ang="0">
                    <a:pos x="T10" y="T11"/>
                  </a:cxn>
                  <a:cxn ang="0">
                    <a:pos x="T12" y="T13"/>
                  </a:cxn>
                </a:cxnLst>
                <a:rect l="0" t="0" r="r" b="b"/>
                <a:pathLst>
                  <a:path w="130" h="255">
                    <a:moveTo>
                      <a:pt x="60" y="11"/>
                    </a:moveTo>
                    <a:cubicBezTo>
                      <a:pt x="55" y="31"/>
                      <a:pt x="0" y="249"/>
                      <a:pt x="26" y="249"/>
                    </a:cubicBezTo>
                    <a:cubicBezTo>
                      <a:pt x="33" y="249"/>
                      <a:pt x="43" y="235"/>
                      <a:pt x="51" y="238"/>
                    </a:cubicBezTo>
                    <a:cubicBezTo>
                      <a:pt x="60" y="241"/>
                      <a:pt x="62" y="255"/>
                      <a:pt x="79" y="245"/>
                    </a:cubicBezTo>
                    <a:cubicBezTo>
                      <a:pt x="96" y="236"/>
                      <a:pt x="130" y="53"/>
                      <a:pt x="129" y="32"/>
                    </a:cubicBezTo>
                    <a:cubicBezTo>
                      <a:pt x="128" y="11"/>
                      <a:pt x="119" y="0"/>
                      <a:pt x="119" y="0"/>
                    </a:cubicBezTo>
                    <a:lnTo>
                      <a:pt x="60" y="11"/>
                    </a:ln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6"/>
              <p:cNvSpPr>
                <a:spLocks/>
              </p:cNvSpPr>
              <p:nvPr/>
            </p:nvSpPr>
            <p:spPr bwMode="auto">
              <a:xfrm>
                <a:off x="7680326" y="3984625"/>
                <a:ext cx="234950" cy="758825"/>
              </a:xfrm>
              <a:custGeom>
                <a:avLst/>
                <a:gdLst>
                  <a:gd name="T0" fmla="*/ 0 w 79"/>
                  <a:gd name="T1" fmla="*/ 238 h 255"/>
                  <a:gd name="T2" fmla="*/ 28 w 79"/>
                  <a:gd name="T3" fmla="*/ 245 h 255"/>
                  <a:gd name="T4" fmla="*/ 78 w 79"/>
                  <a:gd name="T5" fmla="*/ 32 h 255"/>
                  <a:gd name="T6" fmla="*/ 68 w 79"/>
                  <a:gd name="T7" fmla="*/ 0 h 255"/>
                  <a:gd name="T8" fmla="*/ 38 w 79"/>
                  <a:gd name="T9" fmla="*/ 50 h 255"/>
                  <a:gd name="T10" fmla="*/ 0 w 79"/>
                  <a:gd name="T11" fmla="*/ 238 h 255"/>
                </a:gdLst>
                <a:ahLst/>
                <a:cxnLst>
                  <a:cxn ang="0">
                    <a:pos x="T0" y="T1"/>
                  </a:cxn>
                  <a:cxn ang="0">
                    <a:pos x="T2" y="T3"/>
                  </a:cxn>
                  <a:cxn ang="0">
                    <a:pos x="T4" y="T5"/>
                  </a:cxn>
                  <a:cxn ang="0">
                    <a:pos x="T6" y="T7"/>
                  </a:cxn>
                  <a:cxn ang="0">
                    <a:pos x="T8" y="T9"/>
                  </a:cxn>
                  <a:cxn ang="0">
                    <a:pos x="T10" y="T11"/>
                  </a:cxn>
                </a:cxnLst>
                <a:rect l="0" t="0" r="r" b="b"/>
                <a:pathLst>
                  <a:path w="79" h="255">
                    <a:moveTo>
                      <a:pt x="0" y="238"/>
                    </a:moveTo>
                    <a:cubicBezTo>
                      <a:pt x="9" y="241"/>
                      <a:pt x="11" y="255"/>
                      <a:pt x="28" y="245"/>
                    </a:cubicBezTo>
                    <a:cubicBezTo>
                      <a:pt x="45" y="236"/>
                      <a:pt x="79" y="53"/>
                      <a:pt x="78" y="32"/>
                    </a:cubicBezTo>
                    <a:cubicBezTo>
                      <a:pt x="77" y="11"/>
                      <a:pt x="68" y="0"/>
                      <a:pt x="68" y="0"/>
                    </a:cubicBezTo>
                    <a:cubicBezTo>
                      <a:pt x="68" y="0"/>
                      <a:pt x="42" y="52"/>
                      <a:pt x="38" y="50"/>
                    </a:cubicBezTo>
                    <a:cubicBezTo>
                      <a:pt x="35" y="49"/>
                      <a:pt x="0" y="238"/>
                      <a:pt x="0" y="238"/>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
              <p:cNvSpPr>
                <a:spLocks/>
              </p:cNvSpPr>
              <p:nvPr/>
            </p:nvSpPr>
            <p:spPr bwMode="auto">
              <a:xfrm>
                <a:off x="7038976" y="3794125"/>
                <a:ext cx="858838" cy="574675"/>
              </a:xfrm>
              <a:custGeom>
                <a:avLst/>
                <a:gdLst>
                  <a:gd name="T0" fmla="*/ 286 w 288"/>
                  <a:gd name="T1" fmla="*/ 70 h 193"/>
                  <a:gd name="T2" fmla="*/ 213 w 288"/>
                  <a:gd name="T3" fmla="*/ 129 h 193"/>
                  <a:gd name="T4" fmla="*/ 171 w 288"/>
                  <a:gd name="T5" fmla="*/ 180 h 193"/>
                  <a:gd name="T6" fmla="*/ 3 w 288"/>
                  <a:gd name="T7" fmla="*/ 128 h 193"/>
                  <a:gd name="T8" fmla="*/ 28 w 288"/>
                  <a:gd name="T9" fmla="*/ 28 h 193"/>
                  <a:gd name="T10" fmla="*/ 96 w 288"/>
                  <a:gd name="T11" fmla="*/ 6 h 193"/>
                  <a:gd name="T12" fmla="*/ 286 w 288"/>
                  <a:gd name="T13" fmla="*/ 70 h 193"/>
                </a:gdLst>
                <a:ahLst/>
                <a:cxnLst>
                  <a:cxn ang="0">
                    <a:pos x="T0" y="T1"/>
                  </a:cxn>
                  <a:cxn ang="0">
                    <a:pos x="T2" y="T3"/>
                  </a:cxn>
                  <a:cxn ang="0">
                    <a:pos x="T4" y="T5"/>
                  </a:cxn>
                  <a:cxn ang="0">
                    <a:pos x="T6" y="T7"/>
                  </a:cxn>
                  <a:cxn ang="0">
                    <a:pos x="T8" y="T9"/>
                  </a:cxn>
                  <a:cxn ang="0">
                    <a:pos x="T10" y="T11"/>
                  </a:cxn>
                  <a:cxn ang="0">
                    <a:pos x="T12" y="T13"/>
                  </a:cxn>
                </a:cxnLst>
                <a:rect l="0" t="0" r="r" b="b"/>
                <a:pathLst>
                  <a:path w="288" h="193">
                    <a:moveTo>
                      <a:pt x="286" y="70"/>
                    </a:moveTo>
                    <a:cubicBezTo>
                      <a:pt x="268" y="74"/>
                      <a:pt x="234" y="94"/>
                      <a:pt x="213" y="129"/>
                    </a:cubicBezTo>
                    <a:cubicBezTo>
                      <a:pt x="193" y="163"/>
                      <a:pt x="210" y="168"/>
                      <a:pt x="171" y="180"/>
                    </a:cubicBezTo>
                    <a:cubicBezTo>
                      <a:pt x="132" y="193"/>
                      <a:pt x="6" y="142"/>
                      <a:pt x="3" y="128"/>
                    </a:cubicBezTo>
                    <a:cubicBezTo>
                      <a:pt x="0" y="114"/>
                      <a:pt x="10" y="55"/>
                      <a:pt x="28" y="28"/>
                    </a:cubicBezTo>
                    <a:cubicBezTo>
                      <a:pt x="46" y="0"/>
                      <a:pt x="85" y="4"/>
                      <a:pt x="96" y="6"/>
                    </a:cubicBezTo>
                    <a:cubicBezTo>
                      <a:pt x="108" y="8"/>
                      <a:pt x="288" y="40"/>
                      <a:pt x="286" y="70"/>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8"/>
              <p:cNvSpPr>
                <a:spLocks/>
              </p:cNvSpPr>
              <p:nvPr/>
            </p:nvSpPr>
            <p:spPr bwMode="auto">
              <a:xfrm>
                <a:off x="7065963" y="3808413"/>
                <a:ext cx="792163" cy="482600"/>
              </a:xfrm>
              <a:custGeom>
                <a:avLst/>
                <a:gdLst>
                  <a:gd name="T0" fmla="*/ 76 w 266"/>
                  <a:gd name="T1" fmla="*/ 0 h 162"/>
                  <a:gd name="T2" fmla="*/ 87 w 266"/>
                  <a:gd name="T3" fmla="*/ 1 h 162"/>
                  <a:gd name="T4" fmla="*/ 266 w 266"/>
                  <a:gd name="T5" fmla="*/ 51 h 162"/>
                  <a:gd name="T6" fmla="*/ 245 w 266"/>
                  <a:gd name="T7" fmla="*/ 61 h 162"/>
                  <a:gd name="T8" fmla="*/ 182 w 266"/>
                  <a:gd name="T9" fmla="*/ 118 h 162"/>
                  <a:gd name="T10" fmla="*/ 142 w 266"/>
                  <a:gd name="T11" fmla="*/ 161 h 162"/>
                  <a:gd name="T12" fmla="*/ 7 w 266"/>
                  <a:gd name="T13" fmla="*/ 108 h 162"/>
                  <a:gd name="T14" fmla="*/ 32 w 266"/>
                  <a:gd name="T15" fmla="*/ 27 h 162"/>
                  <a:gd name="T16" fmla="*/ 76 w 266"/>
                  <a:gd name="T1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162">
                    <a:moveTo>
                      <a:pt x="76" y="0"/>
                    </a:moveTo>
                    <a:cubicBezTo>
                      <a:pt x="81" y="0"/>
                      <a:pt x="85" y="1"/>
                      <a:pt x="87" y="1"/>
                    </a:cubicBezTo>
                    <a:cubicBezTo>
                      <a:pt x="97" y="3"/>
                      <a:pt x="227" y="26"/>
                      <a:pt x="266" y="51"/>
                    </a:cubicBezTo>
                    <a:cubicBezTo>
                      <a:pt x="260" y="53"/>
                      <a:pt x="253" y="56"/>
                      <a:pt x="245" y="61"/>
                    </a:cubicBezTo>
                    <a:cubicBezTo>
                      <a:pt x="218" y="78"/>
                      <a:pt x="193" y="95"/>
                      <a:pt x="182" y="118"/>
                    </a:cubicBezTo>
                    <a:cubicBezTo>
                      <a:pt x="172" y="141"/>
                      <a:pt x="160" y="162"/>
                      <a:pt x="142" y="161"/>
                    </a:cubicBezTo>
                    <a:cubicBezTo>
                      <a:pt x="123" y="160"/>
                      <a:pt x="13" y="119"/>
                      <a:pt x="7" y="108"/>
                    </a:cubicBezTo>
                    <a:cubicBezTo>
                      <a:pt x="0" y="97"/>
                      <a:pt x="18" y="45"/>
                      <a:pt x="32" y="27"/>
                    </a:cubicBezTo>
                    <a:cubicBezTo>
                      <a:pt x="41" y="15"/>
                      <a:pt x="62" y="6"/>
                      <a:pt x="76"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9"/>
              <p:cNvSpPr>
                <a:spLocks/>
              </p:cNvSpPr>
              <p:nvPr/>
            </p:nvSpPr>
            <p:spPr bwMode="auto">
              <a:xfrm>
                <a:off x="7751763" y="3140075"/>
                <a:ext cx="330200" cy="1062038"/>
              </a:xfrm>
              <a:custGeom>
                <a:avLst/>
                <a:gdLst>
                  <a:gd name="T0" fmla="*/ 98 w 111"/>
                  <a:gd name="T1" fmla="*/ 15 h 357"/>
                  <a:gd name="T2" fmla="*/ 22 w 111"/>
                  <a:gd name="T3" fmla="*/ 353 h 357"/>
                  <a:gd name="T4" fmla="*/ 0 w 111"/>
                  <a:gd name="T5" fmla="*/ 352 h 357"/>
                  <a:gd name="T6" fmla="*/ 63 w 111"/>
                  <a:gd name="T7" fmla="*/ 7 h 357"/>
                  <a:gd name="T8" fmla="*/ 98 w 111"/>
                  <a:gd name="T9" fmla="*/ 15 h 357"/>
                </a:gdLst>
                <a:ahLst/>
                <a:cxnLst>
                  <a:cxn ang="0">
                    <a:pos x="T0" y="T1"/>
                  </a:cxn>
                  <a:cxn ang="0">
                    <a:pos x="T2" y="T3"/>
                  </a:cxn>
                  <a:cxn ang="0">
                    <a:pos x="T4" y="T5"/>
                  </a:cxn>
                  <a:cxn ang="0">
                    <a:pos x="T6" y="T7"/>
                  </a:cxn>
                  <a:cxn ang="0">
                    <a:pos x="T8" y="T9"/>
                  </a:cxn>
                </a:cxnLst>
                <a:rect l="0" t="0" r="r" b="b"/>
                <a:pathLst>
                  <a:path w="111" h="357">
                    <a:moveTo>
                      <a:pt x="98" y="15"/>
                    </a:moveTo>
                    <a:cubicBezTo>
                      <a:pt x="94" y="52"/>
                      <a:pt x="111" y="179"/>
                      <a:pt x="22" y="353"/>
                    </a:cubicBezTo>
                    <a:cubicBezTo>
                      <a:pt x="20" y="357"/>
                      <a:pt x="0" y="352"/>
                      <a:pt x="0" y="352"/>
                    </a:cubicBezTo>
                    <a:cubicBezTo>
                      <a:pt x="102" y="115"/>
                      <a:pt x="62" y="8"/>
                      <a:pt x="63" y="7"/>
                    </a:cubicBezTo>
                    <a:cubicBezTo>
                      <a:pt x="64" y="0"/>
                      <a:pt x="97" y="9"/>
                      <a:pt x="98" y="15"/>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0"/>
              <p:cNvSpPr>
                <a:spLocks/>
              </p:cNvSpPr>
              <p:nvPr/>
            </p:nvSpPr>
            <p:spPr bwMode="auto">
              <a:xfrm>
                <a:off x="7751763" y="3151188"/>
                <a:ext cx="317500" cy="1041400"/>
              </a:xfrm>
              <a:custGeom>
                <a:avLst/>
                <a:gdLst>
                  <a:gd name="T0" fmla="*/ 10 w 107"/>
                  <a:gd name="T1" fmla="*/ 350 h 350"/>
                  <a:gd name="T2" fmla="*/ 0 w 107"/>
                  <a:gd name="T3" fmla="*/ 348 h 350"/>
                  <a:gd name="T4" fmla="*/ 63 w 107"/>
                  <a:gd name="T5" fmla="*/ 3 h 350"/>
                  <a:gd name="T6" fmla="*/ 77 w 107"/>
                  <a:gd name="T7" fmla="*/ 1 h 350"/>
                  <a:gd name="T8" fmla="*/ 10 w 107"/>
                  <a:gd name="T9" fmla="*/ 350 h 350"/>
                </a:gdLst>
                <a:ahLst/>
                <a:cxnLst>
                  <a:cxn ang="0">
                    <a:pos x="T0" y="T1"/>
                  </a:cxn>
                  <a:cxn ang="0">
                    <a:pos x="T2" y="T3"/>
                  </a:cxn>
                  <a:cxn ang="0">
                    <a:pos x="T4" y="T5"/>
                  </a:cxn>
                  <a:cxn ang="0">
                    <a:pos x="T6" y="T7"/>
                  </a:cxn>
                  <a:cxn ang="0">
                    <a:pos x="T8" y="T9"/>
                  </a:cxn>
                </a:cxnLst>
                <a:rect l="0" t="0" r="r" b="b"/>
                <a:pathLst>
                  <a:path w="107" h="350">
                    <a:moveTo>
                      <a:pt x="10" y="350"/>
                    </a:moveTo>
                    <a:cubicBezTo>
                      <a:pt x="5" y="349"/>
                      <a:pt x="0" y="348"/>
                      <a:pt x="0" y="348"/>
                    </a:cubicBezTo>
                    <a:cubicBezTo>
                      <a:pt x="102" y="111"/>
                      <a:pt x="62" y="4"/>
                      <a:pt x="63" y="3"/>
                    </a:cubicBezTo>
                    <a:cubicBezTo>
                      <a:pt x="63" y="0"/>
                      <a:pt x="70" y="0"/>
                      <a:pt x="77" y="1"/>
                    </a:cubicBezTo>
                    <a:cubicBezTo>
                      <a:pt x="107" y="68"/>
                      <a:pt x="46" y="276"/>
                      <a:pt x="10" y="350"/>
                    </a:cubicBez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1"/>
              <p:cNvSpPr>
                <a:spLocks/>
              </p:cNvSpPr>
              <p:nvPr/>
            </p:nvSpPr>
            <p:spPr bwMode="auto">
              <a:xfrm>
                <a:off x="7545388" y="2728913"/>
                <a:ext cx="444500" cy="207963"/>
              </a:xfrm>
              <a:custGeom>
                <a:avLst/>
                <a:gdLst>
                  <a:gd name="T0" fmla="*/ 74 w 149"/>
                  <a:gd name="T1" fmla="*/ 61 h 70"/>
                  <a:gd name="T2" fmla="*/ 148 w 149"/>
                  <a:gd name="T3" fmla="*/ 26 h 70"/>
                  <a:gd name="T4" fmla="*/ 141 w 149"/>
                  <a:gd name="T5" fmla="*/ 0 h 70"/>
                  <a:gd name="T6" fmla="*/ 92 w 149"/>
                  <a:gd name="T7" fmla="*/ 29 h 70"/>
                  <a:gd name="T8" fmla="*/ 0 w 149"/>
                  <a:gd name="T9" fmla="*/ 38 h 70"/>
                  <a:gd name="T10" fmla="*/ 7 w 149"/>
                  <a:gd name="T11" fmla="*/ 67 h 70"/>
                  <a:gd name="T12" fmla="*/ 74 w 149"/>
                  <a:gd name="T13" fmla="*/ 61 h 70"/>
                </a:gdLst>
                <a:ahLst/>
                <a:cxnLst>
                  <a:cxn ang="0">
                    <a:pos x="T0" y="T1"/>
                  </a:cxn>
                  <a:cxn ang="0">
                    <a:pos x="T2" y="T3"/>
                  </a:cxn>
                  <a:cxn ang="0">
                    <a:pos x="T4" y="T5"/>
                  </a:cxn>
                  <a:cxn ang="0">
                    <a:pos x="T6" y="T7"/>
                  </a:cxn>
                  <a:cxn ang="0">
                    <a:pos x="T8" y="T9"/>
                  </a:cxn>
                  <a:cxn ang="0">
                    <a:pos x="T10" y="T11"/>
                  </a:cxn>
                  <a:cxn ang="0">
                    <a:pos x="T12" y="T13"/>
                  </a:cxn>
                </a:cxnLst>
                <a:rect l="0" t="0" r="r" b="b"/>
                <a:pathLst>
                  <a:path w="149" h="70">
                    <a:moveTo>
                      <a:pt x="74" y="61"/>
                    </a:moveTo>
                    <a:cubicBezTo>
                      <a:pt x="117" y="48"/>
                      <a:pt x="148" y="29"/>
                      <a:pt x="148" y="26"/>
                    </a:cubicBezTo>
                    <a:cubicBezTo>
                      <a:pt x="149" y="23"/>
                      <a:pt x="144" y="9"/>
                      <a:pt x="141" y="0"/>
                    </a:cubicBezTo>
                    <a:cubicBezTo>
                      <a:pt x="130" y="9"/>
                      <a:pt x="114" y="20"/>
                      <a:pt x="92" y="29"/>
                    </a:cubicBezTo>
                    <a:cubicBezTo>
                      <a:pt x="48" y="47"/>
                      <a:pt x="0" y="38"/>
                      <a:pt x="0" y="38"/>
                    </a:cubicBezTo>
                    <a:cubicBezTo>
                      <a:pt x="0" y="38"/>
                      <a:pt x="1" y="52"/>
                      <a:pt x="7" y="67"/>
                    </a:cubicBezTo>
                    <a:cubicBezTo>
                      <a:pt x="18" y="68"/>
                      <a:pt x="42" y="70"/>
                      <a:pt x="74"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2"/>
              <p:cNvSpPr>
                <a:spLocks/>
              </p:cNvSpPr>
              <p:nvPr/>
            </p:nvSpPr>
            <p:spPr bwMode="auto">
              <a:xfrm>
                <a:off x="7632701" y="2922588"/>
                <a:ext cx="333375" cy="133350"/>
              </a:xfrm>
              <a:custGeom>
                <a:avLst/>
                <a:gdLst>
                  <a:gd name="T0" fmla="*/ 107 w 112"/>
                  <a:gd name="T1" fmla="*/ 0 h 45"/>
                  <a:gd name="T2" fmla="*/ 37 w 112"/>
                  <a:gd name="T3" fmla="*/ 20 h 45"/>
                  <a:gd name="T4" fmla="*/ 0 w 112"/>
                  <a:gd name="T5" fmla="*/ 28 h 45"/>
                  <a:gd name="T6" fmla="*/ 44 w 112"/>
                  <a:gd name="T7" fmla="*/ 44 h 45"/>
                  <a:gd name="T8" fmla="*/ 68 w 112"/>
                  <a:gd name="T9" fmla="*/ 42 h 45"/>
                  <a:gd name="T10" fmla="*/ 112 w 112"/>
                  <a:gd name="T11" fmla="*/ 15 h 45"/>
                  <a:gd name="T12" fmla="*/ 107 w 112"/>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12" h="45">
                    <a:moveTo>
                      <a:pt x="107" y="0"/>
                    </a:moveTo>
                    <a:cubicBezTo>
                      <a:pt x="107" y="0"/>
                      <a:pt x="66" y="14"/>
                      <a:pt x="37" y="20"/>
                    </a:cubicBezTo>
                    <a:cubicBezTo>
                      <a:pt x="19" y="24"/>
                      <a:pt x="7" y="27"/>
                      <a:pt x="0" y="28"/>
                    </a:cubicBezTo>
                    <a:cubicBezTo>
                      <a:pt x="13" y="38"/>
                      <a:pt x="28" y="43"/>
                      <a:pt x="44" y="44"/>
                    </a:cubicBezTo>
                    <a:cubicBezTo>
                      <a:pt x="52" y="45"/>
                      <a:pt x="60" y="44"/>
                      <a:pt x="68" y="42"/>
                    </a:cubicBezTo>
                    <a:cubicBezTo>
                      <a:pt x="85" y="38"/>
                      <a:pt x="100" y="29"/>
                      <a:pt x="112" y="15"/>
                    </a:cubicBezTo>
                    <a:cubicBezTo>
                      <a:pt x="110" y="9"/>
                      <a:pt x="107" y="0"/>
                      <a:pt x="1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49"/>
              <p:cNvSpPr>
                <a:spLocks/>
              </p:cNvSpPr>
              <p:nvPr/>
            </p:nvSpPr>
            <p:spPr bwMode="auto">
              <a:xfrm>
                <a:off x="6977063" y="2657475"/>
                <a:ext cx="222250" cy="247650"/>
              </a:xfrm>
              <a:custGeom>
                <a:avLst/>
                <a:gdLst>
                  <a:gd name="T0" fmla="*/ 51 w 75"/>
                  <a:gd name="T1" fmla="*/ 14 h 83"/>
                  <a:gd name="T2" fmla="*/ 26 w 75"/>
                  <a:gd name="T3" fmla="*/ 62 h 83"/>
                  <a:gd name="T4" fmla="*/ 60 w 75"/>
                  <a:gd name="T5" fmla="*/ 75 h 83"/>
                  <a:gd name="T6" fmla="*/ 66 w 75"/>
                  <a:gd name="T7" fmla="*/ 53 h 83"/>
                  <a:gd name="T8" fmla="*/ 50 w 75"/>
                  <a:gd name="T9" fmla="*/ 42 h 83"/>
                  <a:gd name="T10" fmla="*/ 57 w 75"/>
                  <a:gd name="T11" fmla="*/ 32 h 83"/>
                  <a:gd name="T12" fmla="*/ 51 w 75"/>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5" h="83">
                    <a:moveTo>
                      <a:pt x="51" y="14"/>
                    </a:moveTo>
                    <a:cubicBezTo>
                      <a:pt x="34" y="0"/>
                      <a:pt x="0" y="34"/>
                      <a:pt x="26" y="62"/>
                    </a:cubicBezTo>
                    <a:cubicBezTo>
                      <a:pt x="40" y="76"/>
                      <a:pt x="49" y="83"/>
                      <a:pt x="60" y="75"/>
                    </a:cubicBezTo>
                    <a:cubicBezTo>
                      <a:pt x="71" y="67"/>
                      <a:pt x="75" y="57"/>
                      <a:pt x="66" y="53"/>
                    </a:cubicBezTo>
                    <a:cubicBezTo>
                      <a:pt x="58" y="49"/>
                      <a:pt x="50" y="49"/>
                      <a:pt x="50" y="42"/>
                    </a:cubicBezTo>
                    <a:cubicBezTo>
                      <a:pt x="51" y="35"/>
                      <a:pt x="52" y="35"/>
                      <a:pt x="57" y="32"/>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50"/>
              <p:cNvSpPr>
                <a:spLocks/>
              </p:cNvSpPr>
              <p:nvPr/>
            </p:nvSpPr>
            <p:spPr bwMode="auto">
              <a:xfrm>
                <a:off x="7870826" y="2390775"/>
                <a:ext cx="150813" cy="93663"/>
              </a:xfrm>
              <a:custGeom>
                <a:avLst/>
                <a:gdLst>
                  <a:gd name="T0" fmla="*/ 17 w 51"/>
                  <a:gd name="T1" fmla="*/ 21 h 32"/>
                  <a:gd name="T2" fmla="*/ 30 w 51"/>
                  <a:gd name="T3" fmla="*/ 27 h 32"/>
                  <a:gd name="T4" fmla="*/ 33 w 51"/>
                  <a:gd name="T5" fmla="*/ 14 h 32"/>
                  <a:gd name="T6" fmla="*/ 51 w 51"/>
                  <a:gd name="T7" fmla="*/ 0 h 32"/>
                  <a:gd name="T8" fmla="*/ 2 w 51"/>
                  <a:gd name="T9" fmla="*/ 23 h 32"/>
                  <a:gd name="T10" fmla="*/ 17 w 51"/>
                  <a:gd name="T11" fmla="*/ 21 h 32"/>
                </a:gdLst>
                <a:ahLst/>
                <a:cxnLst>
                  <a:cxn ang="0">
                    <a:pos x="T0" y="T1"/>
                  </a:cxn>
                  <a:cxn ang="0">
                    <a:pos x="T2" y="T3"/>
                  </a:cxn>
                  <a:cxn ang="0">
                    <a:pos x="T4" y="T5"/>
                  </a:cxn>
                  <a:cxn ang="0">
                    <a:pos x="T6" y="T7"/>
                  </a:cxn>
                  <a:cxn ang="0">
                    <a:pos x="T8" y="T9"/>
                  </a:cxn>
                  <a:cxn ang="0">
                    <a:pos x="T10" y="T11"/>
                  </a:cxn>
                </a:cxnLst>
                <a:rect l="0" t="0" r="r" b="b"/>
                <a:pathLst>
                  <a:path w="51" h="32">
                    <a:moveTo>
                      <a:pt x="17" y="21"/>
                    </a:moveTo>
                    <a:cubicBezTo>
                      <a:pt x="19" y="26"/>
                      <a:pt x="22" y="32"/>
                      <a:pt x="30" y="27"/>
                    </a:cubicBezTo>
                    <a:cubicBezTo>
                      <a:pt x="37" y="22"/>
                      <a:pt x="33" y="14"/>
                      <a:pt x="33" y="14"/>
                    </a:cubicBezTo>
                    <a:cubicBezTo>
                      <a:pt x="51" y="0"/>
                      <a:pt x="51" y="0"/>
                      <a:pt x="51" y="0"/>
                    </a:cubicBezTo>
                    <a:cubicBezTo>
                      <a:pt x="30" y="10"/>
                      <a:pt x="0" y="24"/>
                      <a:pt x="2" y="23"/>
                    </a:cubicBezTo>
                    <a:cubicBezTo>
                      <a:pt x="4" y="26"/>
                      <a:pt x="12" y="23"/>
                      <a:pt x="17" y="2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51"/>
              <p:cNvSpPr>
                <a:spLocks/>
              </p:cNvSpPr>
              <p:nvPr/>
            </p:nvSpPr>
            <p:spPr bwMode="auto">
              <a:xfrm>
                <a:off x="7843838" y="2306638"/>
                <a:ext cx="187325" cy="125413"/>
              </a:xfrm>
              <a:custGeom>
                <a:avLst/>
                <a:gdLst>
                  <a:gd name="T0" fmla="*/ 63 w 63"/>
                  <a:gd name="T1" fmla="*/ 6 h 42"/>
                  <a:gd name="T2" fmla="*/ 0 w 63"/>
                  <a:gd name="T3" fmla="*/ 38 h 42"/>
                  <a:gd name="T4" fmla="*/ 28 w 63"/>
                  <a:gd name="T5" fmla="*/ 27 h 42"/>
                  <a:gd name="T6" fmla="*/ 63 w 63"/>
                  <a:gd name="T7" fmla="*/ 6 h 42"/>
                </a:gdLst>
                <a:ahLst/>
                <a:cxnLst>
                  <a:cxn ang="0">
                    <a:pos x="T0" y="T1"/>
                  </a:cxn>
                  <a:cxn ang="0">
                    <a:pos x="T2" y="T3"/>
                  </a:cxn>
                  <a:cxn ang="0">
                    <a:pos x="T4" y="T5"/>
                  </a:cxn>
                  <a:cxn ang="0">
                    <a:pos x="T6" y="T7"/>
                  </a:cxn>
                </a:cxnLst>
                <a:rect l="0" t="0" r="r" b="b"/>
                <a:pathLst>
                  <a:path w="63" h="42">
                    <a:moveTo>
                      <a:pt x="63" y="6"/>
                    </a:moveTo>
                    <a:cubicBezTo>
                      <a:pt x="50" y="0"/>
                      <a:pt x="0" y="12"/>
                      <a:pt x="0" y="38"/>
                    </a:cubicBezTo>
                    <a:cubicBezTo>
                      <a:pt x="0" y="42"/>
                      <a:pt x="14" y="35"/>
                      <a:pt x="28" y="27"/>
                    </a:cubicBezTo>
                    <a:cubicBezTo>
                      <a:pt x="42" y="19"/>
                      <a:pt x="57" y="10"/>
                      <a:pt x="63" y="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52"/>
              <p:cNvSpPr>
                <a:spLocks/>
              </p:cNvSpPr>
              <p:nvPr/>
            </p:nvSpPr>
            <p:spPr bwMode="auto">
              <a:xfrm>
                <a:off x="6848476" y="3324225"/>
                <a:ext cx="615950" cy="957263"/>
              </a:xfrm>
              <a:custGeom>
                <a:avLst/>
                <a:gdLst>
                  <a:gd name="T0" fmla="*/ 207 w 207"/>
                  <a:gd name="T1" fmla="*/ 37 h 322"/>
                  <a:gd name="T2" fmla="*/ 116 w 207"/>
                  <a:gd name="T3" fmla="*/ 123 h 322"/>
                  <a:gd name="T4" fmla="*/ 73 w 207"/>
                  <a:gd name="T5" fmla="*/ 227 h 322"/>
                  <a:gd name="T6" fmla="*/ 103 w 207"/>
                  <a:gd name="T7" fmla="*/ 254 h 322"/>
                  <a:gd name="T8" fmla="*/ 102 w 207"/>
                  <a:gd name="T9" fmla="*/ 295 h 322"/>
                  <a:gd name="T10" fmla="*/ 21 w 207"/>
                  <a:gd name="T11" fmla="*/ 313 h 322"/>
                  <a:gd name="T12" fmla="*/ 16 w 207"/>
                  <a:gd name="T13" fmla="*/ 250 h 322"/>
                  <a:gd name="T14" fmla="*/ 98 w 207"/>
                  <a:gd name="T15" fmla="*/ 70 h 322"/>
                  <a:gd name="T16" fmla="*/ 171 w 207"/>
                  <a:gd name="T17" fmla="*/ 0 h 322"/>
                  <a:gd name="T18" fmla="*/ 207 w 207"/>
                  <a:gd name="T19" fmla="*/ 37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22">
                    <a:moveTo>
                      <a:pt x="207" y="37"/>
                    </a:moveTo>
                    <a:cubicBezTo>
                      <a:pt x="193" y="54"/>
                      <a:pt x="159" y="60"/>
                      <a:pt x="116" y="123"/>
                    </a:cubicBezTo>
                    <a:cubicBezTo>
                      <a:pt x="72" y="187"/>
                      <a:pt x="73" y="227"/>
                      <a:pt x="73" y="227"/>
                    </a:cubicBezTo>
                    <a:cubicBezTo>
                      <a:pt x="73" y="227"/>
                      <a:pt x="98" y="243"/>
                      <a:pt x="103" y="254"/>
                    </a:cubicBezTo>
                    <a:cubicBezTo>
                      <a:pt x="108" y="266"/>
                      <a:pt x="118" y="275"/>
                      <a:pt x="102" y="295"/>
                    </a:cubicBezTo>
                    <a:cubicBezTo>
                      <a:pt x="86" y="316"/>
                      <a:pt x="43" y="322"/>
                      <a:pt x="21" y="313"/>
                    </a:cubicBezTo>
                    <a:cubicBezTo>
                      <a:pt x="0" y="304"/>
                      <a:pt x="9" y="269"/>
                      <a:pt x="16" y="250"/>
                    </a:cubicBezTo>
                    <a:cubicBezTo>
                      <a:pt x="40" y="185"/>
                      <a:pt x="49" y="130"/>
                      <a:pt x="98" y="70"/>
                    </a:cubicBezTo>
                    <a:cubicBezTo>
                      <a:pt x="139" y="21"/>
                      <a:pt x="171" y="0"/>
                      <a:pt x="171" y="0"/>
                    </a:cubicBezTo>
                    <a:lnTo>
                      <a:pt x="207" y="37"/>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153"/>
              <p:cNvSpPr>
                <a:spLocks/>
              </p:cNvSpPr>
              <p:nvPr/>
            </p:nvSpPr>
            <p:spPr bwMode="auto">
              <a:xfrm>
                <a:off x="7018338" y="3522663"/>
                <a:ext cx="265113" cy="515938"/>
              </a:xfrm>
              <a:custGeom>
                <a:avLst/>
                <a:gdLst>
                  <a:gd name="T0" fmla="*/ 89 w 89"/>
                  <a:gd name="T1" fmla="*/ 18 h 173"/>
                  <a:gd name="T2" fmla="*/ 59 w 89"/>
                  <a:gd name="T3" fmla="*/ 56 h 173"/>
                  <a:gd name="T4" fmla="*/ 16 w 89"/>
                  <a:gd name="T5" fmla="*/ 160 h 173"/>
                  <a:gd name="T6" fmla="*/ 8 w 89"/>
                  <a:gd name="T7" fmla="*/ 173 h 173"/>
                  <a:gd name="T8" fmla="*/ 68 w 89"/>
                  <a:gd name="T9" fmla="*/ 0 h 173"/>
                  <a:gd name="T10" fmla="*/ 89 w 89"/>
                  <a:gd name="T11" fmla="*/ 18 h 173"/>
                </a:gdLst>
                <a:ahLst/>
                <a:cxnLst>
                  <a:cxn ang="0">
                    <a:pos x="T0" y="T1"/>
                  </a:cxn>
                  <a:cxn ang="0">
                    <a:pos x="T2" y="T3"/>
                  </a:cxn>
                  <a:cxn ang="0">
                    <a:pos x="T4" y="T5"/>
                  </a:cxn>
                  <a:cxn ang="0">
                    <a:pos x="T6" y="T7"/>
                  </a:cxn>
                  <a:cxn ang="0">
                    <a:pos x="T8" y="T9"/>
                  </a:cxn>
                  <a:cxn ang="0">
                    <a:pos x="T10" y="T11"/>
                  </a:cxn>
                </a:cxnLst>
                <a:rect l="0" t="0" r="r" b="b"/>
                <a:pathLst>
                  <a:path w="89" h="173">
                    <a:moveTo>
                      <a:pt x="89" y="18"/>
                    </a:moveTo>
                    <a:cubicBezTo>
                      <a:pt x="80" y="28"/>
                      <a:pt x="69" y="40"/>
                      <a:pt x="59" y="56"/>
                    </a:cubicBezTo>
                    <a:cubicBezTo>
                      <a:pt x="15" y="120"/>
                      <a:pt x="16" y="160"/>
                      <a:pt x="16" y="160"/>
                    </a:cubicBezTo>
                    <a:cubicBezTo>
                      <a:pt x="8" y="173"/>
                      <a:pt x="8" y="173"/>
                      <a:pt x="8" y="173"/>
                    </a:cubicBezTo>
                    <a:cubicBezTo>
                      <a:pt x="0" y="101"/>
                      <a:pt x="32" y="60"/>
                      <a:pt x="68" y="0"/>
                    </a:cubicBezTo>
                    <a:lnTo>
                      <a:pt x="89" y="18"/>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154"/>
              <p:cNvSpPr>
                <a:spLocks/>
              </p:cNvSpPr>
              <p:nvPr/>
            </p:nvSpPr>
            <p:spPr bwMode="auto">
              <a:xfrm>
                <a:off x="7096126" y="4086225"/>
                <a:ext cx="74613" cy="82550"/>
              </a:xfrm>
              <a:custGeom>
                <a:avLst/>
                <a:gdLst>
                  <a:gd name="T0" fmla="*/ 24 w 25"/>
                  <a:gd name="T1" fmla="*/ 7 h 28"/>
                  <a:gd name="T2" fmla="*/ 25 w 25"/>
                  <a:gd name="T3" fmla="*/ 10 h 28"/>
                  <a:gd name="T4" fmla="*/ 16 w 25"/>
                  <a:gd name="T5" fmla="*/ 14 h 28"/>
                  <a:gd name="T6" fmla="*/ 12 w 25"/>
                  <a:gd name="T7" fmla="*/ 25 h 28"/>
                  <a:gd name="T8" fmla="*/ 11 w 25"/>
                  <a:gd name="T9" fmla="*/ 15 h 28"/>
                  <a:gd name="T10" fmla="*/ 0 w 25"/>
                  <a:gd name="T11" fmla="*/ 0 h 28"/>
                  <a:gd name="T12" fmla="*/ 16 w 25"/>
                  <a:gd name="T13" fmla="*/ 11 h 28"/>
                  <a:gd name="T14" fmla="*/ 24 w 25"/>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7"/>
                    </a:moveTo>
                    <a:cubicBezTo>
                      <a:pt x="25" y="8"/>
                      <a:pt x="25" y="9"/>
                      <a:pt x="25" y="10"/>
                    </a:cubicBezTo>
                    <a:cubicBezTo>
                      <a:pt x="22" y="12"/>
                      <a:pt x="18" y="14"/>
                      <a:pt x="16" y="14"/>
                    </a:cubicBezTo>
                    <a:cubicBezTo>
                      <a:pt x="13" y="15"/>
                      <a:pt x="14" y="22"/>
                      <a:pt x="12" y="25"/>
                    </a:cubicBezTo>
                    <a:cubicBezTo>
                      <a:pt x="11" y="28"/>
                      <a:pt x="11" y="17"/>
                      <a:pt x="11" y="15"/>
                    </a:cubicBezTo>
                    <a:cubicBezTo>
                      <a:pt x="10" y="12"/>
                      <a:pt x="0" y="0"/>
                      <a:pt x="0" y="0"/>
                    </a:cubicBezTo>
                    <a:cubicBezTo>
                      <a:pt x="0" y="0"/>
                      <a:pt x="13" y="10"/>
                      <a:pt x="16" y="11"/>
                    </a:cubicBezTo>
                    <a:cubicBezTo>
                      <a:pt x="17" y="12"/>
                      <a:pt x="21" y="10"/>
                      <a:pt x="24" y="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155"/>
              <p:cNvSpPr>
                <a:spLocks/>
              </p:cNvSpPr>
              <p:nvPr/>
            </p:nvSpPr>
            <p:spPr bwMode="auto">
              <a:xfrm>
                <a:off x="7102476" y="3205163"/>
                <a:ext cx="550863" cy="469900"/>
              </a:xfrm>
              <a:custGeom>
                <a:avLst/>
                <a:gdLst>
                  <a:gd name="T0" fmla="*/ 180 w 185"/>
                  <a:gd name="T1" fmla="*/ 84 h 158"/>
                  <a:gd name="T2" fmla="*/ 57 w 185"/>
                  <a:gd name="T3" fmla="*/ 148 h 158"/>
                  <a:gd name="T4" fmla="*/ 5 w 185"/>
                  <a:gd name="T5" fmla="*/ 92 h 158"/>
                  <a:gd name="T6" fmla="*/ 143 w 185"/>
                  <a:gd name="T7" fmla="*/ 2 h 158"/>
                  <a:gd name="T8" fmla="*/ 180 w 185"/>
                  <a:gd name="T9" fmla="*/ 84 h 158"/>
                </a:gdLst>
                <a:ahLst/>
                <a:cxnLst>
                  <a:cxn ang="0">
                    <a:pos x="T0" y="T1"/>
                  </a:cxn>
                  <a:cxn ang="0">
                    <a:pos x="T2" y="T3"/>
                  </a:cxn>
                  <a:cxn ang="0">
                    <a:pos x="T4" y="T5"/>
                  </a:cxn>
                  <a:cxn ang="0">
                    <a:pos x="T6" y="T7"/>
                  </a:cxn>
                  <a:cxn ang="0">
                    <a:pos x="T8" y="T9"/>
                  </a:cxn>
                </a:cxnLst>
                <a:rect l="0" t="0" r="r" b="b"/>
                <a:pathLst>
                  <a:path w="185" h="158">
                    <a:moveTo>
                      <a:pt x="180" y="84"/>
                    </a:moveTo>
                    <a:cubicBezTo>
                      <a:pt x="174" y="105"/>
                      <a:pt x="73" y="125"/>
                      <a:pt x="57" y="148"/>
                    </a:cubicBezTo>
                    <a:cubicBezTo>
                      <a:pt x="51" y="158"/>
                      <a:pt x="0" y="100"/>
                      <a:pt x="5" y="92"/>
                    </a:cubicBezTo>
                    <a:cubicBezTo>
                      <a:pt x="13" y="78"/>
                      <a:pt x="103" y="0"/>
                      <a:pt x="143" y="2"/>
                    </a:cubicBezTo>
                    <a:cubicBezTo>
                      <a:pt x="185" y="5"/>
                      <a:pt x="180" y="84"/>
                      <a:pt x="180"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156"/>
              <p:cNvSpPr>
                <a:spLocks/>
              </p:cNvSpPr>
              <p:nvPr/>
            </p:nvSpPr>
            <p:spPr bwMode="auto">
              <a:xfrm>
                <a:off x="7215188" y="3454400"/>
                <a:ext cx="422275" cy="203200"/>
              </a:xfrm>
              <a:custGeom>
                <a:avLst/>
                <a:gdLst>
                  <a:gd name="T0" fmla="*/ 142 w 142"/>
                  <a:gd name="T1" fmla="*/ 7 h 68"/>
                  <a:gd name="T2" fmla="*/ 19 w 142"/>
                  <a:gd name="T3" fmla="*/ 64 h 68"/>
                  <a:gd name="T4" fmla="*/ 0 w 142"/>
                  <a:gd name="T5" fmla="*/ 55 h 68"/>
                  <a:gd name="T6" fmla="*/ 34 w 142"/>
                  <a:gd name="T7" fmla="*/ 31 h 68"/>
                  <a:gd name="T8" fmla="*/ 142 w 142"/>
                  <a:gd name="T9" fmla="*/ 0 h 68"/>
                  <a:gd name="T10" fmla="*/ 142 w 142"/>
                  <a:gd name="T11" fmla="*/ 7 h 68"/>
                </a:gdLst>
                <a:ahLst/>
                <a:cxnLst>
                  <a:cxn ang="0">
                    <a:pos x="T0" y="T1"/>
                  </a:cxn>
                  <a:cxn ang="0">
                    <a:pos x="T2" y="T3"/>
                  </a:cxn>
                  <a:cxn ang="0">
                    <a:pos x="T4" y="T5"/>
                  </a:cxn>
                  <a:cxn ang="0">
                    <a:pos x="T6" y="T7"/>
                  </a:cxn>
                  <a:cxn ang="0">
                    <a:pos x="T8" y="T9"/>
                  </a:cxn>
                  <a:cxn ang="0">
                    <a:pos x="T10" y="T11"/>
                  </a:cxn>
                </a:cxnLst>
                <a:rect l="0" t="0" r="r" b="b"/>
                <a:pathLst>
                  <a:path w="142" h="68">
                    <a:moveTo>
                      <a:pt x="142" y="7"/>
                    </a:moveTo>
                    <a:cubicBezTo>
                      <a:pt x="112" y="32"/>
                      <a:pt x="35" y="41"/>
                      <a:pt x="19" y="64"/>
                    </a:cubicBezTo>
                    <a:cubicBezTo>
                      <a:pt x="17" y="68"/>
                      <a:pt x="9" y="63"/>
                      <a:pt x="0" y="55"/>
                    </a:cubicBezTo>
                    <a:cubicBezTo>
                      <a:pt x="9" y="49"/>
                      <a:pt x="11" y="40"/>
                      <a:pt x="34" y="31"/>
                    </a:cubicBezTo>
                    <a:cubicBezTo>
                      <a:pt x="56" y="22"/>
                      <a:pt x="102" y="21"/>
                      <a:pt x="142" y="0"/>
                    </a:cubicBezTo>
                    <a:cubicBezTo>
                      <a:pt x="142" y="8"/>
                      <a:pt x="142" y="7"/>
                      <a:pt x="142" y="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157"/>
              <p:cNvSpPr>
                <a:spLocks/>
              </p:cNvSpPr>
              <p:nvPr/>
            </p:nvSpPr>
            <p:spPr bwMode="auto">
              <a:xfrm>
                <a:off x="7102476" y="3440113"/>
                <a:ext cx="215900" cy="234950"/>
              </a:xfrm>
              <a:custGeom>
                <a:avLst/>
                <a:gdLst>
                  <a:gd name="T0" fmla="*/ 73 w 73"/>
                  <a:gd name="T1" fmla="*/ 56 h 79"/>
                  <a:gd name="T2" fmla="*/ 57 w 73"/>
                  <a:gd name="T3" fmla="*/ 69 h 79"/>
                  <a:gd name="T4" fmla="*/ 5 w 73"/>
                  <a:gd name="T5" fmla="*/ 13 h 79"/>
                  <a:gd name="T6" fmla="*/ 16 w 73"/>
                  <a:gd name="T7" fmla="*/ 0 h 79"/>
                  <a:gd name="T8" fmla="*/ 40 w 73"/>
                  <a:gd name="T9" fmla="*/ 28 h 79"/>
                  <a:gd name="T10" fmla="*/ 73 w 73"/>
                  <a:gd name="T11" fmla="*/ 56 h 79"/>
                </a:gdLst>
                <a:ahLst/>
                <a:cxnLst>
                  <a:cxn ang="0">
                    <a:pos x="T0" y="T1"/>
                  </a:cxn>
                  <a:cxn ang="0">
                    <a:pos x="T2" y="T3"/>
                  </a:cxn>
                  <a:cxn ang="0">
                    <a:pos x="T4" y="T5"/>
                  </a:cxn>
                  <a:cxn ang="0">
                    <a:pos x="T6" y="T7"/>
                  </a:cxn>
                  <a:cxn ang="0">
                    <a:pos x="T8" y="T9"/>
                  </a:cxn>
                  <a:cxn ang="0">
                    <a:pos x="T10" y="T11"/>
                  </a:cxn>
                </a:cxnLst>
                <a:rect l="0" t="0" r="r" b="b"/>
                <a:pathLst>
                  <a:path w="73" h="79">
                    <a:moveTo>
                      <a:pt x="73" y="56"/>
                    </a:moveTo>
                    <a:cubicBezTo>
                      <a:pt x="66" y="60"/>
                      <a:pt x="60" y="65"/>
                      <a:pt x="57" y="69"/>
                    </a:cubicBezTo>
                    <a:cubicBezTo>
                      <a:pt x="51" y="79"/>
                      <a:pt x="0" y="21"/>
                      <a:pt x="5" y="13"/>
                    </a:cubicBezTo>
                    <a:cubicBezTo>
                      <a:pt x="6" y="11"/>
                      <a:pt x="10" y="6"/>
                      <a:pt x="16" y="0"/>
                    </a:cubicBezTo>
                    <a:cubicBezTo>
                      <a:pt x="22" y="8"/>
                      <a:pt x="31" y="19"/>
                      <a:pt x="40" y="28"/>
                    </a:cubicBezTo>
                    <a:cubicBezTo>
                      <a:pt x="50" y="37"/>
                      <a:pt x="63" y="48"/>
                      <a:pt x="73" y="56"/>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58"/>
              <p:cNvSpPr>
                <a:spLocks/>
              </p:cNvSpPr>
              <p:nvPr/>
            </p:nvSpPr>
            <p:spPr bwMode="auto">
              <a:xfrm>
                <a:off x="7215188" y="3573463"/>
                <a:ext cx="109538" cy="84138"/>
              </a:xfrm>
              <a:custGeom>
                <a:avLst/>
                <a:gdLst>
                  <a:gd name="T0" fmla="*/ 37 w 37"/>
                  <a:gd name="T1" fmla="*/ 11 h 28"/>
                  <a:gd name="T2" fmla="*/ 19 w 37"/>
                  <a:gd name="T3" fmla="*/ 24 h 28"/>
                  <a:gd name="T4" fmla="*/ 0 w 37"/>
                  <a:gd name="T5" fmla="*/ 15 h 28"/>
                  <a:gd name="T6" fmla="*/ 22 w 37"/>
                  <a:gd name="T7" fmla="*/ 0 h 28"/>
                  <a:gd name="T8" fmla="*/ 37 w 37"/>
                  <a:gd name="T9" fmla="*/ 11 h 28"/>
                </a:gdLst>
                <a:ahLst/>
                <a:cxnLst>
                  <a:cxn ang="0">
                    <a:pos x="T0" y="T1"/>
                  </a:cxn>
                  <a:cxn ang="0">
                    <a:pos x="T2" y="T3"/>
                  </a:cxn>
                  <a:cxn ang="0">
                    <a:pos x="T4" y="T5"/>
                  </a:cxn>
                  <a:cxn ang="0">
                    <a:pos x="T6" y="T7"/>
                  </a:cxn>
                  <a:cxn ang="0">
                    <a:pos x="T8" y="T9"/>
                  </a:cxn>
                </a:cxnLst>
                <a:rect l="0" t="0" r="r" b="b"/>
                <a:pathLst>
                  <a:path w="37" h="28">
                    <a:moveTo>
                      <a:pt x="37" y="11"/>
                    </a:moveTo>
                    <a:cubicBezTo>
                      <a:pt x="29" y="16"/>
                      <a:pt x="22" y="20"/>
                      <a:pt x="19" y="24"/>
                    </a:cubicBezTo>
                    <a:cubicBezTo>
                      <a:pt x="17" y="28"/>
                      <a:pt x="9" y="23"/>
                      <a:pt x="0" y="15"/>
                    </a:cubicBezTo>
                    <a:cubicBezTo>
                      <a:pt x="6" y="11"/>
                      <a:pt x="13" y="6"/>
                      <a:pt x="22" y="0"/>
                    </a:cubicBezTo>
                    <a:cubicBezTo>
                      <a:pt x="26" y="4"/>
                      <a:pt x="33" y="8"/>
                      <a:pt x="37" y="11"/>
                    </a:cubicBez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159"/>
              <p:cNvSpPr>
                <a:spLocks noChangeArrowheads="1"/>
              </p:cNvSpPr>
              <p:nvPr/>
            </p:nvSpPr>
            <p:spPr bwMode="auto">
              <a:xfrm>
                <a:off x="7775576" y="4157663"/>
                <a:ext cx="31750" cy="31750"/>
              </a:xfrm>
              <a:prstGeom prst="ellipse">
                <a:avLst/>
              </a:pr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160"/>
              <p:cNvSpPr>
                <a:spLocks/>
              </p:cNvSpPr>
              <p:nvPr/>
            </p:nvSpPr>
            <p:spPr bwMode="auto">
              <a:xfrm>
                <a:off x="8123238" y="3190875"/>
                <a:ext cx="285750" cy="514350"/>
              </a:xfrm>
              <a:custGeom>
                <a:avLst/>
                <a:gdLst>
                  <a:gd name="T0" fmla="*/ 35 w 96"/>
                  <a:gd name="T1" fmla="*/ 29 h 173"/>
                  <a:gd name="T2" fmla="*/ 49 w 96"/>
                  <a:gd name="T3" fmla="*/ 65 h 173"/>
                  <a:gd name="T4" fmla="*/ 54 w 96"/>
                  <a:gd name="T5" fmla="*/ 80 h 173"/>
                  <a:gd name="T6" fmla="*/ 65 w 96"/>
                  <a:gd name="T7" fmla="*/ 119 h 173"/>
                  <a:gd name="T8" fmla="*/ 66 w 96"/>
                  <a:gd name="T9" fmla="*/ 122 h 173"/>
                  <a:gd name="T10" fmla="*/ 71 w 96"/>
                  <a:gd name="T11" fmla="*/ 139 h 173"/>
                  <a:gd name="T12" fmla="*/ 69 w 96"/>
                  <a:gd name="T13" fmla="*/ 141 h 173"/>
                  <a:gd name="T14" fmla="*/ 72 w 96"/>
                  <a:gd name="T15" fmla="*/ 160 h 173"/>
                  <a:gd name="T16" fmla="*/ 80 w 96"/>
                  <a:gd name="T17" fmla="*/ 164 h 173"/>
                  <a:gd name="T18" fmla="*/ 93 w 96"/>
                  <a:gd name="T19" fmla="*/ 171 h 173"/>
                  <a:gd name="T20" fmla="*/ 84 w 96"/>
                  <a:gd name="T21" fmla="*/ 124 h 173"/>
                  <a:gd name="T22" fmla="*/ 72 w 96"/>
                  <a:gd name="T23" fmla="*/ 90 h 173"/>
                  <a:gd name="T24" fmla="*/ 70 w 96"/>
                  <a:gd name="T25" fmla="*/ 84 h 173"/>
                  <a:gd name="T26" fmla="*/ 52 w 96"/>
                  <a:gd name="T27" fmla="*/ 33 h 173"/>
                  <a:gd name="T28" fmla="*/ 50 w 96"/>
                  <a:gd name="T29" fmla="*/ 29 h 173"/>
                  <a:gd name="T30" fmla="*/ 48 w 96"/>
                  <a:gd name="T31" fmla="*/ 24 h 173"/>
                  <a:gd name="T32" fmla="*/ 33 w 96"/>
                  <a:gd name="T33" fmla="*/ 19 h 173"/>
                  <a:gd name="T34" fmla="*/ 31 w 96"/>
                  <a:gd name="T35" fmla="*/ 18 h 173"/>
                  <a:gd name="T36" fmla="*/ 26 w 96"/>
                  <a:gd name="T37" fmla="*/ 16 h 173"/>
                  <a:gd name="T38" fmla="*/ 14 w 96"/>
                  <a:gd name="T39" fmla="*/ 10 h 173"/>
                  <a:gd name="T40" fmla="*/ 0 w 96"/>
                  <a:gd name="T41" fmla="*/ 0 h 173"/>
                  <a:gd name="T42" fmla="*/ 5 w 96"/>
                  <a:gd name="T43" fmla="*/ 11 h 173"/>
                  <a:gd name="T44" fmla="*/ 16 w 96"/>
                  <a:gd name="T45" fmla="*/ 19 h 173"/>
                  <a:gd name="T46" fmla="*/ 22 w 96"/>
                  <a:gd name="T47" fmla="*/ 22 h 173"/>
                  <a:gd name="T48" fmla="*/ 34 w 96"/>
                  <a:gd name="T49" fmla="*/ 28 h 173"/>
                  <a:gd name="T50" fmla="*/ 35 w 96"/>
                  <a:gd name="T51"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73">
                    <a:moveTo>
                      <a:pt x="35" y="29"/>
                    </a:moveTo>
                    <a:cubicBezTo>
                      <a:pt x="41" y="41"/>
                      <a:pt x="45" y="54"/>
                      <a:pt x="49" y="65"/>
                    </a:cubicBezTo>
                    <a:cubicBezTo>
                      <a:pt x="51" y="70"/>
                      <a:pt x="52" y="75"/>
                      <a:pt x="54" y="80"/>
                    </a:cubicBezTo>
                    <a:cubicBezTo>
                      <a:pt x="58" y="93"/>
                      <a:pt x="61" y="106"/>
                      <a:pt x="65" y="119"/>
                    </a:cubicBezTo>
                    <a:cubicBezTo>
                      <a:pt x="65" y="120"/>
                      <a:pt x="66" y="121"/>
                      <a:pt x="66" y="122"/>
                    </a:cubicBezTo>
                    <a:cubicBezTo>
                      <a:pt x="68" y="128"/>
                      <a:pt x="69" y="133"/>
                      <a:pt x="71" y="139"/>
                    </a:cubicBezTo>
                    <a:cubicBezTo>
                      <a:pt x="69" y="141"/>
                      <a:pt x="69" y="141"/>
                      <a:pt x="69" y="141"/>
                    </a:cubicBezTo>
                    <a:cubicBezTo>
                      <a:pt x="72" y="160"/>
                      <a:pt x="72" y="160"/>
                      <a:pt x="72" y="160"/>
                    </a:cubicBezTo>
                    <a:cubicBezTo>
                      <a:pt x="74" y="161"/>
                      <a:pt x="77" y="163"/>
                      <a:pt x="80" y="164"/>
                    </a:cubicBezTo>
                    <a:cubicBezTo>
                      <a:pt x="86" y="167"/>
                      <a:pt x="92" y="171"/>
                      <a:pt x="93" y="171"/>
                    </a:cubicBezTo>
                    <a:cubicBezTo>
                      <a:pt x="96" y="173"/>
                      <a:pt x="87" y="129"/>
                      <a:pt x="84" y="124"/>
                    </a:cubicBezTo>
                    <a:cubicBezTo>
                      <a:pt x="83" y="122"/>
                      <a:pt x="78" y="108"/>
                      <a:pt x="72" y="90"/>
                    </a:cubicBezTo>
                    <a:cubicBezTo>
                      <a:pt x="71" y="88"/>
                      <a:pt x="71" y="86"/>
                      <a:pt x="70" y="84"/>
                    </a:cubicBezTo>
                    <a:cubicBezTo>
                      <a:pt x="63" y="65"/>
                      <a:pt x="56" y="45"/>
                      <a:pt x="52" y="33"/>
                    </a:cubicBezTo>
                    <a:cubicBezTo>
                      <a:pt x="51" y="32"/>
                      <a:pt x="51" y="31"/>
                      <a:pt x="50" y="29"/>
                    </a:cubicBezTo>
                    <a:cubicBezTo>
                      <a:pt x="49" y="26"/>
                      <a:pt x="48" y="24"/>
                      <a:pt x="48" y="24"/>
                    </a:cubicBezTo>
                    <a:cubicBezTo>
                      <a:pt x="45" y="25"/>
                      <a:pt x="41" y="22"/>
                      <a:pt x="33" y="19"/>
                    </a:cubicBezTo>
                    <a:cubicBezTo>
                      <a:pt x="32" y="19"/>
                      <a:pt x="32" y="19"/>
                      <a:pt x="31" y="18"/>
                    </a:cubicBezTo>
                    <a:cubicBezTo>
                      <a:pt x="29" y="18"/>
                      <a:pt x="28" y="17"/>
                      <a:pt x="26" y="16"/>
                    </a:cubicBezTo>
                    <a:cubicBezTo>
                      <a:pt x="23" y="15"/>
                      <a:pt x="19" y="13"/>
                      <a:pt x="14" y="10"/>
                    </a:cubicBezTo>
                    <a:cubicBezTo>
                      <a:pt x="9" y="7"/>
                      <a:pt x="4" y="3"/>
                      <a:pt x="0" y="0"/>
                    </a:cubicBezTo>
                    <a:cubicBezTo>
                      <a:pt x="0" y="3"/>
                      <a:pt x="0" y="6"/>
                      <a:pt x="5" y="11"/>
                    </a:cubicBezTo>
                    <a:cubicBezTo>
                      <a:pt x="8" y="15"/>
                      <a:pt x="12" y="17"/>
                      <a:pt x="16" y="19"/>
                    </a:cubicBezTo>
                    <a:cubicBezTo>
                      <a:pt x="18" y="20"/>
                      <a:pt x="20" y="21"/>
                      <a:pt x="22" y="22"/>
                    </a:cubicBezTo>
                    <a:cubicBezTo>
                      <a:pt x="26" y="25"/>
                      <a:pt x="30" y="27"/>
                      <a:pt x="34" y="28"/>
                    </a:cubicBezTo>
                    <a:cubicBezTo>
                      <a:pt x="35" y="29"/>
                      <a:pt x="35" y="29"/>
                      <a:pt x="35" y="2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Line 215"/>
              <p:cNvSpPr>
                <a:spLocks noChangeShapeType="1"/>
              </p:cNvSpPr>
              <p:nvPr/>
            </p:nvSpPr>
            <p:spPr bwMode="auto">
              <a:xfrm>
                <a:off x="7653338" y="2000250"/>
                <a:ext cx="0" cy="0"/>
              </a:xfrm>
              <a:prstGeom prst="line">
                <a:avLst/>
              </a:prstGeom>
              <a:noFill/>
              <a:ln w="11113" cap="flat">
                <a:solidFill>
                  <a:srgbClr val="A3877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461" name="Rectangle 460"/>
          <p:cNvSpPr/>
          <p:nvPr/>
        </p:nvSpPr>
        <p:spPr>
          <a:xfrm>
            <a:off x="0" y="4546600"/>
            <a:ext cx="12192000" cy="2311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TextBox 339"/>
          <p:cNvSpPr txBox="1"/>
          <p:nvPr/>
        </p:nvSpPr>
        <p:spPr>
          <a:xfrm>
            <a:off x="1794636" y="5060670"/>
            <a:ext cx="8602803" cy="1200329"/>
          </a:xfrm>
          <a:prstGeom prst="rect">
            <a:avLst/>
          </a:prstGeom>
          <a:noFill/>
        </p:spPr>
        <p:txBody>
          <a:bodyPr wrap="none" rtlCol="0">
            <a:spAutoFit/>
          </a:bodyPr>
          <a:lstStyle/>
          <a:p>
            <a:pPr algn="ctr"/>
            <a:r>
              <a:rPr lang="en-ID" sz="3600" b="1" dirty="0">
                <a:solidFill>
                  <a:schemeClr val="bg1"/>
                </a:solidFill>
                <a:latin typeface="+mj-lt"/>
              </a:rPr>
              <a:t>“Education is the most powerful</a:t>
            </a:r>
          </a:p>
          <a:p>
            <a:pPr algn="ctr"/>
            <a:r>
              <a:rPr lang="en-ID" sz="3600" b="1" dirty="0">
                <a:solidFill>
                  <a:schemeClr val="bg1"/>
                </a:solidFill>
                <a:latin typeface="+mj-lt"/>
              </a:rPr>
              <a:t>Weapon we can use to change the world.”</a:t>
            </a:r>
          </a:p>
        </p:txBody>
      </p:sp>
      <p:sp>
        <p:nvSpPr>
          <p:cNvPr id="341" name="TextBox 340"/>
          <p:cNvSpPr txBox="1"/>
          <p:nvPr/>
        </p:nvSpPr>
        <p:spPr>
          <a:xfrm>
            <a:off x="5320024" y="6209352"/>
            <a:ext cx="1552028" cy="338554"/>
          </a:xfrm>
          <a:prstGeom prst="rect">
            <a:avLst/>
          </a:prstGeom>
          <a:noFill/>
        </p:spPr>
        <p:txBody>
          <a:bodyPr wrap="none" rtlCol="0">
            <a:spAutoFit/>
          </a:bodyPr>
          <a:lstStyle/>
          <a:p>
            <a:pPr algn="ctr"/>
            <a:r>
              <a:rPr lang="en-ID" sz="1600" i="1" dirty="0">
                <a:solidFill>
                  <a:schemeClr val="bg1"/>
                </a:solidFill>
              </a:rPr>
              <a:t>-Nelson Mandela</a:t>
            </a:r>
          </a:p>
        </p:txBody>
      </p:sp>
      <p:sp>
        <p:nvSpPr>
          <p:cNvPr id="463" name="Rectangle 462"/>
          <p:cNvSpPr/>
          <p:nvPr/>
        </p:nvSpPr>
        <p:spPr>
          <a:xfrm>
            <a:off x="0" y="4547171"/>
            <a:ext cx="12192000" cy="1660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7781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99168" y="587093"/>
            <a:ext cx="2193677"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Core Services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1" name="TextBox 40"/>
          <p:cNvSpPr txBox="1"/>
          <p:nvPr/>
        </p:nvSpPr>
        <p:spPr>
          <a:xfrm>
            <a:off x="1908588" y="2117237"/>
            <a:ext cx="901337" cy="318100"/>
          </a:xfrm>
          <a:prstGeom prst="rect">
            <a:avLst/>
          </a:prstGeom>
          <a:noFill/>
        </p:spPr>
        <p:txBody>
          <a:bodyPr wrap="none" rtlCol="0">
            <a:spAutoFit/>
          </a:bodyPr>
          <a:lstStyle/>
          <a:p>
            <a:r>
              <a:rPr lang="en-US" sz="1467" dirty="0">
                <a:solidFill>
                  <a:schemeClr val="tx1">
                    <a:lumMod val="65000"/>
                    <a:lumOff val="35000"/>
                  </a:schemeClr>
                </a:solidFill>
                <a:latin typeface="+mj-lt"/>
              </a:rPr>
              <a:t>Branding</a:t>
            </a:r>
            <a:endParaRPr lang="id-ID" sz="1467" dirty="0">
              <a:solidFill>
                <a:schemeClr val="tx1">
                  <a:lumMod val="65000"/>
                  <a:lumOff val="35000"/>
                </a:schemeClr>
              </a:solidFill>
              <a:latin typeface="+mj-lt"/>
            </a:endParaRPr>
          </a:p>
        </p:txBody>
      </p:sp>
      <p:sp>
        <p:nvSpPr>
          <p:cNvPr id="42" name="TextBox 41"/>
          <p:cNvSpPr txBox="1"/>
          <p:nvPr/>
        </p:nvSpPr>
        <p:spPr>
          <a:xfrm>
            <a:off x="1908588" y="2353082"/>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4" name="TextBox 43"/>
          <p:cNvSpPr txBox="1"/>
          <p:nvPr/>
        </p:nvSpPr>
        <p:spPr>
          <a:xfrm>
            <a:off x="1908588" y="4048050"/>
            <a:ext cx="1048685" cy="318100"/>
          </a:xfrm>
          <a:prstGeom prst="rect">
            <a:avLst/>
          </a:prstGeom>
          <a:noFill/>
        </p:spPr>
        <p:txBody>
          <a:bodyPr wrap="none" rtlCol="0">
            <a:spAutoFit/>
          </a:bodyPr>
          <a:lstStyle/>
          <a:p>
            <a:r>
              <a:rPr lang="en-US" sz="1467" dirty="0" err="1">
                <a:solidFill>
                  <a:schemeClr val="tx1">
                    <a:lumMod val="65000"/>
                    <a:lumOff val="35000"/>
                  </a:schemeClr>
                </a:solidFill>
                <a:latin typeface="+mj-lt"/>
              </a:rPr>
              <a:t>Webdesign</a:t>
            </a:r>
            <a:endParaRPr lang="id-ID" sz="1467" dirty="0">
              <a:solidFill>
                <a:schemeClr val="tx1">
                  <a:lumMod val="65000"/>
                  <a:lumOff val="35000"/>
                </a:schemeClr>
              </a:solidFill>
              <a:latin typeface="+mj-lt"/>
            </a:endParaRPr>
          </a:p>
        </p:txBody>
      </p:sp>
      <p:sp>
        <p:nvSpPr>
          <p:cNvPr id="45" name="TextBox 44"/>
          <p:cNvSpPr txBox="1"/>
          <p:nvPr/>
        </p:nvSpPr>
        <p:spPr>
          <a:xfrm>
            <a:off x="1908588"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7" name="TextBox 46"/>
          <p:cNvSpPr txBox="1"/>
          <p:nvPr/>
        </p:nvSpPr>
        <p:spPr>
          <a:xfrm>
            <a:off x="7064229" y="2117237"/>
            <a:ext cx="1295291" cy="318100"/>
          </a:xfrm>
          <a:prstGeom prst="rect">
            <a:avLst/>
          </a:prstGeom>
          <a:noFill/>
        </p:spPr>
        <p:txBody>
          <a:bodyPr wrap="none" rtlCol="0">
            <a:spAutoFit/>
          </a:bodyPr>
          <a:lstStyle/>
          <a:p>
            <a:r>
              <a:rPr lang="en-US" sz="1467" dirty="0">
                <a:solidFill>
                  <a:schemeClr val="tx1">
                    <a:lumMod val="65000"/>
                    <a:lumOff val="35000"/>
                  </a:schemeClr>
                </a:solidFill>
                <a:latin typeface="+mj-lt"/>
              </a:rPr>
              <a:t>Photo &amp; Video</a:t>
            </a:r>
            <a:endParaRPr lang="id-ID" sz="1467" dirty="0">
              <a:solidFill>
                <a:schemeClr val="tx1">
                  <a:lumMod val="65000"/>
                  <a:lumOff val="35000"/>
                </a:schemeClr>
              </a:solidFill>
              <a:latin typeface="+mj-lt"/>
            </a:endParaRPr>
          </a:p>
        </p:txBody>
      </p:sp>
      <p:sp>
        <p:nvSpPr>
          <p:cNvPr id="48" name="TextBox 47"/>
          <p:cNvSpPr txBox="1"/>
          <p:nvPr/>
        </p:nvSpPr>
        <p:spPr>
          <a:xfrm>
            <a:off x="7064229" y="2353081"/>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0" name="TextBox 49"/>
          <p:cNvSpPr txBox="1"/>
          <p:nvPr/>
        </p:nvSpPr>
        <p:spPr>
          <a:xfrm>
            <a:off x="7064229" y="4048050"/>
            <a:ext cx="970522" cy="318100"/>
          </a:xfrm>
          <a:prstGeom prst="rect">
            <a:avLst/>
          </a:prstGeom>
          <a:noFill/>
        </p:spPr>
        <p:txBody>
          <a:bodyPr wrap="none" rtlCol="0">
            <a:spAutoFit/>
          </a:bodyPr>
          <a:lstStyle/>
          <a:p>
            <a:r>
              <a:rPr lang="en-US" sz="1467" dirty="0">
                <a:solidFill>
                  <a:schemeClr val="tx1">
                    <a:lumMod val="65000"/>
                    <a:lumOff val="35000"/>
                  </a:schemeClr>
                </a:solidFill>
                <a:latin typeface="+mj-lt"/>
              </a:rPr>
              <a:t>Marketing</a:t>
            </a:r>
            <a:endParaRPr lang="id-ID" sz="1467" dirty="0">
              <a:solidFill>
                <a:schemeClr val="tx1">
                  <a:lumMod val="65000"/>
                  <a:lumOff val="35000"/>
                </a:schemeClr>
              </a:solidFill>
              <a:latin typeface="+mj-lt"/>
            </a:endParaRPr>
          </a:p>
        </p:txBody>
      </p:sp>
      <p:sp>
        <p:nvSpPr>
          <p:cNvPr id="51" name="TextBox 50"/>
          <p:cNvSpPr txBox="1"/>
          <p:nvPr/>
        </p:nvSpPr>
        <p:spPr>
          <a:xfrm>
            <a:off x="7064229"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2" name="Freeform 62"/>
          <p:cNvSpPr>
            <a:spLocks noEditPoints="1"/>
          </p:cNvSpPr>
          <p:nvPr/>
        </p:nvSpPr>
        <p:spPr bwMode="auto">
          <a:xfrm>
            <a:off x="6465425" y="2117237"/>
            <a:ext cx="448260" cy="381661"/>
          </a:xfrm>
          <a:custGeom>
            <a:avLst/>
            <a:gdLst>
              <a:gd name="T0" fmla="*/ 68 w 74"/>
              <a:gd name="T1" fmla="*/ 11 h 61"/>
              <a:gd name="T2" fmla="*/ 61 w 74"/>
              <a:gd name="T3" fmla="*/ 7 h 61"/>
              <a:gd name="T4" fmla="*/ 53 w 74"/>
              <a:gd name="T5" fmla="*/ 11 h 61"/>
              <a:gd name="T6" fmla="*/ 44 w 74"/>
              <a:gd name="T7" fmla="*/ 0 h 61"/>
              <a:gd name="T8" fmla="*/ 24 w 74"/>
              <a:gd name="T9" fmla="*/ 4 h 61"/>
              <a:gd name="T10" fmla="*/ 6 w 74"/>
              <a:gd name="T11" fmla="*/ 11 h 61"/>
              <a:gd name="T12" fmla="*/ 0 w 74"/>
              <a:gd name="T13" fmla="*/ 55 h 61"/>
              <a:gd name="T14" fmla="*/ 69 w 74"/>
              <a:gd name="T15" fmla="*/ 61 h 61"/>
              <a:gd name="T16" fmla="*/ 74 w 74"/>
              <a:gd name="T17" fmla="*/ 17 h 61"/>
              <a:gd name="T18" fmla="*/ 61 w 74"/>
              <a:gd name="T19" fmla="*/ 10 h 61"/>
              <a:gd name="T20" fmla="*/ 65 w 74"/>
              <a:gd name="T21" fmla="*/ 11 h 61"/>
              <a:gd name="T22" fmla="*/ 61 w 74"/>
              <a:gd name="T23" fmla="*/ 10 h 61"/>
              <a:gd name="T24" fmla="*/ 31 w 74"/>
              <a:gd name="T25" fmla="*/ 3 h 61"/>
              <a:gd name="T26" fmla="*/ 48 w 74"/>
              <a:gd name="T27" fmla="*/ 5 h 61"/>
              <a:gd name="T28" fmla="*/ 25 w 74"/>
              <a:gd name="T29" fmla="*/ 11 h 61"/>
              <a:gd name="T30" fmla="*/ 71 w 74"/>
              <a:gd name="T31" fmla="*/ 55 h 61"/>
              <a:gd name="T32" fmla="*/ 6 w 74"/>
              <a:gd name="T33" fmla="*/ 58 h 61"/>
              <a:gd name="T34" fmla="*/ 3 w 74"/>
              <a:gd name="T35" fmla="*/ 17 h 61"/>
              <a:gd name="T36" fmla="*/ 69 w 74"/>
              <a:gd name="T37" fmla="*/ 14 h 61"/>
              <a:gd name="T38" fmla="*/ 71 w 74"/>
              <a:gd name="T39" fmla="*/ 55 h 61"/>
              <a:gd name="T40" fmla="*/ 17 w 74"/>
              <a:gd name="T41" fmla="*/ 54 h 61"/>
              <a:gd name="T42" fmla="*/ 7 w 74"/>
              <a:gd name="T43" fmla="*/ 49 h 61"/>
              <a:gd name="T44" fmla="*/ 8 w 74"/>
              <a:gd name="T45" fmla="*/ 34 h 61"/>
              <a:gd name="T46" fmla="*/ 9 w 74"/>
              <a:gd name="T47" fmla="*/ 49 h 61"/>
              <a:gd name="T48" fmla="*/ 17 w 74"/>
              <a:gd name="T49" fmla="*/ 52 h 61"/>
              <a:gd name="T50" fmla="*/ 25 w 74"/>
              <a:gd name="T51" fmla="*/ 53 h 61"/>
              <a:gd name="T52" fmla="*/ 21 w 74"/>
              <a:gd name="T53" fmla="*/ 54 h 61"/>
              <a:gd name="T54" fmla="*/ 21 w 74"/>
              <a:gd name="T55" fmla="*/ 52 h 61"/>
              <a:gd name="T56" fmla="*/ 25 w 74"/>
              <a:gd name="T57" fmla="*/ 53 h 61"/>
              <a:gd name="T58" fmla="*/ 21 w 74"/>
              <a:gd name="T59" fmla="*/ 33 h 61"/>
              <a:gd name="T60" fmla="*/ 53 w 74"/>
              <a:gd name="T61" fmla="*/ 33 h 61"/>
              <a:gd name="T62" fmla="*/ 37 w 74"/>
              <a:gd name="T63" fmla="*/ 45 h 61"/>
              <a:gd name="T64" fmla="*/ 37 w 74"/>
              <a:gd name="T65" fmla="*/ 21 h 61"/>
              <a:gd name="T66" fmla="*/ 37 w 74"/>
              <a:gd name="T67" fmla="*/ 45 h 61"/>
              <a:gd name="T68" fmla="*/ 37 w 74"/>
              <a:gd name="T69" fmla="*/ 24 h 61"/>
              <a:gd name="T70" fmla="*/ 28 w 74"/>
              <a:gd name="T71" fmla="*/ 34 h 61"/>
              <a:gd name="T72" fmla="*/ 37 w 74"/>
              <a:gd name="T73"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61">
                <a:moveTo>
                  <a:pt x="69" y="11"/>
                </a:moveTo>
                <a:cubicBezTo>
                  <a:pt x="68" y="11"/>
                  <a:pt x="68" y="11"/>
                  <a:pt x="68" y="11"/>
                </a:cubicBezTo>
                <a:cubicBezTo>
                  <a:pt x="68" y="9"/>
                  <a:pt x="66" y="7"/>
                  <a:pt x="63" y="7"/>
                </a:cubicBezTo>
                <a:cubicBezTo>
                  <a:pt x="61" y="7"/>
                  <a:pt x="61" y="7"/>
                  <a:pt x="61" y="7"/>
                </a:cubicBezTo>
                <a:cubicBezTo>
                  <a:pt x="58" y="7"/>
                  <a:pt x="56" y="9"/>
                  <a:pt x="56" y="11"/>
                </a:cubicBezTo>
                <a:cubicBezTo>
                  <a:pt x="53" y="11"/>
                  <a:pt x="53" y="11"/>
                  <a:pt x="53" y="11"/>
                </a:cubicBezTo>
                <a:cubicBezTo>
                  <a:pt x="50" y="4"/>
                  <a:pt x="50" y="4"/>
                  <a:pt x="50" y="4"/>
                </a:cubicBezTo>
                <a:cubicBezTo>
                  <a:pt x="49" y="2"/>
                  <a:pt x="46" y="0"/>
                  <a:pt x="44" y="0"/>
                </a:cubicBezTo>
                <a:cubicBezTo>
                  <a:pt x="31" y="0"/>
                  <a:pt x="31" y="0"/>
                  <a:pt x="31" y="0"/>
                </a:cubicBezTo>
                <a:cubicBezTo>
                  <a:pt x="28" y="0"/>
                  <a:pt x="25" y="2"/>
                  <a:pt x="24" y="4"/>
                </a:cubicBezTo>
                <a:cubicBezTo>
                  <a:pt x="21" y="11"/>
                  <a:pt x="21" y="11"/>
                  <a:pt x="21" y="11"/>
                </a:cubicBezTo>
                <a:cubicBezTo>
                  <a:pt x="6" y="11"/>
                  <a:pt x="6" y="11"/>
                  <a:pt x="6" y="11"/>
                </a:cubicBezTo>
                <a:cubicBezTo>
                  <a:pt x="3" y="11"/>
                  <a:pt x="0" y="13"/>
                  <a:pt x="0" y="17"/>
                </a:cubicBezTo>
                <a:cubicBezTo>
                  <a:pt x="0" y="55"/>
                  <a:pt x="0" y="55"/>
                  <a:pt x="0" y="55"/>
                </a:cubicBezTo>
                <a:cubicBezTo>
                  <a:pt x="0" y="58"/>
                  <a:pt x="3" y="61"/>
                  <a:pt x="6" y="61"/>
                </a:cubicBezTo>
                <a:cubicBezTo>
                  <a:pt x="69" y="61"/>
                  <a:pt x="69" y="61"/>
                  <a:pt x="69" y="61"/>
                </a:cubicBezTo>
                <a:cubicBezTo>
                  <a:pt x="72" y="61"/>
                  <a:pt x="74" y="58"/>
                  <a:pt x="74" y="55"/>
                </a:cubicBezTo>
                <a:cubicBezTo>
                  <a:pt x="74" y="17"/>
                  <a:pt x="74" y="17"/>
                  <a:pt x="74" y="17"/>
                </a:cubicBezTo>
                <a:cubicBezTo>
                  <a:pt x="74" y="13"/>
                  <a:pt x="72" y="11"/>
                  <a:pt x="69" y="11"/>
                </a:cubicBezTo>
                <a:close/>
                <a:moveTo>
                  <a:pt x="61" y="10"/>
                </a:moveTo>
                <a:cubicBezTo>
                  <a:pt x="63" y="10"/>
                  <a:pt x="63" y="10"/>
                  <a:pt x="63" y="10"/>
                </a:cubicBezTo>
                <a:cubicBezTo>
                  <a:pt x="64" y="10"/>
                  <a:pt x="64" y="11"/>
                  <a:pt x="65" y="11"/>
                </a:cubicBezTo>
                <a:cubicBezTo>
                  <a:pt x="59" y="11"/>
                  <a:pt x="59" y="11"/>
                  <a:pt x="59" y="11"/>
                </a:cubicBezTo>
                <a:cubicBezTo>
                  <a:pt x="60" y="11"/>
                  <a:pt x="60" y="10"/>
                  <a:pt x="61" y="10"/>
                </a:cubicBezTo>
                <a:close/>
                <a:moveTo>
                  <a:pt x="27" y="5"/>
                </a:moveTo>
                <a:cubicBezTo>
                  <a:pt x="27" y="4"/>
                  <a:pt x="29" y="3"/>
                  <a:pt x="31" y="3"/>
                </a:cubicBezTo>
                <a:cubicBezTo>
                  <a:pt x="44" y="3"/>
                  <a:pt x="44" y="3"/>
                  <a:pt x="44" y="3"/>
                </a:cubicBezTo>
                <a:cubicBezTo>
                  <a:pt x="45" y="3"/>
                  <a:pt x="47" y="4"/>
                  <a:pt x="48" y="5"/>
                </a:cubicBezTo>
                <a:cubicBezTo>
                  <a:pt x="50" y="11"/>
                  <a:pt x="50" y="11"/>
                  <a:pt x="50" y="11"/>
                </a:cubicBezTo>
                <a:cubicBezTo>
                  <a:pt x="25" y="11"/>
                  <a:pt x="25" y="11"/>
                  <a:pt x="25" y="11"/>
                </a:cubicBezTo>
                <a:lnTo>
                  <a:pt x="27" y="5"/>
                </a:lnTo>
                <a:close/>
                <a:moveTo>
                  <a:pt x="71" y="55"/>
                </a:moveTo>
                <a:cubicBezTo>
                  <a:pt x="71" y="57"/>
                  <a:pt x="70" y="58"/>
                  <a:pt x="69" y="58"/>
                </a:cubicBezTo>
                <a:cubicBezTo>
                  <a:pt x="6" y="58"/>
                  <a:pt x="6" y="58"/>
                  <a:pt x="6" y="58"/>
                </a:cubicBezTo>
                <a:cubicBezTo>
                  <a:pt x="4" y="58"/>
                  <a:pt x="3" y="57"/>
                  <a:pt x="3" y="55"/>
                </a:cubicBezTo>
                <a:cubicBezTo>
                  <a:pt x="3" y="17"/>
                  <a:pt x="3" y="17"/>
                  <a:pt x="3" y="17"/>
                </a:cubicBezTo>
                <a:cubicBezTo>
                  <a:pt x="3" y="15"/>
                  <a:pt x="4" y="14"/>
                  <a:pt x="6" y="14"/>
                </a:cubicBezTo>
                <a:cubicBezTo>
                  <a:pt x="69" y="14"/>
                  <a:pt x="69" y="14"/>
                  <a:pt x="69" y="14"/>
                </a:cubicBezTo>
                <a:cubicBezTo>
                  <a:pt x="70" y="14"/>
                  <a:pt x="71" y="15"/>
                  <a:pt x="71" y="17"/>
                </a:cubicBezTo>
                <a:lnTo>
                  <a:pt x="71" y="55"/>
                </a:lnTo>
                <a:close/>
                <a:moveTo>
                  <a:pt x="18" y="53"/>
                </a:moveTo>
                <a:cubicBezTo>
                  <a:pt x="18" y="53"/>
                  <a:pt x="18" y="54"/>
                  <a:pt x="17" y="54"/>
                </a:cubicBezTo>
                <a:cubicBezTo>
                  <a:pt x="11" y="54"/>
                  <a:pt x="11" y="54"/>
                  <a:pt x="11" y="54"/>
                </a:cubicBezTo>
                <a:cubicBezTo>
                  <a:pt x="9" y="54"/>
                  <a:pt x="7" y="52"/>
                  <a:pt x="7" y="49"/>
                </a:cubicBezTo>
                <a:cubicBezTo>
                  <a:pt x="7" y="35"/>
                  <a:pt x="7" y="35"/>
                  <a:pt x="7" y="35"/>
                </a:cubicBezTo>
                <a:cubicBezTo>
                  <a:pt x="7" y="34"/>
                  <a:pt x="7" y="34"/>
                  <a:pt x="8" y="34"/>
                </a:cubicBezTo>
                <a:cubicBezTo>
                  <a:pt x="8" y="34"/>
                  <a:pt x="9" y="34"/>
                  <a:pt x="9" y="35"/>
                </a:cubicBezTo>
                <a:cubicBezTo>
                  <a:pt x="9" y="49"/>
                  <a:pt x="9" y="49"/>
                  <a:pt x="9" y="49"/>
                </a:cubicBezTo>
                <a:cubicBezTo>
                  <a:pt x="9" y="51"/>
                  <a:pt x="10" y="52"/>
                  <a:pt x="11" y="52"/>
                </a:cubicBezTo>
                <a:cubicBezTo>
                  <a:pt x="17" y="52"/>
                  <a:pt x="17" y="52"/>
                  <a:pt x="17" y="52"/>
                </a:cubicBezTo>
                <a:cubicBezTo>
                  <a:pt x="18" y="52"/>
                  <a:pt x="18" y="52"/>
                  <a:pt x="18" y="53"/>
                </a:cubicBezTo>
                <a:close/>
                <a:moveTo>
                  <a:pt x="25" y="53"/>
                </a:moveTo>
                <a:cubicBezTo>
                  <a:pt x="25" y="53"/>
                  <a:pt x="25" y="54"/>
                  <a:pt x="24" y="54"/>
                </a:cubicBezTo>
                <a:cubicBezTo>
                  <a:pt x="21" y="54"/>
                  <a:pt x="21" y="54"/>
                  <a:pt x="21" y="54"/>
                </a:cubicBezTo>
                <a:cubicBezTo>
                  <a:pt x="21" y="54"/>
                  <a:pt x="20" y="53"/>
                  <a:pt x="20" y="53"/>
                </a:cubicBezTo>
                <a:cubicBezTo>
                  <a:pt x="20" y="52"/>
                  <a:pt x="21" y="52"/>
                  <a:pt x="21" y="52"/>
                </a:cubicBezTo>
                <a:cubicBezTo>
                  <a:pt x="24" y="52"/>
                  <a:pt x="24" y="52"/>
                  <a:pt x="24" y="52"/>
                </a:cubicBezTo>
                <a:cubicBezTo>
                  <a:pt x="25" y="52"/>
                  <a:pt x="25" y="52"/>
                  <a:pt x="25" y="53"/>
                </a:cubicBezTo>
                <a:close/>
                <a:moveTo>
                  <a:pt x="37" y="17"/>
                </a:moveTo>
                <a:cubicBezTo>
                  <a:pt x="28" y="17"/>
                  <a:pt x="21" y="24"/>
                  <a:pt x="21" y="33"/>
                </a:cubicBezTo>
                <a:cubicBezTo>
                  <a:pt x="21" y="42"/>
                  <a:pt x="28" y="49"/>
                  <a:pt x="37" y="49"/>
                </a:cubicBezTo>
                <a:cubicBezTo>
                  <a:pt x="46" y="49"/>
                  <a:pt x="53" y="42"/>
                  <a:pt x="53" y="33"/>
                </a:cubicBezTo>
                <a:cubicBezTo>
                  <a:pt x="53" y="24"/>
                  <a:pt x="46" y="17"/>
                  <a:pt x="37" y="17"/>
                </a:cubicBezTo>
                <a:close/>
                <a:moveTo>
                  <a:pt x="37" y="45"/>
                </a:moveTo>
                <a:cubicBezTo>
                  <a:pt x="31" y="45"/>
                  <a:pt x="25" y="39"/>
                  <a:pt x="25" y="33"/>
                </a:cubicBezTo>
                <a:cubicBezTo>
                  <a:pt x="25" y="26"/>
                  <a:pt x="31" y="21"/>
                  <a:pt x="37" y="21"/>
                </a:cubicBezTo>
                <a:cubicBezTo>
                  <a:pt x="44" y="21"/>
                  <a:pt x="49" y="26"/>
                  <a:pt x="49" y="33"/>
                </a:cubicBezTo>
                <a:cubicBezTo>
                  <a:pt x="49" y="39"/>
                  <a:pt x="44" y="45"/>
                  <a:pt x="37" y="45"/>
                </a:cubicBezTo>
                <a:close/>
                <a:moveTo>
                  <a:pt x="38" y="23"/>
                </a:moveTo>
                <a:cubicBezTo>
                  <a:pt x="38" y="24"/>
                  <a:pt x="38" y="24"/>
                  <a:pt x="37" y="24"/>
                </a:cubicBezTo>
                <a:cubicBezTo>
                  <a:pt x="32" y="24"/>
                  <a:pt x="29" y="28"/>
                  <a:pt x="29" y="33"/>
                </a:cubicBezTo>
                <a:cubicBezTo>
                  <a:pt x="29" y="33"/>
                  <a:pt x="28" y="34"/>
                  <a:pt x="28" y="34"/>
                </a:cubicBezTo>
                <a:cubicBezTo>
                  <a:pt x="27" y="34"/>
                  <a:pt x="27" y="33"/>
                  <a:pt x="27" y="33"/>
                </a:cubicBezTo>
                <a:cubicBezTo>
                  <a:pt x="27" y="27"/>
                  <a:pt x="31" y="22"/>
                  <a:pt x="37" y="22"/>
                </a:cubicBezTo>
                <a:cubicBezTo>
                  <a:pt x="38" y="22"/>
                  <a:pt x="38" y="23"/>
                  <a:pt x="38" y="2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3" name="Freeform 233"/>
          <p:cNvSpPr>
            <a:spLocks noEditPoints="1"/>
          </p:cNvSpPr>
          <p:nvPr/>
        </p:nvSpPr>
        <p:spPr bwMode="auto">
          <a:xfrm>
            <a:off x="1353066" y="4098642"/>
            <a:ext cx="427966" cy="383946"/>
          </a:xfrm>
          <a:custGeom>
            <a:avLst/>
            <a:gdLst>
              <a:gd name="T0" fmla="*/ 13 w 74"/>
              <a:gd name="T1" fmla="*/ 5 h 64"/>
              <a:gd name="T2" fmla="*/ 13 w 74"/>
              <a:gd name="T3" fmla="*/ 9 h 64"/>
              <a:gd name="T4" fmla="*/ 19 w 74"/>
              <a:gd name="T5" fmla="*/ 9 h 64"/>
              <a:gd name="T6" fmla="*/ 19 w 74"/>
              <a:gd name="T7" fmla="*/ 5 h 64"/>
              <a:gd name="T8" fmla="*/ 19 w 74"/>
              <a:gd name="T9" fmla="*/ 9 h 64"/>
              <a:gd name="T10" fmla="*/ 10 w 74"/>
              <a:gd name="T11" fmla="*/ 7 h 64"/>
              <a:gd name="T12" fmla="*/ 6 w 74"/>
              <a:gd name="T13" fmla="*/ 7 h 64"/>
              <a:gd name="T14" fmla="*/ 68 w 74"/>
              <a:gd name="T15" fmla="*/ 12 h 64"/>
              <a:gd name="T16" fmla="*/ 67 w 74"/>
              <a:gd name="T17" fmla="*/ 45 h 64"/>
              <a:gd name="T18" fmla="*/ 6 w 74"/>
              <a:gd name="T19" fmla="*/ 44 h 64"/>
              <a:gd name="T20" fmla="*/ 7 w 74"/>
              <a:gd name="T21" fmla="*/ 11 h 64"/>
              <a:gd name="T22" fmla="*/ 68 w 74"/>
              <a:gd name="T23" fmla="*/ 12 h 64"/>
              <a:gd name="T24" fmla="*/ 8 w 74"/>
              <a:gd name="T25" fmla="*/ 13 h 64"/>
              <a:gd name="T26" fmla="*/ 66 w 74"/>
              <a:gd name="T27" fmla="*/ 43 h 64"/>
              <a:gd name="T28" fmla="*/ 74 w 74"/>
              <a:gd name="T29" fmla="*/ 8 h 64"/>
              <a:gd name="T30" fmla="*/ 66 w 74"/>
              <a:gd name="T31" fmla="*/ 51 h 64"/>
              <a:gd name="T32" fmla="*/ 46 w 74"/>
              <a:gd name="T33" fmla="*/ 53 h 64"/>
              <a:gd name="T34" fmla="*/ 54 w 74"/>
              <a:gd name="T35" fmla="*/ 59 h 64"/>
              <a:gd name="T36" fmla="*/ 52 w 74"/>
              <a:gd name="T37" fmla="*/ 64 h 64"/>
              <a:gd name="T38" fmla="*/ 20 w 74"/>
              <a:gd name="T39" fmla="*/ 62 h 64"/>
              <a:gd name="T40" fmla="*/ 22 w 74"/>
              <a:gd name="T41" fmla="*/ 57 h 64"/>
              <a:gd name="T42" fmla="*/ 28 w 74"/>
              <a:gd name="T43" fmla="*/ 51 h 64"/>
              <a:gd name="T44" fmla="*/ 0 w 74"/>
              <a:gd name="T45" fmla="*/ 43 h 64"/>
              <a:gd name="T46" fmla="*/ 8 w 74"/>
              <a:gd name="T47" fmla="*/ 0 h 64"/>
              <a:gd name="T48" fmla="*/ 74 w 74"/>
              <a:gd name="T49" fmla="*/ 8 h 64"/>
              <a:gd name="T50" fmla="*/ 43 w 74"/>
              <a:gd name="T51" fmla="*/ 51 h 64"/>
              <a:gd name="T52" fmla="*/ 31 w 74"/>
              <a:gd name="T53" fmla="*/ 53 h 64"/>
              <a:gd name="T54" fmla="*/ 23 w 74"/>
              <a:gd name="T55" fmla="*/ 61 h 64"/>
              <a:gd name="T56" fmla="*/ 51 w 74"/>
              <a:gd name="T57" fmla="*/ 60 h 64"/>
              <a:gd name="T58" fmla="*/ 71 w 74"/>
              <a:gd name="T59" fmla="*/ 8 h 64"/>
              <a:gd name="T60" fmla="*/ 8 w 74"/>
              <a:gd name="T61" fmla="*/ 3 h 64"/>
              <a:gd name="T62" fmla="*/ 3 w 74"/>
              <a:gd name="T63" fmla="*/ 43 h 64"/>
              <a:gd name="T64" fmla="*/ 30 w 74"/>
              <a:gd name="T65" fmla="*/ 48 h 64"/>
              <a:gd name="T66" fmla="*/ 66 w 74"/>
              <a:gd name="T67" fmla="*/ 48 h 64"/>
              <a:gd name="T68" fmla="*/ 71 w 74"/>
              <a:gd name="T69" fmla="*/ 8 h 64"/>
              <a:gd name="T70" fmla="*/ 41 w 74"/>
              <a:gd name="T71" fmla="*/ 37 h 64"/>
              <a:gd name="T72" fmla="*/ 50 w 74"/>
              <a:gd name="T73" fmla="*/ 29 h 64"/>
              <a:gd name="T74" fmla="*/ 50 w 74"/>
              <a:gd name="T75" fmla="*/ 27 h 64"/>
              <a:gd name="T76" fmla="*/ 40 w 74"/>
              <a:gd name="T77" fmla="*/ 19 h 64"/>
              <a:gd name="T78" fmla="*/ 48 w 74"/>
              <a:gd name="T79" fmla="*/ 28 h 64"/>
              <a:gd name="T80" fmla="*/ 40 w 74"/>
              <a:gd name="T81" fmla="*/ 37 h 64"/>
              <a:gd name="T82" fmla="*/ 33 w 74"/>
              <a:gd name="T83" fmla="*/ 37 h 64"/>
              <a:gd name="T84" fmla="*/ 34 w 74"/>
              <a:gd name="T85" fmla="*/ 35 h 64"/>
              <a:gd name="T86" fmla="*/ 34 w 74"/>
              <a:gd name="T87" fmla="*/ 20 h 64"/>
              <a:gd name="T88" fmla="*/ 32 w 74"/>
              <a:gd name="T89" fmla="*/ 19 h 64"/>
              <a:gd name="T90" fmla="*/ 24 w 74"/>
              <a:gd name="T91"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64">
                <a:moveTo>
                  <a:pt x="11" y="7"/>
                </a:moveTo>
                <a:cubicBezTo>
                  <a:pt x="11" y="6"/>
                  <a:pt x="12" y="5"/>
                  <a:pt x="13" y="5"/>
                </a:cubicBezTo>
                <a:cubicBezTo>
                  <a:pt x="14" y="5"/>
                  <a:pt x="15" y="6"/>
                  <a:pt x="15" y="7"/>
                </a:cubicBezTo>
                <a:cubicBezTo>
                  <a:pt x="15" y="8"/>
                  <a:pt x="14" y="9"/>
                  <a:pt x="13" y="9"/>
                </a:cubicBezTo>
                <a:cubicBezTo>
                  <a:pt x="12" y="9"/>
                  <a:pt x="11" y="8"/>
                  <a:pt x="11" y="7"/>
                </a:cubicBezTo>
                <a:close/>
                <a:moveTo>
                  <a:pt x="19" y="9"/>
                </a:moveTo>
                <a:cubicBezTo>
                  <a:pt x="20" y="9"/>
                  <a:pt x="21" y="8"/>
                  <a:pt x="21" y="7"/>
                </a:cubicBezTo>
                <a:cubicBezTo>
                  <a:pt x="21" y="6"/>
                  <a:pt x="20" y="5"/>
                  <a:pt x="19" y="5"/>
                </a:cubicBezTo>
                <a:cubicBezTo>
                  <a:pt x="18" y="5"/>
                  <a:pt x="17" y="6"/>
                  <a:pt x="17" y="7"/>
                </a:cubicBezTo>
                <a:cubicBezTo>
                  <a:pt x="17" y="8"/>
                  <a:pt x="18" y="9"/>
                  <a:pt x="19" y="9"/>
                </a:cubicBezTo>
                <a:close/>
                <a:moveTo>
                  <a:pt x="8" y="9"/>
                </a:moveTo>
                <a:cubicBezTo>
                  <a:pt x="9" y="9"/>
                  <a:pt x="10" y="8"/>
                  <a:pt x="10" y="7"/>
                </a:cubicBezTo>
                <a:cubicBezTo>
                  <a:pt x="10" y="6"/>
                  <a:pt x="9" y="5"/>
                  <a:pt x="8" y="5"/>
                </a:cubicBezTo>
                <a:cubicBezTo>
                  <a:pt x="7" y="5"/>
                  <a:pt x="6" y="6"/>
                  <a:pt x="6" y="7"/>
                </a:cubicBezTo>
                <a:cubicBezTo>
                  <a:pt x="6" y="8"/>
                  <a:pt x="7" y="9"/>
                  <a:pt x="8" y="9"/>
                </a:cubicBezTo>
                <a:close/>
                <a:moveTo>
                  <a:pt x="68" y="12"/>
                </a:moveTo>
                <a:cubicBezTo>
                  <a:pt x="68" y="44"/>
                  <a:pt x="68" y="44"/>
                  <a:pt x="68" y="44"/>
                </a:cubicBezTo>
                <a:cubicBezTo>
                  <a:pt x="68" y="44"/>
                  <a:pt x="68" y="45"/>
                  <a:pt x="67" y="45"/>
                </a:cubicBezTo>
                <a:cubicBezTo>
                  <a:pt x="7" y="45"/>
                  <a:pt x="7" y="45"/>
                  <a:pt x="7" y="45"/>
                </a:cubicBezTo>
                <a:cubicBezTo>
                  <a:pt x="6" y="45"/>
                  <a:pt x="6" y="44"/>
                  <a:pt x="6" y="44"/>
                </a:cubicBezTo>
                <a:cubicBezTo>
                  <a:pt x="6" y="12"/>
                  <a:pt x="6" y="12"/>
                  <a:pt x="6" y="12"/>
                </a:cubicBezTo>
                <a:cubicBezTo>
                  <a:pt x="6" y="11"/>
                  <a:pt x="6" y="11"/>
                  <a:pt x="7" y="11"/>
                </a:cubicBezTo>
                <a:cubicBezTo>
                  <a:pt x="67" y="11"/>
                  <a:pt x="67" y="11"/>
                  <a:pt x="67" y="11"/>
                </a:cubicBezTo>
                <a:cubicBezTo>
                  <a:pt x="68" y="11"/>
                  <a:pt x="68" y="11"/>
                  <a:pt x="68" y="12"/>
                </a:cubicBezTo>
                <a:close/>
                <a:moveTo>
                  <a:pt x="66" y="13"/>
                </a:moveTo>
                <a:cubicBezTo>
                  <a:pt x="8" y="13"/>
                  <a:pt x="8" y="13"/>
                  <a:pt x="8" y="13"/>
                </a:cubicBezTo>
                <a:cubicBezTo>
                  <a:pt x="8" y="43"/>
                  <a:pt x="8" y="43"/>
                  <a:pt x="8" y="43"/>
                </a:cubicBezTo>
                <a:cubicBezTo>
                  <a:pt x="66" y="43"/>
                  <a:pt x="66" y="43"/>
                  <a:pt x="66" y="43"/>
                </a:cubicBezTo>
                <a:lnTo>
                  <a:pt x="66" y="13"/>
                </a:lnTo>
                <a:close/>
                <a:moveTo>
                  <a:pt x="74" y="8"/>
                </a:moveTo>
                <a:cubicBezTo>
                  <a:pt x="74" y="43"/>
                  <a:pt x="74" y="43"/>
                  <a:pt x="74" y="43"/>
                </a:cubicBezTo>
                <a:cubicBezTo>
                  <a:pt x="74" y="47"/>
                  <a:pt x="71" y="51"/>
                  <a:pt x="66" y="51"/>
                </a:cubicBezTo>
                <a:cubicBezTo>
                  <a:pt x="46" y="51"/>
                  <a:pt x="46" y="51"/>
                  <a:pt x="46" y="51"/>
                </a:cubicBezTo>
                <a:cubicBezTo>
                  <a:pt x="46" y="53"/>
                  <a:pt x="46" y="53"/>
                  <a:pt x="46" y="53"/>
                </a:cubicBezTo>
                <a:cubicBezTo>
                  <a:pt x="46" y="57"/>
                  <a:pt x="52" y="57"/>
                  <a:pt x="52" y="57"/>
                </a:cubicBezTo>
                <a:cubicBezTo>
                  <a:pt x="53" y="57"/>
                  <a:pt x="54" y="58"/>
                  <a:pt x="54" y="59"/>
                </a:cubicBezTo>
                <a:cubicBezTo>
                  <a:pt x="54" y="62"/>
                  <a:pt x="54" y="62"/>
                  <a:pt x="54" y="62"/>
                </a:cubicBezTo>
                <a:cubicBezTo>
                  <a:pt x="54" y="63"/>
                  <a:pt x="53" y="64"/>
                  <a:pt x="52" y="64"/>
                </a:cubicBezTo>
                <a:cubicBezTo>
                  <a:pt x="22" y="64"/>
                  <a:pt x="22" y="64"/>
                  <a:pt x="22" y="64"/>
                </a:cubicBezTo>
                <a:cubicBezTo>
                  <a:pt x="21" y="64"/>
                  <a:pt x="20" y="63"/>
                  <a:pt x="20" y="62"/>
                </a:cubicBezTo>
                <a:cubicBezTo>
                  <a:pt x="20" y="59"/>
                  <a:pt x="20" y="59"/>
                  <a:pt x="20" y="59"/>
                </a:cubicBezTo>
                <a:cubicBezTo>
                  <a:pt x="20" y="58"/>
                  <a:pt x="21" y="57"/>
                  <a:pt x="22" y="57"/>
                </a:cubicBezTo>
                <a:cubicBezTo>
                  <a:pt x="22" y="57"/>
                  <a:pt x="28" y="57"/>
                  <a:pt x="28" y="53"/>
                </a:cubicBezTo>
                <a:cubicBezTo>
                  <a:pt x="28" y="51"/>
                  <a:pt x="28" y="51"/>
                  <a:pt x="28" y="51"/>
                </a:cubicBezTo>
                <a:cubicBezTo>
                  <a:pt x="8" y="51"/>
                  <a:pt x="8" y="51"/>
                  <a:pt x="8" y="51"/>
                </a:cubicBezTo>
                <a:cubicBezTo>
                  <a:pt x="3" y="51"/>
                  <a:pt x="0" y="47"/>
                  <a:pt x="0" y="43"/>
                </a:cubicBezTo>
                <a:cubicBezTo>
                  <a:pt x="0" y="8"/>
                  <a:pt x="0" y="8"/>
                  <a:pt x="0" y="8"/>
                </a:cubicBezTo>
                <a:cubicBezTo>
                  <a:pt x="0" y="4"/>
                  <a:pt x="3" y="0"/>
                  <a:pt x="8" y="0"/>
                </a:cubicBezTo>
                <a:cubicBezTo>
                  <a:pt x="66" y="0"/>
                  <a:pt x="66" y="0"/>
                  <a:pt x="66" y="0"/>
                </a:cubicBezTo>
                <a:cubicBezTo>
                  <a:pt x="71" y="0"/>
                  <a:pt x="74" y="4"/>
                  <a:pt x="74" y="8"/>
                </a:cubicBezTo>
                <a:close/>
                <a:moveTo>
                  <a:pt x="43" y="53"/>
                </a:moveTo>
                <a:cubicBezTo>
                  <a:pt x="43" y="51"/>
                  <a:pt x="43" y="51"/>
                  <a:pt x="43" y="51"/>
                </a:cubicBezTo>
                <a:cubicBezTo>
                  <a:pt x="31" y="51"/>
                  <a:pt x="31" y="51"/>
                  <a:pt x="31" y="51"/>
                </a:cubicBezTo>
                <a:cubicBezTo>
                  <a:pt x="31" y="53"/>
                  <a:pt x="31" y="53"/>
                  <a:pt x="31" y="53"/>
                </a:cubicBezTo>
                <a:cubicBezTo>
                  <a:pt x="31" y="58"/>
                  <a:pt x="26" y="60"/>
                  <a:pt x="23" y="60"/>
                </a:cubicBezTo>
                <a:cubicBezTo>
                  <a:pt x="23" y="61"/>
                  <a:pt x="23" y="61"/>
                  <a:pt x="23" y="61"/>
                </a:cubicBezTo>
                <a:cubicBezTo>
                  <a:pt x="51" y="61"/>
                  <a:pt x="51" y="61"/>
                  <a:pt x="51" y="61"/>
                </a:cubicBezTo>
                <a:cubicBezTo>
                  <a:pt x="51" y="60"/>
                  <a:pt x="51" y="60"/>
                  <a:pt x="51" y="60"/>
                </a:cubicBezTo>
                <a:cubicBezTo>
                  <a:pt x="48" y="60"/>
                  <a:pt x="43" y="58"/>
                  <a:pt x="43" y="53"/>
                </a:cubicBezTo>
                <a:close/>
                <a:moveTo>
                  <a:pt x="71" y="8"/>
                </a:moveTo>
                <a:cubicBezTo>
                  <a:pt x="71" y="5"/>
                  <a:pt x="69" y="3"/>
                  <a:pt x="66" y="3"/>
                </a:cubicBezTo>
                <a:cubicBezTo>
                  <a:pt x="8" y="3"/>
                  <a:pt x="8" y="3"/>
                  <a:pt x="8" y="3"/>
                </a:cubicBezTo>
                <a:cubicBezTo>
                  <a:pt x="5" y="3"/>
                  <a:pt x="3" y="5"/>
                  <a:pt x="3" y="8"/>
                </a:cubicBezTo>
                <a:cubicBezTo>
                  <a:pt x="3" y="43"/>
                  <a:pt x="3" y="43"/>
                  <a:pt x="3" y="43"/>
                </a:cubicBezTo>
                <a:cubicBezTo>
                  <a:pt x="3" y="46"/>
                  <a:pt x="5" y="48"/>
                  <a:pt x="8" y="48"/>
                </a:cubicBezTo>
                <a:cubicBezTo>
                  <a:pt x="30" y="48"/>
                  <a:pt x="30" y="48"/>
                  <a:pt x="30" y="48"/>
                </a:cubicBezTo>
                <a:cubicBezTo>
                  <a:pt x="44" y="48"/>
                  <a:pt x="44" y="48"/>
                  <a:pt x="44" y="48"/>
                </a:cubicBezTo>
                <a:cubicBezTo>
                  <a:pt x="66" y="48"/>
                  <a:pt x="66" y="48"/>
                  <a:pt x="66" y="48"/>
                </a:cubicBezTo>
                <a:cubicBezTo>
                  <a:pt x="69" y="48"/>
                  <a:pt x="71" y="46"/>
                  <a:pt x="71" y="43"/>
                </a:cubicBezTo>
                <a:lnTo>
                  <a:pt x="71" y="8"/>
                </a:lnTo>
                <a:close/>
                <a:moveTo>
                  <a:pt x="40" y="37"/>
                </a:moveTo>
                <a:cubicBezTo>
                  <a:pt x="40" y="37"/>
                  <a:pt x="41" y="37"/>
                  <a:pt x="41" y="37"/>
                </a:cubicBezTo>
                <a:cubicBezTo>
                  <a:pt x="41" y="37"/>
                  <a:pt x="41" y="37"/>
                  <a:pt x="42" y="37"/>
                </a:cubicBezTo>
                <a:cubicBezTo>
                  <a:pt x="50" y="29"/>
                  <a:pt x="50" y="29"/>
                  <a:pt x="50" y="29"/>
                </a:cubicBezTo>
                <a:cubicBezTo>
                  <a:pt x="50" y="28"/>
                  <a:pt x="50" y="28"/>
                  <a:pt x="50" y="28"/>
                </a:cubicBezTo>
                <a:cubicBezTo>
                  <a:pt x="50" y="28"/>
                  <a:pt x="50" y="27"/>
                  <a:pt x="50" y="27"/>
                </a:cubicBezTo>
                <a:cubicBezTo>
                  <a:pt x="42" y="19"/>
                  <a:pt x="42" y="19"/>
                  <a:pt x="42" y="19"/>
                </a:cubicBezTo>
                <a:cubicBezTo>
                  <a:pt x="41" y="18"/>
                  <a:pt x="41" y="18"/>
                  <a:pt x="40" y="19"/>
                </a:cubicBezTo>
                <a:cubicBezTo>
                  <a:pt x="40" y="19"/>
                  <a:pt x="40" y="20"/>
                  <a:pt x="40" y="20"/>
                </a:cubicBezTo>
                <a:cubicBezTo>
                  <a:pt x="48" y="28"/>
                  <a:pt x="48" y="28"/>
                  <a:pt x="48" y="28"/>
                </a:cubicBezTo>
                <a:cubicBezTo>
                  <a:pt x="40" y="35"/>
                  <a:pt x="40" y="35"/>
                  <a:pt x="40" y="35"/>
                </a:cubicBezTo>
                <a:cubicBezTo>
                  <a:pt x="40" y="36"/>
                  <a:pt x="40" y="36"/>
                  <a:pt x="40" y="37"/>
                </a:cubicBezTo>
                <a:close/>
                <a:moveTo>
                  <a:pt x="32" y="37"/>
                </a:moveTo>
                <a:cubicBezTo>
                  <a:pt x="32" y="37"/>
                  <a:pt x="33" y="37"/>
                  <a:pt x="33" y="37"/>
                </a:cubicBezTo>
                <a:cubicBezTo>
                  <a:pt x="33" y="37"/>
                  <a:pt x="33" y="37"/>
                  <a:pt x="34" y="37"/>
                </a:cubicBezTo>
                <a:cubicBezTo>
                  <a:pt x="34" y="36"/>
                  <a:pt x="34" y="36"/>
                  <a:pt x="34" y="35"/>
                </a:cubicBezTo>
                <a:cubicBezTo>
                  <a:pt x="26" y="28"/>
                  <a:pt x="26" y="28"/>
                  <a:pt x="26" y="28"/>
                </a:cubicBezTo>
                <a:cubicBezTo>
                  <a:pt x="34" y="20"/>
                  <a:pt x="34" y="20"/>
                  <a:pt x="34" y="20"/>
                </a:cubicBezTo>
                <a:cubicBezTo>
                  <a:pt x="34" y="20"/>
                  <a:pt x="34" y="19"/>
                  <a:pt x="34" y="19"/>
                </a:cubicBezTo>
                <a:cubicBezTo>
                  <a:pt x="33" y="18"/>
                  <a:pt x="33" y="19"/>
                  <a:pt x="32" y="19"/>
                </a:cubicBezTo>
                <a:cubicBezTo>
                  <a:pt x="24" y="27"/>
                  <a:pt x="24" y="27"/>
                  <a:pt x="24" y="27"/>
                </a:cubicBezTo>
                <a:cubicBezTo>
                  <a:pt x="24" y="28"/>
                  <a:pt x="24" y="28"/>
                  <a:pt x="24" y="29"/>
                </a:cubicBezTo>
                <a:lnTo>
                  <a:pt x="32" y="3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4" name="Freeform 267"/>
          <p:cNvSpPr>
            <a:spLocks noEditPoints="1"/>
          </p:cNvSpPr>
          <p:nvPr/>
        </p:nvSpPr>
        <p:spPr bwMode="auto">
          <a:xfrm>
            <a:off x="6485029" y="4098642"/>
            <a:ext cx="409051" cy="454219"/>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5" name="Freeform 166"/>
          <p:cNvSpPr>
            <a:spLocks noEditPoints="1"/>
          </p:cNvSpPr>
          <p:nvPr/>
        </p:nvSpPr>
        <p:spPr bwMode="auto">
          <a:xfrm>
            <a:off x="1393775" y="2134790"/>
            <a:ext cx="346548" cy="342497"/>
          </a:xfrm>
          <a:custGeom>
            <a:avLst/>
            <a:gdLst>
              <a:gd name="T0" fmla="*/ 61 w 72"/>
              <a:gd name="T1" fmla="*/ 52 h 69"/>
              <a:gd name="T2" fmla="*/ 55 w 72"/>
              <a:gd name="T3" fmla="*/ 60 h 69"/>
              <a:gd name="T4" fmla="*/ 54 w 72"/>
              <a:gd name="T5" fmla="*/ 67 h 69"/>
              <a:gd name="T6" fmla="*/ 15 w 72"/>
              <a:gd name="T7" fmla="*/ 66 h 69"/>
              <a:gd name="T8" fmla="*/ 66 w 72"/>
              <a:gd name="T9" fmla="*/ 19 h 69"/>
              <a:gd name="T10" fmla="*/ 66 w 72"/>
              <a:gd name="T11" fmla="*/ 7 h 69"/>
              <a:gd name="T12" fmla="*/ 50 w 72"/>
              <a:gd name="T13" fmla="*/ 3 h 69"/>
              <a:gd name="T14" fmla="*/ 3 w 72"/>
              <a:gd name="T15" fmla="*/ 54 h 69"/>
              <a:gd name="T16" fmla="*/ 1 w 72"/>
              <a:gd name="T17" fmla="*/ 67 h 69"/>
              <a:gd name="T18" fmla="*/ 6 w 72"/>
              <a:gd name="T19" fmla="*/ 69 h 69"/>
              <a:gd name="T20" fmla="*/ 60 w 72"/>
              <a:gd name="T21" fmla="*/ 67 h 69"/>
              <a:gd name="T22" fmla="*/ 55 w 72"/>
              <a:gd name="T23" fmla="*/ 55 h 69"/>
              <a:gd name="T24" fmla="*/ 71 w 72"/>
              <a:gd name="T25" fmla="*/ 54 h 69"/>
              <a:gd name="T26" fmla="*/ 71 w 72"/>
              <a:gd name="T27" fmla="*/ 52 h 69"/>
              <a:gd name="T28" fmla="*/ 23 w 72"/>
              <a:gd name="T29" fmla="*/ 58 h 69"/>
              <a:gd name="T30" fmla="*/ 58 w 72"/>
              <a:gd name="T31" fmla="*/ 18 h 69"/>
              <a:gd name="T32" fmla="*/ 25 w 72"/>
              <a:gd name="T33" fmla="*/ 56 h 69"/>
              <a:gd name="T34" fmla="*/ 53 w 72"/>
              <a:gd name="T35" fmla="*/ 13 h 69"/>
              <a:gd name="T36" fmla="*/ 19 w 72"/>
              <a:gd name="T37" fmla="*/ 54 h 69"/>
              <a:gd name="T38" fmla="*/ 56 w 72"/>
              <a:gd name="T39" fmla="*/ 4 h 69"/>
              <a:gd name="T40" fmla="*/ 64 w 72"/>
              <a:gd name="T41" fmla="*/ 9 h 69"/>
              <a:gd name="T42" fmla="*/ 64 w 72"/>
              <a:gd name="T43" fmla="*/ 17 h 69"/>
              <a:gd name="T44" fmla="*/ 53 w 72"/>
              <a:gd name="T45" fmla="*/ 11 h 69"/>
              <a:gd name="T46" fmla="*/ 53 w 72"/>
              <a:gd name="T47" fmla="*/ 11 h 69"/>
              <a:gd name="T48" fmla="*/ 52 w 72"/>
              <a:gd name="T49" fmla="*/ 5 h 69"/>
              <a:gd name="T50" fmla="*/ 48 w 72"/>
              <a:gd name="T51" fmla="*/ 9 h 69"/>
              <a:gd name="T52" fmla="*/ 14 w 72"/>
              <a:gd name="T53" fmla="*/ 49 h 69"/>
              <a:gd name="T54" fmla="*/ 13 w 72"/>
              <a:gd name="T55" fmla="*/ 44 h 69"/>
              <a:gd name="T56" fmla="*/ 10 w 72"/>
              <a:gd name="T57" fmla="*/ 48 h 69"/>
              <a:gd name="T58" fmla="*/ 18 w 72"/>
              <a:gd name="T59" fmla="*/ 56 h 69"/>
              <a:gd name="T60" fmla="*/ 21 w 72"/>
              <a:gd name="T61" fmla="*/ 59 h 69"/>
              <a:gd name="T62" fmla="*/ 7 w 72"/>
              <a:gd name="T63" fmla="*/ 65 h 69"/>
              <a:gd name="T64" fmla="*/ 6 w 72"/>
              <a:gd name="T65" fmla="*/ 55 h 69"/>
              <a:gd name="T66" fmla="*/ 3 w 72"/>
              <a:gd name="T67" fmla="*/ 64 h 69"/>
              <a:gd name="T68" fmla="*/ 4 w 72"/>
              <a:gd name="T69"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9">
                <a:moveTo>
                  <a:pt x="71" y="52"/>
                </a:moveTo>
                <a:cubicBezTo>
                  <a:pt x="61" y="52"/>
                  <a:pt x="61" y="52"/>
                  <a:pt x="61" y="52"/>
                </a:cubicBezTo>
                <a:cubicBezTo>
                  <a:pt x="57" y="52"/>
                  <a:pt x="54" y="52"/>
                  <a:pt x="53" y="54"/>
                </a:cubicBezTo>
                <a:cubicBezTo>
                  <a:pt x="52" y="56"/>
                  <a:pt x="53" y="57"/>
                  <a:pt x="55" y="60"/>
                </a:cubicBezTo>
                <a:cubicBezTo>
                  <a:pt x="58" y="64"/>
                  <a:pt x="58" y="65"/>
                  <a:pt x="58" y="66"/>
                </a:cubicBezTo>
                <a:cubicBezTo>
                  <a:pt x="58" y="66"/>
                  <a:pt x="56" y="67"/>
                  <a:pt x="54" y="67"/>
                </a:cubicBezTo>
                <a:cubicBezTo>
                  <a:pt x="12" y="67"/>
                  <a:pt x="12" y="67"/>
                  <a:pt x="12" y="67"/>
                </a:cubicBezTo>
                <a:cubicBezTo>
                  <a:pt x="15" y="66"/>
                  <a:pt x="15" y="66"/>
                  <a:pt x="15" y="66"/>
                </a:cubicBezTo>
                <a:cubicBezTo>
                  <a:pt x="19" y="65"/>
                  <a:pt x="24" y="61"/>
                  <a:pt x="27" y="58"/>
                </a:cubicBezTo>
                <a:cubicBezTo>
                  <a:pt x="66" y="19"/>
                  <a:pt x="66" y="19"/>
                  <a:pt x="66" y="19"/>
                </a:cubicBezTo>
                <a:cubicBezTo>
                  <a:pt x="68" y="18"/>
                  <a:pt x="69" y="16"/>
                  <a:pt x="69" y="13"/>
                </a:cubicBezTo>
                <a:cubicBezTo>
                  <a:pt x="69" y="11"/>
                  <a:pt x="68" y="9"/>
                  <a:pt x="66" y="7"/>
                </a:cubicBezTo>
                <a:cubicBezTo>
                  <a:pt x="62" y="3"/>
                  <a:pt x="62" y="3"/>
                  <a:pt x="62" y="3"/>
                </a:cubicBezTo>
                <a:cubicBezTo>
                  <a:pt x="59" y="0"/>
                  <a:pt x="53" y="0"/>
                  <a:pt x="50" y="3"/>
                </a:cubicBezTo>
                <a:cubicBezTo>
                  <a:pt x="11" y="42"/>
                  <a:pt x="11" y="42"/>
                  <a:pt x="11" y="42"/>
                </a:cubicBezTo>
                <a:cubicBezTo>
                  <a:pt x="8" y="45"/>
                  <a:pt x="5" y="50"/>
                  <a:pt x="3" y="54"/>
                </a:cubicBezTo>
                <a:cubicBezTo>
                  <a:pt x="1" y="62"/>
                  <a:pt x="1" y="62"/>
                  <a:pt x="1" y="62"/>
                </a:cubicBezTo>
                <a:cubicBezTo>
                  <a:pt x="0" y="64"/>
                  <a:pt x="0" y="66"/>
                  <a:pt x="1" y="67"/>
                </a:cubicBezTo>
                <a:cubicBezTo>
                  <a:pt x="2" y="68"/>
                  <a:pt x="3" y="69"/>
                  <a:pt x="5" y="69"/>
                </a:cubicBezTo>
                <a:cubicBezTo>
                  <a:pt x="5" y="69"/>
                  <a:pt x="5" y="69"/>
                  <a:pt x="6" y="69"/>
                </a:cubicBezTo>
                <a:cubicBezTo>
                  <a:pt x="54" y="69"/>
                  <a:pt x="54" y="69"/>
                  <a:pt x="54" y="69"/>
                </a:cubicBezTo>
                <a:cubicBezTo>
                  <a:pt x="56" y="69"/>
                  <a:pt x="59" y="69"/>
                  <a:pt x="60" y="67"/>
                </a:cubicBezTo>
                <a:cubicBezTo>
                  <a:pt x="61" y="65"/>
                  <a:pt x="60" y="62"/>
                  <a:pt x="56" y="59"/>
                </a:cubicBezTo>
                <a:cubicBezTo>
                  <a:pt x="55" y="56"/>
                  <a:pt x="55" y="55"/>
                  <a:pt x="55" y="55"/>
                </a:cubicBezTo>
                <a:cubicBezTo>
                  <a:pt x="55" y="54"/>
                  <a:pt x="57" y="54"/>
                  <a:pt x="61" y="54"/>
                </a:cubicBezTo>
                <a:cubicBezTo>
                  <a:pt x="71" y="54"/>
                  <a:pt x="71" y="54"/>
                  <a:pt x="71" y="54"/>
                </a:cubicBezTo>
                <a:cubicBezTo>
                  <a:pt x="71" y="54"/>
                  <a:pt x="72" y="53"/>
                  <a:pt x="72" y="53"/>
                </a:cubicBezTo>
                <a:cubicBezTo>
                  <a:pt x="72" y="52"/>
                  <a:pt x="71" y="52"/>
                  <a:pt x="71" y="52"/>
                </a:cubicBezTo>
                <a:close/>
                <a:moveTo>
                  <a:pt x="25" y="56"/>
                </a:moveTo>
                <a:cubicBezTo>
                  <a:pt x="24" y="57"/>
                  <a:pt x="24" y="58"/>
                  <a:pt x="23" y="58"/>
                </a:cubicBezTo>
                <a:cubicBezTo>
                  <a:pt x="20" y="56"/>
                  <a:pt x="20" y="56"/>
                  <a:pt x="20" y="56"/>
                </a:cubicBezTo>
                <a:cubicBezTo>
                  <a:pt x="58" y="18"/>
                  <a:pt x="58" y="18"/>
                  <a:pt x="58" y="18"/>
                </a:cubicBezTo>
                <a:cubicBezTo>
                  <a:pt x="61" y="21"/>
                  <a:pt x="61" y="21"/>
                  <a:pt x="61" y="21"/>
                </a:cubicBezTo>
                <a:lnTo>
                  <a:pt x="25" y="56"/>
                </a:lnTo>
                <a:close/>
                <a:moveTo>
                  <a:pt x="15" y="51"/>
                </a:moveTo>
                <a:cubicBezTo>
                  <a:pt x="53" y="13"/>
                  <a:pt x="53" y="13"/>
                  <a:pt x="53" y="13"/>
                </a:cubicBezTo>
                <a:cubicBezTo>
                  <a:pt x="56" y="16"/>
                  <a:pt x="56" y="16"/>
                  <a:pt x="56" y="16"/>
                </a:cubicBezTo>
                <a:cubicBezTo>
                  <a:pt x="19" y="54"/>
                  <a:pt x="19" y="54"/>
                  <a:pt x="19" y="54"/>
                </a:cubicBezTo>
                <a:lnTo>
                  <a:pt x="15" y="51"/>
                </a:lnTo>
                <a:close/>
                <a:moveTo>
                  <a:pt x="56" y="4"/>
                </a:moveTo>
                <a:cubicBezTo>
                  <a:pt x="57" y="4"/>
                  <a:pt x="59" y="4"/>
                  <a:pt x="60" y="5"/>
                </a:cubicBezTo>
                <a:cubicBezTo>
                  <a:pt x="64" y="9"/>
                  <a:pt x="64" y="9"/>
                  <a:pt x="64" y="9"/>
                </a:cubicBezTo>
                <a:cubicBezTo>
                  <a:pt x="65" y="10"/>
                  <a:pt x="66" y="12"/>
                  <a:pt x="66" y="13"/>
                </a:cubicBezTo>
                <a:cubicBezTo>
                  <a:pt x="66" y="15"/>
                  <a:pt x="65" y="16"/>
                  <a:pt x="64" y="17"/>
                </a:cubicBezTo>
                <a:cubicBezTo>
                  <a:pt x="62" y="19"/>
                  <a:pt x="62" y="19"/>
                  <a:pt x="62" y="19"/>
                </a:cubicBezTo>
                <a:cubicBezTo>
                  <a:pt x="53" y="11"/>
                  <a:pt x="53" y="11"/>
                  <a:pt x="53" y="11"/>
                </a:cubicBezTo>
                <a:cubicBezTo>
                  <a:pt x="53" y="11"/>
                  <a:pt x="53" y="11"/>
                  <a:pt x="53" y="11"/>
                </a:cubicBezTo>
                <a:cubicBezTo>
                  <a:pt x="53" y="11"/>
                  <a:pt x="53" y="11"/>
                  <a:pt x="53" y="11"/>
                </a:cubicBezTo>
                <a:cubicBezTo>
                  <a:pt x="50" y="7"/>
                  <a:pt x="50" y="7"/>
                  <a:pt x="50" y="7"/>
                </a:cubicBezTo>
                <a:cubicBezTo>
                  <a:pt x="52" y="5"/>
                  <a:pt x="52" y="5"/>
                  <a:pt x="52" y="5"/>
                </a:cubicBezTo>
                <a:cubicBezTo>
                  <a:pt x="53" y="4"/>
                  <a:pt x="54" y="4"/>
                  <a:pt x="56" y="4"/>
                </a:cubicBezTo>
                <a:close/>
                <a:moveTo>
                  <a:pt x="48" y="9"/>
                </a:moveTo>
                <a:cubicBezTo>
                  <a:pt x="51" y="11"/>
                  <a:pt x="51" y="11"/>
                  <a:pt x="51" y="11"/>
                </a:cubicBezTo>
                <a:cubicBezTo>
                  <a:pt x="14" y="49"/>
                  <a:pt x="14" y="49"/>
                  <a:pt x="14" y="49"/>
                </a:cubicBezTo>
                <a:cubicBezTo>
                  <a:pt x="11" y="47"/>
                  <a:pt x="11" y="47"/>
                  <a:pt x="11" y="47"/>
                </a:cubicBezTo>
                <a:cubicBezTo>
                  <a:pt x="12" y="46"/>
                  <a:pt x="12" y="45"/>
                  <a:pt x="13" y="44"/>
                </a:cubicBezTo>
                <a:lnTo>
                  <a:pt x="48" y="9"/>
                </a:lnTo>
                <a:close/>
                <a:moveTo>
                  <a:pt x="10" y="48"/>
                </a:moveTo>
                <a:cubicBezTo>
                  <a:pt x="18" y="56"/>
                  <a:pt x="18" y="56"/>
                  <a:pt x="18" y="56"/>
                </a:cubicBezTo>
                <a:cubicBezTo>
                  <a:pt x="18" y="56"/>
                  <a:pt x="18" y="56"/>
                  <a:pt x="18" y="56"/>
                </a:cubicBezTo>
                <a:cubicBezTo>
                  <a:pt x="18" y="56"/>
                  <a:pt x="18" y="56"/>
                  <a:pt x="18" y="56"/>
                </a:cubicBezTo>
                <a:cubicBezTo>
                  <a:pt x="21" y="59"/>
                  <a:pt x="21" y="59"/>
                  <a:pt x="21" y="59"/>
                </a:cubicBezTo>
                <a:cubicBezTo>
                  <a:pt x="19" y="61"/>
                  <a:pt x="16" y="62"/>
                  <a:pt x="14" y="63"/>
                </a:cubicBezTo>
                <a:cubicBezTo>
                  <a:pt x="7" y="65"/>
                  <a:pt x="7" y="65"/>
                  <a:pt x="7" y="65"/>
                </a:cubicBezTo>
                <a:cubicBezTo>
                  <a:pt x="4" y="62"/>
                  <a:pt x="4" y="62"/>
                  <a:pt x="4" y="62"/>
                </a:cubicBezTo>
                <a:cubicBezTo>
                  <a:pt x="6" y="55"/>
                  <a:pt x="6" y="55"/>
                  <a:pt x="6" y="55"/>
                </a:cubicBezTo>
                <a:cubicBezTo>
                  <a:pt x="7" y="53"/>
                  <a:pt x="8" y="51"/>
                  <a:pt x="10" y="48"/>
                </a:cubicBezTo>
                <a:close/>
                <a:moveTo>
                  <a:pt x="3" y="64"/>
                </a:moveTo>
                <a:cubicBezTo>
                  <a:pt x="5" y="66"/>
                  <a:pt x="5" y="66"/>
                  <a:pt x="5" y="66"/>
                </a:cubicBezTo>
                <a:cubicBezTo>
                  <a:pt x="4" y="66"/>
                  <a:pt x="4" y="66"/>
                  <a:pt x="4" y="65"/>
                </a:cubicBezTo>
                <a:cubicBezTo>
                  <a:pt x="3" y="65"/>
                  <a:pt x="3" y="65"/>
                  <a:pt x="3" y="6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93775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949571" y="587093"/>
            <a:ext cx="2728183" cy="523220"/>
          </a:xfrm>
          <a:prstGeom prst="rect">
            <a:avLst/>
          </a:prstGeom>
          <a:noFill/>
        </p:spPr>
        <p:txBody>
          <a:bodyPr wrap="none" rtlCol="0">
            <a:spAutoFit/>
          </a:bodyPr>
          <a:lstStyle/>
          <a:p>
            <a:r>
              <a:rPr lang="en-ID" sz="2800" dirty="0">
                <a:solidFill>
                  <a:schemeClr val="tx1">
                    <a:lumMod val="65000"/>
                    <a:lumOff val="35000"/>
                  </a:schemeClr>
                </a:solidFill>
                <a:latin typeface="+mj-lt"/>
              </a:rPr>
              <a:t>Executive Person</a:t>
            </a:r>
          </a:p>
        </p:txBody>
      </p:sp>
      <p:grpSp>
        <p:nvGrpSpPr>
          <p:cNvPr id="82" name="Group 81"/>
          <p:cNvGrpSpPr/>
          <p:nvPr/>
        </p:nvGrpSpPr>
        <p:grpSpPr>
          <a:xfrm>
            <a:off x="1037959" y="1189179"/>
            <a:ext cx="609111" cy="91929"/>
            <a:chOff x="8921264" y="5631744"/>
            <a:chExt cx="870714" cy="131411"/>
          </a:xfrm>
        </p:grpSpPr>
        <p:sp>
          <p:nvSpPr>
            <p:cNvPr id="83" name="Oval 82"/>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4" name="Oval 83"/>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5" name="Oval 84"/>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6" name="Oval 8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7" name="Oval 8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88" name="Rectangle 87"/>
          <p:cNvSpPr/>
          <p:nvPr/>
        </p:nvSpPr>
        <p:spPr>
          <a:xfrm>
            <a:off x="927416" y="1712443"/>
            <a:ext cx="5762633" cy="2632003"/>
          </a:xfrm>
          <a:prstGeom prst="rect">
            <a:avLst/>
          </a:prstGeom>
        </p:spPr>
        <p:txBody>
          <a:bodyPr wrap="square">
            <a:spAutoFit/>
          </a:bodyPr>
          <a:lstStyle/>
          <a:p>
            <a:pPr algn="just">
              <a:lnSpc>
                <a:spcPct val="150000"/>
              </a:lnSpc>
            </a:pPr>
            <a:r>
              <a:rPr lang="en-ID" sz="1600" dirty="0">
                <a:solidFill>
                  <a:schemeClr val="tx1">
                    <a:lumMod val="85000"/>
                    <a:lumOff val="15000"/>
                  </a:schemeClr>
                </a:solidFill>
              </a:rPr>
              <a:t>We love clean design and advanced digital solutions, a clear plan for a new project or just an idea, </a:t>
            </a:r>
            <a:r>
              <a:rPr lang="en-ID" sz="1600" dirty="0">
                <a:solidFill>
                  <a:schemeClr val="accent1"/>
                </a:solidFill>
              </a:rPr>
              <a:t>bring your business to the next level, </a:t>
            </a:r>
            <a:r>
              <a:rPr lang="id-ID" sz="1600" dirty="0">
                <a:solidFill>
                  <a:schemeClr val="tx1">
                    <a:lumMod val="85000"/>
                    <a:lumOff val="15000"/>
                  </a:schemeClr>
                </a:solidFill>
              </a:rPr>
              <a:t>Bring your business to the next Level with Powerfull presentation</a:t>
            </a:r>
            <a:r>
              <a:rPr lang="en-ID" sz="1600" dirty="0">
                <a:solidFill>
                  <a:schemeClr val="tx1">
                    <a:lumMod val="85000"/>
                    <a:lumOff val="15000"/>
                  </a:schemeClr>
                </a:solidFill>
              </a:rPr>
              <a:t> Appropriately synthesize interactive opportunities through go forward relationships. Competently procrastinate client </a:t>
            </a:r>
            <a:r>
              <a:rPr lang="en-ID" sz="1600" dirty="0" err="1">
                <a:solidFill>
                  <a:schemeClr val="tx1">
                    <a:lumMod val="85000"/>
                    <a:lumOff val="15000"/>
                  </a:schemeClr>
                </a:solidFill>
              </a:rPr>
              <a:t>centered</a:t>
            </a:r>
            <a:r>
              <a:rPr lang="en-ID" sz="1600" dirty="0">
                <a:solidFill>
                  <a:schemeClr val="tx1">
                    <a:lumMod val="85000"/>
                    <a:lumOff val="15000"/>
                  </a:schemeClr>
                </a:solidFill>
              </a:rPr>
              <a:t> services whereas cooperative portals and parallel task infrastructures</a:t>
            </a:r>
            <a:endParaRPr lang="en-ID" sz="1600" dirty="0">
              <a:solidFill>
                <a:schemeClr val="accent1"/>
              </a:solidFill>
            </a:endParaRPr>
          </a:p>
        </p:txBody>
      </p:sp>
      <p:sp>
        <p:nvSpPr>
          <p:cNvPr id="89" name="Signs"/>
          <p:cNvSpPr>
            <a:spLocks noEditPoints="1"/>
          </p:cNvSpPr>
          <p:nvPr/>
        </p:nvSpPr>
        <p:spPr bwMode="auto">
          <a:xfrm rot="348046">
            <a:off x="4455294" y="4280600"/>
            <a:ext cx="2114275" cy="852011"/>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TextBox 89"/>
          <p:cNvSpPr txBox="1"/>
          <p:nvPr/>
        </p:nvSpPr>
        <p:spPr>
          <a:xfrm>
            <a:off x="4890326" y="5319968"/>
            <a:ext cx="1799723" cy="379656"/>
          </a:xfrm>
          <a:prstGeom prst="rect">
            <a:avLst/>
          </a:prstGeom>
          <a:noFill/>
        </p:spPr>
        <p:txBody>
          <a:bodyPr wrap="none" rtlCol="0">
            <a:spAutoFit/>
          </a:bodyPr>
          <a:lstStyle/>
          <a:p>
            <a:pPr algn="r"/>
            <a:r>
              <a:rPr lang="en-ID" sz="1867" dirty="0">
                <a:solidFill>
                  <a:schemeClr val="tx1">
                    <a:lumMod val="65000"/>
                    <a:lumOff val="35000"/>
                  </a:schemeClr>
                </a:solidFill>
                <a:latin typeface="+mj-lt"/>
              </a:rPr>
              <a:t>HERMAN SEKALI</a:t>
            </a:r>
            <a:endParaRPr lang="id-ID" sz="1867" dirty="0">
              <a:solidFill>
                <a:schemeClr val="tx1">
                  <a:lumMod val="65000"/>
                  <a:lumOff val="35000"/>
                </a:schemeClr>
              </a:solidFill>
              <a:latin typeface="+mj-lt"/>
            </a:endParaRPr>
          </a:p>
        </p:txBody>
      </p:sp>
      <p:sp>
        <p:nvSpPr>
          <p:cNvPr id="91" name="Rectangle 90"/>
          <p:cNvSpPr/>
          <p:nvPr/>
        </p:nvSpPr>
        <p:spPr>
          <a:xfrm>
            <a:off x="4336188" y="5571352"/>
            <a:ext cx="2346853" cy="256545"/>
          </a:xfrm>
          <a:prstGeom prst="rect">
            <a:avLst/>
          </a:prstGeom>
        </p:spPr>
        <p:txBody>
          <a:bodyPr wrap="square">
            <a:spAutoFit/>
          </a:bodyPr>
          <a:lstStyle/>
          <a:p>
            <a:pPr algn="r"/>
            <a:r>
              <a:rPr lang="en-ID" sz="1067" i="1" kern="900" dirty="0">
                <a:solidFill>
                  <a:schemeClr val="accent1"/>
                </a:solidFill>
              </a:rPr>
              <a:t>@Planner </a:t>
            </a:r>
            <a:r>
              <a:rPr lang="en-ID" sz="1067" i="1" kern="900" dirty="0" err="1">
                <a:solidFill>
                  <a:schemeClr val="accent1"/>
                </a:solidFill>
              </a:rPr>
              <a:t>Powerpoint</a:t>
            </a:r>
            <a:endParaRPr lang="id-ID" sz="1067" i="1" kern="900" dirty="0">
              <a:solidFill>
                <a:schemeClr val="accent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2452" y="39019"/>
            <a:ext cx="3950899" cy="6812768"/>
          </a:xfrm>
          <a:prstGeom prst="rect">
            <a:avLst/>
          </a:prstGeom>
        </p:spPr>
      </p:pic>
    </p:spTree>
    <p:extLst>
      <p:ext uri="{BB962C8B-B14F-4D97-AF65-F5344CB8AC3E}">
        <p14:creationId xmlns:p14="http://schemas.microsoft.com/office/powerpoint/2010/main" val="10730249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65554" y="587093"/>
            <a:ext cx="286091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Innovative</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4" name="TextBox 13"/>
          <p:cNvSpPr txBox="1"/>
          <p:nvPr/>
        </p:nvSpPr>
        <p:spPr>
          <a:xfrm>
            <a:off x="1161249" y="5241028"/>
            <a:ext cx="272832" cy="276999"/>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15" name="TextBox 14"/>
          <p:cNvSpPr txBox="1"/>
          <p:nvPr/>
        </p:nvSpPr>
        <p:spPr>
          <a:xfrm>
            <a:off x="1105167" y="4846435"/>
            <a:ext cx="360996" cy="276999"/>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16" name="TextBox 15"/>
          <p:cNvSpPr txBox="1"/>
          <p:nvPr/>
        </p:nvSpPr>
        <p:spPr>
          <a:xfrm>
            <a:off x="1105167" y="4451843"/>
            <a:ext cx="360996" cy="276999"/>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17" name="TextBox 16"/>
          <p:cNvSpPr txBox="1"/>
          <p:nvPr/>
        </p:nvSpPr>
        <p:spPr>
          <a:xfrm>
            <a:off x="1105167" y="4057248"/>
            <a:ext cx="360996" cy="276999"/>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18" name="TextBox 17"/>
          <p:cNvSpPr txBox="1"/>
          <p:nvPr/>
        </p:nvSpPr>
        <p:spPr>
          <a:xfrm>
            <a:off x="1105167" y="3662653"/>
            <a:ext cx="360996" cy="276999"/>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19" name="TextBox 18"/>
          <p:cNvSpPr txBox="1"/>
          <p:nvPr/>
        </p:nvSpPr>
        <p:spPr>
          <a:xfrm>
            <a:off x="1049090" y="3268060"/>
            <a:ext cx="449161" cy="276999"/>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nvGrpSpPr>
          <p:cNvPr id="20" name="Group 19"/>
          <p:cNvGrpSpPr/>
          <p:nvPr/>
        </p:nvGrpSpPr>
        <p:grpSpPr>
          <a:xfrm>
            <a:off x="1532728" y="2884242"/>
            <a:ext cx="4904083" cy="2521604"/>
            <a:chOff x="1149546" y="2163181"/>
            <a:chExt cx="3678062" cy="1891203"/>
          </a:xfrm>
        </p:grpSpPr>
        <p:grpSp>
          <p:nvGrpSpPr>
            <p:cNvPr id="21" name="Group 20"/>
            <p:cNvGrpSpPr/>
            <p:nvPr/>
          </p:nvGrpSpPr>
          <p:grpSpPr>
            <a:xfrm>
              <a:off x="1149546" y="2163181"/>
              <a:ext cx="3678062" cy="1891203"/>
              <a:chOff x="865327" y="2163181"/>
              <a:chExt cx="2534064" cy="1891203"/>
            </a:xfrm>
          </p:grpSpPr>
          <p:cxnSp>
            <p:nvCxnSpPr>
              <p:cNvPr id="23" name="Straight Connector 22"/>
              <p:cNvCxnSpPr/>
              <p:nvPr/>
            </p:nvCxnSpPr>
            <p:spPr>
              <a:xfrm>
                <a:off x="865327" y="2163181"/>
                <a:ext cx="0" cy="1891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5327" y="4054384"/>
                <a:ext cx="253406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65327" y="3735352"/>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65327" y="3440636"/>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65327" y="3145921"/>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65327" y="2851205"/>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65327" y="2556490"/>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a:off x="1153233" y="4050248"/>
              <a:ext cx="3670613" cy="0"/>
            </a:xfrm>
            <a:prstGeom prst="line">
              <a:avLst/>
            </a:prstGeom>
            <a:ln w="25400" cap="flat">
              <a:solidFill>
                <a:schemeClr val="bg1">
                  <a:lumMod val="75000"/>
                </a:schemeClr>
              </a:solidFill>
              <a:beve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892084" y="3040184"/>
            <a:ext cx="586523" cy="2339981"/>
            <a:chOff x="7459720" y="-1002988"/>
            <a:chExt cx="1487488" cy="6377329"/>
          </a:xfrm>
        </p:grpSpPr>
        <p:sp>
          <p:nvSpPr>
            <p:cNvPr id="31" name="Can 13"/>
            <p:cNvSpPr/>
            <p:nvPr/>
          </p:nvSpPr>
          <p:spPr>
            <a:xfrm>
              <a:off x="7459720" y="-1002988"/>
              <a:ext cx="1486798" cy="5343866"/>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32" name="Group 31"/>
            <p:cNvGrpSpPr/>
            <p:nvPr/>
          </p:nvGrpSpPr>
          <p:grpSpPr>
            <a:xfrm>
              <a:off x="7459720" y="3988453"/>
              <a:ext cx="1487488" cy="1385888"/>
              <a:chOff x="7066894" y="4004384"/>
              <a:chExt cx="1487488" cy="1385888"/>
            </a:xfrm>
          </p:grpSpPr>
          <p:sp>
            <p:nvSpPr>
              <p:cNvPr id="3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40" name="Group 39"/>
          <p:cNvGrpSpPr/>
          <p:nvPr/>
        </p:nvGrpSpPr>
        <p:grpSpPr>
          <a:xfrm>
            <a:off x="2893953" y="3625417"/>
            <a:ext cx="586523" cy="1754748"/>
            <a:chOff x="7459720" y="591995"/>
            <a:chExt cx="1487488" cy="4782346"/>
          </a:xfrm>
        </p:grpSpPr>
        <p:sp>
          <p:nvSpPr>
            <p:cNvPr id="41" name="Can 23"/>
            <p:cNvSpPr/>
            <p:nvPr/>
          </p:nvSpPr>
          <p:spPr>
            <a:xfrm>
              <a:off x="7459720" y="591995"/>
              <a:ext cx="1486798" cy="3748884"/>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42" name="Group 41"/>
            <p:cNvGrpSpPr/>
            <p:nvPr/>
          </p:nvGrpSpPr>
          <p:grpSpPr>
            <a:xfrm>
              <a:off x="7459720" y="3988453"/>
              <a:ext cx="1487488" cy="1385888"/>
              <a:chOff x="7066894" y="4004384"/>
              <a:chExt cx="1487488" cy="1385888"/>
            </a:xfrm>
          </p:grpSpPr>
          <p:sp>
            <p:nvSpPr>
              <p:cNvPr id="4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50" name="Group 49"/>
          <p:cNvGrpSpPr/>
          <p:nvPr/>
        </p:nvGrpSpPr>
        <p:grpSpPr>
          <a:xfrm>
            <a:off x="3895823" y="3329355"/>
            <a:ext cx="586523" cy="2050811"/>
            <a:chOff x="7459720" y="-214887"/>
            <a:chExt cx="1487488" cy="5589228"/>
          </a:xfrm>
        </p:grpSpPr>
        <p:sp>
          <p:nvSpPr>
            <p:cNvPr id="51" name="Can 33"/>
            <p:cNvSpPr/>
            <p:nvPr/>
          </p:nvSpPr>
          <p:spPr>
            <a:xfrm>
              <a:off x="7459720" y="-214887"/>
              <a:ext cx="1486798" cy="4555766"/>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52" name="Group 51"/>
            <p:cNvGrpSpPr/>
            <p:nvPr/>
          </p:nvGrpSpPr>
          <p:grpSpPr>
            <a:xfrm>
              <a:off x="7459720" y="3988453"/>
              <a:ext cx="1487488" cy="1385888"/>
              <a:chOff x="7066894" y="4004384"/>
              <a:chExt cx="1487488" cy="1385888"/>
            </a:xfrm>
          </p:grpSpPr>
          <p:sp>
            <p:nvSpPr>
              <p:cNvPr id="5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60" name="Group 59"/>
          <p:cNvGrpSpPr/>
          <p:nvPr/>
        </p:nvGrpSpPr>
        <p:grpSpPr>
          <a:xfrm>
            <a:off x="4897692" y="4345354"/>
            <a:ext cx="586523" cy="1034812"/>
            <a:chOff x="7459720" y="2554092"/>
            <a:chExt cx="1487488" cy="2820249"/>
          </a:xfrm>
        </p:grpSpPr>
        <p:sp>
          <p:nvSpPr>
            <p:cNvPr id="61" name="Can 43"/>
            <p:cNvSpPr/>
            <p:nvPr/>
          </p:nvSpPr>
          <p:spPr>
            <a:xfrm>
              <a:off x="7459720" y="2554092"/>
              <a:ext cx="1486798" cy="1786784"/>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62" name="Group 61"/>
            <p:cNvGrpSpPr/>
            <p:nvPr/>
          </p:nvGrpSpPr>
          <p:grpSpPr>
            <a:xfrm>
              <a:off x="7459720" y="3988453"/>
              <a:ext cx="1487488" cy="1385888"/>
              <a:chOff x="7066894" y="4004384"/>
              <a:chExt cx="1487488" cy="1385888"/>
            </a:xfrm>
          </p:grpSpPr>
          <p:sp>
            <p:nvSpPr>
              <p:cNvPr id="6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70" name="Group 69"/>
          <p:cNvGrpSpPr/>
          <p:nvPr/>
        </p:nvGrpSpPr>
        <p:grpSpPr>
          <a:xfrm>
            <a:off x="5898451" y="3813909"/>
            <a:ext cx="586523" cy="1566257"/>
            <a:chOff x="7459720" y="1105701"/>
            <a:chExt cx="1487488" cy="4268640"/>
          </a:xfrm>
        </p:grpSpPr>
        <p:sp>
          <p:nvSpPr>
            <p:cNvPr id="71" name="Can 59"/>
            <p:cNvSpPr/>
            <p:nvPr/>
          </p:nvSpPr>
          <p:spPr>
            <a:xfrm>
              <a:off x="7459720" y="1105701"/>
              <a:ext cx="1486798" cy="3235174"/>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72" name="Group 71"/>
            <p:cNvGrpSpPr/>
            <p:nvPr/>
          </p:nvGrpSpPr>
          <p:grpSpPr>
            <a:xfrm>
              <a:off x="7459720" y="3988453"/>
              <a:ext cx="1487488" cy="1385888"/>
              <a:chOff x="7066894" y="4004384"/>
              <a:chExt cx="1487488" cy="1385888"/>
            </a:xfrm>
          </p:grpSpPr>
          <p:sp>
            <p:nvSpPr>
              <p:cNvPr id="7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9" name="Freeform 12"/>
              <p:cNvSpPr>
                <a:spLocks/>
              </p:cNvSpPr>
              <p:nvPr/>
            </p:nvSpPr>
            <p:spPr bwMode="auto">
              <a:xfrm>
                <a:off x="7066894" y="4004384"/>
                <a:ext cx="1487488" cy="447674"/>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80" name="Group 79"/>
          <p:cNvGrpSpPr/>
          <p:nvPr/>
        </p:nvGrpSpPr>
        <p:grpSpPr>
          <a:xfrm>
            <a:off x="7472058" y="2158171"/>
            <a:ext cx="2726236" cy="962812"/>
            <a:chOff x="8198838" y="2976912"/>
            <a:chExt cx="2694701" cy="962811"/>
          </a:xfrm>
        </p:grpSpPr>
        <p:sp>
          <p:nvSpPr>
            <p:cNvPr id="81" name="TextBox 80"/>
            <p:cNvSpPr txBox="1"/>
            <p:nvPr/>
          </p:nvSpPr>
          <p:spPr>
            <a:xfrm>
              <a:off x="8198838" y="2976912"/>
              <a:ext cx="1436612"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1.054.321</a:t>
              </a:r>
            </a:p>
          </p:txBody>
        </p:sp>
        <p:sp>
          <p:nvSpPr>
            <p:cNvPr id="82" name="TextBox 81"/>
            <p:cNvSpPr txBox="1"/>
            <p:nvPr/>
          </p:nvSpPr>
          <p:spPr>
            <a:xfrm>
              <a:off x="8198838" y="3362257"/>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grpSp>
        <p:nvGrpSpPr>
          <p:cNvPr id="83" name="Group 82"/>
          <p:cNvGrpSpPr/>
          <p:nvPr/>
        </p:nvGrpSpPr>
        <p:grpSpPr>
          <a:xfrm>
            <a:off x="7472058" y="4668510"/>
            <a:ext cx="2726236" cy="962812"/>
            <a:chOff x="8198838" y="3752829"/>
            <a:chExt cx="2694701" cy="962811"/>
          </a:xfrm>
        </p:grpSpPr>
        <p:sp>
          <p:nvSpPr>
            <p:cNvPr id="84" name="TextBox 83"/>
            <p:cNvSpPr txBox="1"/>
            <p:nvPr/>
          </p:nvSpPr>
          <p:spPr>
            <a:xfrm>
              <a:off x="8198838" y="3752829"/>
              <a:ext cx="1199367"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800.654</a:t>
              </a:r>
            </a:p>
          </p:txBody>
        </p:sp>
        <p:sp>
          <p:nvSpPr>
            <p:cNvPr id="85" name="TextBox 84"/>
            <p:cNvSpPr txBox="1"/>
            <p:nvPr/>
          </p:nvSpPr>
          <p:spPr>
            <a:xfrm>
              <a:off x="8198838" y="4138174"/>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sp>
        <p:nvSpPr>
          <p:cNvPr id="86" name="TextBox 85"/>
          <p:cNvSpPr txBox="1"/>
          <p:nvPr/>
        </p:nvSpPr>
        <p:spPr>
          <a:xfrm>
            <a:off x="7482256" y="3236737"/>
            <a:ext cx="3582908" cy="1615827"/>
          </a:xfrm>
          <a:prstGeom prst="rect">
            <a:avLst/>
          </a:prstGeom>
          <a:noFill/>
        </p:spPr>
        <p:txBody>
          <a:bodyPr wrap="square" rtlCol="0">
            <a:spAutoFit/>
          </a:bodyPr>
          <a:lstStyle/>
          <a:p>
            <a:pPr>
              <a:lnSpc>
                <a:spcPct val="150000"/>
              </a:lnSpc>
            </a:pPr>
            <a:r>
              <a:rPr lang="id-ID" sz="1100" dirty="0">
                <a:solidFill>
                  <a:schemeClr val="bg1">
                    <a:lumMod val="65000"/>
                  </a:schemeClr>
                </a:solidFill>
                <a:latin typeface="+mj-lt"/>
              </a:rPr>
              <a:t>For every 6 emails received, we get 3 Phone calls. Suitable for all categories business and personal presentation</a:t>
            </a:r>
            <a:r>
              <a:rPr lang="id-ID" sz="1100" b="1" dirty="0">
                <a:solidFill>
                  <a:schemeClr val="bg1">
                    <a:lumMod val="65000"/>
                  </a:schemeClr>
                </a:solidFill>
                <a:latin typeface="+mj-lt"/>
              </a:rPr>
              <a:t>, </a:t>
            </a:r>
            <a:r>
              <a:rPr lang="id-ID" sz="1100" dirty="0">
                <a:solidFill>
                  <a:schemeClr val="bg1">
                    <a:lumMod val="65000"/>
                  </a:schemeClr>
                </a:solidFill>
                <a:latin typeface="+mj-lt"/>
              </a:rPr>
              <a:t>Suitable for all categories business and personal presentation</a:t>
            </a:r>
            <a:r>
              <a:rPr lang="id-ID" sz="1100" b="1" dirty="0">
                <a:solidFill>
                  <a:schemeClr val="bg1">
                    <a:lumMod val="65000"/>
                  </a:schemeClr>
                </a:solidFill>
                <a:latin typeface="+mj-lt"/>
              </a:rPr>
              <a:t>,</a:t>
            </a:r>
            <a:r>
              <a:rPr lang="id-ID" sz="1100" dirty="0">
                <a:solidFill>
                  <a:schemeClr val="bg1">
                    <a:lumMod val="65000"/>
                  </a:schemeClr>
                </a:solidFill>
                <a:latin typeface="+mj-lt"/>
              </a:rPr>
              <a:t> eaque ipsa quae ab illo inventore veritatis et quasi</a:t>
            </a:r>
          </a:p>
          <a:p>
            <a:pPr algn="just">
              <a:lnSpc>
                <a:spcPct val="150000"/>
              </a:lnSpc>
            </a:pPr>
            <a:endParaRPr lang="id-ID" sz="1100" dirty="0">
              <a:solidFill>
                <a:schemeClr val="bg1">
                  <a:lumMod val="65000"/>
                </a:schemeClr>
              </a:solidFill>
              <a:latin typeface="+mj-lt"/>
            </a:endParaRPr>
          </a:p>
        </p:txBody>
      </p:sp>
      <p:grpSp>
        <p:nvGrpSpPr>
          <p:cNvPr id="87" name="Group 86"/>
          <p:cNvGrpSpPr/>
          <p:nvPr/>
        </p:nvGrpSpPr>
        <p:grpSpPr>
          <a:xfrm>
            <a:off x="1899863" y="2372535"/>
            <a:ext cx="588116" cy="588116"/>
            <a:chOff x="1100002" y="2485416"/>
            <a:chExt cx="691117" cy="691117"/>
          </a:xfrm>
        </p:grpSpPr>
        <p:sp>
          <p:nvSpPr>
            <p:cNvPr id="88" name="Oval 87"/>
            <p:cNvSpPr/>
            <p:nvPr/>
          </p:nvSpPr>
          <p:spPr>
            <a:xfrm>
              <a:off x="1100002" y="2485416"/>
              <a:ext cx="691117" cy="691117"/>
            </a:xfrm>
            <a:prstGeom prst="ellipse">
              <a:avLst/>
            </a:prstGeom>
            <a:gradFill>
              <a:gsLst>
                <a:gs pos="100000">
                  <a:schemeClr val="accent1">
                    <a:lumMod val="75000"/>
                  </a:schemeClr>
                </a:gs>
                <a:gs pos="0">
                  <a:schemeClr val="accent1"/>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89" name="Freeform 108"/>
            <p:cNvSpPr>
              <a:spLocks noEditPoints="1"/>
            </p:cNvSpPr>
            <p:nvPr/>
          </p:nvSpPr>
          <p:spPr bwMode="auto">
            <a:xfrm>
              <a:off x="1265372" y="2644926"/>
              <a:ext cx="359193" cy="321776"/>
            </a:xfrm>
            <a:custGeom>
              <a:avLst/>
              <a:gdLst>
                <a:gd name="T0" fmla="*/ 41 w 81"/>
                <a:gd name="T1" fmla="*/ 20 h 70"/>
                <a:gd name="T2" fmla="*/ 41 w 81"/>
                <a:gd name="T3" fmla="*/ 23 h 70"/>
                <a:gd name="T4" fmla="*/ 39 w 81"/>
                <a:gd name="T5" fmla="*/ 24 h 70"/>
                <a:gd name="T6" fmla="*/ 45 w 81"/>
                <a:gd name="T7" fmla="*/ 55 h 70"/>
                <a:gd name="T8" fmla="*/ 55 w 81"/>
                <a:gd name="T9" fmla="*/ 61 h 70"/>
                <a:gd name="T10" fmla="*/ 57 w 81"/>
                <a:gd name="T11" fmla="*/ 53 h 70"/>
                <a:gd name="T12" fmla="*/ 54 w 81"/>
                <a:gd name="T13" fmla="*/ 23 h 70"/>
                <a:gd name="T14" fmla="*/ 28 w 81"/>
                <a:gd name="T15" fmla="*/ 23 h 70"/>
                <a:gd name="T16" fmla="*/ 24 w 81"/>
                <a:gd name="T17" fmla="*/ 53 h 70"/>
                <a:gd name="T18" fmla="*/ 26 w 81"/>
                <a:gd name="T19" fmla="*/ 61 h 70"/>
                <a:gd name="T20" fmla="*/ 36 w 81"/>
                <a:gd name="T21" fmla="*/ 55 h 70"/>
                <a:gd name="T22" fmla="*/ 39 w 81"/>
                <a:gd name="T23" fmla="*/ 60 h 70"/>
                <a:gd name="T24" fmla="*/ 42 w 81"/>
                <a:gd name="T25" fmla="*/ 54 h 70"/>
                <a:gd name="T26" fmla="*/ 54 w 81"/>
                <a:gd name="T27" fmla="*/ 53 h 70"/>
                <a:gd name="T28" fmla="*/ 47 w 81"/>
                <a:gd name="T29" fmla="*/ 52 h 70"/>
                <a:gd name="T30" fmla="*/ 33 w 81"/>
                <a:gd name="T31" fmla="*/ 14 h 70"/>
                <a:gd name="T32" fmla="*/ 46 w 81"/>
                <a:gd name="T33" fmla="*/ 47 h 70"/>
                <a:gd name="T34" fmla="*/ 41 w 81"/>
                <a:gd name="T35" fmla="*/ 41 h 70"/>
                <a:gd name="T36" fmla="*/ 35 w 81"/>
                <a:gd name="T37" fmla="*/ 47 h 70"/>
                <a:gd name="T38" fmla="*/ 29 w 81"/>
                <a:gd name="T39" fmla="*/ 55 h 70"/>
                <a:gd name="T40" fmla="*/ 28 w 81"/>
                <a:gd name="T41" fmla="*/ 50 h 70"/>
                <a:gd name="T42" fmla="*/ 29 w 81"/>
                <a:gd name="T43" fmla="*/ 55 h 70"/>
                <a:gd name="T44" fmla="*/ 63 w 81"/>
                <a:gd name="T45" fmla="*/ 70 h 70"/>
                <a:gd name="T46" fmla="*/ 42 w 81"/>
                <a:gd name="T47" fmla="*/ 58 h 70"/>
                <a:gd name="T48" fmla="*/ 44 w 81"/>
                <a:gd name="T49" fmla="*/ 64 h 70"/>
                <a:gd name="T50" fmla="*/ 46 w 81"/>
                <a:gd name="T51" fmla="*/ 60 h 70"/>
                <a:gd name="T52" fmla="*/ 48 w 81"/>
                <a:gd name="T53" fmla="*/ 64 h 70"/>
                <a:gd name="T54" fmla="*/ 65 w 81"/>
                <a:gd name="T55" fmla="*/ 64 h 70"/>
                <a:gd name="T56" fmla="*/ 60 w 81"/>
                <a:gd name="T57" fmla="*/ 57 h 70"/>
                <a:gd name="T58" fmla="*/ 71 w 81"/>
                <a:gd name="T59" fmla="*/ 60 h 70"/>
                <a:gd name="T60" fmla="*/ 58 w 81"/>
                <a:gd name="T61" fmla="*/ 51 h 70"/>
                <a:gd name="T62" fmla="*/ 73 w 81"/>
                <a:gd name="T63" fmla="*/ 60 h 70"/>
                <a:gd name="T64" fmla="*/ 79 w 81"/>
                <a:gd name="T65" fmla="*/ 63 h 70"/>
                <a:gd name="T66" fmla="*/ 76 w 81"/>
                <a:gd name="T67" fmla="*/ 56 h 70"/>
                <a:gd name="T68" fmla="*/ 39 w 81"/>
                <a:gd name="T69" fmla="*/ 64 h 70"/>
                <a:gd name="T70" fmla="*/ 8 w 81"/>
                <a:gd name="T71" fmla="*/ 70 h 70"/>
                <a:gd name="T72" fmla="*/ 6 w 81"/>
                <a:gd name="T73" fmla="*/ 57 h 70"/>
                <a:gd name="T74" fmla="*/ 8 w 81"/>
                <a:gd name="T75" fmla="*/ 68 h 70"/>
                <a:gd name="T76" fmla="*/ 18 w 81"/>
                <a:gd name="T77" fmla="*/ 49 h 70"/>
                <a:gd name="T78" fmla="*/ 22 w 81"/>
                <a:gd name="T79" fmla="*/ 52 h 70"/>
                <a:gd name="T80" fmla="*/ 16 w 81"/>
                <a:gd name="T81" fmla="*/ 68 h 70"/>
                <a:gd name="T82" fmla="*/ 22 w 81"/>
                <a:gd name="T83" fmla="*/ 58 h 70"/>
                <a:gd name="T84" fmla="*/ 21 w 81"/>
                <a:gd name="T85" fmla="*/ 68 h 70"/>
                <a:gd name="T86" fmla="*/ 33 w 81"/>
                <a:gd name="T87" fmla="*/ 60 h 70"/>
                <a:gd name="T88" fmla="*/ 35 w 81"/>
                <a:gd name="T89" fmla="*/ 64 h 70"/>
                <a:gd name="T90" fmla="*/ 37 w 81"/>
                <a:gd name="T91"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70">
                  <a:moveTo>
                    <a:pt x="41" y="29"/>
                  </a:moveTo>
                  <a:cubicBezTo>
                    <a:pt x="43" y="29"/>
                    <a:pt x="45" y="27"/>
                    <a:pt x="45" y="24"/>
                  </a:cubicBezTo>
                  <a:cubicBezTo>
                    <a:pt x="45" y="22"/>
                    <a:pt x="43" y="20"/>
                    <a:pt x="41" y="20"/>
                  </a:cubicBezTo>
                  <a:cubicBezTo>
                    <a:pt x="38" y="20"/>
                    <a:pt x="36" y="22"/>
                    <a:pt x="36" y="24"/>
                  </a:cubicBezTo>
                  <a:cubicBezTo>
                    <a:pt x="36" y="27"/>
                    <a:pt x="38" y="29"/>
                    <a:pt x="41" y="29"/>
                  </a:cubicBezTo>
                  <a:close/>
                  <a:moveTo>
                    <a:pt x="41" y="23"/>
                  </a:moveTo>
                  <a:cubicBezTo>
                    <a:pt x="41" y="23"/>
                    <a:pt x="42" y="24"/>
                    <a:pt x="42" y="24"/>
                  </a:cubicBezTo>
                  <a:cubicBezTo>
                    <a:pt x="42" y="25"/>
                    <a:pt x="41" y="26"/>
                    <a:pt x="41" y="26"/>
                  </a:cubicBezTo>
                  <a:cubicBezTo>
                    <a:pt x="40" y="26"/>
                    <a:pt x="39" y="25"/>
                    <a:pt x="39" y="24"/>
                  </a:cubicBezTo>
                  <a:cubicBezTo>
                    <a:pt x="39" y="24"/>
                    <a:pt x="40" y="23"/>
                    <a:pt x="41" y="23"/>
                  </a:cubicBezTo>
                  <a:close/>
                  <a:moveTo>
                    <a:pt x="44" y="54"/>
                  </a:moveTo>
                  <a:cubicBezTo>
                    <a:pt x="44" y="54"/>
                    <a:pt x="45" y="55"/>
                    <a:pt x="45" y="55"/>
                  </a:cubicBezTo>
                  <a:cubicBezTo>
                    <a:pt x="46" y="55"/>
                    <a:pt x="49" y="56"/>
                    <a:pt x="50" y="57"/>
                  </a:cubicBezTo>
                  <a:cubicBezTo>
                    <a:pt x="51" y="58"/>
                    <a:pt x="54" y="61"/>
                    <a:pt x="54" y="61"/>
                  </a:cubicBezTo>
                  <a:cubicBezTo>
                    <a:pt x="55" y="61"/>
                    <a:pt x="55" y="61"/>
                    <a:pt x="55" y="61"/>
                  </a:cubicBezTo>
                  <a:cubicBezTo>
                    <a:pt x="55" y="61"/>
                    <a:pt x="56" y="61"/>
                    <a:pt x="56" y="61"/>
                  </a:cubicBezTo>
                  <a:cubicBezTo>
                    <a:pt x="56" y="61"/>
                    <a:pt x="57" y="60"/>
                    <a:pt x="57" y="60"/>
                  </a:cubicBezTo>
                  <a:cubicBezTo>
                    <a:pt x="57" y="53"/>
                    <a:pt x="57" y="53"/>
                    <a:pt x="57" y="53"/>
                  </a:cubicBezTo>
                  <a:cubicBezTo>
                    <a:pt x="57" y="51"/>
                    <a:pt x="57" y="50"/>
                    <a:pt x="55" y="48"/>
                  </a:cubicBezTo>
                  <a:cubicBezTo>
                    <a:pt x="55" y="47"/>
                    <a:pt x="52" y="44"/>
                    <a:pt x="51" y="42"/>
                  </a:cubicBezTo>
                  <a:cubicBezTo>
                    <a:pt x="52" y="37"/>
                    <a:pt x="54" y="30"/>
                    <a:pt x="54" y="23"/>
                  </a:cubicBezTo>
                  <a:cubicBezTo>
                    <a:pt x="54" y="9"/>
                    <a:pt x="42" y="1"/>
                    <a:pt x="41" y="0"/>
                  </a:cubicBezTo>
                  <a:cubicBezTo>
                    <a:pt x="41" y="0"/>
                    <a:pt x="40" y="0"/>
                    <a:pt x="40" y="0"/>
                  </a:cubicBezTo>
                  <a:cubicBezTo>
                    <a:pt x="39" y="1"/>
                    <a:pt x="28" y="9"/>
                    <a:pt x="28" y="23"/>
                  </a:cubicBezTo>
                  <a:cubicBezTo>
                    <a:pt x="28" y="30"/>
                    <a:pt x="29" y="37"/>
                    <a:pt x="30" y="42"/>
                  </a:cubicBezTo>
                  <a:cubicBezTo>
                    <a:pt x="29" y="44"/>
                    <a:pt x="26" y="47"/>
                    <a:pt x="26" y="48"/>
                  </a:cubicBezTo>
                  <a:cubicBezTo>
                    <a:pt x="24" y="50"/>
                    <a:pt x="24" y="51"/>
                    <a:pt x="24" y="53"/>
                  </a:cubicBezTo>
                  <a:cubicBezTo>
                    <a:pt x="24" y="60"/>
                    <a:pt x="24" y="60"/>
                    <a:pt x="24" y="60"/>
                  </a:cubicBezTo>
                  <a:cubicBezTo>
                    <a:pt x="24" y="60"/>
                    <a:pt x="25" y="61"/>
                    <a:pt x="25" y="61"/>
                  </a:cubicBezTo>
                  <a:cubicBezTo>
                    <a:pt x="25" y="61"/>
                    <a:pt x="26" y="61"/>
                    <a:pt x="26" y="61"/>
                  </a:cubicBezTo>
                  <a:cubicBezTo>
                    <a:pt x="26" y="61"/>
                    <a:pt x="27" y="61"/>
                    <a:pt x="27" y="61"/>
                  </a:cubicBezTo>
                  <a:cubicBezTo>
                    <a:pt x="27" y="61"/>
                    <a:pt x="30" y="58"/>
                    <a:pt x="31" y="57"/>
                  </a:cubicBezTo>
                  <a:cubicBezTo>
                    <a:pt x="32" y="56"/>
                    <a:pt x="35" y="55"/>
                    <a:pt x="36" y="55"/>
                  </a:cubicBezTo>
                  <a:cubicBezTo>
                    <a:pt x="37" y="55"/>
                    <a:pt x="37" y="54"/>
                    <a:pt x="37" y="54"/>
                  </a:cubicBezTo>
                  <a:cubicBezTo>
                    <a:pt x="39" y="54"/>
                    <a:pt x="39" y="54"/>
                    <a:pt x="39" y="54"/>
                  </a:cubicBezTo>
                  <a:cubicBezTo>
                    <a:pt x="39" y="60"/>
                    <a:pt x="39" y="60"/>
                    <a:pt x="39" y="60"/>
                  </a:cubicBezTo>
                  <a:cubicBezTo>
                    <a:pt x="39" y="61"/>
                    <a:pt x="40" y="62"/>
                    <a:pt x="41" y="62"/>
                  </a:cubicBezTo>
                  <a:cubicBezTo>
                    <a:pt x="41" y="62"/>
                    <a:pt x="42" y="61"/>
                    <a:pt x="42" y="60"/>
                  </a:cubicBezTo>
                  <a:cubicBezTo>
                    <a:pt x="42" y="54"/>
                    <a:pt x="42" y="54"/>
                    <a:pt x="42" y="54"/>
                  </a:cubicBezTo>
                  <a:lnTo>
                    <a:pt x="44" y="54"/>
                  </a:lnTo>
                  <a:close/>
                  <a:moveTo>
                    <a:pt x="53" y="50"/>
                  </a:moveTo>
                  <a:cubicBezTo>
                    <a:pt x="54" y="51"/>
                    <a:pt x="54" y="51"/>
                    <a:pt x="54" y="53"/>
                  </a:cubicBezTo>
                  <a:cubicBezTo>
                    <a:pt x="54" y="56"/>
                    <a:pt x="54" y="56"/>
                    <a:pt x="54" y="56"/>
                  </a:cubicBezTo>
                  <a:cubicBezTo>
                    <a:pt x="53" y="56"/>
                    <a:pt x="52" y="55"/>
                    <a:pt x="52" y="55"/>
                  </a:cubicBezTo>
                  <a:cubicBezTo>
                    <a:pt x="51" y="54"/>
                    <a:pt x="49" y="53"/>
                    <a:pt x="47" y="52"/>
                  </a:cubicBezTo>
                  <a:cubicBezTo>
                    <a:pt x="48" y="51"/>
                    <a:pt x="49" y="49"/>
                    <a:pt x="50" y="46"/>
                  </a:cubicBezTo>
                  <a:cubicBezTo>
                    <a:pt x="51" y="47"/>
                    <a:pt x="52" y="49"/>
                    <a:pt x="53" y="50"/>
                  </a:cubicBezTo>
                  <a:close/>
                  <a:moveTo>
                    <a:pt x="33" y="14"/>
                  </a:moveTo>
                  <a:cubicBezTo>
                    <a:pt x="48" y="14"/>
                    <a:pt x="48" y="14"/>
                    <a:pt x="48" y="14"/>
                  </a:cubicBezTo>
                  <a:cubicBezTo>
                    <a:pt x="50" y="16"/>
                    <a:pt x="51" y="19"/>
                    <a:pt x="51" y="23"/>
                  </a:cubicBezTo>
                  <a:cubicBezTo>
                    <a:pt x="51" y="33"/>
                    <a:pt x="48" y="41"/>
                    <a:pt x="46" y="47"/>
                  </a:cubicBezTo>
                  <a:cubicBezTo>
                    <a:pt x="42" y="47"/>
                    <a:pt x="42" y="47"/>
                    <a:pt x="42" y="47"/>
                  </a:cubicBezTo>
                  <a:cubicBezTo>
                    <a:pt x="42" y="42"/>
                    <a:pt x="42" y="42"/>
                    <a:pt x="42" y="42"/>
                  </a:cubicBezTo>
                  <a:cubicBezTo>
                    <a:pt x="42" y="41"/>
                    <a:pt x="41" y="41"/>
                    <a:pt x="41" y="41"/>
                  </a:cubicBezTo>
                  <a:cubicBezTo>
                    <a:pt x="40" y="41"/>
                    <a:pt x="39" y="41"/>
                    <a:pt x="39" y="42"/>
                  </a:cubicBezTo>
                  <a:cubicBezTo>
                    <a:pt x="39" y="47"/>
                    <a:pt x="39" y="47"/>
                    <a:pt x="39" y="47"/>
                  </a:cubicBezTo>
                  <a:cubicBezTo>
                    <a:pt x="35" y="47"/>
                    <a:pt x="35" y="47"/>
                    <a:pt x="35" y="47"/>
                  </a:cubicBezTo>
                  <a:cubicBezTo>
                    <a:pt x="33" y="41"/>
                    <a:pt x="31" y="33"/>
                    <a:pt x="31" y="23"/>
                  </a:cubicBezTo>
                  <a:cubicBezTo>
                    <a:pt x="31" y="19"/>
                    <a:pt x="31" y="16"/>
                    <a:pt x="33" y="14"/>
                  </a:cubicBezTo>
                  <a:close/>
                  <a:moveTo>
                    <a:pt x="29" y="55"/>
                  </a:moveTo>
                  <a:cubicBezTo>
                    <a:pt x="29" y="55"/>
                    <a:pt x="28" y="56"/>
                    <a:pt x="27" y="56"/>
                  </a:cubicBezTo>
                  <a:cubicBezTo>
                    <a:pt x="27" y="53"/>
                    <a:pt x="27" y="53"/>
                    <a:pt x="27" y="53"/>
                  </a:cubicBezTo>
                  <a:cubicBezTo>
                    <a:pt x="27" y="51"/>
                    <a:pt x="27" y="51"/>
                    <a:pt x="28" y="50"/>
                  </a:cubicBezTo>
                  <a:cubicBezTo>
                    <a:pt x="29" y="49"/>
                    <a:pt x="30" y="47"/>
                    <a:pt x="31" y="46"/>
                  </a:cubicBezTo>
                  <a:cubicBezTo>
                    <a:pt x="32" y="49"/>
                    <a:pt x="33" y="51"/>
                    <a:pt x="34" y="52"/>
                  </a:cubicBezTo>
                  <a:cubicBezTo>
                    <a:pt x="32" y="53"/>
                    <a:pt x="30" y="54"/>
                    <a:pt x="29" y="55"/>
                  </a:cubicBezTo>
                  <a:close/>
                  <a:moveTo>
                    <a:pt x="81" y="63"/>
                  </a:moveTo>
                  <a:cubicBezTo>
                    <a:pt x="81" y="67"/>
                    <a:pt x="78" y="70"/>
                    <a:pt x="74" y="70"/>
                  </a:cubicBezTo>
                  <a:cubicBezTo>
                    <a:pt x="63" y="70"/>
                    <a:pt x="63" y="70"/>
                    <a:pt x="63" y="70"/>
                  </a:cubicBezTo>
                  <a:cubicBezTo>
                    <a:pt x="48" y="70"/>
                    <a:pt x="48" y="70"/>
                    <a:pt x="48" y="70"/>
                  </a:cubicBezTo>
                  <a:cubicBezTo>
                    <a:pt x="45" y="70"/>
                    <a:pt x="42" y="68"/>
                    <a:pt x="42" y="64"/>
                  </a:cubicBezTo>
                  <a:cubicBezTo>
                    <a:pt x="42" y="58"/>
                    <a:pt x="42" y="58"/>
                    <a:pt x="42" y="58"/>
                  </a:cubicBezTo>
                  <a:cubicBezTo>
                    <a:pt x="42" y="58"/>
                    <a:pt x="43" y="57"/>
                    <a:pt x="43" y="57"/>
                  </a:cubicBezTo>
                  <a:cubicBezTo>
                    <a:pt x="44" y="57"/>
                    <a:pt x="44" y="58"/>
                    <a:pt x="44" y="58"/>
                  </a:cubicBezTo>
                  <a:cubicBezTo>
                    <a:pt x="44" y="64"/>
                    <a:pt x="44" y="64"/>
                    <a:pt x="44" y="64"/>
                  </a:cubicBezTo>
                  <a:cubicBezTo>
                    <a:pt x="44" y="66"/>
                    <a:pt x="46" y="68"/>
                    <a:pt x="48" y="68"/>
                  </a:cubicBezTo>
                  <a:cubicBezTo>
                    <a:pt x="47" y="67"/>
                    <a:pt x="46" y="66"/>
                    <a:pt x="46" y="64"/>
                  </a:cubicBezTo>
                  <a:cubicBezTo>
                    <a:pt x="46" y="60"/>
                    <a:pt x="46" y="60"/>
                    <a:pt x="46" y="60"/>
                  </a:cubicBezTo>
                  <a:cubicBezTo>
                    <a:pt x="46" y="60"/>
                    <a:pt x="47" y="59"/>
                    <a:pt x="47" y="59"/>
                  </a:cubicBezTo>
                  <a:cubicBezTo>
                    <a:pt x="48" y="59"/>
                    <a:pt x="48" y="60"/>
                    <a:pt x="48" y="60"/>
                  </a:cubicBezTo>
                  <a:cubicBezTo>
                    <a:pt x="48" y="64"/>
                    <a:pt x="48" y="64"/>
                    <a:pt x="48" y="64"/>
                  </a:cubicBezTo>
                  <a:cubicBezTo>
                    <a:pt x="48" y="67"/>
                    <a:pt x="50" y="68"/>
                    <a:pt x="52" y="68"/>
                  </a:cubicBezTo>
                  <a:cubicBezTo>
                    <a:pt x="60" y="68"/>
                    <a:pt x="60" y="68"/>
                    <a:pt x="60" y="68"/>
                  </a:cubicBezTo>
                  <a:cubicBezTo>
                    <a:pt x="63" y="68"/>
                    <a:pt x="65" y="66"/>
                    <a:pt x="65" y="64"/>
                  </a:cubicBezTo>
                  <a:cubicBezTo>
                    <a:pt x="65" y="61"/>
                    <a:pt x="63" y="59"/>
                    <a:pt x="60" y="59"/>
                  </a:cubicBezTo>
                  <a:cubicBezTo>
                    <a:pt x="60" y="59"/>
                    <a:pt x="59" y="59"/>
                    <a:pt x="59" y="58"/>
                  </a:cubicBezTo>
                  <a:cubicBezTo>
                    <a:pt x="59" y="58"/>
                    <a:pt x="60" y="57"/>
                    <a:pt x="60" y="57"/>
                  </a:cubicBezTo>
                  <a:cubicBezTo>
                    <a:pt x="64" y="57"/>
                    <a:pt x="67" y="60"/>
                    <a:pt x="67" y="64"/>
                  </a:cubicBezTo>
                  <a:cubicBezTo>
                    <a:pt x="67" y="65"/>
                    <a:pt x="66" y="67"/>
                    <a:pt x="65" y="68"/>
                  </a:cubicBezTo>
                  <a:cubicBezTo>
                    <a:pt x="69" y="67"/>
                    <a:pt x="71" y="64"/>
                    <a:pt x="71" y="60"/>
                  </a:cubicBezTo>
                  <a:cubicBezTo>
                    <a:pt x="71" y="55"/>
                    <a:pt x="67" y="51"/>
                    <a:pt x="63" y="51"/>
                  </a:cubicBezTo>
                  <a:cubicBezTo>
                    <a:pt x="62" y="51"/>
                    <a:pt x="61" y="52"/>
                    <a:pt x="59" y="52"/>
                  </a:cubicBezTo>
                  <a:cubicBezTo>
                    <a:pt x="59" y="52"/>
                    <a:pt x="58" y="52"/>
                    <a:pt x="58" y="51"/>
                  </a:cubicBezTo>
                  <a:cubicBezTo>
                    <a:pt x="58" y="51"/>
                    <a:pt x="58" y="50"/>
                    <a:pt x="59" y="50"/>
                  </a:cubicBezTo>
                  <a:cubicBezTo>
                    <a:pt x="60" y="50"/>
                    <a:pt x="61" y="49"/>
                    <a:pt x="63" y="49"/>
                  </a:cubicBezTo>
                  <a:cubicBezTo>
                    <a:pt x="69" y="49"/>
                    <a:pt x="73" y="54"/>
                    <a:pt x="73" y="60"/>
                  </a:cubicBezTo>
                  <a:cubicBezTo>
                    <a:pt x="73" y="63"/>
                    <a:pt x="72" y="66"/>
                    <a:pt x="69" y="68"/>
                  </a:cubicBezTo>
                  <a:cubicBezTo>
                    <a:pt x="74" y="68"/>
                    <a:pt x="74" y="68"/>
                    <a:pt x="74" y="68"/>
                  </a:cubicBezTo>
                  <a:cubicBezTo>
                    <a:pt x="77" y="68"/>
                    <a:pt x="79" y="66"/>
                    <a:pt x="79" y="63"/>
                  </a:cubicBezTo>
                  <a:cubicBezTo>
                    <a:pt x="79" y="61"/>
                    <a:pt x="78" y="59"/>
                    <a:pt x="76" y="58"/>
                  </a:cubicBezTo>
                  <a:cubicBezTo>
                    <a:pt x="75" y="58"/>
                    <a:pt x="75" y="57"/>
                    <a:pt x="75" y="57"/>
                  </a:cubicBezTo>
                  <a:cubicBezTo>
                    <a:pt x="75" y="56"/>
                    <a:pt x="76" y="56"/>
                    <a:pt x="76" y="56"/>
                  </a:cubicBezTo>
                  <a:cubicBezTo>
                    <a:pt x="79" y="57"/>
                    <a:pt x="81" y="60"/>
                    <a:pt x="81" y="63"/>
                  </a:cubicBezTo>
                  <a:close/>
                  <a:moveTo>
                    <a:pt x="39" y="58"/>
                  </a:moveTo>
                  <a:cubicBezTo>
                    <a:pt x="39" y="64"/>
                    <a:pt x="39" y="64"/>
                    <a:pt x="39" y="64"/>
                  </a:cubicBezTo>
                  <a:cubicBezTo>
                    <a:pt x="39" y="68"/>
                    <a:pt x="36" y="70"/>
                    <a:pt x="33" y="70"/>
                  </a:cubicBezTo>
                  <a:cubicBezTo>
                    <a:pt x="18" y="70"/>
                    <a:pt x="18" y="70"/>
                    <a:pt x="18" y="70"/>
                  </a:cubicBezTo>
                  <a:cubicBezTo>
                    <a:pt x="8" y="70"/>
                    <a:pt x="8" y="70"/>
                    <a:pt x="8" y="70"/>
                  </a:cubicBezTo>
                  <a:cubicBezTo>
                    <a:pt x="3" y="70"/>
                    <a:pt x="0" y="67"/>
                    <a:pt x="0" y="63"/>
                  </a:cubicBezTo>
                  <a:cubicBezTo>
                    <a:pt x="0" y="60"/>
                    <a:pt x="2" y="57"/>
                    <a:pt x="5" y="56"/>
                  </a:cubicBezTo>
                  <a:cubicBezTo>
                    <a:pt x="5" y="56"/>
                    <a:pt x="6" y="56"/>
                    <a:pt x="6" y="57"/>
                  </a:cubicBezTo>
                  <a:cubicBezTo>
                    <a:pt x="6" y="57"/>
                    <a:pt x="6" y="58"/>
                    <a:pt x="5" y="58"/>
                  </a:cubicBezTo>
                  <a:cubicBezTo>
                    <a:pt x="3" y="59"/>
                    <a:pt x="2" y="61"/>
                    <a:pt x="2" y="63"/>
                  </a:cubicBezTo>
                  <a:cubicBezTo>
                    <a:pt x="2" y="66"/>
                    <a:pt x="5" y="68"/>
                    <a:pt x="8" y="68"/>
                  </a:cubicBezTo>
                  <a:cubicBezTo>
                    <a:pt x="12" y="68"/>
                    <a:pt x="12" y="68"/>
                    <a:pt x="12" y="68"/>
                  </a:cubicBezTo>
                  <a:cubicBezTo>
                    <a:pt x="10" y="66"/>
                    <a:pt x="8" y="63"/>
                    <a:pt x="8" y="60"/>
                  </a:cubicBezTo>
                  <a:cubicBezTo>
                    <a:pt x="8" y="54"/>
                    <a:pt x="13" y="49"/>
                    <a:pt x="18" y="49"/>
                  </a:cubicBezTo>
                  <a:cubicBezTo>
                    <a:pt x="20" y="49"/>
                    <a:pt x="21" y="50"/>
                    <a:pt x="22" y="50"/>
                  </a:cubicBezTo>
                  <a:cubicBezTo>
                    <a:pt x="23" y="50"/>
                    <a:pt x="23" y="51"/>
                    <a:pt x="23" y="51"/>
                  </a:cubicBezTo>
                  <a:cubicBezTo>
                    <a:pt x="23" y="52"/>
                    <a:pt x="22" y="52"/>
                    <a:pt x="22" y="52"/>
                  </a:cubicBezTo>
                  <a:cubicBezTo>
                    <a:pt x="21" y="52"/>
                    <a:pt x="19" y="51"/>
                    <a:pt x="18" y="51"/>
                  </a:cubicBezTo>
                  <a:cubicBezTo>
                    <a:pt x="14" y="51"/>
                    <a:pt x="10" y="55"/>
                    <a:pt x="10" y="60"/>
                  </a:cubicBezTo>
                  <a:cubicBezTo>
                    <a:pt x="10" y="64"/>
                    <a:pt x="12" y="67"/>
                    <a:pt x="16" y="68"/>
                  </a:cubicBezTo>
                  <a:cubicBezTo>
                    <a:pt x="15" y="67"/>
                    <a:pt x="14" y="65"/>
                    <a:pt x="14" y="64"/>
                  </a:cubicBezTo>
                  <a:cubicBezTo>
                    <a:pt x="14" y="60"/>
                    <a:pt x="17" y="57"/>
                    <a:pt x="21" y="57"/>
                  </a:cubicBezTo>
                  <a:cubicBezTo>
                    <a:pt x="21" y="57"/>
                    <a:pt x="22" y="58"/>
                    <a:pt x="22" y="58"/>
                  </a:cubicBezTo>
                  <a:cubicBezTo>
                    <a:pt x="22" y="59"/>
                    <a:pt x="21" y="59"/>
                    <a:pt x="21" y="59"/>
                  </a:cubicBezTo>
                  <a:cubicBezTo>
                    <a:pt x="18" y="59"/>
                    <a:pt x="16" y="61"/>
                    <a:pt x="16" y="64"/>
                  </a:cubicBezTo>
                  <a:cubicBezTo>
                    <a:pt x="16" y="66"/>
                    <a:pt x="18" y="68"/>
                    <a:pt x="21" y="68"/>
                  </a:cubicBezTo>
                  <a:cubicBezTo>
                    <a:pt x="29" y="68"/>
                    <a:pt x="29" y="68"/>
                    <a:pt x="29" y="68"/>
                  </a:cubicBezTo>
                  <a:cubicBezTo>
                    <a:pt x="31" y="68"/>
                    <a:pt x="33" y="67"/>
                    <a:pt x="33" y="64"/>
                  </a:cubicBezTo>
                  <a:cubicBezTo>
                    <a:pt x="33" y="60"/>
                    <a:pt x="33" y="60"/>
                    <a:pt x="33" y="60"/>
                  </a:cubicBezTo>
                  <a:cubicBezTo>
                    <a:pt x="33" y="60"/>
                    <a:pt x="33" y="59"/>
                    <a:pt x="34" y="59"/>
                  </a:cubicBezTo>
                  <a:cubicBezTo>
                    <a:pt x="34" y="59"/>
                    <a:pt x="35" y="60"/>
                    <a:pt x="35" y="60"/>
                  </a:cubicBezTo>
                  <a:cubicBezTo>
                    <a:pt x="35" y="64"/>
                    <a:pt x="35" y="64"/>
                    <a:pt x="35" y="64"/>
                  </a:cubicBezTo>
                  <a:cubicBezTo>
                    <a:pt x="35" y="66"/>
                    <a:pt x="34" y="67"/>
                    <a:pt x="33" y="68"/>
                  </a:cubicBezTo>
                  <a:cubicBezTo>
                    <a:pt x="35" y="68"/>
                    <a:pt x="37" y="66"/>
                    <a:pt x="37" y="64"/>
                  </a:cubicBezTo>
                  <a:cubicBezTo>
                    <a:pt x="37" y="58"/>
                    <a:pt x="37" y="58"/>
                    <a:pt x="37" y="58"/>
                  </a:cubicBezTo>
                  <a:cubicBezTo>
                    <a:pt x="37" y="58"/>
                    <a:pt x="37" y="57"/>
                    <a:pt x="38" y="57"/>
                  </a:cubicBezTo>
                  <a:cubicBezTo>
                    <a:pt x="38" y="57"/>
                    <a:pt x="39" y="58"/>
                    <a:pt x="3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0" name="Group 89"/>
          <p:cNvGrpSpPr/>
          <p:nvPr/>
        </p:nvGrpSpPr>
        <p:grpSpPr>
          <a:xfrm>
            <a:off x="2902799" y="2969585"/>
            <a:ext cx="588116" cy="588116"/>
            <a:chOff x="2662699" y="2485418"/>
            <a:chExt cx="691117" cy="691117"/>
          </a:xfrm>
        </p:grpSpPr>
        <p:sp>
          <p:nvSpPr>
            <p:cNvPr id="91" name="Oval 90"/>
            <p:cNvSpPr/>
            <p:nvPr/>
          </p:nvSpPr>
          <p:spPr>
            <a:xfrm>
              <a:off x="2662699" y="2485418"/>
              <a:ext cx="691117" cy="691117"/>
            </a:xfrm>
            <a:prstGeom prst="ellipse">
              <a:avLst/>
            </a:prstGeom>
            <a:gradFill>
              <a:gsLst>
                <a:gs pos="100000">
                  <a:schemeClr val="accent2">
                    <a:lumMod val="75000"/>
                  </a:schemeClr>
                </a:gs>
                <a:gs pos="0">
                  <a:schemeClr val="accent2"/>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2" name="Freeform 141"/>
            <p:cNvSpPr>
              <a:spLocks noEditPoints="1"/>
            </p:cNvSpPr>
            <p:nvPr/>
          </p:nvSpPr>
          <p:spPr bwMode="auto">
            <a:xfrm>
              <a:off x="2845876" y="2664885"/>
              <a:ext cx="324759" cy="332184"/>
            </a:xfrm>
            <a:custGeom>
              <a:avLst/>
              <a:gdLst>
                <a:gd name="T0" fmla="*/ 64 w 74"/>
                <a:gd name="T1" fmla="*/ 30 h 73"/>
                <a:gd name="T2" fmla="*/ 60 w 74"/>
                <a:gd name="T3" fmla="*/ 35 h 73"/>
                <a:gd name="T4" fmla="*/ 41 w 74"/>
                <a:gd name="T5" fmla="*/ 23 h 73"/>
                <a:gd name="T6" fmla="*/ 39 w 74"/>
                <a:gd name="T7" fmla="*/ 16 h 73"/>
                <a:gd name="T8" fmla="*/ 40 w 74"/>
                <a:gd name="T9" fmla="*/ 10 h 73"/>
                <a:gd name="T10" fmla="*/ 49 w 74"/>
                <a:gd name="T11" fmla="*/ 4 h 73"/>
                <a:gd name="T12" fmla="*/ 43 w 74"/>
                <a:gd name="T13" fmla="*/ 9 h 73"/>
                <a:gd name="T14" fmla="*/ 41 w 74"/>
                <a:gd name="T15" fmla="*/ 13 h 73"/>
                <a:gd name="T16" fmla="*/ 42 w 74"/>
                <a:gd name="T17" fmla="*/ 20 h 73"/>
                <a:gd name="T18" fmla="*/ 47 w 74"/>
                <a:gd name="T19" fmla="*/ 27 h 73"/>
                <a:gd name="T20" fmla="*/ 60 w 74"/>
                <a:gd name="T21" fmla="*/ 14 h 73"/>
                <a:gd name="T22" fmla="*/ 15 w 74"/>
                <a:gd name="T23" fmla="*/ 50 h 73"/>
                <a:gd name="T24" fmla="*/ 48 w 74"/>
                <a:gd name="T25" fmla="*/ 9 h 73"/>
                <a:gd name="T26" fmla="*/ 63 w 74"/>
                <a:gd name="T27" fmla="*/ 21 h 73"/>
                <a:gd name="T28" fmla="*/ 68 w 74"/>
                <a:gd name="T29" fmla="*/ 37 h 73"/>
                <a:gd name="T30" fmla="*/ 30 w 74"/>
                <a:gd name="T31" fmla="*/ 63 h 73"/>
                <a:gd name="T32" fmla="*/ 17 w 74"/>
                <a:gd name="T33" fmla="*/ 71 h 73"/>
                <a:gd name="T34" fmla="*/ 7 w 74"/>
                <a:gd name="T35" fmla="*/ 53 h 73"/>
                <a:gd name="T36" fmla="*/ 30 w 74"/>
                <a:gd name="T37" fmla="*/ 14 h 73"/>
                <a:gd name="T38" fmla="*/ 65 w 74"/>
                <a:gd name="T39" fmla="*/ 8 h 73"/>
                <a:gd name="T40" fmla="*/ 40 w 74"/>
                <a:gd name="T41" fmla="*/ 34 h 73"/>
                <a:gd name="T42" fmla="*/ 28 w 74"/>
                <a:gd name="T43" fmla="*/ 24 h 73"/>
                <a:gd name="T44" fmla="*/ 25 w 74"/>
                <a:gd name="T45" fmla="*/ 30 h 73"/>
                <a:gd name="T46" fmla="*/ 32 w 74"/>
                <a:gd name="T47" fmla="*/ 42 h 73"/>
                <a:gd name="T48" fmla="*/ 44 w 74"/>
                <a:gd name="T49" fmla="*/ 49 h 73"/>
                <a:gd name="T50" fmla="*/ 14 w 74"/>
                <a:gd name="T51" fmla="*/ 69 h 73"/>
                <a:gd name="T52" fmla="*/ 11 w 74"/>
                <a:gd name="T53" fmla="*/ 68 h 73"/>
                <a:gd name="T54" fmla="*/ 4 w 74"/>
                <a:gd name="T55" fmla="*/ 61 h 73"/>
                <a:gd name="T56" fmla="*/ 14 w 74"/>
                <a:gd name="T57" fmla="*/ 69 h 73"/>
                <a:gd name="T58" fmla="*/ 20 w 74"/>
                <a:gd name="T59" fmla="*/ 63 h 73"/>
                <a:gd name="T60" fmla="*/ 13 w 74"/>
                <a:gd name="T61" fmla="*/ 58 h 73"/>
                <a:gd name="T62" fmla="*/ 10 w 74"/>
                <a:gd name="T63" fmla="*/ 53 h 73"/>
                <a:gd name="T64" fmla="*/ 6 w 74"/>
                <a:gd name="T65" fmla="*/ 60 h 73"/>
                <a:gd name="T66" fmla="*/ 21 w 74"/>
                <a:gd name="T67" fmla="*/ 61 h 73"/>
                <a:gd name="T68" fmla="*/ 33 w 74"/>
                <a:gd name="T69" fmla="*/ 46 h 73"/>
                <a:gd name="T70" fmla="*/ 26 w 74"/>
                <a:gd name="T71" fmla="*/ 39 h 73"/>
                <a:gd name="T72" fmla="*/ 24 w 74"/>
                <a:gd name="T73" fmla="*/ 32 h 73"/>
                <a:gd name="T74" fmla="*/ 12 w 74"/>
                <a:gd name="T75" fmla="*/ 52 h 73"/>
                <a:gd name="T76" fmla="*/ 16 w 74"/>
                <a:gd name="T77" fmla="*/ 58 h 73"/>
                <a:gd name="T78" fmla="*/ 33 w 74"/>
                <a:gd name="T79" fmla="*/ 18 h 73"/>
                <a:gd name="T80" fmla="*/ 59 w 74"/>
                <a:gd name="T81" fmla="*/ 41 h 73"/>
                <a:gd name="T82" fmla="*/ 59 w 74"/>
                <a:gd name="T83" fmla="*/ 38 h 73"/>
                <a:gd name="T84" fmla="*/ 53 w 74"/>
                <a:gd name="T85" fmla="*/ 37 h 73"/>
                <a:gd name="T86" fmla="*/ 48 w 74"/>
                <a:gd name="T87" fmla="*/ 34 h 73"/>
                <a:gd name="T88" fmla="*/ 40 w 74"/>
                <a:gd name="T89" fmla="*/ 27 h 73"/>
                <a:gd name="T90" fmla="*/ 63 w 74"/>
                <a:gd name="T91" fmla="*/ 36 h 73"/>
                <a:gd name="T92" fmla="*/ 70 w 74"/>
                <a:gd name="T93" fmla="*/ 23 h 73"/>
                <a:gd name="T94" fmla="*/ 39 w 74"/>
                <a:gd name="T95" fmla="*/ 8 h 73"/>
                <a:gd name="T96" fmla="*/ 38 w 74"/>
                <a:gd name="T97" fmla="*/ 14 h 73"/>
                <a:gd name="T98" fmla="*/ 40 w 74"/>
                <a:gd name="T99" fmla="*/ 22 h 73"/>
                <a:gd name="T100" fmla="*/ 60 w 74"/>
                <a:gd name="T10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73">
                  <a:moveTo>
                    <a:pt x="64" y="22"/>
                  </a:moveTo>
                  <a:cubicBezTo>
                    <a:pt x="64" y="22"/>
                    <a:pt x="65" y="23"/>
                    <a:pt x="65" y="23"/>
                  </a:cubicBezTo>
                  <a:cubicBezTo>
                    <a:pt x="66" y="25"/>
                    <a:pt x="66" y="27"/>
                    <a:pt x="65" y="29"/>
                  </a:cubicBezTo>
                  <a:cubicBezTo>
                    <a:pt x="65" y="29"/>
                    <a:pt x="65" y="30"/>
                    <a:pt x="64" y="30"/>
                  </a:cubicBezTo>
                  <a:cubicBezTo>
                    <a:pt x="64" y="30"/>
                    <a:pt x="64" y="30"/>
                    <a:pt x="64" y="30"/>
                  </a:cubicBezTo>
                  <a:cubicBezTo>
                    <a:pt x="63" y="30"/>
                    <a:pt x="63" y="29"/>
                    <a:pt x="63" y="29"/>
                  </a:cubicBezTo>
                  <a:cubicBezTo>
                    <a:pt x="64" y="27"/>
                    <a:pt x="63" y="25"/>
                    <a:pt x="63" y="24"/>
                  </a:cubicBezTo>
                  <a:cubicBezTo>
                    <a:pt x="63" y="23"/>
                    <a:pt x="63" y="23"/>
                    <a:pt x="64" y="22"/>
                  </a:cubicBezTo>
                  <a:close/>
                  <a:moveTo>
                    <a:pt x="67" y="32"/>
                  </a:moveTo>
                  <a:cubicBezTo>
                    <a:pt x="65" y="34"/>
                    <a:pt x="63" y="35"/>
                    <a:pt x="60" y="35"/>
                  </a:cubicBezTo>
                  <a:cubicBezTo>
                    <a:pt x="56" y="35"/>
                    <a:pt x="51" y="33"/>
                    <a:pt x="47" y="30"/>
                  </a:cubicBezTo>
                  <a:cubicBezTo>
                    <a:pt x="47" y="29"/>
                    <a:pt x="46" y="29"/>
                    <a:pt x="46" y="28"/>
                  </a:cubicBezTo>
                  <a:cubicBezTo>
                    <a:pt x="45" y="27"/>
                    <a:pt x="44" y="27"/>
                    <a:pt x="43" y="26"/>
                  </a:cubicBezTo>
                  <a:cubicBezTo>
                    <a:pt x="43" y="25"/>
                    <a:pt x="43" y="25"/>
                    <a:pt x="43" y="25"/>
                  </a:cubicBezTo>
                  <a:cubicBezTo>
                    <a:pt x="42" y="24"/>
                    <a:pt x="42" y="24"/>
                    <a:pt x="41" y="23"/>
                  </a:cubicBezTo>
                  <a:cubicBezTo>
                    <a:pt x="41" y="23"/>
                    <a:pt x="41" y="22"/>
                    <a:pt x="41" y="22"/>
                  </a:cubicBezTo>
                  <a:cubicBezTo>
                    <a:pt x="41" y="21"/>
                    <a:pt x="40" y="21"/>
                    <a:pt x="40" y="20"/>
                  </a:cubicBezTo>
                  <a:cubicBezTo>
                    <a:pt x="40" y="20"/>
                    <a:pt x="40" y="19"/>
                    <a:pt x="40" y="19"/>
                  </a:cubicBezTo>
                  <a:cubicBezTo>
                    <a:pt x="40" y="18"/>
                    <a:pt x="39" y="18"/>
                    <a:pt x="39" y="17"/>
                  </a:cubicBezTo>
                  <a:cubicBezTo>
                    <a:pt x="39" y="17"/>
                    <a:pt x="39" y="16"/>
                    <a:pt x="39" y="16"/>
                  </a:cubicBezTo>
                  <a:cubicBezTo>
                    <a:pt x="39" y="15"/>
                    <a:pt x="39" y="15"/>
                    <a:pt x="39" y="14"/>
                  </a:cubicBezTo>
                  <a:cubicBezTo>
                    <a:pt x="39" y="14"/>
                    <a:pt x="39" y="13"/>
                    <a:pt x="39" y="13"/>
                  </a:cubicBezTo>
                  <a:cubicBezTo>
                    <a:pt x="39" y="13"/>
                    <a:pt x="39" y="12"/>
                    <a:pt x="39" y="12"/>
                  </a:cubicBezTo>
                  <a:cubicBezTo>
                    <a:pt x="39" y="11"/>
                    <a:pt x="40" y="11"/>
                    <a:pt x="40" y="10"/>
                  </a:cubicBezTo>
                  <a:cubicBezTo>
                    <a:pt x="40" y="10"/>
                    <a:pt x="40" y="10"/>
                    <a:pt x="40" y="10"/>
                  </a:cubicBezTo>
                  <a:cubicBezTo>
                    <a:pt x="40" y="9"/>
                    <a:pt x="41" y="8"/>
                    <a:pt x="41" y="8"/>
                  </a:cubicBezTo>
                  <a:cubicBezTo>
                    <a:pt x="41" y="8"/>
                    <a:pt x="41" y="8"/>
                    <a:pt x="41" y="8"/>
                  </a:cubicBezTo>
                  <a:cubicBezTo>
                    <a:pt x="41" y="8"/>
                    <a:pt x="41" y="8"/>
                    <a:pt x="41" y="8"/>
                  </a:cubicBezTo>
                  <a:cubicBezTo>
                    <a:pt x="41" y="7"/>
                    <a:pt x="41" y="7"/>
                    <a:pt x="42" y="7"/>
                  </a:cubicBezTo>
                  <a:cubicBezTo>
                    <a:pt x="43" y="5"/>
                    <a:pt x="46" y="4"/>
                    <a:pt x="49" y="4"/>
                  </a:cubicBezTo>
                  <a:cubicBezTo>
                    <a:pt x="54" y="4"/>
                    <a:pt x="59" y="7"/>
                    <a:pt x="63" y="11"/>
                  </a:cubicBezTo>
                  <a:cubicBezTo>
                    <a:pt x="70" y="18"/>
                    <a:pt x="72" y="27"/>
                    <a:pt x="67" y="32"/>
                  </a:cubicBezTo>
                  <a:close/>
                  <a:moveTo>
                    <a:pt x="60" y="14"/>
                  </a:moveTo>
                  <a:cubicBezTo>
                    <a:pt x="57" y="10"/>
                    <a:pt x="52" y="8"/>
                    <a:pt x="48" y="8"/>
                  </a:cubicBezTo>
                  <a:cubicBezTo>
                    <a:pt x="46" y="8"/>
                    <a:pt x="44" y="8"/>
                    <a:pt x="43" y="9"/>
                  </a:cubicBezTo>
                  <a:cubicBezTo>
                    <a:pt x="42" y="9"/>
                    <a:pt x="42" y="9"/>
                    <a:pt x="42" y="9"/>
                  </a:cubicBezTo>
                  <a:cubicBezTo>
                    <a:pt x="42" y="10"/>
                    <a:pt x="42" y="10"/>
                    <a:pt x="42" y="11"/>
                  </a:cubicBezTo>
                  <a:cubicBezTo>
                    <a:pt x="42" y="11"/>
                    <a:pt x="41" y="11"/>
                    <a:pt x="41" y="11"/>
                  </a:cubicBezTo>
                  <a:cubicBezTo>
                    <a:pt x="41" y="12"/>
                    <a:pt x="41" y="12"/>
                    <a:pt x="41" y="13"/>
                  </a:cubicBezTo>
                  <a:cubicBezTo>
                    <a:pt x="41" y="13"/>
                    <a:pt x="41" y="13"/>
                    <a:pt x="41" y="13"/>
                  </a:cubicBezTo>
                  <a:cubicBezTo>
                    <a:pt x="41" y="14"/>
                    <a:pt x="41" y="14"/>
                    <a:pt x="41" y="15"/>
                  </a:cubicBezTo>
                  <a:cubicBezTo>
                    <a:pt x="41" y="15"/>
                    <a:pt x="41" y="15"/>
                    <a:pt x="41" y="16"/>
                  </a:cubicBezTo>
                  <a:cubicBezTo>
                    <a:pt x="41" y="16"/>
                    <a:pt x="41" y="17"/>
                    <a:pt x="41" y="17"/>
                  </a:cubicBezTo>
                  <a:cubicBezTo>
                    <a:pt x="41" y="17"/>
                    <a:pt x="41" y="18"/>
                    <a:pt x="42" y="18"/>
                  </a:cubicBezTo>
                  <a:cubicBezTo>
                    <a:pt x="42" y="18"/>
                    <a:pt x="42" y="19"/>
                    <a:pt x="42" y="20"/>
                  </a:cubicBezTo>
                  <a:cubicBezTo>
                    <a:pt x="42" y="20"/>
                    <a:pt x="42" y="20"/>
                    <a:pt x="42" y="20"/>
                  </a:cubicBezTo>
                  <a:cubicBezTo>
                    <a:pt x="43" y="21"/>
                    <a:pt x="43" y="22"/>
                    <a:pt x="43" y="22"/>
                  </a:cubicBezTo>
                  <a:cubicBezTo>
                    <a:pt x="44" y="22"/>
                    <a:pt x="44" y="23"/>
                    <a:pt x="44" y="23"/>
                  </a:cubicBezTo>
                  <a:cubicBezTo>
                    <a:pt x="44" y="24"/>
                    <a:pt x="45" y="24"/>
                    <a:pt x="45" y="25"/>
                  </a:cubicBezTo>
                  <a:cubicBezTo>
                    <a:pt x="46" y="25"/>
                    <a:pt x="46" y="26"/>
                    <a:pt x="47" y="27"/>
                  </a:cubicBezTo>
                  <a:cubicBezTo>
                    <a:pt x="48" y="28"/>
                    <a:pt x="49" y="29"/>
                    <a:pt x="50" y="29"/>
                  </a:cubicBezTo>
                  <a:cubicBezTo>
                    <a:pt x="53" y="32"/>
                    <a:pt x="57" y="33"/>
                    <a:pt x="60" y="33"/>
                  </a:cubicBezTo>
                  <a:cubicBezTo>
                    <a:pt x="60" y="33"/>
                    <a:pt x="60" y="33"/>
                    <a:pt x="60" y="33"/>
                  </a:cubicBezTo>
                  <a:cubicBezTo>
                    <a:pt x="62" y="33"/>
                    <a:pt x="63" y="32"/>
                    <a:pt x="65" y="31"/>
                  </a:cubicBezTo>
                  <a:cubicBezTo>
                    <a:pt x="68" y="27"/>
                    <a:pt x="66" y="19"/>
                    <a:pt x="60" y="14"/>
                  </a:cubicBezTo>
                  <a:close/>
                  <a:moveTo>
                    <a:pt x="24" y="37"/>
                  </a:moveTo>
                  <a:cubicBezTo>
                    <a:pt x="24" y="37"/>
                    <a:pt x="23" y="37"/>
                    <a:pt x="23" y="37"/>
                  </a:cubicBezTo>
                  <a:cubicBezTo>
                    <a:pt x="14" y="49"/>
                    <a:pt x="14" y="49"/>
                    <a:pt x="14" y="49"/>
                  </a:cubicBezTo>
                  <a:cubicBezTo>
                    <a:pt x="13" y="49"/>
                    <a:pt x="14" y="50"/>
                    <a:pt x="14" y="50"/>
                  </a:cubicBezTo>
                  <a:cubicBezTo>
                    <a:pt x="14" y="50"/>
                    <a:pt x="14" y="50"/>
                    <a:pt x="15" y="50"/>
                  </a:cubicBezTo>
                  <a:cubicBezTo>
                    <a:pt x="15" y="50"/>
                    <a:pt x="15" y="50"/>
                    <a:pt x="15" y="50"/>
                  </a:cubicBezTo>
                  <a:cubicBezTo>
                    <a:pt x="24" y="38"/>
                    <a:pt x="24" y="38"/>
                    <a:pt x="24" y="38"/>
                  </a:cubicBezTo>
                  <a:cubicBezTo>
                    <a:pt x="25" y="38"/>
                    <a:pt x="25" y="37"/>
                    <a:pt x="24" y="37"/>
                  </a:cubicBezTo>
                  <a:close/>
                  <a:moveTo>
                    <a:pt x="49" y="9"/>
                  </a:moveTo>
                  <a:cubicBezTo>
                    <a:pt x="49" y="8"/>
                    <a:pt x="48" y="9"/>
                    <a:pt x="48" y="9"/>
                  </a:cubicBezTo>
                  <a:cubicBezTo>
                    <a:pt x="48" y="10"/>
                    <a:pt x="48" y="10"/>
                    <a:pt x="49" y="11"/>
                  </a:cubicBezTo>
                  <a:cubicBezTo>
                    <a:pt x="52" y="11"/>
                    <a:pt x="56" y="13"/>
                    <a:pt x="58" y="16"/>
                  </a:cubicBezTo>
                  <a:cubicBezTo>
                    <a:pt x="60" y="17"/>
                    <a:pt x="61" y="19"/>
                    <a:pt x="62" y="21"/>
                  </a:cubicBezTo>
                  <a:cubicBezTo>
                    <a:pt x="62" y="21"/>
                    <a:pt x="63" y="21"/>
                    <a:pt x="63" y="21"/>
                  </a:cubicBezTo>
                  <a:cubicBezTo>
                    <a:pt x="63" y="21"/>
                    <a:pt x="63" y="21"/>
                    <a:pt x="63" y="21"/>
                  </a:cubicBezTo>
                  <a:cubicBezTo>
                    <a:pt x="64" y="21"/>
                    <a:pt x="64" y="20"/>
                    <a:pt x="64" y="20"/>
                  </a:cubicBezTo>
                  <a:cubicBezTo>
                    <a:pt x="63" y="18"/>
                    <a:pt x="61" y="16"/>
                    <a:pt x="60" y="14"/>
                  </a:cubicBezTo>
                  <a:cubicBezTo>
                    <a:pt x="57" y="11"/>
                    <a:pt x="53" y="9"/>
                    <a:pt x="49" y="9"/>
                  </a:cubicBezTo>
                  <a:close/>
                  <a:moveTo>
                    <a:pt x="70" y="36"/>
                  </a:moveTo>
                  <a:cubicBezTo>
                    <a:pt x="69" y="36"/>
                    <a:pt x="69" y="37"/>
                    <a:pt x="68" y="37"/>
                  </a:cubicBezTo>
                  <a:cubicBezTo>
                    <a:pt x="61" y="43"/>
                    <a:pt x="61" y="43"/>
                    <a:pt x="61" y="43"/>
                  </a:cubicBezTo>
                  <a:cubicBezTo>
                    <a:pt x="61" y="43"/>
                    <a:pt x="60" y="44"/>
                    <a:pt x="60" y="44"/>
                  </a:cubicBezTo>
                  <a:cubicBezTo>
                    <a:pt x="54" y="49"/>
                    <a:pt x="54" y="49"/>
                    <a:pt x="54" y="49"/>
                  </a:cubicBezTo>
                  <a:cubicBezTo>
                    <a:pt x="52" y="51"/>
                    <a:pt x="48" y="52"/>
                    <a:pt x="44" y="52"/>
                  </a:cubicBezTo>
                  <a:cubicBezTo>
                    <a:pt x="30" y="63"/>
                    <a:pt x="30" y="63"/>
                    <a:pt x="30" y="63"/>
                  </a:cubicBezTo>
                  <a:cubicBezTo>
                    <a:pt x="28" y="64"/>
                    <a:pt x="26" y="65"/>
                    <a:pt x="24" y="65"/>
                  </a:cubicBezTo>
                  <a:cubicBezTo>
                    <a:pt x="24" y="65"/>
                    <a:pt x="24" y="65"/>
                    <a:pt x="24" y="65"/>
                  </a:cubicBezTo>
                  <a:cubicBezTo>
                    <a:pt x="21" y="67"/>
                    <a:pt x="21" y="67"/>
                    <a:pt x="21" y="67"/>
                  </a:cubicBezTo>
                  <a:cubicBezTo>
                    <a:pt x="20" y="68"/>
                    <a:pt x="20" y="69"/>
                    <a:pt x="19" y="69"/>
                  </a:cubicBezTo>
                  <a:cubicBezTo>
                    <a:pt x="17" y="71"/>
                    <a:pt x="17" y="71"/>
                    <a:pt x="17" y="71"/>
                  </a:cubicBezTo>
                  <a:cubicBezTo>
                    <a:pt x="16" y="72"/>
                    <a:pt x="14" y="73"/>
                    <a:pt x="12" y="73"/>
                  </a:cubicBezTo>
                  <a:cubicBezTo>
                    <a:pt x="10" y="73"/>
                    <a:pt x="7" y="71"/>
                    <a:pt x="4" y="69"/>
                  </a:cubicBezTo>
                  <a:cubicBezTo>
                    <a:pt x="0" y="65"/>
                    <a:pt x="0" y="59"/>
                    <a:pt x="3" y="56"/>
                  </a:cubicBezTo>
                  <a:cubicBezTo>
                    <a:pt x="4" y="54"/>
                    <a:pt x="4" y="54"/>
                    <a:pt x="4" y="54"/>
                  </a:cubicBezTo>
                  <a:cubicBezTo>
                    <a:pt x="5" y="54"/>
                    <a:pt x="6" y="53"/>
                    <a:pt x="7" y="53"/>
                  </a:cubicBezTo>
                  <a:cubicBezTo>
                    <a:pt x="9" y="50"/>
                    <a:pt x="9" y="50"/>
                    <a:pt x="9" y="50"/>
                  </a:cubicBezTo>
                  <a:cubicBezTo>
                    <a:pt x="9" y="47"/>
                    <a:pt x="10" y="45"/>
                    <a:pt x="11" y="44"/>
                  </a:cubicBezTo>
                  <a:cubicBezTo>
                    <a:pt x="22" y="29"/>
                    <a:pt x="22" y="29"/>
                    <a:pt x="22" y="29"/>
                  </a:cubicBezTo>
                  <a:cubicBezTo>
                    <a:pt x="22" y="25"/>
                    <a:pt x="23" y="22"/>
                    <a:pt x="25" y="20"/>
                  </a:cubicBezTo>
                  <a:cubicBezTo>
                    <a:pt x="30" y="14"/>
                    <a:pt x="30" y="14"/>
                    <a:pt x="30" y="14"/>
                  </a:cubicBezTo>
                  <a:cubicBezTo>
                    <a:pt x="30" y="13"/>
                    <a:pt x="31" y="13"/>
                    <a:pt x="31" y="13"/>
                  </a:cubicBezTo>
                  <a:cubicBezTo>
                    <a:pt x="37" y="6"/>
                    <a:pt x="37" y="6"/>
                    <a:pt x="37" y="6"/>
                  </a:cubicBezTo>
                  <a:cubicBezTo>
                    <a:pt x="37" y="5"/>
                    <a:pt x="38" y="4"/>
                    <a:pt x="38" y="4"/>
                  </a:cubicBezTo>
                  <a:cubicBezTo>
                    <a:pt x="41" y="1"/>
                    <a:pt x="44" y="0"/>
                    <a:pt x="48" y="0"/>
                  </a:cubicBezTo>
                  <a:cubicBezTo>
                    <a:pt x="54" y="0"/>
                    <a:pt x="60" y="3"/>
                    <a:pt x="65" y="8"/>
                  </a:cubicBezTo>
                  <a:cubicBezTo>
                    <a:pt x="70" y="13"/>
                    <a:pt x="72" y="18"/>
                    <a:pt x="73" y="23"/>
                  </a:cubicBezTo>
                  <a:cubicBezTo>
                    <a:pt x="74" y="28"/>
                    <a:pt x="73" y="33"/>
                    <a:pt x="70" y="36"/>
                  </a:cubicBezTo>
                  <a:close/>
                  <a:moveTo>
                    <a:pt x="52" y="46"/>
                  </a:moveTo>
                  <a:cubicBezTo>
                    <a:pt x="57" y="43"/>
                    <a:pt x="57" y="43"/>
                    <a:pt x="57" y="43"/>
                  </a:cubicBezTo>
                  <a:cubicBezTo>
                    <a:pt x="50" y="42"/>
                    <a:pt x="44" y="39"/>
                    <a:pt x="40" y="34"/>
                  </a:cubicBezTo>
                  <a:cubicBezTo>
                    <a:pt x="36" y="31"/>
                    <a:pt x="34" y="26"/>
                    <a:pt x="32" y="22"/>
                  </a:cubicBezTo>
                  <a:cubicBezTo>
                    <a:pt x="29" y="26"/>
                    <a:pt x="29" y="26"/>
                    <a:pt x="29" y="26"/>
                  </a:cubicBezTo>
                  <a:cubicBezTo>
                    <a:pt x="29" y="26"/>
                    <a:pt x="29" y="26"/>
                    <a:pt x="28" y="26"/>
                  </a:cubicBezTo>
                  <a:cubicBezTo>
                    <a:pt x="28" y="26"/>
                    <a:pt x="28" y="26"/>
                    <a:pt x="28" y="26"/>
                  </a:cubicBezTo>
                  <a:cubicBezTo>
                    <a:pt x="27" y="25"/>
                    <a:pt x="27" y="25"/>
                    <a:pt x="28" y="24"/>
                  </a:cubicBezTo>
                  <a:cubicBezTo>
                    <a:pt x="32" y="20"/>
                    <a:pt x="32" y="20"/>
                    <a:pt x="32" y="20"/>
                  </a:cubicBezTo>
                  <a:cubicBezTo>
                    <a:pt x="31" y="19"/>
                    <a:pt x="31" y="18"/>
                    <a:pt x="31" y="17"/>
                  </a:cubicBezTo>
                  <a:cubicBezTo>
                    <a:pt x="28" y="22"/>
                    <a:pt x="28" y="22"/>
                    <a:pt x="28" y="22"/>
                  </a:cubicBezTo>
                  <a:cubicBezTo>
                    <a:pt x="26" y="24"/>
                    <a:pt x="25" y="26"/>
                    <a:pt x="25" y="30"/>
                  </a:cubicBezTo>
                  <a:cubicBezTo>
                    <a:pt x="25" y="30"/>
                    <a:pt x="25" y="30"/>
                    <a:pt x="25" y="30"/>
                  </a:cubicBezTo>
                  <a:cubicBezTo>
                    <a:pt x="26" y="32"/>
                    <a:pt x="26" y="34"/>
                    <a:pt x="27" y="36"/>
                  </a:cubicBezTo>
                  <a:cubicBezTo>
                    <a:pt x="27" y="36"/>
                    <a:pt x="27" y="36"/>
                    <a:pt x="27" y="36"/>
                  </a:cubicBezTo>
                  <a:cubicBezTo>
                    <a:pt x="28" y="37"/>
                    <a:pt x="28" y="38"/>
                    <a:pt x="29" y="39"/>
                  </a:cubicBezTo>
                  <a:cubicBezTo>
                    <a:pt x="29" y="39"/>
                    <a:pt x="29" y="39"/>
                    <a:pt x="29" y="39"/>
                  </a:cubicBezTo>
                  <a:cubicBezTo>
                    <a:pt x="30" y="40"/>
                    <a:pt x="31" y="41"/>
                    <a:pt x="32" y="42"/>
                  </a:cubicBezTo>
                  <a:cubicBezTo>
                    <a:pt x="32" y="42"/>
                    <a:pt x="32" y="42"/>
                    <a:pt x="32" y="42"/>
                  </a:cubicBezTo>
                  <a:cubicBezTo>
                    <a:pt x="32" y="42"/>
                    <a:pt x="32" y="42"/>
                    <a:pt x="32" y="42"/>
                  </a:cubicBezTo>
                  <a:cubicBezTo>
                    <a:pt x="33" y="43"/>
                    <a:pt x="33" y="44"/>
                    <a:pt x="34" y="45"/>
                  </a:cubicBezTo>
                  <a:cubicBezTo>
                    <a:pt x="34" y="45"/>
                    <a:pt x="35" y="45"/>
                    <a:pt x="35" y="45"/>
                  </a:cubicBezTo>
                  <a:cubicBezTo>
                    <a:pt x="38" y="47"/>
                    <a:pt x="41" y="48"/>
                    <a:pt x="44" y="49"/>
                  </a:cubicBezTo>
                  <a:cubicBezTo>
                    <a:pt x="44" y="49"/>
                    <a:pt x="44" y="49"/>
                    <a:pt x="44" y="49"/>
                  </a:cubicBezTo>
                  <a:cubicBezTo>
                    <a:pt x="45" y="49"/>
                    <a:pt x="45" y="49"/>
                    <a:pt x="46" y="49"/>
                  </a:cubicBezTo>
                  <a:cubicBezTo>
                    <a:pt x="48" y="49"/>
                    <a:pt x="51" y="48"/>
                    <a:pt x="52" y="46"/>
                  </a:cubicBezTo>
                  <a:close/>
                  <a:moveTo>
                    <a:pt x="14" y="69"/>
                  </a:moveTo>
                  <a:cubicBezTo>
                    <a:pt x="14" y="69"/>
                    <a:pt x="14" y="69"/>
                    <a:pt x="14" y="69"/>
                  </a:cubicBezTo>
                  <a:cubicBezTo>
                    <a:pt x="14" y="69"/>
                    <a:pt x="14" y="69"/>
                    <a:pt x="14" y="69"/>
                  </a:cubicBezTo>
                  <a:cubicBezTo>
                    <a:pt x="14" y="69"/>
                    <a:pt x="13" y="69"/>
                    <a:pt x="13" y="69"/>
                  </a:cubicBezTo>
                  <a:cubicBezTo>
                    <a:pt x="13" y="69"/>
                    <a:pt x="13" y="69"/>
                    <a:pt x="12" y="69"/>
                  </a:cubicBezTo>
                  <a:cubicBezTo>
                    <a:pt x="12" y="69"/>
                    <a:pt x="12" y="69"/>
                    <a:pt x="11" y="69"/>
                  </a:cubicBezTo>
                  <a:cubicBezTo>
                    <a:pt x="11" y="69"/>
                    <a:pt x="11" y="68"/>
                    <a:pt x="11" y="68"/>
                  </a:cubicBezTo>
                  <a:cubicBezTo>
                    <a:pt x="10" y="68"/>
                    <a:pt x="10" y="68"/>
                    <a:pt x="9" y="68"/>
                  </a:cubicBezTo>
                  <a:cubicBezTo>
                    <a:pt x="9" y="68"/>
                    <a:pt x="9" y="67"/>
                    <a:pt x="9" y="67"/>
                  </a:cubicBezTo>
                  <a:cubicBezTo>
                    <a:pt x="8" y="67"/>
                    <a:pt x="8" y="67"/>
                    <a:pt x="7" y="66"/>
                  </a:cubicBezTo>
                  <a:cubicBezTo>
                    <a:pt x="7" y="66"/>
                    <a:pt x="7" y="65"/>
                    <a:pt x="6" y="65"/>
                  </a:cubicBezTo>
                  <a:cubicBezTo>
                    <a:pt x="5" y="64"/>
                    <a:pt x="5" y="62"/>
                    <a:pt x="4" y="61"/>
                  </a:cubicBezTo>
                  <a:cubicBezTo>
                    <a:pt x="4" y="60"/>
                    <a:pt x="4" y="60"/>
                    <a:pt x="4" y="59"/>
                  </a:cubicBezTo>
                  <a:cubicBezTo>
                    <a:pt x="4" y="59"/>
                    <a:pt x="4" y="59"/>
                    <a:pt x="4" y="59"/>
                  </a:cubicBezTo>
                  <a:cubicBezTo>
                    <a:pt x="3" y="61"/>
                    <a:pt x="4" y="64"/>
                    <a:pt x="6" y="67"/>
                  </a:cubicBezTo>
                  <a:cubicBezTo>
                    <a:pt x="8" y="69"/>
                    <a:pt x="10" y="70"/>
                    <a:pt x="12" y="70"/>
                  </a:cubicBezTo>
                  <a:cubicBezTo>
                    <a:pt x="13" y="70"/>
                    <a:pt x="14" y="70"/>
                    <a:pt x="14" y="69"/>
                  </a:cubicBezTo>
                  <a:close/>
                  <a:moveTo>
                    <a:pt x="16" y="66"/>
                  </a:moveTo>
                  <a:cubicBezTo>
                    <a:pt x="18" y="65"/>
                    <a:pt x="18" y="65"/>
                    <a:pt x="18" y="65"/>
                  </a:cubicBezTo>
                  <a:cubicBezTo>
                    <a:pt x="18" y="65"/>
                    <a:pt x="19" y="65"/>
                    <a:pt x="19" y="65"/>
                  </a:cubicBezTo>
                  <a:cubicBezTo>
                    <a:pt x="21" y="63"/>
                    <a:pt x="21" y="63"/>
                    <a:pt x="21" y="63"/>
                  </a:cubicBezTo>
                  <a:cubicBezTo>
                    <a:pt x="20" y="63"/>
                    <a:pt x="20" y="63"/>
                    <a:pt x="20" y="63"/>
                  </a:cubicBezTo>
                  <a:cubicBezTo>
                    <a:pt x="19" y="62"/>
                    <a:pt x="19" y="62"/>
                    <a:pt x="18" y="62"/>
                  </a:cubicBezTo>
                  <a:cubicBezTo>
                    <a:pt x="18" y="62"/>
                    <a:pt x="17" y="62"/>
                    <a:pt x="17" y="61"/>
                  </a:cubicBezTo>
                  <a:cubicBezTo>
                    <a:pt x="17" y="61"/>
                    <a:pt x="16" y="61"/>
                    <a:pt x="16" y="61"/>
                  </a:cubicBezTo>
                  <a:cubicBezTo>
                    <a:pt x="16" y="60"/>
                    <a:pt x="15" y="60"/>
                    <a:pt x="14" y="59"/>
                  </a:cubicBezTo>
                  <a:cubicBezTo>
                    <a:pt x="14" y="59"/>
                    <a:pt x="13" y="58"/>
                    <a:pt x="13" y="58"/>
                  </a:cubicBezTo>
                  <a:cubicBezTo>
                    <a:pt x="13" y="57"/>
                    <a:pt x="12" y="57"/>
                    <a:pt x="12" y="57"/>
                  </a:cubicBezTo>
                  <a:cubicBezTo>
                    <a:pt x="12" y="56"/>
                    <a:pt x="12" y="56"/>
                    <a:pt x="12" y="56"/>
                  </a:cubicBezTo>
                  <a:cubicBezTo>
                    <a:pt x="12" y="55"/>
                    <a:pt x="11" y="55"/>
                    <a:pt x="11" y="55"/>
                  </a:cubicBezTo>
                  <a:cubicBezTo>
                    <a:pt x="11" y="55"/>
                    <a:pt x="11" y="54"/>
                    <a:pt x="11" y="54"/>
                  </a:cubicBezTo>
                  <a:cubicBezTo>
                    <a:pt x="11" y="54"/>
                    <a:pt x="11" y="53"/>
                    <a:pt x="10" y="53"/>
                  </a:cubicBezTo>
                  <a:cubicBezTo>
                    <a:pt x="10" y="53"/>
                    <a:pt x="10" y="53"/>
                    <a:pt x="10" y="53"/>
                  </a:cubicBezTo>
                  <a:cubicBezTo>
                    <a:pt x="9" y="55"/>
                    <a:pt x="9" y="55"/>
                    <a:pt x="9" y="55"/>
                  </a:cubicBezTo>
                  <a:cubicBezTo>
                    <a:pt x="9" y="55"/>
                    <a:pt x="9" y="55"/>
                    <a:pt x="9" y="55"/>
                  </a:cubicBezTo>
                  <a:cubicBezTo>
                    <a:pt x="7" y="57"/>
                    <a:pt x="7" y="57"/>
                    <a:pt x="7" y="57"/>
                  </a:cubicBezTo>
                  <a:cubicBezTo>
                    <a:pt x="6" y="58"/>
                    <a:pt x="6" y="59"/>
                    <a:pt x="6" y="60"/>
                  </a:cubicBezTo>
                  <a:cubicBezTo>
                    <a:pt x="7" y="62"/>
                    <a:pt x="7" y="63"/>
                    <a:pt x="9" y="65"/>
                  </a:cubicBezTo>
                  <a:cubicBezTo>
                    <a:pt x="10" y="66"/>
                    <a:pt x="12" y="67"/>
                    <a:pt x="14" y="67"/>
                  </a:cubicBezTo>
                  <a:cubicBezTo>
                    <a:pt x="15" y="67"/>
                    <a:pt x="16" y="67"/>
                    <a:pt x="16" y="66"/>
                  </a:cubicBezTo>
                  <a:close/>
                  <a:moveTo>
                    <a:pt x="21" y="61"/>
                  </a:moveTo>
                  <a:cubicBezTo>
                    <a:pt x="21" y="61"/>
                    <a:pt x="21" y="61"/>
                    <a:pt x="21" y="61"/>
                  </a:cubicBezTo>
                  <a:cubicBezTo>
                    <a:pt x="22" y="61"/>
                    <a:pt x="22" y="61"/>
                    <a:pt x="23" y="61"/>
                  </a:cubicBezTo>
                  <a:cubicBezTo>
                    <a:pt x="23" y="62"/>
                    <a:pt x="24" y="62"/>
                    <a:pt x="24" y="62"/>
                  </a:cubicBezTo>
                  <a:cubicBezTo>
                    <a:pt x="25" y="62"/>
                    <a:pt x="27" y="61"/>
                    <a:pt x="28" y="60"/>
                  </a:cubicBezTo>
                  <a:cubicBezTo>
                    <a:pt x="41" y="50"/>
                    <a:pt x="41" y="50"/>
                    <a:pt x="41" y="50"/>
                  </a:cubicBezTo>
                  <a:cubicBezTo>
                    <a:pt x="39" y="49"/>
                    <a:pt x="36" y="48"/>
                    <a:pt x="33" y="46"/>
                  </a:cubicBezTo>
                  <a:cubicBezTo>
                    <a:pt x="33" y="46"/>
                    <a:pt x="33" y="46"/>
                    <a:pt x="33" y="46"/>
                  </a:cubicBezTo>
                  <a:cubicBezTo>
                    <a:pt x="32" y="45"/>
                    <a:pt x="31" y="44"/>
                    <a:pt x="30" y="44"/>
                  </a:cubicBezTo>
                  <a:cubicBezTo>
                    <a:pt x="30" y="44"/>
                    <a:pt x="30" y="44"/>
                    <a:pt x="30" y="44"/>
                  </a:cubicBezTo>
                  <a:cubicBezTo>
                    <a:pt x="29" y="43"/>
                    <a:pt x="29" y="42"/>
                    <a:pt x="28" y="41"/>
                  </a:cubicBezTo>
                  <a:cubicBezTo>
                    <a:pt x="27" y="40"/>
                    <a:pt x="27" y="40"/>
                    <a:pt x="26" y="39"/>
                  </a:cubicBezTo>
                  <a:cubicBezTo>
                    <a:pt x="26" y="39"/>
                    <a:pt x="26" y="38"/>
                    <a:pt x="26" y="38"/>
                  </a:cubicBezTo>
                  <a:cubicBezTo>
                    <a:pt x="26" y="37"/>
                    <a:pt x="25" y="36"/>
                    <a:pt x="25" y="35"/>
                  </a:cubicBezTo>
                  <a:cubicBezTo>
                    <a:pt x="25" y="35"/>
                    <a:pt x="25" y="35"/>
                    <a:pt x="25" y="35"/>
                  </a:cubicBezTo>
                  <a:cubicBezTo>
                    <a:pt x="24" y="34"/>
                    <a:pt x="24" y="33"/>
                    <a:pt x="24" y="32"/>
                  </a:cubicBezTo>
                  <a:cubicBezTo>
                    <a:pt x="24" y="32"/>
                    <a:pt x="24" y="32"/>
                    <a:pt x="24" y="32"/>
                  </a:cubicBezTo>
                  <a:cubicBezTo>
                    <a:pt x="13" y="46"/>
                    <a:pt x="13" y="46"/>
                    <a:pt x="13" y="46"/>
                  </a:cubicBezTo>
                  <a:cubicBezTo>
                    <a:pt x="12" y="47"/>
                    <a:pt x="12" y="48"/>
                    <a:pt x="12" y="50"/>
                  </a:cubicBezTo>
                  <a:cubicBezTo>
                    <a:pt x="12" y="50"/>
                    <a:pt x="12" y="50"/>
                    <a:pt x="12" y="50"/>
                  </a:cubicBezTo>
                  <a:cubicBezTo>
                    <a:pt x="12" y="51"/>
                    <a:pt x="12" y="51"/>
                    <a:pt x="12" y="52"/>
                  </a:cubicBezTo>
                  <a:cubicBezTo>
                    <a:pt x="12" y="52"/>
                    <a:pt x="12" y="52"/>
                    <a:pt x="12" y="52"/>
                  </a:cubicBezTo>
                  <a:cubicBezTo>
                    <a:pt x="12" y="53"/>
                    <a:pt x="13" y="53"/>
                    <a:pt x="13" y="54"/>
                  </a:cubicBezTo>
                  <a:cubicBezTo>
                    <a:pt x="13" y="54"/>
                    <a:pt x="13" y="54"/>
                    <a:pt x="13" y="54"/>
                  </a:cubicBezTo>
                  <a:cubicBezTo>
                    <a:pt x="13" y="55"/>
                    <a:pt x="14" y="55"/>
                    <a:pt x="14" y="56"/>
                  </a:cubicBezTo>
                  <a:cubicBezTo>
                    <a:pt x="14" y="56"/>
                    <a:pt x="14" y="56"/>
                    <a:pt x="14" y="56"/>
                  </a:cubicBezTo>
                  <a:cubicBezTo>
                    <a:pt x="15" y="57"/>
                    <a:pt x="15" y="57"/>
                    <a:pt x="16" y="58"/>
                  </a:cubicBezTo>
                  <a:cubicBezTo>
                    <a:pt x="16" y="58"/>
                    <a:pt x="17" y="59"/>
                    <a:pt x="18" y="59"/>
                  </a:cubicBezTo>
                  <a:cubicBezTo>
                    <a:pt x="18" y="59"/>
                    <a:pt x="18" y="60"/>
                    <a:pt x="19" y="60"/>
                  </a:cubicBezTo>
                  <a:cubicBezTo>
                    <a:pt x="19" y="60"/>
                    <a:pt x="19" y="60"/>
                    <a:pt x="19" y="60"/>
                  </a:cubicBezTo>
                  <a:cubicBezTo>
                    <a:pt x="20" y="61"/>
                    <a:pt x="20" y="61"/>
                    <a:pt x="21" y="61"/>
                  </a:cubicBezTo>
                  <a:close/>
                  <a:moveTo>
                    <a:pt x="33" y="18"/>
                  </a:moveTo>
                  <a:cubicBezTo>
                    <a:pt x="36" y="15"/>
                    <a:pt x="36" y="15"/>
                    <a:pt x="36" y="15"/>
                  </a:cubicBezTo>
                  <a:cubicBezTo>
                    <a:pt x="35" y="14"/>
                    <a:pt x="35" y="13"/>
                    <a:pt x="36" y="12"/>
                  </a:cubicBezTo>
                  <a:cubicBezTo>
                    <a:pt x="33" y="15"/>
                    <a:pt x="33" y="15"/>
                    <a:pt x="33" y="15"/>
                  </a:cubicBezTo>
                  <a:cubicBezTo>
                    <a:pt x="33" y="16"/>
                    <a:pt x="33" y="17"/>
                    <a:pt x="33" y="18"/>
                  </a:cubicBezTo>
                  <a:close/>
                  <a:moveTo>
                    <a:pt x="59" y="41"/>
                  </a:moveTo>
                  <a:cubicBezTo>
                    <a:pt x="62" y="38"/>
                    <a:pt x="62" y="38"/>
                    <a:pt x="62" y="38"/>
                  </a:cubicBezTo>
                  <a:cubicBezTo>
                    <a:pt x="62" y="38"/>
                    <a:pt x="61" y="38"/>
                    <a:pt x="61" y="38"/>
                  </a:cubicBezTo>
                  <a:cubicBezTo>
                    <a:pt x="61" y="38"/>
                    <a:pt x="61" y="38"/>
                    <a:pt x="60" y="38"/>
                  </a:cubicBezTo>
                  <a:cubicBezTo>
                    <a:pt x="60" y="38"/>
                    <a:pt x="60" y="38"/>
                    <a:pt x="60" y="38"/>
                  </a:cubicBezTo>
                  <a:cubicBezTo>
                    <a:pt x="60" y="38"/>
                    <a:pt x="59" y="38"/>
                    <a:pt x="59" y="38"/>
                  </a:cubicBezTo>
                  <a:cubicBezTo>
                    <a:pt x="59" y="38"/>
                    <a:pt x="58" y="38"/>
                    <a:pt x="58" y="38"/>
                  </a:cubicBezTo>
                  <a:cubicBezTo>
                    <a:pt x="57" y="38"/>
                    <a:pt x="57" y="38"/>
                    <a:pt x="57" y="38"/>
                  </a:cubicBezTo>
                  <a:cubicBezTo>
                    <a:pt x="56" y="38"/>
                    <a:pt x="56" y="38"/>
                    <a:pt x="55" y="38"/>
                  </a:cubicBezTo>
                  <a:cubicBezTo>
                    <a:pt x="55" y="38"/>
                    <a:pt x="55" y="37"/>
                    <a:pt x="55" y="37"/>
                  </a:cubicBezTo>
                  <a:cubicBezTo>
                    <a:pt x="54" y="37"/>
                    <a:pt x="53" y="37"/>
                    <a:pt x="53" y="37"/>
                  </a:cubicBezTo>
                  <a:cubicBezTo>
                    <a:pt x="53" y="37"/>
                    <a:pt x="52" y="37"/>
                    <a:pt x="52" y="37"/>
                  </a:cubicBezTo>
                  <a:cubicBezTo>
                    <a:pt x="52" y="36"/>
                    <a:pt x="51" y="36"/>
                    <a:pt x="50" y="36"/>
                  </a:cubicBezTo>
                  <a:cubicBezTo>
                    <a:pt x="50" y="36"/>
                    <a:pt x="50" y="35"/>
                    <a:pt x="50" y="35"/>
                  </a:cubicBezTo>
                  <a:cubicBezTo>
                    <a:pt x="49" y="35"/>
                    <a:pt x="49" y="35"/>
                    <a:pt x="48" y="34"/>
                  </a:cubicBezTo>
                  <a:cubicBezTo>
                    <a:pt x="48" y="34"/>
                    <a:pt x="48" y="34"/>
                    <a:pt x="48" y="34"/>
                  </a:cubicBezTo>
                  <a:cubicBezTo>
                    <a:pt x="47" y="34"/>
                    <a:pt x="47" y="33"/>
                    <a:pt x="46" y="33"/>
                  </a:cubicBezTo>
                  <a:cubicBezTo>
                    <a:pt x="46" y="33"/>
                    <a:pt x="46" y="32"/>
                    <a:pt x="45" y="32"/>
                  </a:cubicBezTo>
                  <a:cubicBezTo>
                    <a:pt x="45" y="32"/>
                    <a:pt x="44" y="31"/>
                    <a:pt x="43" y="30"/>
                  </a:cubicBezTo>
                  <a:cubicBezTo>
                    <a:pt x="42" y="29"/>
                    <a:pt x="42" y="28"/>
                    <a:pt x="41" y="27"/>
                  </a:cubicBezTo>
                  <a:cubicBezTo>
                    <a:pt x="41" y="27"/>
                    <a:pt x="41" y="27"/>
                    <a:pt x="40" y="27"/>
                  </a:cubicBezTo>
                  <a:cubicBezTo>
                    <a:pt x="38" y="24"/>
                    <a:pt x="37" y="21"/>
                    <a:pt x="36" y="17"/>
                  </a:cubicBezTo>
                  <a:cubicBezTo>
                    <a:pt x="34" y="20"/>
                    <a:pt x="34" y="20"/>
                    <a:pt x="34" y="20"/>
                  </a:cubicBezTo>
                  <a:cubicBezTo>
                    <a:pt x="35" y="25"/>
                    <a:pt x="37" y="29"/>
                    <a:pt x="41" y="33"/>
                  </a:cubicBezTo>
                  <a:cubicBezTo>
                    <a:pt x="46" y="38"/>
                    <a:pt x="52" y="41"/>
                    <a:pt x="59" y="41"/>
                  </a:cubicBezTo>
                  <a:close/>
                  <a:moveTo>
                    <a:pt x="63" y="36"/>
                  </a:moveTo>
                  <a:cubicBezTo>
                    <a:pt x="64" y="36"/>
                    <a:pt x="64" y="36"/>
                    <a:pt x="64" y="36"/>
                  </a:cubicBezTo>
                  <a:cubicBezTo>
                    <a:pt x="65" y="36"/>
                    <a:pt x="66" y="35"/>
                    <a:pt x="66" y="35"/>
                  </a:cubicBezTo>
                  <a:cubicBezTo>
                    <a:pt x="67" y="35"/>
                    <a:pt x="67" y="35"/>
                    <a:pt x="67" y="35"/>
                  </a:cubicBezTo>
                  <a:cubicBezTo>
                    <a:pt x="68" y="34"/>
                    <a:pt x="68" y="34"/>
                    <a:pt x="68" y="34"/>
                  </a:cubicBezTo>
                  <a:cubicBezTo>
                    <a:pt x="70" y="31"/>
                    <a:pt x="71" y="27"/>
                    <a:pt x="70" y="23"/>
                  </a:cubicBezTo>
                  <a:cubicBezTo>
                    <a:pt x="70" y="19"/>
                    <a:pt x="67" y="14"/>
                    <a:pt x="63" y="10"/>
                  </a:cubicBezTo>
                  <a:cubicBezTo>
                    <a:pt x="59" y="6"/>
                    <a:pt x="53" y="3"/>
                    <a:pt x="48" y="3"/>
                  </a:cubicBezTo>
                  <a:cubicBezTo>
                    <a:pt x="45" y="3"/>
                    <a:pt x="42" y="4"/>
                    <a:pt x="40" y="6"/>
                  </a:cubicBezTo>
                  <a:cubicBezTo>
                    <a:pt x="40" y="6"/>
                    <a:pt x="40" y="6"/>
                    <a:pt x="40" y="6"/>
                  </a:cubicBezTo>
                  <a:cubicBezTo>
                    <a:pt x="40" y="7"/>
                    <a:pt x="39" y="7"/>
                    <a:pt x="39" y="8"/>
                  </a:cubicBezTo>
                  <a:cubicBezTo>
                    <a:pt x="39" y="8"/>
                    <a:pt x="39" y="9"/>
                    <a:pt x="38" y="9"/>
                  </a:cubicBezTo>
                  <a:cubicBezTo>
                    <a:pt x="38" y="9"/>
                    <a:pt x="38" y="10"/>
                    <a:pt x="38" y="10"/>
                  </a:cubicBezTo>
                  <a:cubicBezTo>
                    <a:pt x="38" y="11"/>
                    <a:pt x="38" y="11"/>
                    <a:pt x="38" y="11"/>
                  </a:cubicBezTo>
                  <a:cubicBezTo>
                    <a:pt x="38" y="12"/>
                    <a:pt x="38" y="12"/>
                    <a:pt x="38" y="13"/>
                  </a:cubicBezTo>
                  <a:cubicBezTo>
                    <a:pt x="38" y="13"/>
                    <a:pt x="38" y="14"/>
                    <a:pt x="38" y="14"/>
                  </a:cubicBezTo>
                  <a:cubicBezTo>
                    <a:pt x="38" y="15"/>
                    <a:pt x="38" y="15"/>
                    <a:pt x="38" y="16"/>
                  </a:cubicBezTo>
                  <a:cubicBezTo>
                    <a:pt x="38" y="16"/>
                    <a:pt x="38" y="17"/>
                    <a:pt x="38" y="17"/>
                  </a:cubicBezTo>
                  <a:cubicBezTo>
                    <a:pt x="38" y="18"/>
                    <a:pt x="38" y="18"/>
                    <a:pt x="38" y="19"/>
                  </a:cubicBezTo>
                  <a:cubicBezTo>
                    <a:pt x="39" y="19"/>
                    <a:pt x="39" y="20"/>
                    <a:pt x="39" y="20"/>
                  </a:cubicBezTo>
                  <a:cubicBezTo>
                    <a:pt x="39" y="21"/>
                    <a:pt x="39" y="21"/>
                    <a:pt x="40" y="22"/>
                  </a:cubicBezTo>
                  <a:cubicBezTo>
                    <a:pt x="40" y="22"/>
                    <a:pt x="40" y="23"/>
                    <a:pt x="40" y="23"/>
                  </a:cubicBezTo>
                  <a:cubicBezTo>
                    <a:pt x="41" y="24"/>
                    <a:pt x="41" y="24"/>
                    <a:pt x="41" y="25"/>
                  </a:cubicBezTo>
                  <a:cubicBezTo>
                    <a:pt x="42" y="25"/>
                    <a:pt x="42" y="26"/>
                    <a:pt x="42" y="26"/>
                  </a:cubicBezTo>
                  <a:cubicBezTo>
                    <a:pt x="43" y="27"/>
                    <a:pt x="44" y="28"/>
                    <a:pt x="45" y="29"/>
                  </a:cubicBezTo>
                  <a:cubicBezTo>
                    <a:pt x="49" y="34"/>
                    <a:pt x="55" y="36"/>
                    <a:pt x="60" y="36"/>
                  </a:cubicBezTo>
                  <a:cubicBezTo>
                    <a:pt x="61" y="36"/>
                    <a:pt x="62" y="36"/>
                    <a:pt x="63"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3" name="Group 92"/>
          <p:cNvGrpSpPr/>
          <p:nvPr/>
        </p:nvGrpSpPr>
        <p:grpSpPr>
          <a:xfrm>
            <a:off x="3883790" y="2700897"/>
            <a:ext cx="588116" cy="588116"/>
            <a:chOff x="4227020" y="2485418"/>
            <a:chExt cx="691117" cy="691117"/>
          </a:xfrm>
        </p:grpSpPr>
        <p:sp>
          <p:nvSpPr>
            <p:cNvPr id="94" name="Oval 93"/>
            <p:cNvSpPr/>
            <p:nvPr/>
          </p:nvSpPr>
          <p:spPr>
            <a:xfrm>
              <a:off x="4227020" y="2485418"/>
              <a:ext cx="691117" cy="691117"/>
            </a:xfrm>
            <a:prstGeom prst="ellipse">
              <a:avLst/>
            </a:prstGeom>
            <a:gradFill>
              <a:gsLst>
                <a:gs pos="100000">
                  <a:schemeClr val="accent3">
                    <a:lumMod val="75000"/>
                  </a:schemeClr>
                </a:gs>
                <a:gs pos="0">
                  <a:schemeClr val="accent3"/>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5" name="Freeform 118"/>
            <p:cNvSpPr>
              <a:spLocks noEditPoints="1"/>
            </p:cNvSpPr>
            <p:nvPr/>
          </p:nvSpPr>
          <p:spPr bwMode="auto">
            <a:xfrm>
              <a:off x="4417378" y="2682874"/>
              <a:ext cx="309242" cy="296203"/>
            </a:xfrm>
            <a:custGeom>
              <a:avLst/>
              <a:gdLst>
                <a:gd name="T0" fmla="*/ 60 w 70"/>
                <a:gd name="T1" fmla="*/ 62 h 65"/>
                <a:gd name="T2" fmla="*/ 58 w 70"/>
                <a:gd name="T3" fmla="*/ 62 h 65"/>
                <a:gd name="T4" fmla="*/ 68 w 70"/>
                <a:gd name="T5" fmla="*/ 32 h 65"/>
                <a:gd name="T6" fmla="*/ 58 w 70"/>
                <a:gd name="T7" fmla="*/ 3 h 65"/>
                <a:gd name="T8" fmla="*/ 70 w 70"/>
                <a:gd name="T9" fmla="*/ 32 h 65"/>
                <a:gd name="T10" fmla="*/ 52 w 70"/>
                <a:gd name="T11" fmla="*/ 10 h 65"/>
                <a:gd name="T12" fmla="*/ 59 w 70"/>
                <a:gd name="T13" fmla="*/ 32 h 65"/>
                <a:gd name="T14" fmla="*/ 52 w 70"/>
                <a:gd name="T15" fmla="*/ 55 h 65"/>
                <a:gd name="T16" fmla="*/ 54 w 70"/>
                <a:gd name="T17" fmla="*/ 55 h 65"/>
                <a:gd name="T18" fmla="*/ 54 w 70"/>
                <a:gd name="T19" fmla="*/ 10 h 65"/>
                <a:gd name="T20" fmla="*/ 42 w 70"/>
                <a:gd name="T21" fmla="*/ 63 h 65"/>
                <a:gd name="T22" fmla="*/ 36 w 70"/>
                <a:gd name="T23" fmla="*/ 65 h 65"/>
                <a:gd name="T24" fmla="*/ 17 w 70"/>
                <a:gd name="T25" fmla="*/ 49 h 65"/>
                <a:gd name="T26" fmla="*/ 2 w 70"/>
                <a:gd name="T27" fmla="*/ 49 h 65"/>
                <a:gd name="T28" fmla="*/ 0 w 70"/>
                <a:gd name="T29" fmla="*/ 18 h 65"/>
                <a:gd name="T30" fmla="*/ 7 w 70"/>
                <a:gd name="T31" fmla="*/ 16 h 65"/>
                <a:gd name="T32" fmla="*/ 35 w 70"/>
                <a:gd name="T33" fmla="*/ 0 h 65"/>
                <a:gd name="T34" fmla="*/ 40 w 70"/>
                <a:gd name="T35" fmla="*/ 0 h 65"/>
                <a:gd name="T36" fmla="*/ 6 w 70"/>
                <a:gd name="T37" fmla="*/ 23 h 65"/>
                <a:gd name="T38" fmla="*/ 3 w 70"/>
                <a:gd name="T39" fmla="*/ 46 h 65"/>
                <a:gd name="T40" fmla="*/ 6 w 70"/>
                <a:gd name="T41" fmla="*/ 23 h 65"/>
                <a:gd name="T42" fmla="*/ 3 w 70"/>
                <a:gd name="T43" fmla="*/ 19 h 65"/>
                <a:gd name="T44" fmla="*/ 6 w 70"/>
                <a:gd name="T45" fmla="*/ 21 h 65"/>
                <a:gd name="T46" fmla="*/ 17 w 70"/>
                <a:gd name="T47" fmla="*/ 23 h 65"/>
                <a:gd name="T48" fmla="*/ 8 w 70"/>
                <a:gd name="T49" fmla="*/ 46 h 65"/>
                <a:gd name="T50" fmla="*/ 17 w 70"/>
                <a:gd name="T51" fmla="*/ 23 h 65"/>
                <a:gd name="T52" fmla="*/ 8 w 70"/>
                <a:gd name="T53" fmla="*/ 19 h 65"/>
                <a:gd name="T54" fmla="*/ 17 w 70"/>
                <a:gd name="T55" fmla="*/ 21 h 65"/>
                <a:gd name="T56" fmla="*/ 35 w 70"/>
                <a:gd name="T57" fmla="*/ 4 h 65"/>
                <a:gd name="T58" fmla="*/ 19 w 70"/>
                <a:gd name="T59" fmla="*/ 20 h 65"/>
                <a:gd name="T60" fmla="*/ 32 w 70"/>
                <a:gd name="T61" fmla="*/ 10 h 65"/>
                <a:gd name="T62" fmla="*/ 19 w 70"/>
                <a:gd name="T63" fmla="*/ 22 h 65"/>
                <a:gd name="T64" fmla="*/ 35 w 70"/>
                <a:gd name="T65" fmla="*/ 61 h 65"/>
                <a:gd name="T66" fmla="*/ 39 w 70"/>
                <a:gd name="T67" fmla="*/ 3 h 65"/>
                <a:gd name="T68" fmla="*/ 37 w 70"/>
                <a:gd name="T69" fmla="*/ 62 h 65"/>
                <a:gd name="T70" fmla="*/ 39 w 70"/>
                <a:gd name="T71" fmla="*/ 3 h 65"/>
                <a:gd name="T72" fmla="*/ 47 w 70"/>
                <a:gd name="T73" fmla="*/ 17 h 65"/>
                <a:gd name="T74" fmla="*/ 50 w 70"/>
                <a:gd name="T75" fmla="*/ 32 h 65"/>
                <a:gd name="T76" fmla="*/ 47 w 70"/>
                <a:gd name="T77" fmla="*/ 48 h 65"/>
                <a:gd name="T78" fmla="*/ 48 w 70"/>
                <a:gd name="T79" fmla="*/ 47 h 65"/>
                <a:gd name="T80" fmla="*/ 48 w 70"/>
                <a:gd name="T81"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65">
                  <a:moveTo>
                    <a:pt x="70" y="32"/>
                  </a:moveTo>
                  <a:cubicBezTo>
                    <a:pt x="70" y="43"/>
                    <a:pt x="66" y="54"/>
                    <a:pt x="60" y="62"/>
                  </a:cubicBezTo>
                  <a:cubicBezTo>
                    <a:pt x="59" y="62"/>
                    <a:pt x="59" y="62"/>
                    <a:pt x="59" y="62"/>
                  </a:cubicBezTo>
                  <a:cubicBezTo>
                    <a:pt x="59" y="62"/>
                    <a:pt x="58" y="62"/>
                    <a:pt x="58" y="62"/>
                  </a:cubicBezTo>
                  <a:cubicBezTo>
                    <a:pt x="58" y="62"/>
                    <a:pt x="58" y="61"/>
                    <a:pt x="58" y="61"/>
                  </a:cubicBezTo>
                  <a:cubicBezTo>
                    <a:pt x="64" y="53"/>
                    <a:pt x="68" y="43"/>
                    <a:pt x="68" y="32"/>
                  </a:cubicBezTo>
                  <a:cubicBezTo>
                    <a:pt x="68" y="22"/>
                    <a:pt x="64" y="12"/>
                    <a:pt x="58" y="4"/>
                  </a:cubicBezTo>
                  <a:cubicBezTo>
                    <a:pt x="58" y="4"/>
                    <a:pt x="58" y="3"/>
                    <a:pt x="58" y="3"/>
                  </a:cubicBezTo>
                  <a:cubicBezTo>
                    <a:pt x="59" y="2"/>
                    <a:pt x="59" y="2"/>
                    <a:pt x="60" y="3"/>
                  </a:cubicBezTo>
                  <a:cubicBezTo>
                    <a:pt x="66" y="11"/>
                    <a:pt x="70" y="22"/>
                    <a:pt x="70" y="32"/>
                  </a:cubicBezTo>
                  <a:close/>
                  <a:moveTo>
                    <a:pt x="54" y="10"/>
                  </a:moveTo>
                  <a:cubicBezTo>
                    <a:pt x="53" y="10"/>
                    <a:pt x="53" y="10"/>
                    <a:pt x="52" y="10"/>
                  </a:cubicBezTo>
                  <a:cubicBezTo>
                    <a:pt x="52" y="10"/>
                    <a:pt x="52" y="11"/>
                    <a:pt x="52" y="11"/>
                  </a:cubicBezTo>
                  <a:cubicBezTo>
                    <a:pt x="57" y="18"/>
                    <a:pt x="59" y="25"/>
                    <a:pt x="59" y="32"/>
                  </a:cubicBezTo>
                  <a:cubicBezTo>
                    <a:pt x="59" y="40"/>
                    <a:pt x="57" y="47"/>
                    <a:pt x="52" y="54"/>
                  </a:cubicBezTo>
                  <a:cubicBezTo>
                    <a:pt x="52" y="54"/>
                    <a:pt x="52" y="55"/>
                    <a:pt x="52" y="55"/>
                  </a:cubicBezTo>
                  <a:cubicBezTo>
                    <a:pt x="53" y="55"/>
                    <a:pt x="53" y="55"/>
                    <a:pt x="53" y="55"/>
                  </a:cubicBezTo>
                  <a:cubicBezTo>
                    <a:pt x="53" y="55"/>
                    <a:pt x="54" y="55"/>
                    <a:pt x="54" y="55"/>
                  </a:cubicBezTo>
                  <a:cubicBezTo>
                    <a:pt x="59" y="48"/>
                    <a:pt x="61" y="40"/>
                    <a:pt x="61" y="32"/>
                  </a:cubicBezTo>
                  <a:cubicBezTo>
                    <a:pt x="61" y="24"/>
                    <a:pt x="59" y="17"/>
                    <a:pt x="54" y="10"/>
                  </a:cubicBezTo>
                  <a:close/>
                  <a:moveTo>
                    <a:pt x="42" y="2"/>
                  </a:moveTo>
                  <a:cubicBezTo>
                    <a:pt x="42" y="63"/>
                    <a:pt x="42" y="63"/>
                    <a:pt x="42" y="63"/>
                  </a:cubicBezTo>
                  <a:cubicBezTo>
                    <a:pt x="42" y="64"/>
                    <a:pt x="41" y="65"/>
                    <a:pt x="40" y="65"/>
                  </a:cubicBezTo>
                  <a:cubicBezTo>
                    <a:pt x="36" y="65"/>
                    <a:pt x="36" y="65"/>
                    <a:pt x="36" y="65"/>
                  </a:cubicBezTo>
                  <a:cubicBezTo>
                    <a:pt x="36" y="65"/>
                    <a:pt x="35" y="65"/>
                    <a:pt x="35" y="64"/>
                  </a:cubicBezTo>
                  <a:cubicBezTo>
                    <a:pt x="17" y="49"/>
                    <a:pt x="17" y="49"/>
                    <a:pt x="17" y="49"/>
                  </a:cubicBezTo>
                  <a:cubicBezTo>
                    <a:pt x="7" y="49"/>
                    <a:pt x="7" y="49"/>
                    <a:pt x="7" y="49"/>
                  </a:cubicBezTo>
                  <a:cubicBezTo>
                    <a:pt x="2" y="49"/>
                    <a:pt x="2" y="49"/>
                    <a:pt x="2" y="49"/>
                  </a:cubicBezTo>
                  <a:cubicBezTo>
                    <a:pt x="0" y="49"/>
                    <a:pt x="0" y="48"/>
                    <a:pt x="0" y="47"/>
                  </a:cubicBezTo>
                  <a:cubicBezTo>
                    <a:pt x="0" y="18"/>
                    <a:pt x="0" y="18"/>
                    <a:pt x="0" y="18"/>
                  </a:cubicBezTo>
                  <a:cubicBezTo>
                    <a:pt x="0" y="17"/>
                    <a:pt x="0" y="16"/>
                    <a:pt x="2" y="16"/>
                  </a:cubicBezTo>
                  <a:cubicBezTo>
                    <a:pt x="7" y="16"/>
                    <a:pt x="7" y="16"/>
                    <a:pt x="7" y="16"/>
                  </a:cubicBezTo>
                  <a:cubicBezTo>
                    <a:pt x="17" y="16"/>
                    <a:pt x="17" y="16"/>
                    <a:pt x="17" y="16"/>
                  </a:cubicBezTo>
                  <a:cubicBezTo>
                    <a:pt x="35" y="0"/>
                    <a:pt x="35" y="0"/>
                    <a:pt x="35" y="0"/>
                  </a:cubicBezTo>
                  <a:cubicBezTo>
                    <a:pt x="35" y="0"/>
                    <a:pt x="36" y="0"/>
                    <a:pt x="36" y="0"/>
                  </a:cubicBezTo>
                  <a:cubicBezTo>
                    <a:pt x="40" y="0"/>
                    <a:pt x="40" y="0"/>
                    <a:pt x="40" y="0"/>
                  </a:cubicBezTo>
                  <a:cubicBezTo>
                    <a:pt x="41" y="0"/>
                    <a:pt x="42" y="1"/>
                    <a:pt x="42" y="2"/>
                  </a:cubicBezTo>
                  <a:close/>
                  <a:moveTo>
                    <a:pt x="6" y="23"/>
                  </a:moveTo>
                  <a:cubicBezTo>
                    <a:pt x="3" y="23"/>
                    <a:pt x="3" y="23"/>
                    <a:pt x="3" y="23"/>
                  </a:cubicBezTo>
                  <a:cubicBezTo>
                    <a:pt x="3" y="46"/>
                    <a:pt x="3" y="46"/>
                    <a:pt x="3" y="46"/>
                  </a:cubicBezTo>
                  <a:cubicBezTo>
                    <a:pt x="6" y="46"/>
                    <a:pt x="6" y="46"/>
                    <a:pt x="6" y="46"/>
                  </a:cubicBezTo>
                  <a:lnTo>
                    <a:pt x="6" y="23"/>
                  </a:lnTo>
                  <a:close/>
                  <a:moveTo>
                    <a:pt x="6" y="19"/>
                  </a:moveTo>
                  <a:cubicBezTo>
                    <a:pt x="3" y="19"/>
                    <a:pt x="3" y="19"/>
                    <a:pt x="3" y="19"/>
                  </a:cubicBezTo>
                  <a:cubicBezTo>
                    <a:pt x="3" y="21"/>
                    <a:pt x="3" y="21"/>
                    <a:pt x="3" y="21"/>
                  </a:cubicBezTo>
                  <a:cubicBezTo>
                    <a:pt x="6" y="21"/>
                    <a:pt x="6" y="21"/>
                    <a:pt x="6" y="21"/>
                  </a:cubicBezTo>
                  <a:lnTo>
                    <a:pt x="6" y="19"/>
                  </a:lnTo>
                  <a:close/>
                  <a:moveTo>
                    <a:pt x="17" y="23"/>
                  </a:moveTo>
                  <a:cubicBezTo>
                    <a:pt x="8" y="23"/>
                    <a:pt x="8" y="23"/>
                    <a:pt x="8" y="23"/>
                  </a:cubicBezTo>
                  <a:cubicBezTo>
                    <a:pt x="8" y="46"/>
                    <a:pt x="8" y="46"/>
                    <a:pt x="8" y="46"/>
                  </a:cubicBezTo>
                  <a:cubicBezTo>
                    <a:pt x="17" y="46"/>
                    <a:pt x="17" y="46"/>
                    <a:pt x="17" y="46"/>
                  </a:cubicBezTo>
                  <a:lnTo>
                    <a:pt x="17" y="23"/>
                  </a:lnTo>
                  <a:close/>
                  <a:moveTo>
                    <a:pt x="17" y="19"/>
                  </a:moveTo>
                  <a:cubicBezTo>
                    <a:pt x="8" y="19"/>
                    <a:pt x="8" y="19"/>
                    <a:pt x="8" y="19"/>
                  </a:cubicBezTo>
                  <a:cubicBezTo>
                    <a:pt x="8" y="21"/>
                    <a:pt x="8" y="21"/>
                    <a:pt x="8" y="21"/>
                  </a:cubicBezTo>
                  <a:cubicBezTo>
                    <a:pt x="17" y="21"/>
                    <a:pt x="17" y="21"/>
                    <a:pt x="17" y="21"/>
                  </a:cubicBezTo>
                  <a:lnTo>
                    <a:pt x="17" y="19"/>
                  </a:lnTo>
                  <a:close/>
                  <a:moveTo>
                    <a:pt x="35" y="4"/>
                  </a:moveTo>
                  <a:cubicBezTo>
                    <a:pt x="19" y="18"/>
                    <a:pt x="19" y="18"/>
                    <a:pt x="19" y="18"/>
                  </a:cubicBezTo>
                  <a:cubicBezTo>
                    <a:pt x="19" y="20"/>
                    <a:pt x="19" y="20"/>
                    <a:pt x="19" y="20"/>
                  </a:cubicBezTo>
                  <a:cubicBezTo>
                    <a:pt x="31" y="10"/>
                    <a:pt x="31" y="10"/>
                    <a:pt x="31" y="10"/>
                  </a:cubicBezTo>
                  <a:cubicBezTo>
                    <a:pt x="31" y="9"/>
                    <a:pt x="32" y="9"/>
                    <a:pt x="32" y="10"/>
                  </a:cubicBezTo>
                  <a:cubicBezTo>
                    <a:pt x="33" y="10"/>
                    <a:pt x="33" y="11"/>
                    <a:pt x="32" y="11"/>
                  </a:cubicBezTo>
                  <a:cubicBezTo>
                    <a:pt x="19" y="22"/>
                    <a:pt x="19" y="22"/>
                    <a:pt x="19" y="22"/>
                  </a:cubicBezTo>
                  <a:cubicBezTo>
                    <a:pt x="19" y="46"/>
                    <a:pt x="19" y="46"/>
                    <a:pt x="19" y="46"/>
                  </a:cubicBezTo>
                  <a:cubicBezTo>
                    <a:pt x="35" y="61"/>
                    <a:pt x="35" y="61"/>
                    <a:pt x="35" y="61"/>
                  </a:cubicBezTo>
                  <a:lnTo>
                    <a:pt x="35" y="4"/>
                  </a:lnTo>
                  <a:close/>
                  <a:moveTo>
                    <a:pt x="39" y="3"/>
                  </a:moveTo>
                  <a:cubicBezTo>
                    <a:pt x="37" y="3"/>
                    <a:pt x="37" y="3"/>
                    <a:pt x="37" y="3"/>
                  </a:cubicBezTo>
                  <a:cubicBezTo>
                    <a:pt x="37" y="62"/>
                    <a:pt x="37" y="62"/>
                    <a:pt x="37" y="62"/>
                  </a:cubicBezTo>
                  <a:cubicBezTo>
                    <a:pt x="39" y="62"/>
                    <a:pt x="39" y="62"/>
                    <a:pt x="39" y="62"/>
                  </a:cubicBezTo>
                  <a:lnTo>
                    <a:pt x="39" y="3"/>
                  </a:lnTo>
                  <a:close/>
                  <a:moveTo>
                    <a:pt x="48" y="17"/>
                  </a:moveTo>
                  <a:cubicBezTo>
                    <a:pt x="48" y="17"/>
                    <a:pt x="47" y="17"/>
                    <a:pt x="47" y="17"/>
                  </a:cubicBezTo>
                  <a:cubicBezTo>
                    <a:pt x="46" y="17"/>
                    <a:pt x="46" y="18"/>
                    <a:pt x="46" y="18"/>
                  </a:cubicBezTo>
                  <a:cubicBezTo>
                    <a:pt x="49" y="23"/>
                    <a:pt x="50" y="28"/>
                    <a:pt x="50" y="32"/>
                  </a:cubicBezTo>
                  <a:cubicBezTo>
                    <a:pt x="50" y="37"/>
                    <a:pt x="49" y="42"/>
                    <a:pt x="46" y="46"/>
                  </a:cubicBezTo>
                  <a:cubicBezTo>
                    <a:pt x="46" y="47"/>
                    <a:pt x="46" y="47"/>
                    <a:pt x="47" y="48"/>
                  </a:cubicBezTo>
                  <a:cubicBezTo>
                    <a:pt x="47" y="48"/>
                    <a:pt x="47" y="48"/>
                    <a:pt x="47" y="48"/>
                  </a:cubicBezTo>
                  <a:cubicBezTo>
                    <a:pt x="47" y="48"/>
                    <a:pt x="48" y="48"/>
                    <a:pt x="48" y="47"/>
                  </a:cubicBezTo>
                  <a:cubicBezTo>
                    <a:pt x="51" y="43"/>
                    <a:pt x="52" y="38"/>
                    <a:pt x="52" y="32"/>
                  </a:cubicBezTo>
                  <a:cubicBezTo>
                    <a:pt x="52" y="27"/>
                    <a:pt x="51" y="22"/>
                    <a:pt x="48"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4890402" y="3726517"/>
            <a:ext cx="588116" cy="588116"/>
            <a:chOff x="5794224" y="2485418"/>
            <a:chExt cx="691117" cy="691117"/>
          </a:xfrm>
        </p:grpSpPr>
        <p:sp>
          <p:nvSpPr>
            <p:cNvPr id="97" name="Oval 96"/>
            <p:cNvSpPr/>
            <p:nvPr/>
          </p:nvSpPr>
          <p:spPr>
            <a:xfrm>
              <a:off x="5794224" y="2485418"/>
              <a:ext cx="691117" cy="691117"/>
            </a:xfrm>
            <a:prstGeom prst="ellipse">
              <a:avLst/>
            </a:prstGeom>
            <a:gradFill>
              <a:gsLst>
                <a:gs pos="100000">
                  <a:schemeClr val="accent4">
                    <a:lumMod val="75000"/>
                  </a:schemeClr>
                </a:gs>
                <a:gs pos="0">
                  <a:schemeClr val="accent4"/>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8" name="Freeform 280"/>
            <p:cNvSpPr>
              <a:spLocks noEditPoints="1"/>
            </p:cNvSpPr>
            <p:nvPr/>
          </p:nvSpPr>
          <p:spPr bwMode="auto">
            <a:xfrm>
              <a:off x="6001615" y="2653908"/>
              <a:ext cx="276331" cy="301950"/>
            </a:xfrm>
            <a:custGeom>
              <a:avLst/>
              <a:gdLst>
                <a:gd name="T0" fmla="*/ 12 w 64"/>
                <a:gd name="T1" fmla="*/ 45 h 67"/>
                <a:gd name="T2" fmla="*/ 12 w 64"/>
                <a:gd name="T3" fmla="*/ 63 h 67"/>
                <a:gd name="T4" fmla="*/ 8 w 64"/>
                <a:gd name="T5" fmla="*/ 67 h 67"/>
                <a:gd name="T6" fmla="*/ 4 w 64"/>
                <a:gd name="T7" fmla="*/ 67 h 67"/>
                <a:gd name="T8" fmla="*/ 0 w 64"/>
                <a:gd name="T9" fmla="*/ 63 h 67"/>
                <a:gd name="T10" fmla="*/ 0 w 64"/>
                <a:gd name="T11" fmla="*/ 45 h 67"/>
                <a:gd name="T12" fmla="*/ 4 w 64"/>
                <a:gd name="T13" fmla="*/ 41 h 67"/>
                <a:gd name="T14" fmla="*/ 8 w 64"/>
                <a:gd name="T15" fmla="*/ 41 h 67"/>
                <a:gd name="T16" fmla="*/ 12 w 64"/>
                <a:gd name="T17" fmla="*/ 45 h 67"/>
                <a:gd name="T18" fmla="*/ 26 w 64"/>
                <a:gd name="T19" fmla="*/ 26 h 67"/>
                <a:gd name="T20" fmla="*/ 21 w 64"/>
                <a:gd name="T21" fmla="*/ 26 h 67"/>
                <a:gd name="T22" fmla="*/ 17 w 64"/>
                <a:gd name="T23" fmla="*/ 30 h 67"/>
                <a:gd name="T24" fmla="*/ 17 w 64"/>
                <a:gd name="T25" fmla="*/ 63 h 67"/>
                <a:gd name="T26" fmla="*/ 21 w 64"/>
                <a:gd name="T27" fmla="*/ 67 h 67"/>
                <a:gd name="T28" fmla="*/ 26 w 64"/>
                <a:gd name="T29" fmla="*/ 67 h 67"/>
                <a:gd name="T30" fmla="*/ 30 w 64"/>
                <a:gd name="T31" fmla="*/ 63 h 67"/>
                <a:gd name="T32" fmla="*/ 30 w 64"/>
                <a:gd name="T33" fmla="*/ 30 h 67"/>
                <a:gd name="T34" fmla="*/ 26 w 64"/>
                <a:gd name="T35" fmla="*/ 26 h 67"/>
                <a:gd name="T36" fmla="*/ 43 w 64"/>
                <a:gd name="T37" fmla="*/ 32 h 67"/>
                <a:gd name="T38" fmla="*/ 39 w 64"/>
                <a:gd name="T39" fmla="*/ 32 h 67"/>
                <a:gd name="T40" fmla="*/ 35 w 64"/>
                <a:gd name="T41" fmla="*/ 36 h 67"/>
                <a:gd name="T42" fmla="*/ 35 w 64"/>
                <a:gd name="T43" fmla="*/ 63 h 67"/>
                <a:gd name="T44" fmla="*/ 39 w 64"/>
                <a:gd name="T45" fmla="*/ 67 h 67"/>
                <a:gd name="T46" fmla="*/ 43 w 64"/>
                <a:gd name="T47" fmla="*/ 67 h 67"/>
                <a:gd name="T48" fmla="*/ 47 w 64"/>
                <a:gd name="T49" fmla="*/ 63 h 67"/>
                <a:gd name="T50" fmla="*/ 47 w 64"/>
                <a:gd name="T51" fmla="*/ 36 h 67"/>
                <a:gd name="T52" fmla="*/ 43 w 64"/>
                <a:gd name="T53" fmla="*/ 32 h 67"/>
                <a:gd name="T54" fmla="*/ 60 w 64"/>
                <a:gd name="T55" fmla="*/ 18 h 67"/>
                <a:gd name="T56" fmla="*/ 56 w 64"/>
                <a:gd name="T57" fmla="*/ 18 h 67"/>
                <a:gd name="T58" fmla="*/ 52 w 64"/>
                <a:gd name="T59" fmla="*/ 22 h 67"/>
                <a:gd name="T60" fmla="*/ 52 w 64"/>
                <a:gd name="T61" fmla="*/ 63 h 67"/>
                <a:gd name="T62" fmla="*/ 56 w 64"/>
                <a:gd name="T63" fmla="*/ 67 h 67"/>
                <a:gd name="T64" fmla="*/ 60 w 64"/>
                <a:gd name="T65" fmla="*/ 67 h 67"/>
                <a:gd name="T66" fmla="*/ 64 w 64"/>
                <a:gd name="T67" fmla="*/ 63 h 67"/>
                <a:gd name="T68" fmla="*/ 64 w 64"/>
                <a:gd name="T69" fmla="*/ 22 h 67"/>
                <a:gd name="T70" fmla="*/ 60 w 64"/>
                <a:gd name="T71" fmla="*/ 18 h 67"/>
                <a:gd name="T72" fmla="*/ 21 w 64"/>
                <a:gd name="T73" fmla="*/ 13 h 67"/>
                <a:gd name="T74" fmla="*/ 41 w 64"/>
                <a:gd name="T75" fmla="*/ 27 h 67"/>
                <a:gd name="T76" fmla="*/ 58 w 64"/>
                <a:gd name="T77" fmla="*/ 5 h 67"/>
                <a:gd name="T78" fmla="*/ 59 w 64"/>
                <a:gd name="T79" fmla="*/ 6 h 67"/>
                <a:gd name="T80" fmla="*/ 60 w 64"/>
                <a:gd name="T81" fmla="*/ 0 h 67"/>
                <a:gd name="T82" fmla="*/ 54 w 64"/>
                <a:gd name="T83" fmla="*/ 3 h 67"/>
                <a:gd name="T84" fmla="*/ 56 w 64"/>
                <a:gd name="T85" fmla="*/ 4 h 67"/>
                <a:gd name="T86" fmla="*/ 40 w 64"/>
                <a:gd name="T87" fmla="*/ 23 h 67"/>
                <a:gd name="T88" fmla="*/ 20 w 64"/>
                <a:gd name="T89" fmla="*/ 9 h 67"/>
                <a:gd name="T90" fmla="*/ 0 w 64"/>
                <a:gd name="T91" fmla="*/ 29 h 67"/>
                <a:gd name="T92" fmla="*/ 2 w 64"/>
                <a:gd name="T93" fmla="*/ 31 h 67"/>
                <a:gd name="T94" fmla="*/ 21 w 64"/>
                <a:gd name="T95" fmla="*/ 1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9" name="Group 98"/>
          <p:cNvGrpSpPr/>
          <p:nvPr/>
        </p:nvGrpSpPr>
        <p:grpSpPr>
          <a:xfrm>
            <a:off x="5898451" y="3210734"/>
            <a:ext cx="588116" cy="588116"/>
            <a:chOff x="7358486" y="2485418"/>
            <a:chExt cx="691117" cy="691117"/>
          </a:xfrm>
        </p:grpSpPr>
        <p:sp>
          <p:nvSpPr>
            <p:cNvPr id="100" name="Oval 99"/>
            <p:cNvSpPr/>
            <p:nvPr/>
          </p:nvSpPr>
          <p:spPr>
            <a:xfrm>
              <a:off x="7358486" y="2485418"/>
              <a:ext cx="691117" cy="691117"/>
            </a:xfrm>
            <a:prstGeom prst="ellipse">
              <a:avLst/>
            </a:prstGeom>
            <a:gradFill>
              <a:gsLst>
                <a:gs pos="100000">
                  <a:schemeClr val="accent5">
                    <a:lumMod val="75000"/>
                  </a:schemeClr>
                </a:gs>
                <a:gs pos="0">
                  <a:schemeClr val="accent5"/>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101" name="Freeform 163"/>
            <p:cNvSpPr>
              <a:spLocks noEditPoints="1"/>
            </p:cNvSpPr>
            <p:nvPr/>
          </p:nvSpPr>
          <p:spPr bwMode="auto">
            <a:xfrm>
              <a:off x="7502847" y="2682874"/>
              <a:ext cx="327719" cy="327718"/>
            </a:xfrm>
            <a:custGeom>
              <a:avLst/>
              <a:gdLst>
                <a:gd name="T0" fmla="*/ 27 w 76"/>
                <a:gd name="T1" fmla="*/ 17 h 73"/>
                <a:gd name="T2" fmla="*/ 70 w 76"/>
                <a:gd name="T3" fmla="*/ 17 h 73"/>
                <a:gd name="T4" fmla="*/ 47 w 76"/>
                <a:gd name="T5" fmla="*/ 25 h 73"/>
                <a:gd name="T6" fmla="*/ 51 w 76"/>
                <a:gd name="T7" fmla="*/ 29 h 73"/>
                <a:gd name="T8" fmla="*/ 65 w 76"/>
                <a:gd name="T9" fmla="*/ 34 h 73"/>
                <a:gd name="T10" fmla="*/ 65 w 76"/>
                <a:gd name="T11" fmla="*/ 41 h 73"/>
                <a:gd name="T12" fmla="*/ 65 w 76"/>
                <a:gd name="T13" fmla="*/ 47 h 73"/>
                <a:gd name="T14" fmla="*/ 65 w 76"/>
                <a:gd name="T15" fmla="*/ 53 h 73"/>
                <a:gd name="T16" fmla="*/ 65 w 76"/>
                <a:gd name="T17" fmla="*/ 59 h 73"/>
                <a:gd name="T18" fmla="*/ 76 w 76"/>
                <a:gd name="T19" fmla="*/ 56 h 73"/>
                <a:gd name="T20" fmla="*/ 67 w 76"/>
                <a:gd name="T21" fmla="*/ 58 h 73"/>
                <a:gd name="T22" fmla="*/ 67 w 76"/>
                <a:gd name="T23" fmla="*/ 52 h 73"/>
                <a:gd name="T24" fmla="*/ 67 w 76"/>
                <a:gd name="T25" fmla="*/ 52 h 73"/>
                <a:gd name="T26" fmla="*/ 67 w 76"/>
                <a:gd name="T27" fmla="*/ 42 h 73"/>
                <a:gd name="T28" fmla="*/ 67 w 76"/>
                <a:gd name="T29" fmla="*/ 36 h 73"/>
                <a:gd name="T30" fmla="*/ 67 w 76"/>
                <a:gd name="T31" fmla="*/ 34 h 73"/>
                <a:gd name="T32" fmla="*/ 70 w 76"/>
                <a:gd name="T33" fmla="*/ 57 h 73"/>
                <a:gd name="T34" fmla="*/ 70 w 76"/>
                <a:gd name="T35" fmla="*/ 57 h 73"/>
                <a:gd name="T36" fmla="*/ 70 w 76"/>
                <a:gd name="T37" fmla="*/ 48 h 73"/>
                <a:gd name="T38" fmla="*/ 69 w 76"/>
                <a:gd name="T39" fmla="*/ 42 h 73"/>
                <a:gd name="T40" fmla="*/ 69 w 76"/>
                <a:gd name="T41" fmla="*/ 40 h 73"/>
                <a:gd name="T42" fmla="*/ 70 w 76"/>
                <a:gd name="T43" fmla="*/ 33 h 73"/>
                <a:gd name="T44" fmla="*/ 70 w 76"/>
                <a:gd name="T45" fmla="*/ 33 h 73"/>
                <a:gd name="T46" fmla="*/ 68 w 76"/>
                <a:gd name="T47" fmla="*/ 25 h 73"/>
                <a:gd name="T48" fmla="*/ 67 w 76"/>
                <a:gd name="T49" fmla="*/ 24 h 73"/>
                <a:gd name="T50" fmla="*/ 51 w 76"/>
                <a:gd name="T51" fmla="*/ 17 h 73"/>
                <a:gd name="T52" fmla="*/ 70 w 76"/>
                <a:gd name="T53" fmla="*/ 11 h 73"/>
                <a:gd name="T54" fmla="*/ 73 w 76"/>
                <a:gd name="T55" fmla="*/ 53 h 73"/>
                <a:gd name="T56" fmla="*/ 73 w 76"/>
                <a:gd name="T57" fmla="*/ 20 h 73"/>
                <a:gd name="T58" fmla="*/ 72 w 76"/>
                <a:gd name="T59" fmla="*/ 14 h 73"/>
                <a:gd name="T60" fmla="*/ 72 w 76"/>
                <a:gd name="T61" fmla="*/ 14 h 73"/>
                <a:gd name="T62" fmla="*/ 72 w 76"/>
                <a:gd name="T63" fmla="*/ 22 h 73"/>
                <a:gd name="T64" fmla="*/ 72 w 76"/>
                <a:gd name="T65" fmla="*/ 33 h 73"/>
                <a:gd name="T66" fmla="*/ 73 w 76"/>
                <a:gd name="T67" fmla="*/ 38 h 73"/>
                <a:gd name="T68" fmla="*/ 73 w 76"/>
                <a:gd name="T69" fmla="*/ 41 h 73"/>
                <a:gd name="T70" fmla="*/ 73 w 76"/>
                <a:gd name="T71" fmla="*/ 41 h 73"/>
                <a:gd name="T72" fmla="*/ 72 w 76"/>
                <a:gd name="T73" fmla="*/ 47 h 73"/>
                <a:gd name="T74" fmla="*/ 30 w 76"/>
                <a:gd name="T75" fmla="*/ 7 h 73"/>
                <a:gd name="T76" fmla="*/ 27 w 76"/>
                <a:gd name="T77" fmla="*/ 24 h 73"/>
                <a:gd name="T78" fmla="*/ 27 w 76"/>
                <a:gd name="T79" fmla="*/ 24 h 73"/>
                <a:gd name="T80" fmla="*/ 47 w 76"/>
                <a:gd name="T81" fmla="*/ 46 h 73"/>
                <a:gd name="T82" fmla="*/ 27 w 76"/>
                <a:gd name="T83" fmla="*/ 73 h 73"/>
                <a:gd name="T84" fmla="*/ 3 w 76"/>
                <a:gd name="T85" fmla="*/ 46 h 73"/>
                <a:gd name="T86" fmla="*/ 23 w 76"/>
                <a:gd name="T87" fmla="*/ 40 h 73"/>
                <a:gd name="T88" fmla="*/ 29 w 76"/>
                <a:gd name="T89" fmla="*/ 61 h 73"/>
                <a:gd name="T90" fmla="*/ 20 w 76"/>
                <a:gd name="T91" fmla="*/ 52 h 73"/>
                <a:gd name="T92" fmla="*/ 31 w 76"/>
                <a:gd name="T93" fmla="*/ 52 h 73"/>
                <a:gd name="T94" fmla="*/ 25 w 76"/>
                <a:gd name="T95" fmla="*/ 30 h 73"/>
                <a:gd name="T96" fmla="*/ 34 w 76"/>
                <a:gd name="T97" fmla="*/ 40 h 73"/>
                <a:gd name="T98" fmla="*/ 23 w 76"/>
                <a:gd name="T9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73">
                  <a:moveTo>
                    <a:pt x="51" y="0"/>
                  </a:moveTo>
                  <a:cubicBezTo>
                    <a:pt x="42" y="0"/>
                    <a:pt x="27" y="2"/>
                    <a:pt x="27" y="7"/>
                  </a:cubicBezTo>
                  <a:cubicBezTo>
                    <a:pt x="27" y="17"/>
                    <a:pt x="27" y="17"/>
                    <a:pt x="27" y="17"/>
                  </a:cubicBezTo>
                  <a:cubicBezTo>
                    <a:pt x="27" y="17"/>
                    <a:pt x="27" y="17"/>
                    <a:pt x="27" y="17"/>
                  </a:cubicBezTo>
                  <a:cubicBezTo>
                    <a:pt x="28" y="17"/>
                    <a:pt x="29" y="17"/>
                    <a:pt x="30" y="17"/>
                  </a:cubicBezTo>
                  <a:cubicBezTo>
                    <a:pt x="30" y="16"/>
                    <a:pt x="30" y="16"/>
                    <a:pt x="30" y="16"/>
                  </a:cubicBezTo>
                  <a:cubicBezTo>
                    <a:pt x="35" y="18"/>
                    <a:pt x="45" y="19"/>
                    <a:pt x="51" y="19"/>
                  </a:cubicBezTo>
                  <a:cubicBezTo>
                    <a:pt x="56" y="19"/>
                    <a:pt x="65" y="19"/>
                    <a:pt x="70" y="17"/>
                  </a:cubicBezTo>
                  <a:cubicBezTo>
                    <a:pt x="70" y="21"/>
                    <a:pt x="70" y="21"/>
                    <a:pt x="70" y="21"/>
                  </a:cubicBezTo>
                  <a:cubicBezTo>
                    <a:pt x="66" y="22"/>
                    <a:pt x="60" y="23"/>
                    <a:pt x="51" y="23"/>
                  </a:cubicBezTo>
                  <a:cubicBezTo>
                    <a:pt x="49" y="23"/>
                    <a:pt x="47" y="23"/>
                    <a:pt x="45" y="23"/>
                  </a:cubicBezTo>
                  <a:cubicBezTo>
                    <a:pt x="45" y="24"/>
                    <a:pt x="46" y="24"/>
                    <a:pt x="47" y="25"/>
                  </a:cubicBezTo>
                  <a:cubicBezTo>
                    <a:pt x="49" y="25"/>
                    <a:pt x="50" y="25"/>
                    <a:pt x="51" y="25"/>
                  </a:cubicBezTo>
                  <a:cubicBezTo>
                    <a:pt x="55" y="25"/>
                    <a:pt x="60" y="25"/>
                    <a:pt x="65" y="24"/>
                  </a:cubicBezTo>
                  <a:cubicBezTo>
                    <a:pt x="65" y="28"/>
                    <a:pt x="65" y="28"/>
                    <a:pt x="65" y="28"/>
                  </a:cubicBezTo>
                  <a:cubicBezTo>
                    <a:pt x="62" y="29"/>
                    <a:pt x="57" y="29"/>
                    <a:pt x="51" y="29"/>
                  </a:cubicBezTo>
                  <a:cubicBezTo>
                    <a:pt x="51" y="29"/>
                    <a:pt x="51" y="29"/>
                    <a:pt x="51" y="29"/>
                  </a:cubicBezTo>
                  <a:cubicBezTo>
                    <a:pt x="51" y="30"/>
                    <a:pt x="52" y="31"/>
                    <a:pt x="52" y="31"/>
                  </a:cubicBezTo>
                  <a:cubicBezTo>
                    <a:pt x="56" y="31"/>
                    <a:pt x="61" y="31"/>
                    <a:pt x="65" y="30"/>
                  </a:cubicBezTo>
                  <a:cubicBezTo>
                    <a:pt x="65" y="34"/>
                    <a:pt x="65" y="34"/>
                    <a:pt x="65" y="34"/>
                  </a:cubicBezTo>
                  <a:cubicBezTo>
                    <a:pt x="62" y="35"/>
                    <a:pt x="58" y="35"/>
                    <a:pt x="54" y="36"/>
                  </a:cubicBezTo>
                  <a:cubicBezTo>
                    <a:pt x="54" y="36"/>
                    <a:pt x="54" y="37"/>
                    <a:pt x="55" y="37"/>
                  </a:cubicBezTo>
                  <a:cubicBezTo>
                    <a:pt x="58" y="37"/>
                    <a:pt x="62" y="37"/>
                    <a:pt x="65" y="36"/>
                  </a:cubicBezTo>
                  <a:cubicBezTo>
                    <a:pt x="65" y="41"/>
                    <a:pt x="65" y="41"/>
                    <a:pt x="65" y="41"/>
                  </a:cubicBezTo>
                  <a:cubicBezTo>
                    <a:pt x="63" y="41"/>
                    <a:pt x="59" y="41"/>
                    <a:pt x="56" y="42"/>
                  </a:cubicBezTo>
                  <a:cubicBezTo>
                    <a:pt x="56" y="42"/>
                    <a:pt x="56" y="43"/>
                    <a:pt x="56" y="44"/>
                  </a:cubicBezTo>
                  <a:cubicBezTo>
                    <a:pt x="59" y="43"/>
                    <a:pt x="62" y="43"/>
                    <a:pt x="65" y="43"/>
                  </a:cubicBezTo>
                  <a:cubicBezTo>
                    <a:pt x="65" y="47"/>
                    <a:pt x="65" y="47"/>
                    <a:pt x="65" y="47"/>
                  </a:cubicBezTo>
                  <a:cubicBezTo>
                    <a:pt x="63" y="47"/>
                    <a:pt x="60" y="48"/>
                    <a:pt x="56" y="48"/>
                  </a:cubicBezTo>
                  <a:cubicBezTo>
                    <a:pt x="56" y="48"/>
                    <a:pt x="56" y="49"/>
                    <a:pt x="56" y="50"/>
                  </a:cubicBezTo>
                  <a:cubicBezTo>
                    <a:pt x="59" y="50"/>
                    <a:pt x="62" y="49"/>
                    <a:pt x="65" y="49"/>
                  </a:cubicBezTo>
                  <a:cubicBezTo>
                    <a:pt x="65" y="53"/>
                    <a:pt x="65" y="53"/>
                    <a:pt x="65" y="53"/>
                  </a:cubicBezTo>
                  <a:cubicBezTo>
                    <a:pt x="62" y="53"/>
                    <a:pt x="59" y="54"/>
                    <a:pt x="55" y="54"/>
                  </a:cubicBezTo>
                  <a:cubicBezTo>
                    <a:pt x="55" y="55"/>
                    <a:pt x="54" y="55"/>
                    <a:pt x="54" y="56"/>
                  </a:cubicBezTo>
                  <a:cubicBezTo>
                    <a:pt x="57" y="56"/>
                    <a:pt x="62" y="56"/>
                    <a:pt x="65" y="55"/>
                  </a:cubicBezTo>
                  <a:cubicBezTo>
                    <a:pt x="65" y="59"/>
                    <a:pt x="65" y="59"/>
                    <a:pt x="65" y="59"/>
                  </a:cubicBezTo>
                  <a:cubicBezTo>
                    <a:pt x="62" y="59"/>
                    <a:pt x="58" y="60"/>
                    <a:pt x="52" y="60"/>
                  </a:cubicBezTo>
                  <a:cubicBezTo>
                    <a:pt x="52" y="61"/>
                    <a:pt x="51" y="62"/>
                    <a:pt x="50" y="63"/>
                  </a:cubicBezTo>
                  <a:cubicBezTo>
                    <a:pt x="51" y="63"/>
                    <a:pt x="51" y="63"/>
                    <a:pt x="51" y="63"/>
                  </a:cubicBezTo>
                  <a:cubicBezTo>
                    <a:pt x="60" y="63"/>
                    <a:pt x="76" y="61"/>
                    <a:pt x="76" y="56"/>
                  </a:cubicBezTo>
                  <a:cubicBezTo>
                    <a:pt x="76" y="7"/>
                    <a:pt x="76" y="7"/>
                    <a:pt x="76" y="7"/>
                  </a:cubicBezTo>
                  <a:cubicBezTo>
                    <a:pt x="76" y="2"/>
                    <a:pt x="60" y="0"/>
                    <a:pt x="51" y="0"/>
                  </a:cubicBezTo>
                  <a:close/>
                  <a:moveTo>
                    <a:pt x="67" y="58"/>
                  </a:moveTo>
                  <a:cubicBezTo>
                    <a:pt x="67" y="58"/>
                    <a:pt x="67" y="58"/>
                    <a:pt x="67" y="58"/>
                  </a:cubicBezTo>
                  <a:cubicBezTo>
                    <a:pt x="67" y="55"/>
                    <a:pt x="67" y="55"/>
                    <a:pt x="67" y="55"/>
                  </a:cubicBezTo>
                  <a:cubicBezTo>
                    <a:pt x="67" y="55"/>
                    <a:pt x="67" y="55"/>
                    <a:pt x="67" y="54"/>
                  </a:cubicBezTo>
                  <a:lnTo>
                    <a:pt x="67" y="58"/>
                  </a:lnTo>
                  <a:close/>
                  <a:moveTo>
                    <a:pt x="67" y="52"/>
                  </a:moveTo>
                  <a:cubicBezTo>
                    <a:pt x="67" y="52"/>
                    <a:pt x="67" y="52"/>
                    <a:pt x="67" y="52"/>
                  </a:cubicBezTo>
                  <a:cubicBezTo>
                    <a:pt x="67" y="48"/>
                    <a:pt x="67" y="48"/>
                    <a:pt x="67" y="48"/>
                  </a:cubicBezTo>
                  <a:cubicBezTo>
                    <a:pt x="67" y="48"/>
                    <a:pt x="67" y="48"/>
                    <a:pt x="67" y="48"/>
                  </a:cubicBezTo>
                  <a:lnTo>
                    <a:pt x="67" y="52"/>
                  </a:lnTo>
                  <a:close/>
                  <a:moveTo>
                    <a:pt x="67" y="46"/>
                  </a:moveTo>
                  <a:cubicBezTo>
                    <a:pt x="67" y="46"/>
                    <a:pt x="67" y="46"/>
                    <a:pt x="67" y="46"/>
                  </a:cubicBezTo>
                  <a:cubicBezTo>
                    <a:pt x="67" y="42"/>
                    <a:pt x="67" y="42"/>
                    <a:pt x="67" y="42"/>
                  </a:cubicBezTo>
                  <a:cubicBezTo>
                    <a:pt x="67" y="42"/>
                    <a:pt x="67" y="42"/>
                    <a:pt x="67" y="42"/>
                  </a:cubicBezTo>
                  <a:lnTo>
                    <a:pt x="67" y="46"/>
                  </a:lnTo>
                  <a:close/>
                  <a:moveTo>
                    <a:pt x="67" y="40"/>
                  </a:moveTo>
                  <a:cubicBezTo>
                    <a:pt x="67" y="40"/>
                    <a:pt x="67" y="40"/>
                    <a:pt x="67" y="40"/>
                  </a:cubicBezTo>
                  <a:cubicBezTo>
                    <a:pt x="67" y="36"/>
                    <a:pt x="67" y="36"/>
                    <a:pt x="67" y="36"/>
                  </a:cubicBezTo>
                  <a:cubicBezTo>
                    <a:pt x="67" y="36"/>
                    <a:pt x="67" y="36"/>
                    <a:pt x="67" y="36"/>
                  </a:cubicBezTo>
                  <a:lnTo>
                    <a:pt x="67" y="40"/>
                  </a:lnTo>
                  <a:close/>
                  <a:moveTo>
                    <a:pt x="67" y="34"/>
                  </a:moveTo>
                  <a:cubicBezTo>
                    <a:pt x="67" y="34"/>
                    <a:pt x="67" y="34"/>
                    <a:pt x="67" y="34"/>
                  </a:cubicBezTo>
                  <a:cubicBezTo>
                    <a:pt x="67" y="30"/>
                    <a:pt x="67" y="30"/>
                    <a:pt x="67" y="30"/>
                  </a:cubicBezTo>
                  <a:cubicBezTo>
                    <a:pt x="67" y="30"/>
                    <a:pt x="67" y="30"/>
                    <a:pt x="67" y="30"/>
                  </a:cubicBezTo>
                  <a:lnTo>
                    <a:pt x="67" y="34"/>
                  </a:lnTo>
                  <a:close/>
                  <a:moveTo>
                    <a:pt x="70" y="57"/>
                  </a:moveTo>
                  <a:cubicBezTo>
                    <a:pt x="70" y="57"/>
                    <a:pt x="70" y="57"/>
                    <a:pt x="69" y="58"/>
                  </a:cubicBezTo>
                  <a:cubicBezTo>
                    <a:pt x="69" y="54"/>
                    <a:pt x="69" y="54"/>
                    <a:pt x="69" y="54"/>
                  </a:cubicBezTo>
                  <a:cubicBezTo>
                    <a:pt x="70" y="54"/>
                    <a:pt x="70" y="54"/>
                    <a:pt x="70" y="54"/>
                  </a:cubicBezTo>
                  <a:lnTo>
                    <a:pt x="70" y="57"/>
                  </a:lnTo>
                  <a:close/>
                  <a:moveTo>
                    <a:pt x="70" y="52"/>
                  </a:moveTo>
                  <a:cubicBezTo>
                    <a:pt x="70" y="52"/>
                    <a:pt x="70" y="52"/>
                    <a:pt x="69" y="52"/>
                  </a:cubicBezTo>
                  <a:cubicBezTo>
                    <a:pt x="69" y="48"/>
                    <a:pt x="69" y="48"/>
                    <a:pt x="69" y="48"/>
                  </a:cubicBezTo>
                  <a:cubicBezTo>
                    <a:pt x="70" y="48"/>
                    <a:pt x="70" y="48"/>
                    <a:pt x="70" y="48"/>
                  </a:cubicBezTo>
                  <a:lnTo>
                    <a:pt x="70" y="52"/>
                  </a:lnTo>
                  <a:close/>
                  <a:moveTo>
                    <a:pt x="70" y="46"/>
                  </a:moveTo>
                  <a:cubicBezTo>
                    <a:pt x="70" y="46"/>
                    <a:pt x="70" y="46"/>
                    <a:pt x="69" y="46"/>
                  </a:cubicBezTo>
                  <a:cubicBezTo>
                    <a:pt x="69" y="42"/>
                    <a:pt x="69" y="42"/>
                    <a:pt x="69" y="42"/>
                  </a:cubicBezTo>
                  <a:cubicBezTo>
                    <a:pt x="70" y="42"/>
                    <a:pt x="70" y="42"/>
                    <a:pt x="70" y="42"/>
                  </a:cubicBezTo>
                  <a:lnTo>
                    <a:pt x="70" y="46"/>
                  </a:lnTo>
                  <a:close/>
                  <a:moveTo>
                    <a:pt x="70" y="40"/>
                  </a:moveTo>
                  <a:cubicBezTo>
                    <a:pt x="70" y="40"/>
                    <a:pt x="70" y="40"/>
                    <a:pt x="69" y="40"/>
                  </a:cubicBezTo>
                  <a:cubicBezTo>
                    <a:pt x="69" y="36"/>
                    <a:pt x="69" y="36"/>
                    <a:pt x="69" y="36"/>
                  </a:cubicBezTo>
                  <a:cubicBezTo>
                    <a:pt x="70" y="36"/>
                    <a:pt x="70" y="36"/>
                    <a:pt x="70" y="35"/>
                  </a:cubicBezTo>
                  <a:lnTo>
                    <a:pt x="70" y="40"/>
                  </a:lnTo>
                  <a:close/>
                  <a:moveTo>
                    <a:pt x="70" y="33"/>
                  </a:moveTo>
                  <a:cubicBezTo>
                    <a:pt x="70" y="33"/>
                    <a:pt x="70" y="33"/>
                    <a:pt x="69" y="33"/>
                  </a:cubicBezTo>
                  <a:cubicBezTo>
                    <a:pt x="69" y="29"/>
                    <a:pt x="69" y="29"/>
                    <a:pt x="69" y="29"/>
                  </a:cubicBezTo>
                  <a:cubicBezTo>
                    <a:pt x="70" y="29"/>
                    <a:pt x="70" y="29"/>
                    <a:pt x="70" y="29"/>
                  </a:cubicBezTo>
                  <a:lnTo>
                    <a:pt x="70" y="33"/>
                  </a:lnTo>
                  <a:close/>
                  <a:moveTo>
                    <a:pt x="70" y="27"/>
                  </a:moveTo>
                  <a:cubicBezTo>
                    <a:pt x="70" y="27"/>
                    <a:pt x="70" y="27"/>
                    <a:pt x="69" y="27"/>
                  </a:cubicBezTo>
                  <a:cubicBezTo>
                    <a:pt x="69" y="26"/>
                    <a:pt x="69" y="26"/>
                    <a:pt x="69" y="26"/>
                  </a:cubicBezTo>
                  <a:cubicBezTo>
                    <a:pt x="69" y="25"/>
                    <a:pt x="69" y="25"/>
                    <a:pt x="68" y="25"/>
                  </a:cubicBezTo>
                  <a:cubicBezTo>
                    <a:pt x="68" y="25"/>
                    <a:pt x="67" y="25"/>
                    <a:pt x="67" y="26"/>
                  </a:cubicBezTo>
                  <a:cubicBezTo>
                    <a:pt x="67" y="28"/>
                    <a:pt x="67" y="28"/>
                    <a:pt x="67" y="28"/>
                  </a:cubicBezTo>
                  <a:cubicBezTo>
                    <a:pt x="67" y="28"/>
                    <a:pt x="67" y="28"/>
                    <a:pt x="67" y="28"/>
                  </a:cubicBezTo>
                  <a:cubicBezTo>
                    <a:pt x="67" y="24"/>
                    <a:pt x="67" y="24"/>
                    <a:pt x="67" y="24"/>
                  </a:cubicBezTo>
                  <a:cubicBezTo>
                    <a:pt x="68" y="24"/>
                    <a:pt x="69" y="23"/>
                    <a:pt x="70" y="23"/>
                  </a:cubicBezTo>
                  <a:lnTo>
                    <a:pt x="70" y="27"/>
                  </a:lnTo>
                  <a:close/>
                  <a:moveTo>
                    <a:pt x="70" y="15"/>
                  </a:moveTo>
                  <a:cubicBezTo>
                    <a:pt x="66" y="16"/>
                    <a:pt x="60" y="17"/>
                    <a:pt x="51" y="17"/>
                  </a:cubicBezTo>
                  <a:cubicBezTo>
                    <a:pt x="39" y="17"/>
                    <a:pt x="32" y="15"/>
                    <a:pt x="30" y="14"/>
                  </a:cubicBezTo>
                  <a:cubicBezTo>
                    <a:pt x="30" y="10"/>
                    <a:pt x="30" y="10"/>
                    <a:pt x="30" y="10"/>
                  </a:cubicBezTo>
                  <a:cubicBezTo>
                    <a:pt x="35" y="13"/>
                    <a:pt x="45" y="14"/>
                    <a:pt x="51" y="14"/>
                  </a:cubicBezTo>
                  <a:cubicBezTo>
                    <a:pt x="57" y="14"/>
                    <a:pt x="65" y="13"/>
                    <a:pt x="70" y="11"/>
                  </a:cubicBezTo>
                  <a:lnTo>
                    <a:pt x="70" y="15"/>
                  </a:lnTo>
                  <a:close/>
                  <a:moveTo>
                    <a:pt x="72" y="57"/>
                  </a:moveTo>
                  <a:cubicBezTo>
                    <a:pt x="72" y="53"/>
                    <a:pt x="72" y="53"/>
                    <a:pt x="72" y="53"/>
                  </a:cubicBezTo>
                  <a:cubicBezTo>
                    <a:pt x="72" y="53"/>
                    <a:pt x="72" y="53"/>
                    <a:pt x="73" y="53"/>
                  </a:cubicBezTo>
                  <a:cubicBezTo>
                    <a:pt x="73" y="56"/>
                    <a:pt x="73" y="56"/>
                    <a:pt x="73" y="56"/>
                  </a:cubicBezTo>
                  <a:cubicBezTo>
                    <a:pt x="73" y="56"/>
                    <a:pt x="72" y="56"/>
                    <a:pt x="72" y="57"/>
                  </a:cubicBezTo>
                  <a:close/>
                  <a:moveTo>
                    <a:pt x="73" y="16"/>
                  </a:moveTo>
                  <a:cubicBezTo>
                    <a:pt x="73" y="20"/>
                    <a:pt x="73" y="20"/>
                    <a:pt x="73" y="20"/>
                  </a:cubicBezTo>
                  <a:cubicBezTo>
                    <a:pt x="72" y="20"/>
                    <a:pt x="72" y="20"/>
                    <a:pt x="72" y="20"/>
                  </a:cubicBezTo>
                  <a:cubicBezTo>
                    <a:pt x="72" y="16"/>
                    <a:pt x="72" y="16"/>
                    <a:pt x="72" y="16"/>
                  </a:cubicBezTo>
                  <a:cubicBezTo>
                    <a:pt x="72" y="16"/>
                    <a:pt x="72" y="16"/>
                    <a:pt x="73" y="16"/>
                  </a:cubicBezTo>
                  <a:close/>
                  <a:moveTo>
                    <a:pt x="72" y="14"/>
                  </a:moveTo>
                  <a:cubicBezTo>
                    <a:pt x="72" y="11"/>
                    <a:pt x="72" y="11"/>
                    <a:pt x="72" y="11"/>
                  </a:cubicBezTo>
                  <a:cubicBezTo>
                    <a:pt x="72" y="11"/>
                    <a:pt x="72" y="10"/>
                    <a:pt x="73" y="10"/>
                  </a:cubicBezTo>
                  <a:cubicBezTo>
                    <a:pt x="73" y="14"/>
                    <a:pt x="73" y="14"/>
                    <a:pt x="73" y="14"/>
                  </a:cubicBezTo>
                  <a:cubicBezTo>
                    <a:pt x="72" y="14"/>
                    <a:pt x="72" y="14"/>
                    <a:pt x="72" y="14"/>
                  </a:cubicBezTo>
                  <a:close/>
                  <a:moveTo>
                    <a:pt x="73" y="22"/>
                  </a:moveTo>
                  <a:cubicBezTo>
                    <a:pt x="73" y="26"/>
                    <a:pt x="73" y="26"/>
                    <a:pt x="73" y="26"/>
                  </a:cubicBezTo>
                  <a:cubicBezTo>
                    <a:pt x="72" y="26"/>
                    <a:pt x="72" y="26"/>
                    <a:pt x="72" y="26"/>
                  </a:cubicBezTo>
                  <a:cubicBezTo>
                    <a:pt x="72" y="22"/>
                    <a:pt x="72" y="22"/>
                    <a:pt x="72" y="22"/>
                  </a:cubicBezTo>
                  <a:cubicBezTo>
                    <a:pt x="72" y="22"/>
                    <a:pt x="72" y="22"/>
                    <a:pt x="73" y="22"/>
                  </a:cubicBezTo>
                  <a:close/>
                  <a:moveTo>
                    <a:pt x="73" y="28"/>
                  </a:moveTo>
                  <a:cubicBezTo>
                    <a:pt x="73" y="32"/>
                    <a:pt x="73" y="32"/>
                    <a:pt x="73" y="32"/>
                  </a:cubicBezTo>
                  <a:cubicBezTo>
                    <a:pt x="72" y="32"/>
                    <a:pt x="72" y="32"/>
                    <a:pt x="72" y="33"/>
                  </a:cubicBezTo>
                  <a:cubicBezTo>
                    <a:pt x="72" y="29"/>
                    <a:pt x="72" y="29"/>
                    <a:pt x="72" y="29"/>
                  </a:cubicBezTo>
                  <a:cubicBezTo>
                    <a:pt x="72" y="28"/>
                    <a:pt x="72" y="28"/>
                    <a:pt x="73" y="28"/>
                  </a:cubicBezTo>
                  <a:close/>
                  <a:moveTo>
                    <a:pt x="73" y="34"/>
                  </a:moveTo>
                  <a:cubicBezTo>
                    <a:pt x="73" y="38"/>
                    <a:pt x="73" y="38"/>
                    <a:pt x="73" y="38"/>
                  </a:cubicBezTo>
                  <a:cubicBezTo>
                    <a:pt x="72" y="38"/>
                    <a:pt x="72" y="39"/>
                    <a:pt x="72" y="39"/>
                  </a:cubicBezTo>
                  <a:cubicBezTo>
                    <a:pt x="72" y="35"/>
                    <a:pt x="72" y="35"/>
                    <a:pt x="72" y="35"/>
                  </a:cubicBezTo>
                  <a:cubicBezTo>
                    <a:pt x="72" y="35"/>
                    <a:pt x="72" y="35"/>
                    <a:pt x="73" y="34"/>
                  </a:cubicBezTo>
                  <a:close/>
                  <a:moveTo>
                    <a:pt x="73" y="41"/>
                  </a:moveTo>
                  <a:cubicBezTo>
                    <a:pt x="73" y="44"/>
                    <a:pt x="73" y="44"/>
                    <a:pt x="73" y="44"/>
                  </a:cubicBezTo>
                  <a:cubicBezTo>
                    <a:pt x="72" y="45"/>
                    <a:pt x="72" y="45"/>
                    <a:pt x="72" y="45"/>
                  </a:cubicBezTo>
                  <a:cubicBezTo>
                    <a:pt x="72" y="41"/>
                    <a:pt x="72" y="41"/>
                    <a:pt x="72" y="41"/>
                  </a:cubicBezTo>
                  <a:cubicBezTo>
                    <a:pt x="72" y="41"/>
                    <a:pt x="72" y="41"/>
                    <a:pt x="73" y="41"/>
                  </a:cubicBezTo>
                  <a:close/>
                  <a:moveTo>
                    <a:pt x="73" y="47"/>
                  </a:moveTo>
                  <a:cubicBezTo>
                    <a:pt x="73" y="51"/>
                    <a:pt x="73" y="51"/>
                    <a:pt x="73" y="51"/>
                  </a:cubicBezTo>
                  <a:cubicBezTo>
                    <a:pt x="72" y="51"/>
                    <a:pt x="72" y="51"/>
                    <a:pt x="72" y="51"/>
                  </a:cubicBezTo>
                  <a:cubicBezTo>
                    <a:pt x="72" y="47"/>
                    <a:pt x="72" y="47"/>
                    <a:pt x="72" y="47"/>
                  </a:cubicBezTo>
                  <a:cubicBezTo>
                    <a:pt x="72" y="47"/>
                    <a:pt x="72" y="47"/>
                    <a:pt x="73" y="47"/>
                  </a:cubicBezTo>
                  <a:close/>
                  <a:moveTo>
                    <a:pt x="51" y="11"/>
                  </a:moveTo>
                  <a:cubicBezTo>
                    <a:pt x="38" y="11"/>
                    <a:pt x="31" y="8"/>
                    <a:pt x="30" y="7"/>
                  </a:cubicBezTo>
                  <a:cubicBezTo>
                    <a:pt x="30" y="7"/>
                    <a:pt x="30" y="7"/>
                    <a:pt x="30" y="7"/>
                  </a:cubicBezTo>
                  <a:cubicBezTo>
                    <a:pt x="31" y="6"/>
                    <a:pt x="38" y="3"/>
                    <a:pt x="51" y="3"/>
                  </a:cubicBezTo>
                  <a:cubicBezTo>
                    <a:pt x="64" y="3"/>
                    <a:pt x="72" y="6"/>
                    <a:pt x="73" y="7"/>
                  </a:cubicBezTo>
                  <a:cubicBezTo>
                    <a:pt x="72" y="8"/>
                    <a:pt x="64" y="11"/>
                    <a:pt x="51" y="11"/>
                  </a:cubicBezTo>
                  <a:close/>
                  <a:moveTo>
                    <a:pt x="27" y="24"/>
                  </a:moveTo>
                  <a:cubicBezTo>
                    <a:pt x="15" y="24"/>
                    <a:pt x="5" y="34"/>
                    <a:pt x="5" y="46"/>
                  </a:cubicBezTo>
                  <a:cubicBezTo>
                    <a:pt x="5" y="58"/>
                    <a:pt x="15" y="68"/>
                    <a:pt x="27" y="68"/>
                  </a:cubicBezTo>
                  <a:cubicBezTo>
                    <a:pt x="39" y="68"/>
                    <a:pt x="49" y="58"/>
                    <a:pt x="49" y="46"/>
                  </a:cubicBezTo>
                  <a:cubicBezTo>
                    <a:pt x="49" y="34"/>
                    <a:pt x="39" y="24"/>
                    <a:pt x="27" y="24"/>
                  </a:cubicBezTo>
                  <a:close/>
                  <a:moveTo>
                    <a:pt x="27" y="66"/>
                  </a:moveTo>
                  <a:cubicBezTo>
                    <a:pt x="16" y="66"/>
                    <a:pt x="7" y="57"/>
                    <a:pt x="7" y="46"/>
                  </a:cubicBezTo>
                  <a:cubicBezTo>
                    <a:pt x="7" y="35"/>
                    <a:pt x="16" y="26"/>
                    <a:pt x="27" y="26"/>
                  </a:cubicBezTo>
                  <a:cubicBezTo>
                    <a:pt x="38" y="26"/>
                    <a:pt x="47" y="35"/>
                    <a:pt x="47" y="46"/>
                  </a:cubicBezTo>
                  <a:cubicBezTo>
                    <a:pt x="47" y="57"/>
                    <a:pt x="38" y="66"/>
                    <a:pt x="27" y="66"/>
                  </a:cubicBezTo>
                  <a:close/>
                  <a:moveTo>
                    <a:pt x="27" y="19"/>
                  </a:moveTo>
                  <a:cubicBezTo>
                    <a:pt x="12" y="19"/>
                    <a:pt x="0" y="31"/>
                    <a:pt x="0" y="46"/>
                  </a:cubicBezTo>
                  <a:cubicBezTo>
                    <a:pt x="0" y="61"/>
                    <a:pt x="12" y="73"/>
                    <a:pt x="27" y="73"/>
                  </a:cubicBezTo>
                  <a:cubicBezTo>
                    <a:pt x="42" y="73"/>
                    <a:pt x="54" y="61"/>
                    <a:pt x="54" y="46"/>
                  </a:cubicBezTo>
                  <a:cubicBezTo>
                    <a:pt x="54" y="31"/>
                    <a:pt x="42" y="19"/>
                    <a:pt x="27" y="19"/>
                  </a:cubicBezTo>
                  <a:close/>
                  <a:moveTo>
                    <a:pt x="27" y="70"/>
                  </a:moveTo>
                  <a:cubicBezTo>
                    <a:pt x="14" y="70"/>
                    <a:pt x="3" y="59"/>
                    <a:pt x="3" y="46"/>
                  </a:cubicBezTo>
                  <a:cubicBezTo>
                    <a:pt x="3" y="33"/>
                    <a:pt x="14" y="22"/>
                    <a:pt x="27" y="22"/>
                  </a:cubicBezTo>
                  <a:cubicBezTo>
                    <a:pt x="40" y="22"/>
                    <a:pt x="51" y="33"/>
                    <a:pt x="51" y="46"/>
                  </a:cubicBezTo>
                  <a:cubicBezTo>
                    <a:pt x="51" y="59"/>
                    <a:pt x="40" y="70"/>
                    <a:pt x="27" y="70"/>
                  </a:cubicBezTo>
                  <a:close/>
                  <a:moveTo>
                    <a:pt x="23" y="40"/>
                  </a:moveTo>
                  <a:cubicBezTo>
                    <a:pt x="23" y="42"/>
                    <a:pt x="25" y="44"/>
                    <a:pt x="27" y="44"/>
                  </a:cubicBezTo>
                  <a:cubicBezTo>
                    <a:pt x="31" y="44"/>
                    <a:pt x="34" y="48"/>
                    <a:pt x="34" y="52"/>
                  </a:cubicBezTo>
                  <a:cubicBezTo>
                    <a:pt x="34" y="55"/>
                    <a:pt x="32" y="58"/>
                    <a:pt x="29" y="59"/>
                  </a:cubicBezTo>
                  <a:cubicBezTo>
                    <a:pt x="29" y="61"/>
                    <a:pt x="29" y="61"/>
                    <a:pt x="29" y="61"/>
                  </a:cubicBezTo>
                  <a:cubicBezTo>
                    <a:pt x="29" y="62"/>
                    <a:pt x="28" y="62"/>
                    <a:pt x="27" y="62"/>
                  </a:cubicBezTo>
                  <a:cubicBezTo>
                    <a:pt x="26" y="62"/>
                    <a:pt x="26" y="62"/>
                    <a:pt x="26" y="61"/>
                  </a:cubicBezTo>
                  <a:cubicBezTo>
                    <a:pt x="26" y="59"/>
                    <a:pt x="26" y="59"/>
                    <a:pt x="26" y="59"/>
                  </a:cubicBezTo>
                  <a:cubicBezTo>
                    <a:pt x="22" y="58"/>
                    <a:pt x="20" y="55"/>
                    <a:pt x="20" y="52"/>
                  </a:cubicBezTo>
                  <a:cubicBezTo>
                    <a:pt x="20" y="51"/>
                    <a:pt x="21" y="50"/>
                    <a:pt x="21" y="50"/>
                  </a:cubicBezTo>
                  <a:cubicBezTo>
                    <a:pt x="22" y="50"/>
                    <a:pt x="23" y="51"/>
                    <a:pt x="23" y="52"/>
                  </a:cubicBezTo>
                  <a:cubicBezTo>
                    <a:pt x="23" y="54"/>
                    <a:pt x="25" y="56"/>
                    <a:pt x="27" y="56"/>
                  </a:cubicBezTo>
                  <a:cubicBezTo>
                    <a:pt x="30" y="56"/>
                    <a:pt x="31" y="54"/>
                    <a:pt x="31" y="52"/>
                  </a:cubicBezTo>
                  <a:cubicBezTo>
                    <a:pt x="31" y="49"/>
                    <a:pt x="30" y="47"/>
                    <a:pt x="27" y="47"/>
                  </a:cubicBezTo>
                  <a:cubicBezTo>
                    <a:pt x="23" y="47"/>
                    <a:pt x="20" y="44"/>
                    <a:pt x="20" y="40"/>
                  </a:cubicBezTo>
                  <a:cubicBezTo>
                    <a:pt x="20" y="37"/>
                    <a:pt x="22" y="34"/>
                    <a:pt x="25" y="33"/>
                  </a:cubicBezTo>
                  <a:cubicBezTo>
                    <a:pt x="25" y="30"/>
                    <a:pt x="25" y="30"/>
                    <a:pt x="25" y="30"/>
                  </a:cubicBezTo>
                  <a:cubicBezTo>
                    <a:pt x="25" y="29"/>
                    <a:pt x="26" y="29"/>
                    <a:pt x="27" y="29"/>
                  </a:cubicBezTo>
                  <a:cubicBezTo>
                    <a:pt x="28" y="29"/>
                    <a:pt x="28" y="29"/>
                    <a:pt x="28" y="30"/>
                  </a:cubicBezTo>
                  <a:cubicBezTo>
                    <a:pt x="28" y="33"/>
                    <a:pt x="28" y="33"/>
                    <a:pt x="28" y="33"/>
                  </a:cubicBezTo>
                  <a:cubicBezTo>
                    <a:pt x="32" y="33"/>
                    <a:pt x="34" y="36"/>
                    <a:pt x="34" y="40"/>
                  </a:cubicBezTo>
                  <a:cubicBezTo>
                    <a:pt x="34" y="41"/>
                    <a:pt x="34" y="42"/>
                    <a:pt x="33" y="42"/>
                  </a:cubicBezTo>
                  <a:cubicBezTo>
                    <a:pt x="32" y="42"/>
                    <a:pt x="31" y="41"/>
                    <a:pt x="31" y="40"/>
                  </a:cubicBezTo>
                  <a:cubicBezTo>
                    <a:pt x="31" y="38"/>
                    <a:pt x="30" y="36"/>
                    <a:pt x="27" y="36"/>
                  </a:cubicBezTo>
                  <a:cubicBezTo>
                    <a:pt x="25" y="36"/>
                    <a:pt x="23" y="38"/>
                    <a:pt x="23"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702539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14:presetBounceEnd="80000">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14:bounceEnd="80000">
                                          <p:cBhvr additive="base">
                                            <p:cTn id="10"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80000">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14:bounceEnd="80000">
                                          <p:cBhvr additive="base">
                                            <p:cTn id="14" dur="750" fill="hold"/>
                                            <p:tgtEl>
                                              <p:spTgt spid="15"/>
                                            </p:tgtEl>
                                            <p:attrNameLst>
                                              <p:attrName>ppt_x</p:attrName>
                                            </p:attrNameLst>
                                          </p:cBhvr>
                                          <p:tavLst>
                                            <p:tav tm="0">
                                              <p:val>
                                                <p:strVal val="#ppt_x"/>
                                              </p:val>
                                            </p:tav>
                                            <p:tav tm="100000">
                                              <p:val>
                                                <p:strVal val="#ppt_x"/>
                                              </p:val>
                                            </p:tav>
                                          </p:tavLst>
                                        </p:anim>
                                        <p:anim calcmode="lin" valueType="num" p14:bounceEnd="80000">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80000">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14:bounceEnd="80000">
                                          <p:cBhvr additive="base">
                                            <p:cTn id="18" dur="750" fill="hold"/>
                                            <p:tgtEl>
                                              <p:spTgt spid="16"/>
                                            </p:tgtEl>
                                            <p:attrNameLst>
                                              <p:attrName>ppt_x</p:attrName>
                                            </p:attrNameLst>
                                          </p:cBhvr>
                                          <p:tavLst>
                                            <p:tav tm="0">
                                              <p:val>
                                                <p:strVal val="#ppt_x"/>
                                              </p:val>
                                            </p:tav>
                                            <p:tav tm="100000">
                                              <p:val>
                                                <p:strVal val="#ppt_x"/>
                                              </p:val>
                                            </p:tav>
                                          </p:tavLst>
                                        </p:anim>
                                        <p:anim calcmode="lin" valueType="num" p14:bounceEnd="80000">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80000">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14:bounceEnd="80000">
                                          <p:cBhvr additive="base">
                                            <p:cTn id="22" dur="75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80000">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14:bounceEnd="80000">
                                          <p:cBhvr additive="base">
                                            <p:cTn id="26" dur="750" fill="hold"/>
                                            <p:tgtEl>
                                              <p:spTgt spid="18"/>
                                            </p:tgtEl>
                                            <p:attrNameLst>
                                              <p:attrName>ppt_x</p:attrName>
                                            </p:attrNameLst>
                                          </p:cBhvr>
                                          <p:tavLst>
                                            <p:tav tm="0">
                                              <p:val>
                                                <p:strVal val="#ppt_x"/>
                                              </p:val>
                                            </p:tav>
                                            <p:tav tm="100000">
                                              <p:val>
                                                <p:strVal val="#ppt_x"/>
                                              </p:val>
                                            </p:tav>
                                          </p:tavLst>
                                        </p:anim>
                                        <p:anim calcmode="lin" valueType="num" p14:bounceEnd="80000">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80000">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14:bounceEnd="80000">
                                          <p:cBhvr additive="base">
                                            <p:cTn id="30" dur="750" fill="hold"/>
                                            <p:tgtEl>
                                              <p:spTgt spid="19"/>
                                            </p:tgtEl>
                                            <p:attrNameLst>
                                              <p:attrName>ppt_x</p:attrName>
                                            </p:attrNameLst>
                                          </p:cBhvr>
                                          <p:tavLst>
                                            <p:tav tm="0">
                                              <p:val>
                                                <p:strVal val="#ppt_x"/>
                                              </p:val>
                                            </p:tav>
                                            <p:tav tm="100000">
                                              <p:val>
                                                <p:strVal val="#ppt_x"/>
                                              </p:val>
                                            </p:tav>
                                          </p:tavLst>
                                        </p:anim>
                                        <p:anim calcmode="lin" valueType="num" p14:bounceEnd="80000">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14:presetBounceEnd="80000">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14:bounceEnd="80000">
                                          <p:cBhvr additive="base">
                                            <p:cTn id="34" dur="750" fill="hold"/>
                                            <p:tgtEl>
                                              <p:spTgt spid="30"/>
                                            </p:tgtEl>
                                            <p:attrNameLst>
                                              <p:attrName>ppt_x</p:attrName>
                                            </p:attrNameLst>
                                          </p:cBhvr>
                                          <p:tavLst>
                                            <p:tav tm="0">
                                              <p:val>
                                                <p:strVal val="#ppt_x"/>
                                              </p:val>
                                            </p:tav>
                                            <p:tav tm="100000">
                                              <p:val>
                                                <p:strVal val="#ppt_x"/>
                                              </p:val>
                                            </p:tav>
                                          </p:tavLst>
                                        </p:anim>
                                        <p:anim calcmode="lin" valueType="num" p14:bounceEnd="80000">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80000">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14:bounceEnd="80000">
                                          <p:cBhvr additive="base">
                                            <p:cTn id="38" dur="750" fill="hold"/>
                                            <p:tgtEl>
                                              <p:spTgt spid="87"/>
                                            </p:tgtEl>
                                            <p:attrNameLst>
                                              <p:attrName>ppt_x</p:attrName>
                                            </p:attrNameLst>
                                          </p:cBhvr>
                                          <p:tavLst>
                                            <p:tav tm="0">
                                              <p:val>
                                                <p:strVal val="#ppt_x"/>
                                              </p:val>
                                            </p:tav>
                                            <p:tav tm="100000">
                                              <p:val>
                                                <p:strVal val="#ppt_x"/>
                                              </p:val>
                                            </p:tav>
                                          </p:tavLst>
                                        </p:anim>
                                        <p:anim calcmode="lin" valueType="num" p14:bounceEnd="80000">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14:presetBounceEnd="80000">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14:bounceEnd="80000">
                                          <p:cBhvr additive="base">
                                            <p:cTn id="42" dur="750" fill="hold"/>
                                            <p:tgtEl>
                                              <p:spTgt spid="40"/>
                                            </p:tgtEl>
                                            <p:attrNameLst>
                                              <p:attrName>ppt_x</p:attrName>
                                            </p:attrNameLst>
                                          </p:cBhvr>
                                          <p:tavLst>
                                            <p:tav tm="0">
                                              <p:val>
                                                <p:strVal val="#ppt_x"/>
                                              </p:val>
                                            </p:tav>
                                            <p:tav tm="100000">
                                              <p:val>
                                                <p:strVal val="#ppt_x"/>
                                              </p:val>
                                            </p:tav>
                                          </p:tavLst>
                                        </p:anim>
                                        <p:anim calcmode="lin" valueType="num" p14:bounceEnd="80000">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14:presetBounceEnd="80000">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14:bounceEnd="80000">
                                          <p:cBhvr additive="base">
                                            <p:cTn id="46" dur="750" fill="hold"/>
                                            <p:tgtEl>
                                              <p:spTgt spid="90"/>
                                            </p:tgtEl>
                                            <p:attrNameLst>
                                              <p:attrName>ppt_x</p:attrName>
                                            </p:attrNameLst>
                                          </p:cBhvr>
                                          <p:tavLst>
                                            <p:tav tm="0">
                                              <p:val>
                                                <p:strVal val="#ppt_x"/>
                                              </p:val>
                                            </p:tav>
                                            <p:tav tm="100000">
                                              <p:val>
                                                <p:strVal val="#ppt_x"/>
                                              </p:val>
                                            </p:tav>
                                          </p:tavLst>
                                        </p:anim>
                                        <p:anim calcmode="lin" valueType="num" p14:bounceEnd="80000">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14:presetBounceEnd="80000">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14:bounceEnd="80000">
                                          <p:cBhvr additive="base">
                                            <p:cTn id="50" dur="750" fill="hold"/>
                                            <p:tgtEl>
                                              <p:spTgt spid="50"/>
                                            </p:tgtEl>
                                            <p:attrNameLst>
                                              <p:attrName>ppt_x</p:attrName>
                                            </p:attrNameLst>
                                          </p:cBhvr>
                                          <p:tavLst>
                                            <p:tav tm="0">
                                              <p:val>
                                                <p:strVal val="#ppt_x"/>
                                              </p:val>
                                            </p:tav>
                                            <p:tav tm="100000">
                                              <p:val>
                                                <p:strVal val="#ppt_x"/>
                                              </p:val>
                                            </p:tav>
                                          </p:tavLst>
                                        </p:anim>
                                        <p:anim calcmode="lin" valueType="num" p14:bounceEnd="80000">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14:presetBounceEnd="80000">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14:bounceEnd="80000">
                                          <p:cBhvr additive="base">
                                            <p:cTn id="54" dur="750" fill="hold"/>
                                            <p:tgtEl>
                                              <p:spTgt spid="93"/>
                                            </p:tgtEl>
                                            <p:attrNameLst>
                                              <p:attrName>ppt_x</p:attrName>
                                            </p:attrNameLst>
                                          </p:cBhvr>
                                          <p:tavLst>
                                            <p:tav tm="0">
                                              <p:val>
                                                <p:strVal val="#ppt_x"/>
                                              </p:val>
                                            </p:tav>
                                            <p:tav tm="100000">
                                              <p:val>
                                                <p:strVal val="#ppt_x"/>
                                              </p:val>
                                            </p:tav>
                                          </p:tavLst>
                                        </p:anim>
                                        <p:anim calcmode="lin" valueType="num" p14:bounceEnd="80000">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14:presetBounceEnd="80000">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14:bounceEnd="80000">
                                          <p:cBhvr additive="base">
                                            <p:cTn id="58" dur="75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14:presetBounceEnd="80000">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14:bounceEnd="80000">
                                          <p:cBhvr additive="base">
                                            <p:cTn id="62"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14:presetBounceEnd="80000">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14:bounceEnd="80000">
                                          <p:cBhvr additive="base">
                                            <p:cTn id="66" dur="750" fill="hold"/>
                                            <p:tgtEl>
                                              <p:spTgt spid="70"/>
                                            </p:tgtEl>
                                            <p:attrNameLst>
                                              <p:attrName>ppt_x</p:attrName>
                                            </p:attrNameLst>
                                          </p:cBhvr>
                                          <p:tavLst>
                                            <p:tav tm="0">
                                              <p:val>
                                                <p:strVal val="#ppt_x"/>
                                              </p:val>
                                            </p:tav>
                                            <p:tav tm="100000">
                                              <p:val>
                                                <p:strVal val="#ppt_x"/>
                                              </p:val>
                                            </p:tav>
                                          </p:tavLst>
                                        </p:anim>
                                        <p:anim calcmode="lin" valueType="num" p14:bounceEnd="80000">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80000">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14:bounceEnd="80000">
                                          <p:cBhvr additive="base">
                                            <p:cTn id="70"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14:presetBounceEnd="80000">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14:bounceEnd="80000">
                                          <p:cBhvr additive="base">
                                            <p:cTn id="74" dur="750" fill="hold"/>
                                            <p:tgtEl>
                                              <p:spTgt spid="80"/>
                                            </p:tgtEl>
                                            <p:attrNameLst>
                                              <p:attrName>ppt_x</p:attrName>
                                            </p:attrNameLst>
                                          </p:cBhvr>
                                          <p:tavLst>
                                            <p:tav tm="0">
                                              <p:val>
                                                <p:strVal val="1+#ppt_w/2"/>
                                              </p:val>
                                            </p:tav>
                                            <p:tav tm="100000">
                                              <p:val>
                                                <p:strVal val="#ppt_x"/>
                                              </p:val>
                                            </p:tav>
                                          </p:tavLst>
                                        </p:anim>
                                        <p:anim calcmode="lin" valueType="num" p14:bounceEnd="80000">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80000">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14:bounceEnd="80000">
                                          <p:cBhvr additive="base">
                                            <p:cTn id="78" dur="750" fill="hold"/>
                                            <p:tgtEl>
                                              <p:spTgt spid="86"/>
                                            </p:tgtEl>
                                            <p:attrNameLst>
                                              <p:attrName>ppt_x</p:attrName>
                                            </p:attrNameLst>
                                          </p:cBhvr>
                                          <p:tavLst>
                                            <p:tav tm="0">
                                              <p:val>
                                                <p:strVal val="1+#ppt_w/2"/>
                                              </p:val>
                                            </p:tav>
                                            <p:tav tm="100000">
                                              <p:val>
                                                <p:strVal val="#ppt_x"/>
                                              </p:val>
                                            </p:tav>
                                          </p:tavLst>
                                        </p:anim>
                                        <p:anim calcmode="lin" valueType="num" p14:bounceEnd="80000">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14:presetBounceEnd="80000">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14:bounceEnd="80000">
                                          <p:cBhvr additive="base">
                                            <p:cTn id="82" dur="750" fill="hold"/>
                                            <p:tgtEl>
                                              <p:spTgt spid="83"/>
                                            </p:tgtEl>
                                            <p:attrNameLst>
                                              <p:attrName>ppt_x</p:attrName>
                                            </p:attrNameLst>
                                          </p:cBhvr>
                                          <p:tavLst>
                                            <p:tav tm="0">
                                              <p:val>
                                                <p:strVal val="1+#ppt_w/2"/>
                                              </p:val>
                                            </p:tav>
                                            <p:tav tm="100000">
                                              <p:val>
                                                <p:strVal val="#ppt_x"/>
                                              </p:val>
                                            </p:tav>
                                          </p:tavLst>
                                        </p:anim>
                                        <p:anim calcmode="lin" valueType="num" p14:bounceEnd="80000">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750" fill="hold"/>
                                            <p:tgtEl>
                                              <p:spTgt spid="14"/>
                                            </p:tgtEl>
                                            <p:attrNameLst>
                                              <p:attrName>ppt_x</p:attrName>
                                            </p:attrNameLst>
                                          </p:cBhvr>
                                          <p:tavLst>
                                            <p:tav tm="0">
                                              <p:val>
                                                <p:strVal val="#ppt_x"/>
                                              </p:val>
                                            </p:tav>
                                            <p:tav tm="100000">
                                              <p:val>
                                                <p:strVal val="#ppt_x"/>
                                              </p:val>
                                            </p:tav>
                                          </p:tavLst>
                                        </p:anim>
                                        <p:anim calcmode="lin" valueType="num">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750" fill="hold"/>
                                            <p:tgtEl>
                                              <p:spTgt spid="15"/>
                                            </p:tgtEl>
                                            <p:attrNameLst>
                                              <p:attrName>ppt_x</p:attrName>
                                            </p:attrNameLst>
                                          </p:cBhvr>
                                          <p:tavLst>
                                            <p:tav tm="0">
                                              <p:val>
                                                <p:strVal val="#ppt_x"/>
                                              </p:val>
                                            </p:tav>
                                            <p:tav tm="100000">
                                              <p:val>
                                                <p:strVal val="#ppt_x"/>
                                              </p:val>
                                            </p:tav>
                                          </p:tavLst>
                                        </p:anim>
                                        <p:anim calcmode="lin" valueType="num">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750" fill="hold"/>
                                            <p:tgtEl>
                                              <p:spTgt spid="16"/>
                                            </p:tgtEl>
                                            <p:attrNameLst>
                                              <p:attrName>ppt_x</p:attrName>
                                            </p:attrNameLst>
                                          </p:cBhvr>
                                          <p:tavLst>
                                            <p:tav tm="0">
                                              <p:val>
                                                <p:strVal val="#ppt_x"/>
                                              </p:val>
                                            </p:tav>
                                            <p:tav tm="100000">
                                              <p:val>
                                                <p:strVal val="#ppt_x"/>
                                              </p:val>
                                            </p:tav>
                                          </p:tavLst>
                                        </p:anim>
                                        <p:anim calcmode="lin" valueType="num">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ppt_x"/>
                                              </p:val>
                                            </p:tav>
                                            <p:tav tm="100000">
                                              <p:val>
                                                <p:strVal val="#ppt_x"/>
                                              </p:val>
                                            </p:tav>
                                          </p:tavLst>
                                        </p:anim>
                                        <p:anim calcmode="lin" valueType="num">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750" fill="hold"/>
                                            <p:tgtEl>
                                              <p:spTgt spid="30"/>
                                            </p:tgtEl>
                                            <p:attrNameLst>
                                              <p:attrName>ppt_x</p:attrName>
                                            </p:attrNameLst>
                                          </p:cBhvr>
                                          <p:tavLst>
                                            <p:tav tm="0">
                                              <p:val>
                                                <p:strVal val="#ppt_x"/>
                                              </p:val>
                                            </p:tav>
                                            <p:tav tm="100000">
                                              <p:val>
                                                <p:strVal val="#ppt_x"/>
                                              </p:val>
                                            </p:tav>
                                          </p:tavLst>
                                        </p:anim>
                                        <p:anim calcmode="lin" valueType="num">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750" fill="hold"/>
                                            <p:tgtEl>
                                              <p:spTgt spid="87"/>
                                            </p:tgtEl>
                                            <p:attrNameLst>
                                              <p:attrName>ppt_x</p:attrName>
                                            </p:attrNameLst>
                                          </p:cBhvr>
                                          <p:tavLst>
                                            <p:tav tm="0">
                                              <p:val>
                                                <p:strVal val="#ppt_x"/>
                                              </p:val>
                                            </p:tav>
                                            <p:tav tm="100000">
                                              <p:val>
                                                <p:strVal val="#ppt_x"/>
                                              </p:val>
                                            </p:tav>
                                          </p:tavLst>
                                        </p:anim>
                                        <p:anim calcmode="lin" valueType="num">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750" fill="hold"/>
                                            <p:tgtEl>
                                              <p:spTgt spid="40"/>
                                            </p:tgtEl>
                                            <p:attrNameLst>
                                              <p:attrName>ppt_x</p:attrName>
                                            </p:attrNameLst>
                                          </p:cBhvr>
                                          <p:tavLst>
                                            <p:tav tm="0">
                                              <p:val>
                                                <p:strVal val="#ppt_x"/>
                                              </p:val>
                                            </p:tav>
                                            <p:tav tm="100000">
                                              <p:val>
                                                <p:strVal val="#ppt_x"/>
                                              </p:val>
                                            </p:tav>
                                          </p:tavLst>
                                        </p:anim>
                                        <p:anim calcmode="lin" valueType="num">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750" fill="hold"/>
                                            <p:tgtEl>
                                              <p:spTgt spid="90"/>
                                            </p:tgtEl>
                                            <p:attrNameLst>
                                              <p:attrName>ppt_x</p:attrName>
                                            </p:attrNameLst>
                                          </p:cBhvr>
                                          <p:tavLst>
                                            <p:tav tm="0">
                                              <p:val>
                                                <p:strVal val="#ppt_x"/>
                                              </p:val>
                                            </p:tav>
                                            <p:tav tm="100000">
                                              <p:val>
                                                <p:strVal val="#ppt_x"/>
                                              </p:val>
                                            </p:tav>
                                          </p:tavLst>
                                        </p:anim>
                                        <p:anim calcmode="lin" valueType="num">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750" fill="hold"/>
                                            <p:tgtEl>
                                              <p:spTgt spid="50"/>
                                            </p:tgtEl>
                                            <p:attrNameLst>
                                              <p:attrName>ppt_x</p:attrName>
                                            </p:attrNameLst>
                                          </p:cBhvr>
                                          <p:tavLst>
                                            <p:tav tm="0">
                                              <p:val>
                                                <p:strVal val="#ppt_x"/>
                                              </p:val>
                                            </p:tav>
                                            <p:tav tm="100000">
                                              <p:val>
                                                <p:strVal val="#ppt_x"/>
                                              </p:val>
                                            </p:tav>
                                          </p:tavLst>
                                        </p:anim>
                                        <p:anim calcmode="lin" valueType="num">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cBhvr additive="base">
                                            <p:cTn id="54" dur="750" fill="hold"/>
                                            <p:tgtEl>
                                              <p:spTgt spid="93"/>
                                            </p:tgtEl>
                                            <p:attrNameLst>
                                              <p:attrName>ppt_x</p:attrName>
                                            </p:attrNameLst>
                                          </p:cBhvr>
                                          <p:tavLst>
                                            <p:tav tm="0">
                                              <p:val>
                                                <p:strVal val="#ppt_x"/>
                                              </p:val>
                                            </p:tav>
                                            <p:tav tm="100000">
                                              <p:val>
                                                <p:strVal val="#ppt_x"/>
                                              </p:val>
                                            </p:tav>
                                          </p:tavLst>
                                        </p:anim>
                                        <p:anim calcmode="lin" valueType="num">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750" fill="hold"/>
                                            <p:tgtEl>
                                              <p:spTgt spid="60"/>
                                            </p:tgtEl>
                                            <p:attrNameLst>
                                              <p:attrName>ppt_x</p:attrName>
                                            </p:attrNameLst>
                                          </p:cBhvr>
                                          <p:tavLst>
                                            <p:tav tm="0">
                                              <p:val>
                                                <p:strVal val="#ppt_x"/>
                                              </p:val>
                                            </p:tav>
                                            <p:tav tm="100000">
                                              <p:val>
                                                <p:strVal val="#ppt_x"/>
                                              </p:val>
                                            </p:tav>
                                          </p:tavLst>
                                        </p:anim>
                                        <p:anim calcmode="lin" valueType="num">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cBhvr additive="base">
                                            <p:cTn id="62" dur="750" fill="hold"/>
                                            <p:tgtEl>
                                              <p:spTgt spid="96"/>
                                            </p:tgtEl>
                                            <p:attrNameLst>
                                              <p:attrName>ppt_x</p:attrName>
                                            </p:attrNameLst>
                                          </p:cBhvr>
                                          <p:tavLst>
                                            <p:tav tm="0">
                                              <p:val>
                                                <p:strVal val="#ppt_x"/>
                                              </p:val>
                                            </p:tav>
                                            <p:tav tm="100000">
                                              <p:val>
                                                <p:strVal val="#ppt_x"/>
                                              </p:val>
                                            </p:tav>
                                          </p:tavLst>
                                        </p:anim>
                                        <p:anim calcmode="lin" valueType="num">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cBhvr additive="base">
                                            <p:cTn id="66" dur="750" fill="hold"/>
                                            <p:tgtEl>
                                              <p:spTgt spid="70"/>
                                            </p:tgtEl>
                                            <p:attrNameLst>
                                              <p:attrName>ppt_x</p:attrName>
                                            </p:attrNameLst>
                                          </p:cBhvr>
                                          <p:tavLst>
                                            <p:tav tm="0">
                                              <p:val>
                                                <p:strVal val="#ppt_x"/>
                                              </p:val>
                                            </p:tav>
                                            <p:tav tm="100000">
                                              <p:val>
                                                <p:strVal val="#ppt_x"/>
                                              </p:val>
                                            </p:tav>
                                          </p:tavLst>
                                        </p:anim>
                                        <p:anim calcmode="lin" valueType="num">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cBhvr additive="base">
                                            <p:cTn id="70" dur="750" fill="hold"/>
                                            <p:tgtEl>
                                              <p:spTgt spid="99"/>
                                            </p:tgtEl>
                                            <p:attrNameLst>
                                              <p:attrName>ppt_x</p:attrName>
                                            </p:attrNameLst>
                                          </p:cBhvr>
                                          <p:tavLst>
                                            <p:tav tm="0">
                                              <p:val>
                                                <p:strVal val="#ppt_x"/>
                                              </p:val>
                                            </p:tav>
                                            <p:tav tm="100000">
                                              <p:val>
                                                <p:strVal val="#ppt_x"/>
                                              </p:val>
                                            </p:tav>
                                          </p:tavLst>
                                        </p:anim>
                                        <p:anim calcmode="lin" valueType="num">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cBhvr additive="base">
                                            <p:cTn id="74" dur="750" fill="hold"/>
                                            <p:tgtEl>
                                              <p:spTgt spid="80"/>
                                            </p:tgtEl>
                                            <p:attrNameLst>
                                              <p:attrName>ppt_x</p:attrName>
                                            </p:attrNameLst>
                                          </p:cBhvr>
                                          <p:tavLst>
                                            <p:tav tm="0">
                                              <p:val>
                                                <p:strVal val="1+#ppt_w/2"/>
                                              </p:val>
                                            </p:tav>
                                            <p:tav tm="100000">
                                              <p:val>
                                                <p:strVal val="#ppt_x"/>
                                              </p:val>
                                            </p:tav>
                                          </p:tavLst>
                                        </p:anim>
                                        <p:anim calcmode="lin" valueType="num">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cBhvr additive="base">
                                            <p:cTn id="78" dur="750" fill="hold"/>
                                            <p:tgtEl>
                                              <p:spTgt spid="86"/>
                                            </p:tgtEl>
                                            <p:attrNameLst>
                                              <p:attrName>ppt_x</p:attrName>
                                            </p:attrNameLst>
                                          </p:cBhvr>
                                          <p:tavLst>
                                            <p:tav tm="0">
                                              <p:val>
                                                <p:strVal val="1+#ppt_w/2"/>
                                              </p:val>
                                            </p:tav>
                                            <p:tav tm="100000">
                                              <p:val>
                                                <p:strVal val="#ppt_x"/>
                                              </p:val>
                                            </p:tav>
                                          </p:tavLst>
                                        </p:anim>
                                        <p:anim calcmode="lin" valueType="num">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750" fill="hold"/>
                                            <p:tgtEl>
                                              <p:spTgt spid="83"/>
                                            </p:tgtEl>
                                            <p:attrNameLst>
                                              <p:attrName>ppt_x</p:attrName>
                                            </p:attrNameLst>
                                          </p:cBhvr>
                                          <p:tavLst>
                                            <p:tav tm="0">
                                              <p:val>
                                                <p:strVal val="1+#ppt_w/2"/>
                                              </p:val>
                                            </p:tav>
                                            <p:tav tm="100000">
                                              <p:val>
                                                <p:strVal val="#ppt_x"/>
                                              </p:val>
                                            </p:tav>
                                          </p:tavLst>
                                        </p:anim>
                                        <p:anim calcmode="lin" valueType="num">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a:off x="4516581"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483927"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24" name="TextBox 823"/>
          <p:cNvSpPr txBox="1"/>
          <p:nvPr/>
        </p:nvSpPr>
        <p:spPr>
          <a:xfrm>
            <a:off x="5132282" y="587093"/>
            <a:ext cx="19274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A True Rival</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4" name="Group 33"/>
          <p:cNvGrpSpPr/>
          <p:nvPr/>
        </p:nvGrpSpPr>
        <p:grpSpPr>
          <a:xfrm>
            <a:off x="5750886" y="2909180"/>
            <a:ext cx="721670" cy="873383"/>
            <a:chOff x="4635403" y="2909565"/>
            <a:chExt cx="3117916" cy="3773383"/>
          </a:xfrm>
          <a:solidFill>
            <a:schemeClr val="accent1"/>
          </a:solidFill>
        </p:grpSpPr>
        <p:sp>
          <p:nvSpPr>
            <p:cNvPr id="35" name="Freeform 5"/>
            <p:cNvSpPr>
              <a:spLocks/>
            </p:cNvSpPr>
            <p:nvPr/>
          </p:nvSpPr>
          <p:spPr bwMode="auto">
            <a:xfrm>
              <a:off x="5318043" y="51288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5289467" y="4655767"/>
              <a:ext cx="28576" cy="231769"/>
            </a:xfrm>
            <a:custGeom>
              <a:avLst/>
              <a:gdLst>
                <a:gd name="T0" fmla="*/ 9 w 10"/>
                <a:gd name="T1" fmla="*/ 36 h 78"/>
                <a:gd name="T2" fmla="*/ 6 w 10"/>
                <a:gd name="T3" fmla="*/ 39 h 78"/>
                <a:gd name="T4" fmla="*/ 6 w 10"/>
                <a:gd name="T5" fmla="*/ 38 h 78"/>
                <a:gd name="T6" fmla="*/ 7 w 10"/>
                <a:gd name="T7" fmla="*/ 25 h 78"/>
                <a:gd name="T8" fmla="*/ 6 w 10"/>
                <a:gd name="T9" fmla="*/ 18 h 78"/>
                <a:gd name="T10" fmla="*/ 5 w 10"/>
                <a:gd name="T11" fmla="*/ 14 h 78"/>
                <a:gd name="T12" fmla="*/ 5 w 10"/>
                <a:gd name="T13" fmla="*/ 9 h 78"/>
                <a:gd name="T14" fmla="*/ 4 w 10"/>
                <a:gd name="T15" fmla="*/ 0 h 78"/>
                <a:gd name="T16" fmla="*/ 1 w 10"/>
                <a:gd name="T17" fmla="*/ 3 h 78"/>
                <a:gd name="T18" fmla="*/ 0 w 10"/>
                <a:gd name="T19" fmla="*/ 21 h 78"/>
                <a:gd name="T20" fmla="*/ 1 w 10"/>
                <a:gd name="T21" fmla="*/ 36 h 78"/>
                <a:gd name="T22" fmla="*/ 1 w 10"/>
                <a:gd name="T23" fmla="*/ 48 h 78"/>
                <a:gd name="T24" fmla="*/ 3 w 10"/>
                <a:gd name="T25" fmla="*/ 76 h 78"/>
                <a:gd name="T26" fmla="*/ 4 w 10"/>
                <a:gd name="T27" fmla="*/ 78 h 78"/>
                <a:gd name="T28" fmla="*/ 5 w 10"/>
                <a:gd name="T29" fmla="*/ 76 h 78"/>
                <a:gd name="T30" fmla="*/ 6 w 10"/>
                <a:gd name="T31" fmla="*/ 67 h 78"/>
                <a:gd name="T32" fmla="*/ 6 w 10"/>
                <a:gd name="T33" fmla="*/ 56 h 78"/>
                <a:gd name="T34" fmla="*/ 6 w 10"/>
                <a:gd name="T35" fmla="*/ 49 h 78"/>
                <a:gd name="T36" fmla="*/ 7 w 10"/>
                <a:gd name="T37" fmla="*/ 44 h 78"/>
                <a:gd name="T38" fmla="*/ 9 w 10"/>
                <a:gd name="T39" fmla="*/ 39 h 78"/>
                <a:gd name="T40" fmla="*/ 9 w 10"/>
                <a:gd name="T41"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78">
                  <a:moveTo>
                    <a:pt x="9" y="36"/>
                  </a:moveTo>
                  <a:cubicBezTo>
                    <a:pt x="7" y="37"/>
                    <a:pt x="8" y="39"/>
                    <a:pt x="6" y="39"/>
                  </a:cubicBezTo>
                  <a:cubicBezTo>
                    <a:pt x="6" y="39"/>
                    <a:pt x="6" y="38"/>
                    <a:pt x="6" y="38"/>
                  </a:cubicBezTo>
                  <a:cubicBezTo>
                    <a:pt x="6" y="34"/>
                    <a:pt x="4" y="29"/>
                    <a:pt x="7" y="25"/>
                  </a:cubicBezTo>
                  <a:cubicBezTo>
                    <a:pt x="7" y="23"/>
                    <a:pt x="9" y="20"/>
                    <a:pt x="6" y="18"/>
                  </a:cubicBezTo>
                  <a:cubicBezTo>
                    <a:pt x="5" y="17"/>
                    <a:pt x="6" y="16"/>
                    <a:pt x="5" y="14"/>
                  </a:cubicBezTo>
                  <a:cubicBezTo>
                    <a:pt x="5" y="13"/>
                    <a:pt x="5" y="11"/>
                    <a:pt x="5" y="9"/>
                  </a:cubicBezTo>
                  <a:cubicBezTo>
                    <a:pt x="4" y="7"/>
                    <a:pt x="3" y="4"/>
                    <a:pt x="4" y="0"/>
                  </a:cubicBezTo>
                  <a:cubicBezTo>
                    <a:pt x="1" y="1"/>
                    <a:pt x="1" y="2"/>
                    <a:pt x="1" y="3"/>
                  </a:cubicBezTo>
                  <a:cubicBezTo>
                    <a:pt x="1" y="9"/>
                    <a:pt x="0" y="15"/>
                    <a:pt x="0" y="21"/>
                  </a:cubicBezTo>
                  <a:cubicBezTo>
                    <a:pt x="0" y="26"/>
                    <a:pt x="1" y="31"/>
                    <a:pt x="1" y="36"/>
                  </a:cubicBezTo>
                  <a:cubicBezTo>
                    <a:pt x="1" y="40"/>
                    <a:pt x="2" y="44"/>
                    <a:pt x="1" y="48"/>
                  </a:cubicBezTo>
                  <a:cubicBezTo>
                    <a:pt x="1" y="57"/>
                    <a:pt x="3" y="67"/>
                    <a:pt x="3" y="76"/>
                  </a:cubicBezTo>
                  <a:cubicBezTo>
                    <a:pt x="3" y="77"/>
                    <a:pt x="3" y="77"/>
                    <a:pt x="4" y="78"/>
                  </a:cubicBezTo>
                  <a:cubicBezTo>
                    <a:pt x="5" y="78"/>
                    <a:pt x="5" y="77"/>
                    <a:pt x="5" y="76"/>
                  </a:cubicBezTo>
                  <a:cubicBezTo>
                    <a:pt x="6" y="73"/>
                    <a:pt x="6" y="70"/>
                    <a:pt x="6" y="67"/>
                  </a:cubicBezTo>
                  <a:cubicBezTo>
                    <a:pt x="7" y="63"/>
                    <a:pt x="7" y="60"/>
                    <a:pt x="6" y="56"/>
                  </a:cubicBezTo>
                  <a:cubicBezTo>
                    <a:pt x="5" y="54"/>
                    <a:pt x="5" y="51"/>
                    <a:pt x="6" y="49"/>
                  </a:cubicBezTo>
                  <a:cubicBezTo>
                    <a:pt x="7" y="47"/>
                    <a:pt x="8" y="46"/>
                    <a:pt x="7" y="44"/>
                  </a:cubicBezTo>
                  <a:cubicBezTo>
                    <a:pt x="6" y="43"/>
                    <a:pt x="9" y="41"/>
                    <a:pt x="9" y="39"/>
                  </a:cubicBezTo>
                  <a:cubicBezTo>
                    <a:pt x="9" y="38"/>
                    <a:pt x="10" y="3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7"/>
            <p:cNvSpPr>
              <a:spLocks/>
            </p:cNvSpPr>
            <p:nvPr/>
          </p:nvSpPr>
          <p:spPr bwMode="auto">
            <a:xfrm>
              <a:off x="5303755" y="4985958"/>
              <a:ext cx="20638" cy="142871"/>
            </a:xfrm>
            <a:custGeom>
              <a:avLst/>
              <a:gdLst>
                <a:gd name="T0" fmla="*/ 7 w 7"/>
                <a:gd name="T1" fmla="*/ 45 h 48"/>
                <a:gd name="T2" fmla="*/ 7 w 7"/>
                <a:gd name="T3" fmla="*/ 30 h 48"/>
                <a:gd name="T4" fmla="*/ 6 w 7"/>
                <a:gd name="T5" fmla="*/ 14 h 48"/>
                <a:gd name="T6" fmla="*/ 6 w 7"/>
                <a:gd name="T7" fmla="*/ 14 h 48"/>
                <a:gd name="T8" fmla="*/ 5 w 7"/>
                <a:gd name="T9" fmla="*/ 4 h 48"/>
                <a:gd name="T10" fmla="*/ 4 w 7"/>
                <a:gd name="T11" fmla="*/ 0 h 48"/>
                <a:gd name="T12" fmla="*/ 1 w 7"/>
                <a:gd name="T13" fmla="*/ 7 h 48"/>
                <a:gd name="T14" fmla="*/ 2 w 7"/>
                <a:gd name="T15" fmla="*/ 29 h 48"/>
                <a:gd name="T16" fmla="*/ 3 w 7"/>
                <a:gd name="T17" fmla="*/ 34 h 48"/>
                <a:gd name="T18" fmla="*/ 4 w 7"/>
                <a:gd name="T19" fmla="*/ 39 h 48"/>
                <a:gd name="T20" fmla="*/ 5 w 7"/>
                <a:gd name="T21" fmla="*/ 48 h 48"/>
                <a:gd name="T22" fmla="*/ 7 w 7"/>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8">
                  <a:moveTo>
                    <a:pt x="7" y="45"/>
                  </a:moveTo>
                  <a:cubicBezTo>
                    <a:pt x="7" y="40"/>
                    <a:pt x="7" y="35"/>
                    <a:pt x="7" y="30"/>
                  </a:cubicBezTo>
                  <a:cubicBezTo>
                    <a:pt x="7" y="24"/>
                    <a:pt x="4" y="19"/>
                    <a:pt x="6" y="14"/>
                  </a:cubicBezTo>
                  <a:cubicBezTo>
                    <a:pt x="6" y="14"/>
                    <a:pt x="6" y="14"/>
                    <a:pt x="6" y="14"/>
                  </a:cubicBezTo>
                  <a:cubicBezTo>
                    <a:pt x="3" y="10"/>
                    <a:pt x="5" y="7"/>
                    <a:pt x="5" y="4"/>
                  </a:cubicBezTo>
                  <a:cubicBezTo>
                    <a:pt x="5" y="2"/>
                    <a:pt x="5" y="1"/>
                    <a:pt x="4" y="0"/>
                  </a:cubicBezTo>
                  <a:cubicBezTo>
                    <a:pt x="1" y="1"/>
                    <a:pt x="0" y="3"/>
                    <a:pt x="1" y="7"/>
                  </a:cubicBezTo>
                  <a:cubicBezTo>
                    <a:pt x="1" y="14"/>
                    <a:pt x="3" y="21"/>
                    <a:pt x="2" y="29"/>
                  </a:cubicBezTo>
                  <a:cubicBezTo>
                    <a:pt x="2" y="30"/>
                    <a:pt x="3" y="32"/>
                    <a:pt x="3" y="34"/>
                  </a:cubicBezTo>
                  <a:cubicBezTo>
                    <a:pt x="4" y="36"/>
                    <a:pt x="4" y="38"/>
                    <a:pt x="4" y="39"/>
                  </a:cubicBezTo>
                  <a:cubicBezTo>
                    <a:pt x="5" y="42"/>
                    <a:pt x="3" y="46"/>
                    <a:pt x="5" y="48"/>
                  </a:cubicBezTo>
                  <a:cubicBezTo>
                    <a:pt x="6" y="47"/>
                    <a:pt x="7" y="47"/>
                    <a:pt x="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
            <p:cNvSpPr>
              <a:spLocks/>
            </p:cNvSpPr>
            <p:nvPr/>
          </p:nvSpPr>
          <p:spPr bwMode="auto">
            <a:xfrm>
              <a:off x="5318043" y="512882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9"/>
            <p:cNvSpPr>
              <a:spLocks/>
            </p:cNvSpPr>
            <p:nvPr/>
          </p:nvSpPr>
          <p:spPr bwMode="auto">
            <a:xfrm>
              <a:off x="5297405" y="4887535"/>
              <a:ext cx="17463" cy="82548"/>
            </a:xfrm>
            <a:custGeom>
              <a:avLst/>
              <a:gdLst>
                <a:gd name="T0" fmla="*/ 3 w 6"/>
                <a:gd name="T1" fmla="*/ 0 h 28"/>
                <a:gd name="T2" fmla="*/ 0 w 6"/>
                <a:gd name="T3" fmla="*/ 6 h 28"/>
                <a:gd name="T4" fmla="*/ 1 w 6"/>
                <a:gd name="T5" fmla="*/ 21 h 28"/>
                <a:gd name="T6" fmla="*/ 2 w 6"/>
                <a:gd name="T7" fmla="*/ 26 h 28"/>
                <a:gd name="T8" fmla="*/ 4 w 6"/>
                <a:gd name="T9" fmla="*/ 27 h 28"/>
                <a:gd name="T10" fmla="*/ 4 w 6"/>
                <a:gd name="T11" fmla="*/ 26 h 28"/>
                <a:gd name="T12" fmla="*/ 4 w 6"/>
                <a:gd name="T13" fmla="*/ 17 h 28"/>
                <a:gd name="T14" fmla="*/ 5 w 6"/>
                <a:gd name="T15" fmla="*/ 10 h 28"/>
                <a:gd name="T16" fmla="*/ 3 w 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8">
                  <a:moveTo>
                    <a:pt x="3" y="0"/>
                  </a:moveTo>
                  <a:cubicBezTo>
                    <a:pt x="0" y="2"/>
                    <a:pt x="0" y="4"/>
                    <a:pt x="0" y="6"/>
                  </a:cubicBezTo>
                  <a:cubicBezTo>
                    <a:pt x="0" y="11"/>
                    <a:pt x="1" y="16"/>
                    <a:pt x="1" y="21"/>
                  </a:cubicBezTo>
                  <a:cubicBezTo>
                    <a:pt x="1" y="23"/>
                    <a:pt x="2" y="25"/>
                    <a:pt x="2" y="26"/>
                  </a:cubicBezTo>
                  <a:cubicBezTo>
                    <a:pt x="2" y="27"/>
                    <a:pt x="3" y="28"/>
                    <a:pt x="4" y="27"/>
                  </a:cubicBezTo>
                  <a:cubicBezTo>
                    <a:pt x="4" y="27"/>
                    <a:pt x="5" y="26"/>
                    <a:pt x="4" y="26"/>
                  </a:cubicBezTo>
                  <a:cubicBezTo>
                    <a:pt x="3" y="23"/>
                    <a:pt x="5" y="20"/>
                    <a:pt x="4" y="17"/>
                  </a:cubicBezTo>
                  <a:cubicBezTo>
                    <a:pt x="4" y="15"/>
                    <a:pt x="4" y="12"/>
                    <a:pt x="5" y="10"/>
                  </a:cubicBezTo>
                  <a:cubicBezTo>
                    <a:pt x="6" y="6"/>
                    <a:pt x="5"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0"/>
            <p:cNvSpPr>
              <a:spLocks/>
            </p:cNvSpPr>
            <p:nvPr/>
          </p:nvSpPr>
          <p:spPr bwMode="auto">
            <a:xfrm>
              <a:off x="4727480" y="4584331"/>
              <a:ext cx="15875" cy="44449"/>
            </a:xfrm>
            <a:custGeom>
              <a:avLst/>
              <a:gdLst>
                <a:gd name="T0" fmla="*/ 4 w 5"/>
                <a:gd name="T1" fmla="*/ 0 h 15"/>
                <a:gd name="T2" fmla="*/ 4 w 5"/>
                <a:gd name="T3" fmla="*/ 15 h 15"/>
                <a:gd name="T4" fmla="*/ 4 w 5"/>
                <a:gd name="T5" fmla="*/ 0 h 15"/>
              </a:gdLst>
              <a:ahLst/>
              <a:cxnLst>
                <a:cxn ang="0">
                  <a:pos x="T0" y="T1"/>
                </a:cxn>
                <a:cxn ang="0">
                  <a:pos x="T2" y="T3"/>
                </a:cxn>
                <a:cxn ang="0">
                  <a:pos x="T4" y="T5"/>
                </a:cxn>
              </a:cxnLst>
              <a:rect l="0" t="0" r="r" b="b"/>
              <a:pathLst>
                <a:path w="5" h="15">
                  <a:moveTo>
                    <a:pt x="4" y="0"/>
                  </a:moveTo>
                  <a:cubicBezTo>
                    <a:pt x="0" y="5"/>
                    <a:pt x="3" y="10"/>
                    <a:pt x="4" y="15"/>
                  </a:cubicBezTo>
                  <a:cubicBezTo>
                    <a:pt x="4" y="10"/>
                    <a:pt x="5"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4730655" y="4233503"/>
              <a:ext cx="9525" cy="61911"/>
            </a:xfrm>
            <a:custGeom>
              <a:avLst/>
              <a:gdLst>
                <a:gd name="T0" fmla="*/ 2 w 3"/>
                <a:gd name="T1" fmla="*/ 0 h 21"/>
                <a:gd name="T2" fmla="*/ 1 w 3"/>
                <a:gd name="T3" fmla="*/ 21 h 21"/>
                <a:gd name="T4" fmla="*/ 2 w 3"/>
                <a:gd name="T5" fmla="*/ 0 h 21"/>
              </a:gdLst>
              <a:ahLst/>
              <a:cxnLst>
                <a:cxn ang="0">
                  <a:pos x="T0" y="T1"/>
                </a:cxn>
                <a:cxn ang="0">
                  <a:pos x="T2" y="T3"/>
                </a:cxn>
                <a:cxn ang="0">
                  <a:pos x="T4" y="T5"/>
                </a:cxn>
              </a:cxnLst>
              <a:rect l="0" t="0" r="r" b="b"/>
              <a:pathLst>
                <a:path w="3" h="21">
                  <a:moveTo>
                    <a:pt x="2" y="0"/>
                  </a:moveTo>
                  <a:cubicBezTo>
                    <a:pt x="0" y="7"/>
                    <a:pt x="0" y="14"/>
                    <a:pt x="1" y="21"/>
                  </a:cubicBezTo>
                  <a:cubicBezTo>
                    <a:pt x="1" y="14"/>
                    <a:pt x="3" y="7"/>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2"/>
            <p:cNvSpPr>
              <a:spLocks/>
            </p:cNvSpPr>
            <p:nvPr/>
          </p:nvSpPr>
          <p:spPr bwMode="auto">
            <a:xfrm>
              <a:off x="4737005" y="4687516"/>
              <a:ext cx="7938" cy="57148"/>
            </a:xfrm>
            <a:custGeom>
              <a:avLst/>
              <a:gdLst>
                <a:gd name="T0" fmla="*/ 1 w 3"/>
                <a:gd name="T1" fmla="*/ 0 h 19"/>
                <a:gd name="T2" fmla="*/ 2 w 3"/>
                <a:gd name="T3" fmla="*/ 19 h 19"/>
                <a:gd name="T4" fmla="*/ 1 w 3"/>
                <a:gd name="T5" fmla="*/ 0 h 19"/>
              </a:gdLst>
              <a:ahLst/>
              <a:cxnLst>
                <a:cxn ang="0">
                  <a:pos x="T0" y="T1"/>
                </a:cxn>
                <a:cxn ang="0">
                  <a:pos x="T2" y="T3"/>
                </a:cxn>
                <a:cxn ang="0">
                  <a:pos x="T4" y="T5"/>
                </a:cxn>
              </a:cxnLst>
              <a:rect l="0" t="0" r="r" b="b"/>
              <a:pathLst>
                <a:path w="3" h="19">
                  <a:moveTo>
                    <a:pt x="1" y="0"/>
                  </a:moveTo>
                  <a:cubicBezTo>
                    <a:pt x="0" y="7"/>
                    <a:pt x="0" y="16"/>
                    <a:pt x="2" y="19"/>
                  </a:cubicBezTo>
                  <a:cubicBezTo>
                    <a:pt x="1" y="13"/>
                    <a:pt x="3" y="7"/>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3"/>
            <p:cNvSpPr>
              <a:spLocks/>
            </p:cNvSpPr>
            <p:nvPr/>
          </p:nvSpPr>
          <p:spPr bwMode="auto">
            <a:xfrm>
              <a:off x="4751293" y="5020882"/>
              <a:ext cx="12700" cy="38099"/>
            </a:xfrm>
            <a:custGeom>
              <a:avLst/>
              <a:gdLst>
                <a:gd name="T0" fmla="*/ 2 w 4"/>
                <a:gd name="T1" fmla="*/ 13 h 13"/>
                <a:gd name="T2" fmla="*/ 1 w 4"/>
                <a:gd name="T3" fmla="*/ 0 h 13"/>
                <a:gd name="T4" fmla="*/ 2 w 4"/>
                <a:gd name="T5" fmla="*/ 13 h 13"/>
              </a:gdLst>
              <a:ahLst/>
              <a:cxnLst>
                <a:cxn ang="0">
                  <a:pos x="T0" y="T1"/>
                </a:cxn>
                <a:cxn ang="0">
                  <a:pos x="T2" y="T3"/>
                </a:cxn>
                <a:cxn ang="0">
                  <a:pos x="T4" y="T5"/>
                </a:cxn>
              </a:cxnLst>
              <a:rect l="0" t="0" r="r" b="b"/>
              <a:pathLst>
                <a:path w="4" h="13">
                  <a:moveTo>
                    <a:pt x="2" y="13"/>
                  </a:moveTo>
                  <a:cubicBezTo>
                    <a:pt x="3" y="9"/>
                    <a:pt x="4" y="4"/>
                    <a:pt x="1" y="0"/>
                  </a:cubicBezTo>
                  <a:cubicBezTo>
                    <a:pt x="0" y="5"/>
                    <a:pt x="1" y="9"/>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
            <p:cNvSpPr>
              <a:spLocks noEditPoints="1"/>
            </p:cNvSpPr>
            <p:nvPr/>
          </p:nvSpPr>
          <p:spPr bwMode="auto">
            <a:xfrm>
              <a:off x="4635403" y="2909565"/>
              <a:ext cx="3117916" cy="3773383"/>
            </a:xfrm>
            <a:custGeom>
              <a:avLst/>
              <a:gdLst>
                <a:gd name="T0" fmla="*/ 1007 w 1045"/>
                <a:gd name="T1" fmla="*/ 289 h 1269"/>
                <a:gd name="T2" fmla="*/ 796 w 1045"/>
                <a:gd name="T3" fmla="*/ 259 h 1269"/>
                <a:gd name="T4" fmla="*/ 535 w 1045"/>
                <a:gd name="T5" fmla="*/ 339 h 1269"/>
                <a:gd name="T6" fmla="*/ 581 w 1045"/>
                <a:gd name="T7" fmla="*/ 235 h 1269"/>
                <a:gd name="T8" fmla="*/ 633 w 1045"/>
                <a:gd name="T9" fmla="*/ 35 h 1269"/>
                <a:gd name="T10" fmla="*/ 530 w 1045"/>
                <a:gd name="T11" fmla="*/ 89 h 1269"/>
                <a:gd name="T12" fmla="*/ 383 w 1045"/>
                <a:gd name="T13" fmla="*/ 462 h 1269"/>
                <a:gd name="T14" fmla="*/ 317 w 1045"/>
                <a:gd name="T15" fmla="*/ 620 h 1269"/>
                <a:gd name="T16" fmla="*/ 251 w 1045"/>
                <a:gd name="T17" fmla="*/ 751 h 1269"/>
                <a:gd name="T18" fmla="*/ 224 w 1045"/>
                <a:gd name="T19" fmla="*/ 741 h 1269"/>
                <a:gd name="T20" fmla="*/ 216 w 1045"/>
                <a:gd name="T21" fmla="*/ 738 h 1269"/>
                <a:gd name="T22" fmla="*/ 224 w 1045"/>
                <a:gd name="T23" fmla="*/ 581 h 1269"/>
                <a:gd name="T24" fmla="*/ 228 w 1045"/>
                <a:gd name="T25" fmla="*/ 508 h 1269"/>
                <a:gd name="T26" fmla="*/ 228 w 1045"/>
                <a:gd name="T27" fmla="*/ 369 h 1269"/>
                <a:gd name="T28" fmla="*/ 238 w 1045"/>
                <a:gd name="T29" fmla="*/ 140 h 1269"/>
                <a:gd name="T30" fmla="*/ 78 w 1045"/>
                <a:gd name="T31" fmla="*/ 25 h 1269"/>
                <a:gd name="T32" fmla="*/ 17 w 1045"/>
                <a:gd name="T33" fmla="*/ 131 h 1269"/>
                <a:gd name="T34" fmla="*/ 22 w 1045"/>
                <a:gd name="T35" fmla="*/ 239 h 1269"/>
                <a:gd name="T36" fmla="*/ 31 w 1045"/>
                <a:gd name="T37" fmla="*/ 385 h 1269"/>
                <a:gd name="T38" fmla="*/ 40 w 1045"/>
                <a:gd name="T39" fmla="*/ 448 h 1269"/>
                <a:gd name="T40" fmla="*/ 48 w 1045"/>
                <a:gd name="T41" fmla="*/ 579 h 1269"/>
                <a:gd name="T42" fmla="*/ 53 w 1045"/>
                <a:gd name="T43" fmla="*/ 713 h 1269"/>
                <a:gd name="T44" fmla="*/ 74 w 1045"/>
                <a:gd name="T45" fmla="*/ 842 h 1269"/>
                <a:gd name="T46" fmla="*/ 72 w 1045"/>
                <a:gd name="T47" fmla="*/ 853 h 1269"/>
                <a:gd name="T48" fmla="*/ 51 w 1045"/>
                <a:gd name="T49" fmla="*/ 726 h 1269"/>
                <a:gd name="T50" fmla="*/ 158 w 1045"/>
                <a:gd name="T51" fmla="*/ 960 h 1269"/>
                <a:gd name="T52" fmla="*/ 302 w 1045"/>
                <a:gd name="T53" fmla="*/ 834 h 1269"/>
                <a:gd name="T54" fmla="*/ 432 w 1045"/>
                <a:gd name="T55" fmla="*/ 739 h 1269"/>
                <a:gd name="T56" fmla="*/ 627 w 1045"/>
                <a:gd name="T57" fmla="*/ 756 h 1269"/>
                <a:gd name="T58" fmla="*/ 849 w 1045"/>
                <a:gd name="T59" fmla="*/ 800 h 1269"/>
                <a:gd name="T60" fmla="*/ 679 w 1045"/>
                <a:gd name="T61" fmla="*/ 983 h 1269"/>
                <a:gd name="T62" fmla="*/ 383 w 1045"/>
                <a:gd name="T63" fmla="*/ 1016 h 1269"/>
                <a:gd name="T64" fmla="*/ 278 w 1045"/>
                <a:gd name="T65" fmla="*/ 1008 h 1269"/>
                <a:gd name="T66" fmla="*/ 215 w 1045"/>
                <a:gd name="T67" fmla="*/ 1055 h 1269"/>
                <a:gd name="T68" fmla="*/ 218 w 1045"/>
                <a:gd name="T69" fmla="*/ 1110 h 1269"/>
                <a:gd name="T70" fmla="*/ 229 w 1045"/>
                <a:gd name="T71" fmla="*/ 1139 h 1269"/>
                <a:gd name="T72" fmla="*/ 264 w 1045"/>
                <a:gd name="T73" fmla="*/ 1156 h 1269"/>
                <a:gd name="T74" fmla="*/ 295 w 1045"/>
                <a:gd name="T75" fmla="*/ 1208 h 1269"/>
                <a:gd name="T76" fmla="*/ 310 w 1045"/>
                <a:gd name="T77" fmla="*/ 1232 h 1269"/>
                <a:gd name="T78" fmla="*/ 410 w 1045"/>
                <a:gd name="T79" fmla="*/ 1256 h 1269"/>
                <a:gd name="T80" fmla="*/ 430 w 1045"/>
                <a:gd name="T81" fmla="*/ 1253 h 1269"/>
                <a:gd name="T82" fmla="*/ 461 w 1045"/>
                <a:gd name="T83" fmla="*/ 1257 h 1269"/>
                <a:gd name="T84" fmla="*/ 491 w 1045"/>
                <a:gd name="T85" fmla="*/ 1260 h 1269"/>
                <a:gd name="T86" fmla="*/ 583 w 1045"/>
                <a:gd name="T87" fmla="*/ 1264 h 1269"/>
                <a:gd name="T88" fmla="*/ 928 w 1045"/>
                <a:gd name="T89" fmla="*/ 1143 h 1269"/>
                <a:gd name="T90" fmla="*/ 857 w 1045"/>
                <a:gd name="T91" fmla="*/ 729 h 1269"/>
                <a:gd name="T92" fmla="*/ 555 w 1045"/>
                <a:gd name="T93" fmla="*/ 539 h 1269"/>
                <a:gd name="T94" fmla="*/ 640 w 1045"/>
                <a:gd name="T95" fmla="*/ 500 h 1269"/>
                <a:gd name="T96" fmla="*/ 545 w 1045"/>
                <a:gd name="T97" fmla="*/ 561 h 1269"/>
                <a:gd name="T98" fmla="*/ 610 w 1045"/>
                <a:gd name="T99" fmla="*/ 524 h 1269"/>
                <a:gd name="T100" fmla="*/ 680 w 1045"/>
                <a:gd name="T101" fmla="*/ 505 h 1269"/>
                <a:gd name="T102" fmla="*/ 838 w 1045"/>
                <a:gd name="T103" fmla="*/ 492 h 1269"/>
                <a:gd name="T104" fmla="*/ 969 w 1045"/>
                <a:gd name="T105" fmla="*/ 522 h 1269"/>
                <a:gd name="T106" fmla="*/ 1036 w 1045"/>
                <a:gd name="T107" fmla="*/ 458 h 1269"/>
                <a:gd name="T108" fmla="*/ 44 w 1045"/>
                <a:gd name="T109" fmla="*/ 410 h 1269"/>
                <a:gd name="T110" fmla="*/ 83 w 1045"/>
                <a:gd name="T111" fmla="*/ 656 h 1269"/>
                <a:gd name="T112" fmla="*/ 94 w 1045"/>
                <a:gd name="T113" fmla="*/ 795 h 1269"/>
                <a:gd name="T114" fmla="*/ 102 w 1045"/>
                <a:gd name="T115" fmla="*/ 836 h 1269"/>
                <a:gd name="T116" fmla="*/ 209 w 1045"/>
                <a:gd name="T117" fmla="*/ 665 h 1269"/>
                <a:gd name="T118" fmla="*/ 209 w 1045"/>
                <a:gd name="T119" fmla="*/ 760 h 1269"/>
                <a:gd name="T120" fmla="*/ 216 w 1045"/>
                <a:gd name="T121" fmla="*/ 779 h 1269"/>
                <a:gd name="T122" fmla="*/ 240 w 1045"/>
                <a:gd name="T123" fmla="*/ 1020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5" h="1269">
                  <a:moveTo>
                    <a:pt x="1038" y="403"/>
                  </a:moveTo>
                  <a:cubicBezTo>
                    <a:pt x="1037" y="401"/>
                    <a:pt x="1037" y="399"/>
                    <a:pt x="1037" y="397"/>
                  </a:cubicBezTo>
                  <a:cubicBezTo>
                    <a:pt x="1037" y="396"/>
                    <a:pt x="1037" y="394"/>
                    <a:pt x="1037" y="393"/>
                  </a:cubicBezTo>
                  <a:cubicBezTo>
                    <a:pt x="1037" y="388"/>
                    <a:pt x="1036" y="383"/>
                    <a:pt x="1036" y="379"/>
                  </a:cubicBezTo>
                  <a:cubicBezTo>
                    <a:pt x="1035" y="374"/>
                    <a:pt x="1034" y="370"/>
                    <a:pt x="1034" y="365"/>
                  </a:cubicBezTo>
                  <a:cubicBezTo>
                    <a:pt x="1034" y="361"/>
                    <a:pt x="1034" y="357"/>
                    <a:pt x="1033" y="352"/>
                  </a:cubicBezTo>
                  <a:cubicBezTo>
                    <a:pt x="1030" y="344"/>
                    <a:pt x="1029" y="335"/>
                    <a:pt x="1027" y="327"/>
                  </a:cubicBezTo>
                  <a:cubicBezTo>
                    <a:pt x="1027" y="326"/>
                    <a:pt x="1027" y="325"/>
                    <a:pt x="1027" y="324"/>
                  </a:cubicBezTo>
                  <a:cubicBezTo>
                    <a:pt x="1024" y="320"/>
                    <a:pt x="1023" y="316"/>
                    <a:pt x="1020" y="312"/>
                  </a:cubicBezTo>
                  <a:cubicBezTo>
                    <a:pt x="1017" y="307"/>
                    <a:pt x="1016" y="301"/>
                    <a:pt x="1015" y="295"/>
                  </a:cubicBezTo>
                  <a:cubicBezTo>
                    <a:pt x="1015" y="293"/>
                    <a:pt x="1015" y="292"/>
                    <a:pt x="1014" y="290"/>
                  </a:cubicBezTo>
                  <a:cubicBezTo>
                    <a:pt x="1013" y="289"/>
                    <a:pt x="1013" y="289"/>
                    <a:pt x="1012" y="289"/>
                  </a:cubicBezTo>
                  <a:cubicBezTo>
                    <a:pt x="1010" y="289"/>
                    <a:pt x="1008" y="291"/>
                    <a:pt x="1007" y="289"/>
                  </a:cubicBezTo>
                  <a:cubicBezTo>
                    <a:pt x="1006" y="287"/>
                    <a:pt x="1004" y="286"/>
                    <a:pt x="1003" y="285"/>
                  </a:cubicBezTo>
                  <a:cubicBezTo>
                    <a:pt x="1003" y="283"/>
                    <a:pt x="1003" y="282"/>
                    <a:pt x="1001" y="281"/>
                  </a:cubicBezTo>
                  <a:cubicBezTo>
                    <a:pt x="997" y="279"/>
                    <a:pt x="996" y="276"/>
                    <a:pt x="993" y="273"/>
                  </a:cubicBezTo>
                  <a:cubicBezTo>
                    <a:pt x="991" y="271"/>
                    <a:pt x="990" y="270"/>
                    <a:pt x="987" y="270"/>
                  </a:cubicBezTo>
                  <a:cubicBezTo>
                    <a:pt x="985" y="269"/>
                    <a:pt x="982" y="270"/>
                    <a:pt x="981" y="267"/>
                  </a:cubicBezTo>
                  <a:cubicBezTo>
                    <a:pt x="980" y="267"/>
                    <a:pt x="979" y="267"/>
                    <a:pt x="978" y="267"/>
                  </a:cubicBezTo>
                  <a:cubicBezTo>
                    <a:pt x="973" y="268"/>
                    <a:pt x="967" y="267"/>
                    <a:pt x="962" y="266"/>
                  </a:cubicBezTo>
                  <a:cubicBezTo>
                    <a:pt x="945" y="262"/>
                    <a:pt x="928" y="260"/>
                    <a:pt x="912" y="259"/>
                  </a:cubicBezTo>
                  <a:cubicBezTo>
                    <a:pt x="905" y="259"/>
                    <a:pt x="899" y="258"/>
                    <a:pt x="893" y="259"/>
                  </a:cubicBezTo>
                  <a:cubicBezTo>
                    <a:pt x="885" y="260"/>
                    <a:pt x="878" y="258"/>
                    <a:pt x="870" y="258"/>
                  </a:cubicBezTo>
                  <a:cubicBezTo>
                    <a:pt x="864" y="257"/>
                    <a:pt x="857" y="256"/>
                    <a:pt x="851" y="256"/>
                  </a:cubicBezTo>
                  <a:cubicBezTo>
                    <a:pt x="842" y="256"/>
                    <a:pt x="834" y="256"/>
                    <a:pt x="825" y="257"/>
                  </a:cubicBezTo>
                  <a:cubicBezTo>
                    <a:pt x="815" y="257"/>
                    <a:pt x="805" y="258"/>
                    <a:pt x="796" y="259"/>
                  </a:cubicBezTo>
                  <a:cubicBezTo>
                    <a:pt x="783" y="260"/>
                    <a:pt x="771" y="262"/>
                    <a:pt x="759" y="265"/>
                  </a:cubicBezTo>
                  <a:cubicBezTo>
                    <a:pt x="736" y="270"/>
                    <a:pt x="713" y="275"/>
                    <a:pt x="690" y="280"/>
                  </a:cubicBezTo>
                  <a:cubicBezTo>
                    <a:pt x="687" y="281"/>
                    <a:pt x="683" y="282"/>
                    <a:pt x="679" y="284"/>
                  </a:cubicBezTo>
                  <a:cubicBezTo>
                    <a:pt x="674" y="285"/>
                    <a:pt x="669" y="287"/>
                    <a:pt x="664" y="288"/>
                  </a:cubicBezTo>
                  <a:cubicBezTo>
                    <a:pt x="662" y="289"/>
                    <a:pt x="659" y="288"/>
                    <a:pt x="656" y="290"/>
                  </a:cubicBezTo>
                  <a:cubicBezTo>
                    <a:pt x="652" y="292"/>
                    <a:pt x="647" y="292"/>
                    <a:pt x="643" y="294"/>
                  </a:cubicBezTo>
                  <a:cubicBezTo>
                    <a:pt x="636" y="297"/>
                    <a:pt x="629" y="299"/>
                    <a:pt x="622" y="301"/>
                  </a:cubicBezTo>
                  <a:cubicBezTo>
                    <a:pt x="615" y="303"/>
                    <a:pt x="608" y="306"/>
                    <a:pt x="601" y="308"/>
                  </a:cubicBezTo>
                  <a:cubicBezTo>
                    <a:pt x="594" y="311"/>
                    <a:pt x="587" y="314"/>
                    <a:pt x="579" y="317"/>
                  </a:cubicBezTo>
                  <a:cubicBezTo>
                    <a:pt x="577" y="318"/>
                    <a:pt x="574" y="319"/>
                    <a:pt x="571" y="319"/>
                  </a:cubicBezTo>
                  <a:cubicBezTo>
                    <a:pt x="567" y="320"/>
                    <a:pt x="563" y="323"/>
                    <a:pt x="559" y="325"/>
                  </a:cubicBezTo>
                  <a:cubicBezTo>
                    <a:pt x="556" y="331"/>
                    <a:pt x="548" y="330"/>
                    <a:pt x="544" y="334"/>
                  </a:cubicBezTo>
                  <a:cubicBezTo>
                    <a:pt x="540" y="334"/>
                    <a:pt x="538" y="337"/>
                    <a:pt x="535" y="339"/>
                  </a:cubicBezTo>
                  <a:cubicBezTo>
                    <a:pt x="534" y="339"/>
                    <a:pt x="533" y="340"/>
                    <a:pt x="532" y="341"/>
                  </a:cubicBezTo>
                  <a:cubicBezTo>
                    <a:pt x="526" y="342"/>
                    <a:pt x="522" y="345"/>
                    <a:pt x="517" y="347"/>
                  </a:cubicBezTo>
                  <a:cubicBezTo>
                    <a:pt x="519" y="344"/>
                    <a:pt x="521" y="340"/>
                    <a:pt x="522" y="336"/>
                  </a:cubicBezTo>
                  <a:cubicBezTo>
                    <a:pt x="523" y="335"/>
                    <a:pt x="523" y="334"/>
                    <a:pt x="523" y="334"/>
                  </a:cubicBezTo>
                  <a:cubicBezTo>
                    <a:pt x="529" y="327"/>
                    <a:pt x="532" y="318"/>
                    <a:pt x="536" y="310"/>
                  </a:cubicBezTo>
                  <a:cubicBezTo>
                    <a:pt x="536" y="308"/>
                    <a:pt x="537" y="306"/>
                    <a:pt x="538" y="306"/>
                  </a:cubicBezTo>
                  <a:cubicBezTo>
                    <a:pt x="541" y="305"/>
                    <a:pt x="541" y="303"/>
                    <a:pt x="542" y="301"/>
                  </a:cubicBezTo>
                  <a:cubicBezTo>
                    <a:pt x="546" y="296"/>
                    <a:pt x="548" y="291"/>
                    <a:pt x="550" y="286"/>
                  </a:cubicBezTo>
                  <a:cubicBezTo>
                    <a:pt x="551" y="283"/>
                    <a:pt x="552" y="281"/>
                    <a:pt x="554" y="278"/>
                  </a:cubicBezTo>
                  <a:cubicBezTo>
                    <a:pt x="557" y="274"/>
                    <a:pt x="559" y="270"/>
                    <a:pt x="562" y="265"/>
                  </a:cubicBezTo>
                  <a:cubicBezTo>
                    <a:pt x="565" y="258"/>
                    <a:pt x="567" y="249"/>
                    <a:pt x="575" y="244"/>
                  </a:cubicBezTo>
                  <a:cubicBezTo>
                    <a:pt x="576" y="243"/>
                    <a:pt x="576" y="242"/>
                    <a:pt x="576" y="242"/>
                  </a:cubicBezTo>
                  <a:cubicBezTo>
                    <a:pt x="578" y="239"/>
                    <a:pt x="578" y="236"/>
                    <a:pt x="581" y="235"/>
                  </a:cubicBezTo>
                  <a:cubicBezTo>
                    <a:pt x="584" y="233"/>
                    <a:pt x="585" y="230"/>
                    <a:pt x="586" y="227"/>
                  </a:cubicBezTo>
                  <a:cubicBezTo>
                    <a:pt x="587" y="222"/>
                    <a:pt x="589" y="218"/>
                    <a:pt x="591" y="213"/>
                  </a:cubicBezTo>
                  <a:cubicBezTo>
                    <a:pt x="593" y="209"/>
                    <a:pt x="594" y="203"/>
                    <a:pt x="598" y="200"/>
                  </a:cubicBezTo>
                  <a:cubicBezTo>
                    <a:pt x="598" y="200"/>
                    <a:pt x="598" y="200"/>
                    <a:pt x="598" y="200"/>
                  </a:cubicBezTo>
                  <a:cubicBezTo>
                    <a:pt x="601" y="195"/>
                    <a:pt x="602" y="190"/>
                    <a:pt x="605" y="185"/>
                  </a:cubicBezTo>
                  <a:cubicBezTo>
                    <a:pt x="609" y="177"/>
                    <a:pt x="611" y="168"/>
                    <a:pt x="614" y="160"/>
                  </a:cubicBezTo>
                  <a:cubicBezTo>
                    <a:pt x="617" y="154"/>
                    <a:pt x="620" y="148"/>
                    <a:pt x="623" y="142"/>
                  </a:cubicBezTo>
                  <a:cubicBezTo>
                    <a:pt x="627" y="134"/>
                    <a:pt x="629" y="125"/>
                    <a:pt x="632" y="116"/>
                  </a:cubicBezTo>
                  <a:cubicBezTo>
                    <a:pt x="635" y="109"/>
                    <a:pt x="636" y="102"/>
                    <a:pt x="639" y="95"/>
                  </a:cubicBezTo>
                  <a:cubicBezTo>
                    <a:pt x="640" y="92"/>
                    <a:pt x="641" y="89"/>
                    <a:pt x="641" y="86"/>
                  </a:cubicBezTo>
                  <a:cubicBezTo>
                    <a:pt x="641" y="80"/>
                    <a:pt x="642" y="75"/>
                    <a:pt x="644" y="70"/>
                  </a:cubicBezTo>
                  <a:cubicBezTo>
                    <a:pt x="646" y="66"/>
                    <a:pt x="647" y="61"/>
                    <a:pt x="647" y="56"/>
                  </a:cubicBezTo>
                  <a:cubicBezTo>
                    <a:pt x="646" y="46"/>
                    <a:pt x="642" y="39"/>
                    <a:pt x="633" y="35"/>
                  </a:cubicBezTo>
                  <a:cubicBezTo>
                    <a:pt x="632" y="35"/>
                    <a:pt x="631" y="34"/>
                    <a:pt x="629" y="33"/>
                  </a:cubicBezTo>
                  <a:cubicBezTo>
                    <a:pt x="625" y="29"/>
                    <a:pt x="620" y="26"/>
                    <a:pt x="615" y="23"/>
                  </a:cubicBezTo>
                  <a:cubicBezTo>
                    <a:pt x="612" y="22"/>
                    <a:pt x="610" y="21"/>
                    <a:pt x="608" y="18"/>
                  </a:cubicBezTo>
                  <a:cubicBezTo>
                    <a:pt x="606" y="16"/>
                    <a:pt x="604" y="15"/>
                    <a:pt x="601" y="15"/>
                  </a:cubicBezTo>
                  <a:cubicBezTo>
                    <a:pt x="600" y="15"/>
                    <a:pt x="598" y="15"/>
                    <a:pt x="598" y="15"/>
                  </a:cubicBezTo>
                  <a:cubicBezTo>
                    <a:pt x="590" y="12"/>
                    <a:pt x="582" y="9"/>
                    <a:pt x="574" y="6"/>
                  </a:cubicBezTo>
                  <a:cubicBezTo>
                    <a:pt x="570" y="5"/>
                    <a:pt x="566" y="3"/>
                    <a:pt x="561" y="1"/>
                  </a:cubicBezTo>
                  <a:cubicBezTo>
                    <a:pt x="559" y="0"/>
                    <a:pt x="557" y="1"/>
                    <a:pt x="555" y="3"/>
                  </a:cubicBezTo>
                  <a:cubicBezTo>
                    <a:pt x="553" y="4"/>
                    <a:pt x="553" y="5"/>
                    <a:pt x="552" y="8"/>
                  </a:cubicBezTo>
                  <a:cubicBezTo>
                    <a:pt x="552" y="11"/>
                    <a:pt x="552" y="14"/>
                    <a:pt x="550" y="18"/>
                  </a:cubicBezTo>
                  <a:cubicBezTo>
                    <a:pt x="549" y="21"/>
                    <a:pt x="546" y="23"/>
                    <a:pt x="546" y="27"/>
                  </a:cubicBezTo>
                  <a:cubicBezTo>
                    <a:pt x="546" y="35"/>
                    <a:pt x="543" y="43"/>
                    <a:pt x="541" y="51"/>
                  </a:cubicBezTo>
                  <a:cubicBezTo>
                    <a:pt x="537" y="64"/>
                    <a:pt x="534" y="77"/>
                    <a:pt x="530" y="89"/>
                  </a:cubicBezTo>
                  <a:cubicBezTo>
                    <a:pt x="525" y="104"/>
                    <a:pt x="521" y="119"/>
                    <a:pt x="516" y="134"/>
                  </a:cubicBezTo>
                  <a:cubicBezTo>
                    <a:pt x="510" y="154"/>
                    <a:pt x="504" y="174"/>
                    <a:pt x="497" y="194"/>
                  </a:cubicBezTo>
                  <a:cubicBezTo>
                    <a:pt x="493" y="207"/>
                    <a:pt x="488" y="220"/>
                    <a:pt x="483" y="233"/>
                  </a:cubicBezTo>
                  <a:cubicBezTo>
                    <a:pt x="480" y="241"/>
                    <a:pt x="478" y="249"/>
                    <a:pt x="474" y="257"/>
                  </a:cubicBezTo>
                  <a:cubicBezTo>
                    <a:pt x="467" y="273"/>
                    <a:pt x="461" y="290"/>
                    <a:pt x="454" y="307"/>
                  </a:cubicBezTo>
                  <a:cubicBezTo>
                    <a:pt x="452" y="311"/>
                    <a:pt x="450" y="315"/>
                    <a:pt x="448" y="320"/>
                  </a:cubicBezTo>
                  <a:cubicBezTo>
                    <a:pt x="442" y="333"/>
                    <a:pt x="437" y="347"/>
                    <a:pt x="431" y="360"/>
                  </a:cubicBezTo>
                  <a:cubicBezTo>
                    <a:pt x="422" y="379"/>
                    <a:pt x="415" y="398"/>
                    <a:pt x="406" y="417"/>
                  </a:cubicBezTo>
                  <a:cubicBezTo>
                    <a:pt x="403" y="424"/>
                    <a:pt x="400" y="432"/>
                    <a:pt x="397" y="439"/>
                  </a:cubicBezTo>
                  <a:cubicBezTo>
                    <a:pt x="396" y="440"/>
                    <a:pt x="396" y="442"/>
                    <a:pt x="395" y="443"/>
                  </a:cubicBezTo>
                  <a:cubicBezTo>
                    <a:pt x="395" y="443"/>
                    <a:pt x="395" y="443"/>
                    <a:pt x="394" y="443"/>
                  </a:cubicBezTo>
                  <a:cubicBezTo>
                    <a:pt x="394" y="445"/>
                    <a:pt x="392" y="447"/>
                    <a:pt x="391" y="449"/>
                  </a:cubicBezTo>
                  <a:cubicBezTo>
                    <a:pt x="389" y="453"/>
                    <a:pt x="385" y="457"/>
                    <a:pt x="383" y="462"/>
                  </a:cubicBezTo>
                  <a:cubicBezTo>
                    <a:pt x="381" y="466"/>
                    <a:pt x="375" y="468"/>
                    <a:pt x="375" y="474"/>
                  </a:cubicBezTo>
                  <a:cubicBezTo>
                    <a:pt x="375" y="474"/>
                    <a:pt x="374" y="475"/>
                    <a:pt x="374" y="475"/>
                  </a:cubicBezTo>
                  <a:cubicBezTo>
                    <a:pt x="370" y="478"/>
                    <a:pt x="369" y="482"/>
                    <a:pt x="367" y="486"/>
                  </a:cubicBezTo>
                  <a:cubicBezTo>
                    <a:pt x="362" y="496"/>
                    <a:pt x="359" y="507"/>
                    <a:pt x="355" y="517"/>
                  </a:cubicBezTo>
                  <a:cubicBezTo>
                    <a:pt x="352" y="525"/>
                    <a:pt x="349" y="533"/>
                    <a:pt x="348" y="542"/>
                  </a:cubicBezTo>
                  <a:cubicBezTo>
                    <a:pt x="347" y="547"/>
                    <a:pt x="346" y="552"/>
                    <a:pt x="344" y="557"/>
                  </a:cubicBezTo>
                  <a:cubicBezTo>
                    <a:pt x="342" y="561"/>
                    <a:pt x="341" y="565"/>
                    <a:pt x="341" y="570"/>
                  </a:cubicBezTo>
                  <a:cubicBezTo>
                    <a:pt x="340" y="572"/>
                    <a:pt x="338" y="574"/>
                    <a:pt x="337" y="576"/>
                  </a:cubicBezTo>
                  <a:cubicBezTo>
                    <a:pt x="336" y="583"/>
                    <a:pt x="332" y="588"/>
                    <a:pt x="330" y="595"/>
                  </a:cubicBezTo>
                  <a:cubicBezTo>
                    <a:pt x="328" y="597"/>
                    <a:pt x="327" y="600"/>
                    <a:pt x="323" y="601"/>
                  </a:cubicBezTo>
                  <a:cubicBezTo>
                    <a:pt x="323" y="601"/>
                    <a:pt x="322" y="602"/>
                    <a:pt x="322" y="603"/>
                  </a:cubicBezTo>
                  <a:cubicBezTo>
                    <a:pt x="323" y="604"/>
                    <a:pt x="324" y="602"/>
                    <a:pt x="325" y="602"/>
                  </a:cubicBezTo>
                  <a:cubicBezTo>
                    <a:pt x="323" y="608"/>
                    <a:pt x="319" y="613"/>
                    <a:pt x="317" y="620"/>
                  </a:cubicBezTo>
                  <a:cubicBezTo>
                    <a:pt x="316" y="621"/>
                    <a:pt x="316" y="623"/>
                    <a:pt x="314" y="624"/>
                  </a:cubicBezTo>
                  <a:cubicBezTo>
                    <a:pt x="313" y="625"/>
                    <a:pt x="312" y="627"/>
                    <a:pt x="312" y="628"/>
                  </a:cubicBezTo>
                  <a:cubicBezTo>
                    <a:pt x="312" y="630"/>
                    <a:pt x="312" y="631"/>
                    <a:pt x="311" y="632"/>
                  </a:cubicBezTo>
                  <a:cubicBezTo>
                    <a:pt x="307" y="638"/>
                    <a:pt x="305" y="644"/>
                    <a:pt x="302" y="650"/>
                  </a:cubicBezTo>
                  <a:cubicBezTo>
                    <a:pt x="298" y="657"/>
                    <a:pt x="295" y="663"/>
                    <a:pt x="293" y="671"/>
                  </a:cubicBezTo>
                  <a:cubicBezTo>
                    <a:pt x="293" y="672"/>
                    <a:pt x="293" y="673"/>
                    <a:pt x="292" y="674"/>
                  </a:cubicBezTo>
                  <a:cubicBezTo>
                    <a:pt x="289" y="679"/>
                    <a:pt x="286" y="685"/>
                    <a:pt x="283" y="691"/>
                  </a:cubicBezTo>
                  <a:cubicBezTo>
                    <a:pt x="280" y="697"/>
                    <a:pt x="278" y="704"/>
                    <a:pt x="273" y="709"/>
                  </a:cubicBezTo>
                  <a:cubicBezTo>
                    <a:pt x="272" y="710"/>
                    <a:pt x="272" y="711"/>
                    <a:pt x="272" y="711"/>
                  </a:cubicBezTo>
                  <a:cubicBezTo>
                    <a:pt x="272" y="713"/>
                    <a:pt x="271" y="714"/>
                    <a:pt x="271" y="716"/>
                  </a:cubicBezTo>
                  <a:cubicBezTo>
                    <a:pt x="268" y="723"/>
                    <a:pt x="264" y="729"/>
                    <a:pt x="262" y="736"/>
                  </a:cubicBezTo>
                  <a:cubicBezTo>
                    <a:pt x="261" y="738"/>
                    <a:pt x="259" y="739"/>
                    <a:pt x="258" y="742"/>
                  </a:cubicBezTo>
                  <a:cubicBezTo>
                    <a:pt x="257" y="745"/>
                    <a:pt x="256" y="750"/>
                    <a:pt x="251" y="751"/>
                  </a:cubicBezTo>
                  <a:cubicBezTo>
                    <a:pt x="250" y="751"/>
                    <a:pt x="250" y="752"/>
                    <a:pt x="249" y="753"/>
                  </a:cubicBezTo>
                  <a:cubicBezTo>
                    <a:pt x="246" y="757"/>
                    <a:pt x="244" y="762"/>
                    <a:pt x="242" y="767"/>
                  </a:cubicBezTo>
                  <a:cubicBezTo>
                    <a:pt x="240" y="770"/>
                    <a:pt x="239" y="773"/>
                    <a:pt x="236" y="776"/>
                  </a:cubicBezTo>
                  <a:cubicBezTo>
                    <a:pt x="235" y="773"/>
                    <a:pt x="234" y="771"/>
                    <a:pt x="235" y="769"/>
                  </a:cubicBezTo>
                  <a:cubicBezTo>
                    <a:pt x="235" y="765"/>
                    <a:pt x="234" y="761"/>
                    <a:pt x="233" y="757"/>
                  </a:cubicBezTo>
                  <a:cubicBezTo>
                    <a:pt x="233" y="754"/>
                    <a:pt x="231" y="751"/>
                    <a:pt x="231" y="747"/>
                  </a:cubicBezTo>
                  <a:cubicBezTo>
                    <a:pt x="232" y="746"/>
                    <a:pt x="230" y="746"/>
                    <a:pt x="229" y="746"/>
                  </a:cubicBezTo>
                  <a:cubicBezTo>
                    <a:pt x="229" y="748"/>
                    <a:pt x="229" y="750"/>
                    <a:pt x="229" y="751"/>
                  </a:cubicBezTo>
                  <a:cubicBezTo>
                    <a:pt x="230" y="759"/>
                    <a:pt x="231" y="767"/>
                    <a:pt x="232" y="775"/>
                  </a:cubicBezTo>
                  <a:cubicBezTo>
                    <a:pt x="233" y="779"/>
                    <a:pt x="232" y="782"/>
                    <a:pt x="231" y="785"/>
                  </a:cubicBezTo>
                  <a:cubicBezTo>
                    <a:pt x="229" y="783"/>
                    <a:pt x="229" y="781"/>
                    <a:pt x="229" y="779"/>
                  </a:cubicBezTo>
                  <a:cubicBezTo>
                    <a:pt x="228" y="771"/>
                    <a:pt x="226" y="762"/>
                    <a:pt x="225" y="754"/>
                  </a:cubicBezTo>
                  <a:cubicBezTo>
                    <a:pt x="225" y="750"/>
                    <a:pt x="226" y="745"/>
                    <a:pt x="224" y="741"/>
                  </a:cubicBezTo>
                  <a:cubicBezTo>
                    <a:pt x="223" y="741"/>
                    <a:pt x="224" y="740"/>
                    <a:pt x="224" y="740"/>
                  </a:cubicBezTo>
                  <a:cubicBezTo>
                    <a:pt x="226" y="738"/>
                    <a:pt x="225" y="735"/>
                    <a:pt x="224" y="733"/>
                  </a:cubicBezTo>
                  <a:cubicBezTo>
                    <a:pt x="223" y="727"/>
                    <a:pt x="224" y="721"/>
                    <a:pt x="222" y="715"/>
                  </a:cubicBezTo>
                  <a:cubicBezTo>
                    <a:pt x="220" y="708"/>
                    <a:pt x="221" y="700"/>
                    <a:pt x="220" y="693"/>
                  </a:cubicBezTo>
                  <a:cubicBezTo>
                    <a:pt x="220" y="689"/>
                    <a:pt x="219" y="684"/>
                    <a:pt x="220" y="679"/>
                  </a:cubicBezTo>
                  <a:cubicBezTo>
                    <a:pt x="221" y="675"/>
                    <a:pt x="221" y="670"/>
                    <a:pt x="217" y="665"/>
                  </a:cubicBezTo>
                  <a:cubicBezTo>
                    <a:pt x="217" y="671"/>
                    <a:pt x="214" y="675"/>
                    <a:pt x="217" y="679"/>
                  </a:cubicBezTo>
                  <a:cubicBezTo>
                    <a:pt x="217" y="680"/>
                    <a:pt x="217" y="680"/>
                    <a:pt x="217" y="681"/>
                  </a:cubicBezTo>
                  <a:cubicBezTo>
                    <a:pt x="216" y="688"/>
                    <a:pt x="216" y="695"/>
                    <a:pt x="216" y="703"/>
                  </a:cubicBezTo>
                  <a:cubicBezTo>
                    <a:pt x="216" y="703"/>
                    <a:pt x="215" y="704"/>
                    <a:pt x="216" y="704"/>
                  </a:cubicBezTo>
                  <a:cubicBezTo>
                    <a:pt x="220" y="707"/>
                    <a:pt x="217" y="711"/>
                    <a:pt x="218" y="714"/>
                  </a:cubicBezTo>
                  <a:cubicBezTo>
                    <a:pt x="219" y="717"/>
                    <a:pt x="218" y="721"/>
                    <a:pt x="220" y="725"/>
                  </a:cubicBezTo>
                  <a:cubicBezTo>
                    <a:pt x="222" y="728"/>
                    <a:pt x="220" y="734"/>
                    <a:pt x="216" y="738"/>
                  </a:cubicBezTo>
                  <a:cubicBezTo>
                    <a:pt x="218" y="733"/>
                    <a:pt x="215" y="730"/>
                    <a:pt x="215" y="727"/>
                  </a:cubicBezTo>
                  <a:cubicBezTo>
                    <a:pt x="214" y="718"/>
                    <a:pt x="213" y="709"/>
                    <a:pt x="213" y="700"/>
                  </a:cubicBezTo>
                  <a:cubicBezTo>
                    <a:pt x="213" y="699"/>
                    <a:pt x="213" y="698"/>
                    <a:pt x="213" y="696"/>
                  </a:cubicBezTo>
                  <a:cubicBezTo>
                    <a:pt x="208" y="687"/>
                    <a:pt x="214" y="679"/>
                    <a:pt x="213" y="670"/>
                  </a:cubicBezTo>
                  <a:cubicBezTo>
                    <a:pt x="213" y="670"/>
                    <a:pt x="214" y="669"/>
                    <a:pt x="214" y="668"/>
                  </a:cubicBezTo>
                  <a:cubicBezTo>
                    <a:pt x="216" y="665"/>
                    <a:pt x="215" y="661"/>
                    <a:pt x="217" y="658"/>
                  </a:cubicBezTo>
                  <a:cubicBezTo>
                    <a:pt x="217" y="658"/>
                    <a:pt x="217" y="657"/>
                    <a:pt x="217" y="657"/>
                  </a:cubicBezTo>
                  <a:cubicBezTo>
                    <a:pt x="215" y="652"/>
                    <a:pt x="217" y="648"/>
                    <a:pt x="217" y="644"/>
                  </a:cubicBezTo>
                  <a:cubicBezTo>
                    <a:pt x="219" y="635"/>
                    <a:pt x="218" y="627"/>
                    <a:pt x="217" y="618"/>
                  </a:cubicBezTo>
                  <a:cubicBezTo>
                    <a:pt x="217" y="608"/>
                    <a:pt x="217" y="598"/>
                    <a:pt x="216" y="588"/>
                  </a:cubicBezTo>
                  <a:cubicBezTo>
                    <a:pt x="216" y="587"/>
                    <a:pt x="215" y="586"/>
                    <a:pt x="217" y="585"/>
                  </a:cubicBezTo>
                  <a:cubicBezTo>
                    <a:pt x="219" y="587"/>
                    <a:pt x="220" y="587"/>
                    <a:pt x="221" y="584"/>
                  </a:cubicBezTo>
                  <a:cubicBezTo>
                    <a:pt x="222" y="583"/>
                    <a:pt x="223" y="582"/>
                    <a:pt x="224" y="581"/>
                  </a:cubicBezTo>
                  <a:cubicBezTo>
                    <a:pt x="225" y="581"/>
                    <a:pt x="226" y="580"/>
                    <a:pt x="226" y="579"/>
                  </a:cubicBezTo>
                  <a:cubicBezTo>
                    <a:pt x="225" y="577"/>
                    <a:pt x="226" y="574"/>
                    <a:pt x="226" y="572"/>
                  </a:cubicBezTo>
                  <a:cubicBezTo>
                    <a:pt x="226" y="571"/>
                    <a:pt x="226" y="570"/>
                    <a:pt x="225" y="569"/>
                  </a:cubicBezTo>
                  <a:cubicBezTo>
                    <a:pt x="222" y="569"/>
                    <a:pt x="223" y="567"/>
                    <a:pt x="223" y="565"/>
                  </a:cubicBezTo>
                  <a:cubicBezTo>
                    <a:pt x="223" y="562"/>
                    <a:pt x="224" y="559"/>
                    <a:pt x="222" y="556"/>
                  </a:cubicBezTo>
                  <a:cubicBezTo>
                    <a:pt x="222" y="555"/>
                    <a:pt x="221" y="555"/>
                    <a:pt x="222" y="554"/>
                  </a:cubicBezTo>
                  <a:cubicBezTo>
                    <a:pt x="224" y="552"/>
                    <a:pt x="222" y="548"/>
                    <a:pt x="225" y="546"/>
                  </a:cubicBezTo>
                  <a:cubicBezTo>
                    <a:pt x="225" y="546"/>
                    <a:pt x="225" y="544"/>
                    <a:pt x="224" y="544"/>
                  </a:cubicBezTo>
                  <a:cubicBezTo>
                    <a:pt x="223" y="542"/>
                    <a:pt x="223" y="539"/>
                    <a:pt x="224" y="537"/>
                  </a:cubicBezTo>
                  <a:cubicBezTo>
                    <a:pt x="224" y="535"/>
                    <a:pt x="224" y="532"/>
                    <a:pt x="226" y="531"/>
                  </a:cubicBezTo>
                  <a:cubicBezTo>
                    <a:pt x="227" y="531"/>
                    <a:pt x="227" y="530"/>
                    <a:pt x="227" y="529"/>
                  </a:cubicBezTo>
                  <a:cubicBezTo>
                    <a:pt x="226" y="522"/>
                    <a:pt x="231" y="516"/>
                    <a:pt x="228" y="509"/>
                  </a:cubicBezTo>
                  <a:cubicBezTo>
                    <a:pt x="228" y="509"/>
                    <a:pt x="228" y="508"/>
                    <a:pt x="228" y="508"/>
                  </a:cubicBezTo>
                  <a:cubicBezTo>
                    <a:pt x="229" y="505"/>
                    <a:pt x="230" y="502"/>
                    <a:pt x="229" y="499"/>
                  </a:cubicBezTo>
                  <a:cubicBezTo>
                    <a:pt x="228" y="496"/>
                    <a:pt x="228" y="493"/>
                    <a:pt x="230" y="490"/>
                  </a:cubicBezTo>
                  <a:cubicBezTo>
                    <a:pt x="230" y="490"/>
                    <a:pt x="229" y="489"/>
                    <a:pt x="229" y="488"/>
                  </a:cubicBezTo>
                  <a:cubicBezTo>
                    <a:pt x="229" y="487"/>
                    <a:pt x="229" y="487"/>
                    <a:pt x="229" y="485"/>
                  </a:cubicBezTo>
                  <a:cubicBezTo>
                    <a:pt x="230" y="483"/>
                    <a:pt x="230" y="480"/>
                    <a:pt x="229" y="478"/>
                  </a:cubicBezTo>
                  <a:cubicBezTo>
                    <a:pt x="229" y="476"/>
                    <a:pt x="229" y="475"/>
                    <a:pt x="230" y="473"/>
                  </a:cubicBezTo>
                  <a:cubicBezTo>
                    <a:pt x="232" y="468"/>
                    <a:pt x="231" y="462"/>
                    <a:pt x="231" y="457"/>
                  </a:cubicBezTo>
                  <a:cubicBezTo>
                    <a:pt x="231" y="449"/>
                    <a:pt x="231" y="442"/>
                    <a:pt x="230" y="435"/>
                  </a:cubicBezTo>
                  <a:cubicBezTo>
                    <a:pt x="230" y="429"/>
                    <a:pt x="231" y="422"/>
                    <a:pt x="230" y="416"/>
                  </a:cubicBezTo>
                  <a:cubicBezTo>
                    <a:pt x="229" y="411"/>
                    <a:pt x="229" y="406"/>
                    <a:pt x="229" y="401"/>
                  </a:cubicBezTo>
                  <a:cubicBezTo>
                    <a:pt x="229" y="398"/>
                    <a:pt x="229" y="396"/>
                    <a:pt x="228" y="393"/>
                  </a:cubicBezTo>
                  <a:cubicBezTo>
                    <a:pt x="227" y="390"/>
                    <a:pt x="227" y="387"/>
                    <a:pt x="228" y="384"/>
                  </a:cubicBezTo>
                  <a:cubicBezTo>
                    <a:pt x="229" y="379"/>
                    <a:pt x="228" y="374"/>
                    <a:pt x="228" y="369"/>
                  </a:cubicBezTo>
                  <a:cubicBezTo>
                    <a:pt x="229" y="362"/>
                    <a:pt x="228" y="355"/>
                    <a:pt x="228" y="348"/>
                  </a:cubicBezTo>
                  <a:cubicBezTo>
                    <a:pt x="228" y="342"/>
                    <a:pt x="227" y="336"/>
                    <a:pt x="228" y="330"/>
                  </a:cubicBezTo>
                  <a:cubicBezTo>
                    <a:pt x="229" y="324"/>
                    <a:pt x="228" y="318"/>
                    <a:pt x="229" y="312"/>
                  </a:cubicBezTo>
                  <a:cubicBezTo>
                    <a:pt x="230" y="302"/>
                    <a:pt x="229" y="292"/>
                    <a:pt x="228" y="283"/>
                  </a:cubicBezTo>
                  <a:cubicBezTo>
                    <a:pt x="228" y="278"/>
                    <a:pt x="227" y="274"/>
                    <a:pt x="229" y="270"/>
                  </a:cubicBezTo>
                  <a:cubicBezTo>
                    <a:pt x="230" y="269"/>
                    <a:pt x="229" y="268"/>
                    <a:pt x="229" y="267"/>
                  </a:cubicBezTo>
                  <a:cubicBezTo>
                    <a:pt x="230" y="263"/>
                    <a:pt x="229" y="259"/>
                    <a:pt x="230" y="256"/>
                  </a:cubicBezTo>
                  <a:cubicBezTo>
                    <a:pt x="232" y="247"/>
                    <a:pt x="233" y="238"/>
                    <a:pt x="233" y="229"/>
                  </a:cubicBezTo>
                  <a:cubicBezTo>
                    <a:pt x="233" y="221"/>
                    <a:pt x="234" y="213"/>
                    <a:pt x="236" y="205"/>
                  </a:cubicBezTo>
                  <a:cubicBezTo>
                    <a:pt x="238" y="199"/>
                    <a:pt x="238" y="193"/>
                    <a:pt x="238" y="186"/>
                  </a:cubicBezTo>
                  <a:cubicBezTo>
                    <a:pt x="239" y="175"/>
                    <a:pt x="239" y="164"/>
                    <a:pt x="239" y="153"/>
                  </a:cubicBezTo>
                  <a:cubicBezTo>
                    <a:pt x="239" y="151"/>
                    <a:pt x="239" y="150"/>
                    <a:pt x="239" y="148"/>
                  </a:cubicBezTo>
                  <a:cubicBezTo>
                    <a:pt x="238" y="146"/>
                    <a:pt x="238" y="143"/>
                    <a:pt x="238" y="140"/>
                  </a:cubicBezTo>
                  <a:cubicBezTo>
                    <a:pt x="239" y="136"/>
                    <a:pt x="238" y="133"/>
                    <a:pt x="237" y="129"/>
                  </a:cubicBezTo>
                  <a:cubicBezTo>
                    <a:pt x="236" y="121"/>
                    <a:pt x="234" y="114"/>
                    <a:pt x="232" y="106"/>
                  </a:cubicBezTo>
                  <a:cubicBezTo>
                    <a:pt x="231" y="100"/>
                    <a:pt x="229" y="95"/>
                    <a:pt x="225" y="90"/>
                  </a:cubicBezTo>
                  <a:cubicBezTo>
                    <a:pt x="217" y="82"/>
                    <a:pt x="208" y="75"/>
                    <a:pt x="200" y="67"/>
                  </a:cubicBezTo>
                  <a:cubicBezTo>
                    <a:pt x="199" y="66"/>
                    <a:pt x="198" y="65"/>
                    <a:pt x="197" y="66"/>
                  </a:cubicBezTo>
                  <a:cubicBezTo>
                    <a:pt x="194" y="66"/>
                    <a:pt x="192" y="64"/>
                    <a:pt x="190" y="61"/>
                  </a:cubicBezTo>
                  <a:cubicBezTo>
                    <a:pt x="189" y="59"/>
                    <a:pt x="188" y="57"/>
                    <a:pt x="186" y="55"/>
                  </a:cubicBezTo>
                  <a:cubicBezTo>
                    <a:pt x="184" y="52"/>
                    <a:pt x="181" y="49"/>
                    <a:pt x="177" y="49"/>
                  </a:cubicBezTo>
                  <a:cubicBezTo>
                    <a:pt x="175" y="48"/>
                    <a:pt x="172" y="48"/>
                    <a:pt x="170" y="47"/>
                  </a:cubicBezTo>
                  <a:cubicBezTo>
                    <a:pt x="167" y="45"/>
                    <a:pt x="165" y="44"/>
                    <a:pt x="162" y="43"/>
                  </a:cubicBezTo>
                  <a:cubicBezTo>
                    <a:pt x="154" y="41"/>
                    <a:pt x="145" y="40"/>
                    <a:pt x="138" y="36"/>
                  </a:cubicBezTo>
                  <a:cubicBezTo>
                    <a:pt x="128" y="32"/>
                    <a:pt x="118" y="30"/>
                    <a:pt x="108" y="28"/>
                  </a:cubicBezTo>
                  <a:cubicBezTo>
                    <a:pt x="99" y="25"/>
                    <a:pt x="88" y="25"/>
                    <a:pt x="78" y="25"/>
                  </a:cubicBezTo>
                  <a:cubicBezTo>
                    <a:pt x="72" y="25"/>
                    <a:pt x="65" y="26"/>
                    <a:pt x="58" y="26"/>
                  </a:cubicBezTo>
                  <a:cubicBezTo>
                    <a:pt x="51" y="26"/>
                    <a:pt x="43" y="27"/>
                    <a:pt x="36" y="27"/>
                  </a:cubicBezTo>
                  <a:cubicBezTo>
                    <a:pt x="33" y="27"/>
                    <a:pt x="30" y="28"/>
                    <a:pt x="28" y="30"/>
                  </a:cubicBezTo>
                  <a:cubicBezTo>
                    <a:pt x="26" y="32"/>
                    <a:pt x="26" y="34"/>
                    <a:pt x="24" y="35"/>
                  </a:cubicBezTo>
                  <a:cubicBezTo>
                    <a:pt x="22" y="39"/>
                    <a:pt x="20" y="42"/>
                    <a:pt x="16" y="42"/>
                  </a:cubicBezTo>
                  <a:cubicBezTo>
                    <a:pt x="13" y="42"/>
                    <a:pt x="12" y="44"/>
                    <a:pt x="12" y="47"/>
                  </a:cubicBezTo>
                  <a:cubicBezTo>
                    <a:pt x="12" y="50"/>
                    <a:pt x="11" y="50"/>
                    <a:pt x="9" y="50"/>
                  </a:cubicBezTo>
                  <a:cubicBezTo>
                    <a:pt x="6" y="50"/>
                    <a:pt x="3" y="51"/>
                    <a:pt x="0" y="52"/>
                  </a:cubicBezTo>
                  <a:cubicBezTo>
                    <a:pt x="0" y="52"/>
                    <a:pt x="0" y="53"/>
                    <a:pt x="0" y="53"/>
                  </a:cubicBezTo>
                  <a:cubicBezTo>
                    <a:pt x="7" y="62"/>
                    <a:pt x="8" y="73"/>
                    <a:pt x="11" y="83"/>
                  </a:cubicBezTo>
                  <a:cubicBezTo>
                    <a:pt x="13" y="87"/>
                    <a:pt x="12" y="91"/>
                    <a:pt x="13" y="95"/>
                  </a:cubicBezTo>
                  <a:cubicBezTo>
                    <a:pt x="13" y="102"/>
                    <a:pt x="14" y="108"/>
                    <a:pt x="15" y="114"/>
                  </a:cubicBezTo>
                  <a:cubicBezTo>
                    <a:pt x="16" y="120"/>
                    <a:pt x="17" y="125"/>
                    <a:pt x="17" y="131"/>
                  </a:cubicBezTo>
                  <a:cubicBezTo>
                    <a:pt x="18" y="141"/>
                    <a:pt x="18" y="151"/>
                    <a:pt x="18" y="160"/>
                  </a:cubicBezTo>
                  <a:cubicBezTo>
                    <a:pt x="18" y="161"/>
                    <a:pt x="18" y="161"/>
                    <a:pt x="19" y="161"/>
                  </a:cubicBezTo>
                  <a:cubicBezTo>
                    <a:pt x="19" y="161"/>
                    <a:pt x="19" y="160"/>
                    <a:pt x="19" y="159"/>
                  </a:cubicBezTo>
                  <a:cubicBezTo>
                    <a:pt x="19" y="159"/>
                    <a:pt x="19" y="158"/>
                    <a:pt x="20" y="158"/>
                  </a:cubicBezTo>
                  <a:cubicBezTo>
                    <a:pt x="22" y="169"/>
                    <a:pt x="21" y="180"/>
                    <a:pt x="20" y="190"/>
                  </a:cubicBezTo>
                  <a:cubicBezTo>
                    <a:pt x="20" y="193"/>
                    <a:pt x="21" y="197"/>
                    <a:pt x="18" y="199"/>
                  </a:cubicBezTo>
                  <a:cubicBezTo>
                    <a:pt x="18" y="200"/>
                    <a:pt x="17" y="201"/>
                    <a:pt x="19" y="202"/>
                  </a:cubicBezTo>
                  <a:cubicBezTo>
                    <a:pt x="19" y="202"/>
                    <a:pt x="19" y="200"/>
                    <a:pt x="20" y="201"/>
                  </a:cubicBezTo>
                  <a:cubicBezTo>
                    <a:pt x="21" y="202"/>
                    <a:pt x="21" y="203"/>
                    <a:pt x="21" y="203"/>
                  </a:cubicBezTo>
                  <a:cubicBezTo>
                    <a:pt x="21" y="208"/>
                    <a:pt x="22" y="213"/>
                    <a:pt x="22" y="218"/>
                  </a:cubicBezTo>
                  <a:cubicBezTo>
                    <a:pt x="22" y="221"/>
                    <a:pt x="23" y="225"/>
                    <a:pt x="22" y="228"/>
                  </a:cubicBezTo>
                  <a:cubicBezTo>
                    <a:pt x="21" y="232"/>
                    <a:pt x="20" y="234"/>
                    <a:pt x="24" y="237"/>
                  </a:cubicBezTo>
                  <a:cubicBezTo>
                    <a:pt x="24" y="237"/>
                    <a:pt x="27" y="240"/>
                    <a:pt x="22" y="239"/>
                  </a:cubicBezTo>
                  <a:cubicBezTo>
                    <a:pt x="22" y="239"/>
                    <a:pt x="21" y="241"/>
                    <a:pt x="21" y="241"/>
                  </a:cubicBezTo>
                  <a:cubicBezTo>
                    <a:pt x="22" y="246"/>
                    <a:pt x="22" y="250"/>
                    <a:pt x="21" y="254"/>
                  </a:cubicBezTo>
                  <a:cubicBezTo>
                    <a:pt x="21" y="255"/>
                    <a:pt x="22" y="255"/>
                    <a:pt x="22" y="255"/>
                  </a:cubicBezTo>
                  <a:cubicBezTo>
                    <a:pt x="25" y="256"/>
                    <a:pt x="24" y="259"/>
                    <a:pt x="24" y="261"/>
                  </a:cubicBezTo>
                  <a:cubicBezTo>
                    <a:pt x="24" y="268"/>
                    <a:pt x="25" y="274"/>
                    <a:pt x="25" y="281"/>
                  </a:cubicBezTo>
                  <a:cubicBezTo>
                    <a:pt x="25" y="282"/>
                    <a:pt x="26" y="284"/>
                    <a:pt x="26" y="284"/>
                  </a:cubicBezTo>
                  <a:cubicBezTo>
                    <a:pt x="28" y="286"/>
                    <a:pt x="27" y="288"/>
                    <a:pt x="27" y="290"/>
                  </a:cubicBezTo>
                  <a:cubicBezTo>
                    <a:pt x="28" y="294"/>
                    <a:pt x="27" y="299"/>
                    <a:pt x="28" y="303"/>
                  </a:cubicBezTo>
                  <a:cubicBezTo>
                    <a:pt x="29" y="312"/>
                    <a:pt x="29" y="321"/>
                    <a:pt x="29" y="330"/>
                  </a:cubicBezTo>
                  <a:cubicBezTo>
                    <a:pt x="29" y="334"/>
                    <a:pt x="28" y="337"/>
                    <a:pt x="29" y="340"/>
                  </a:cubicBezTo>
                  <a:cubicBezTo>
                    <a:pt x="29" y="344"/>
                    <a:pt x="29" y="347"/>
                    <a:pt x="29" y="350"/>
                  </a:cubicBezTo>
                  <a:cubicBezTo>
                    <a:pt x="30" y="353"/>
                    <a:pt x="30" y="356"/>
                    <a:pt x="31" y="359"/>
                  </a:cubicBezTo>
                  <a:cubicBezTo>
                    <a:pt x="31" y="367"/>
                    <a:pt x="30" y="376"/>
                    <a:pt x="31" y="385"/>
                  </a:cubicBezTo>
                  <a:cubicBezTo>
                    <a:pt x="32" y="388"/>
                    <a:pt x="32" y="391"/>
                    <a:pt x="32" y="394"/>
                  </a:cubicBezTo>
                  <a:cubicBezTo>
                    <a:pt x="31" y="406"/>
                    <a:pt x="33" y="418"/>
                    <a:pt x="33" y="430"/>
                  </a:cubicBezTo>
                  <a:cubicBezTo>
                    <a:pt x="33" y="430"/>
                    <a:pt x="33" y="430"/>
                    <a:pt x="34" y="430"/>
                  </a:cubicBezTo>
                  <a:cubicBezTo>
                    <a:pt x="34" y="426"/>
                    <a:pt x="34" y="422"/>
                    <a:pt x="34" y="417"/>
                  </a:cubicBezTo>
                  <a:cubicBezTo>
                    <a:pt x="34" y="409"/>
                    <a:pt x="33" y="401"/>
                    <a:pt x="34" y="393"/>
                  </a:cubicBezTo>
                  <a:cubicBezTo>
                    <a:pt x="35" y="387"/>
                    <a:pt x="34" y="380"/>
                    <a:pt x="34" y="374"/>
                  </a:cubicBezTo>
                  <a:cubicBezTo>
                    <a:pt x="34" y="370"/>
                    <a:pt x="35" y="366"/>
                    <a:pt x="34" y="361"/>
                  </a:cubicBezTo>
                  <a:cubicBezTo>
                    <a:pt x="34" y="359"/>
                    <a:pt x="34" y="356"/>
                    <a:pt x="34" y="354"/>
                  </a:cubicBezTo>
                  <a:cubicBezTo>
                    <a:pt x="35" y="349"/>
                    <a:pt x="34" y="345"/>
                    <a:pt x="33" y="341"/>
                  </a:cubicBezTo>
                  <a:cubicBezTo>
                    <a:pt x="32" y="338"/>
                    <a:pt x="32" y="335"/>
                    <a:pt x="33" y="331"/>
                  </a:cubicBezTo>
                  <a:cubicBezTo>
                    <a:pt x="35" y="334"/>
                    <a:pt x="36" y="337"/>
                    <a:pt x="36" y="341"/>
                  </a:cubicBezTo>
                  <a:cubicBezTo>
                    <a:pt x="37" y="359"/>
                    <a:pt x="38" y="377"/>
                    <a:pt x="38" y="395"/>
                  </a:cubicBezTo>
                  <a:cubicBezTo>
                    <a:pt x="39" y="413"/>
                    <a:pt x="39" y="430"/>
                    <a:pt x="40" y="448"/>
                  </a:cubicBezTo>
                  <a:cubicBezTo>
                    <a:pt x="40" y="461"/>
                    <a:pt x="40" y="474"/>
                    <a:pt x="40" y="487"/>
                  </a:cubicBezTo>
                  <a:cubicBezTo>
                    <a:pt x="40" y="488"/>
                    <a:pt x="40" y="489"/>
                    <a:pt x="41" y="489"/>
                  </a:cubicBezTo>
                  <a:cubicBezTo>
                    <a:pt x="42" y="489"/>
                    <a:pt x="42" y="487"/>
                    <a:pt x="42" y="486"/>
                  </a:cubicBezTo>
                  <a:cubicBezTo>
                    <a:pt x="42" y="479"/>
                    <a:pt x="42" y="472"/>
                    <a:pt x="43" y="464"/>
                  </a:cubicBezTo>
                  <a:cubicBezTo>
                    <a:pt x="43" y="460"/>
                    <a:pt x="43" y="460"/>
                    <a:pt x="48" y="459"/>
                  </a:cubicBezTo>
                  <a:cubicBezTo>
                    <a:pt x="48" y="494"/>
                    <a:pt x="49" y="529"/>
                    <a:pt x="49" y="563"/>
                  </a:cubicBezTo>
                  <a:cubicBezTo>
                    <a:pt x="48" y="563"/>
                    <a:pt x="47" y="563"/>
                    <a:pt x="47" y="562"/>
                  </a:cubicBezTo>
                  <a:cubicBezTo>
                    <a:pt x="47" y="561"/>
                    <a:pt x="47" y="561"/>
                    <a:pt x="45" y="561"/>
                  </a:cubicBezTo>
                  <a:cubicBezTo>
                    <a:pt x="42" y="562"/>
                    <a:pt x="41" y="563"/>
                    <a:pt x="41" y="566"/>
                  </a:cubicBezTo>
                  <a:cubicBezTo>
                    <a:pt x="41" y="571"/>
                    <a:pt x="41" y="577"/>
                    <a:pt x="41" y="583"/>
                  </a:cubicBezTo>
                  <a:cubicBezTo>
                    <a:pt x="41" y="584"/>
                    <a:pt x="41" y="585"/>
                    <a:pt x="42" y="585"/>
                  </a:cubicBezTo>
                  <a:cubicBezTo>
                    <a:pt x="43" y="584"/>
                    <a:pt x="44" y="583"/>
                    <a:pt x="44" y="582"/>
                  </a:cubicBezTo>
                  <a:cubicBezTo>
                    <a:pt x="44" y="579"/>
                    <a:pt x="45" y="578"/>
                    <a:pt x="48" y="579"/>
                  </a:cubicBezTo>
                  <a:cubicBezTo>
                    <a:pt x="48" y="579"/>
                    <a:pt x="49" y="578"/>
                    <a:pt x="50" y="579"/>
                  </a:cubicBezTo>
                  <a:cubicBezTo>
                    <a:pt x="50" y="580"/>
                    <a:pt x="51" y="582"/>
                    <a:pt x="49" y="582"/>
                  </a:cubicBezTo>
                  <a:cubicBezTo>
                    <a:pt x="47" y="583"/>
                    <a:pt x="47" y="584"/>
                    <a:pt x="47" y="585"/>
                  </a:cubicBezTo>
                  <a:cubicBezTo>
                    <a:pt x="47" y="588"/>
                    <a:pt x="46" y="591"/>
                    <a:pt x="47" y="594"/>
                  </a:cubicBezTo>
                  <a:cubicBezTo>
                    <a:pt x="48" y="597"/>
                    <a:pt x="47" y="599"/>
                    <a:pt x="46" y="601"/>
                  </a:cubicBezTo>
                  <a:cubicBezTo>
                    <a:pt x="45" y="599"/>
                    <a:pt x="45" y="598"/>
                    <a:pt x="45" y="596"/>
                  </a:cubicBezTo>
                  <a:cubicBezTo>
                    <a:pt x="45" y="593"/>
                    <a:pt x="46" y="591"/>
                    <a:pt x="42" y="590"/>
                  </a:cubicBezTo>
                  <a:cubicBezTo>
                    <a:pt x="42" y="590"/>
                    <a:pt x="43" y="589"/>
                    <a:pt x="41" y="588"/>
                  </a:cubicBezTo>
                  <a:cubicBezTo>
                    <a:pt x="41" y="604"/>
                    <a:pt x="42" y="619"/>
                    <a:pt x="42" y="634"/>
                  </a:cubicBezTo>
                  <a:cubicBezTo>
                    <a:pt x="43" y="649"/>
                    <a:pt x="44" y="664"/>
                    <a:pt x="45" y="679"/>
                  </a:cubicBezTo>
                  <a:cubicBezTo>
                    <a:pt x="46" y="694"/>
                    <a:pt x="46" y="709"/>
                    <a:pt x="49" y="724"/>
                  </a:cubicBezTo>
                  <a:cubicBezTo>
                    <a:pt x="51" y="722"/>
                    <a:pt x="51" y="719"/>
                    <a:pt x="53" y="718"/>
                  </a:cubicBezTo>
                  <a:cubicBezTo>
                    <a:pt x="55" y="717"/>
                    <a:pt x="53" y="715"/>
                    <a:pt x="53" y="713"/>
                  </a:cubicBezTo>
                  <a:cubicBezTo>
                    <a:pt x="50" y="715"/>
                    <a:pt x="50" y="712"/>
                    <a:pt x="50" y="711"/>
                  </a:cubicBezTo>
                  <a:cubicBezTo>
                    <a:pt x="49" y="706"/>
                    <a:pt x="49" y="701"/>
                    <a:pt x="49" y="695"/>
                  </a:cubicBezTo>
                  <a:cubicBezTo>
                    <a:pt x="49" y="694"/>
                    <a:pt x="50" y="694"/>
                    <a:pt x="51" y="693"/>
                  </a:cubicBezTo>
                  <a:cubicBezTo>
                    <a:pt x="54" y="693"/>
                    <a:pt x="54" y="690"/>
                    <a:pt x="53" y="687"/>
                  </a:cubicBezTo>
                  <a:cubicBezTo>
                    <a:pt x="53" y="685"/>
                    <a:pt x="53" y="683"/>
                    <a:pt x="51" y="681"/>
                  </a:cubicBezTo>
                  <a:cubicBezTo>
                    <a:pt x="50" y="680"/>
                    <a:pt x="50" y="678"/>
                    <a:pt x="51" y="677"/>
                  </a:cubicBezTo>
                  <a:cubicBezTo>
                    <a:pt x="53" y="676"/>
                    <a:pt x="52" y="674"/>
                    <a:pt x="52" y="672"/>
                  </a:cubicBezTo>
                  <a:cubicBezTo>
                    <a:pt x="53" y="667"/>
                    <a:pt x="52" y="662"/>
                    <a:pt x="52" y="658"/>
                  </a:cubicBezTo>
                  <a:cubicBezTo>
                    <a:pt x="53" y="660"/>
                    <a:pt x="53" y="662"/>
                    <a:pt x="53" y="664"/>
                  </a:cubicBezTo>
                  <a:cubicBezTo>
                    <a:pt x="54" y="671"/>
                    <a:pt x="54" y="678"/>
                    <a:pt x="54" y="685"/>
                  </a:cubicBezTo>
                  <a:cubicBezTo>
                    <a:pt x="56" y="704"/>
                    <a:pt x="57" y="723"/>
                    <a:pt x="59" y="741"/>
                  </a:cubicBezTo>
                  <a:cubicBezTo>
                    <a:pt x="61" y="757"/>
                    <a:pt x="63" y="772"/>
                    <a:pt x="65" y="788"/>
                  </a:cubicBezTo>
                  <a:cubicBezTo>
                    <a:pt x="68" y="806"/>
                    <a:pt x="71" y="824"/>
                    <a:pt x="74" y="842"/>
                  </a:cubicBezTo>
                  <a:cubicBezTo>
                    <a:pt x="75" y="847"/>
                    <a:pt x="76" y="853"/>
                    <a:pt x="78" y="859"/>
                  </a:cubicBezTo>
                  <a:cubicBezTo>
                    <a:pt x="79" y="865"/>
                    <a:pt x="81" y="871"/>
                    <a:pt x="82" y="878"/>
                  </a:cubicBezTo>
                  <a:cubicBezTo>
                    <a:pt x="84" y="885"/>
                    <a:pt x="85" y="891"/>
                    <a:pt x="87" y="898"/>
                  </a:cubicBezTo>
                  <a:cubicBezTo>
                    <a:pt x="88" y="899"/>
                    <a:pt x="88" y="900"/>
                    <a:pt x="87" y="901"/>
                  </a:cubicBezTo>
                  <a:cubicBezTo>
                    <a:pt x="86" y="903"/>
                    <a:pt x="87" y="904"/>
                    <a:pt x="88" y="906"/>
                  </a:cubicBezTo>
                  <a:cubicBezTo>
                    <a:pt x="90" y="909"/>
                    <a:pt x="91" y="913"/>
                    <a:pt x="93" y="917"/>
                  </a:cubicBezTo>
                  <a:cubicBezTo>
                    <a:pt x="93" y="917"/>
                    <a:pt x="93" y="917"/>
                    <a:pt x="92" y="917"/>
                  </a:cubicBezTo>
                  <a:cubicBezTo>
                    <a:pt x="92" y="917"/>
                    <a:pt x="92" y="916"/>
                    <a:pt x="92" y="916"/>
                  </a:cubicBezTo>
                  <a:cubicBezTo>
                    <a:pt x="88" y="910"/>
                    <a:pt x="85" y="905"/>
                    <a:pt x="84" y="897"/>
                  </a:cubicBezTo>
                  <a:cubicBezTo>
                    <a:pt x="84" y="890"/>
                    <a:pt x="81" y="883"/>
                    <a:pt x="78" y="877"/>
                  </a:cubicBezTo>
                  <a:cubicBezTo>
                    <a:pt x="77" y="874"/>
                    <a:pt x="75" y="872"/>
                    <a:pt x="75" y="870"/>
                  </a:cubicBezTo>
                  <a:cubicBezTo>
                    <a:pt x="77" y="866"/>
                    <a:pt x="75" y="864"/>
                    <a:pt x="73" y="860"/>
                  </a:cubicBezTo>
                  <a:cubicBezTo>
                    <a:pt x="72" y="858"/>
                    <a:pt x="72" y="856"/>
                    <a:pt x="72" y="853"/>
                  </a:cubicBezTo>
                  <a:cubicBezTo>
                    <a:pt x="71" y="847"/>
                    <a:pt x="70" y="840"/>
                    <a:pt x="70" y="833"/>
                  </a:cubicBezTo>
                  <a:cubicBezTo>
                    <a:pt x="69" y="827"/>
                    <a:pt x="68" y="821"/>
                    <a:pt x="65" y="815"/>
                  </a:cubicBezTo>
                  <a:cubicBezTo>
                    <a:pt x="65" y="815"/>
                    <a:pt x="65" y="814"/>
                    <a:pt x="65" y="813"/>
                  </a:cubicBezTo>
                  <a:cubicBezTo>
                    <a:pt x="65" y="808"/>
                    <a:pt x="65" y="803"/>
                    <a:pt x="64" y="798"/>
                  </a:cubicBezTo>
                  <a:cubicBezTo>
                    <a:pt x="63" y="794"/>
                    <a:pt x="62" y="791"/>
                    <a:pt x="61" y="787"/>
                  </a:cubicBezTo>
                  <a:cubicBezTo>
                    <a:pt x="61" y="786"/>
                    <a:pt x="61" y="785"/>
                    <a:pt x="59" y="785"/>
                  </a:cubicBezTo>
                  <a:cubicBezTo>
                    <a:pt x="58" y="786"/>
                    <a:pt x="58" y="785"/>
                    <a:pt x="57" y="784"/>
                  </a:cubicBezTo>
                  <a:cubicBezTo>
                    <a:pt x="55" y="777"/>
                    <a:pt x="55" y="770"/>
                    <a:pt x="55" y="763"/>
                  </a:cubicBezTo>
                  <a:cubicBezTo>
                    <a:pt x="55" y="761"/>
                    <a:pt x="54" y="758"/>
                    <a:pt x="57" y="757"/>
                  </a:cubicBezTo>
                  <a:cubicBezTo>
                    <a:pt x="58" y="756"/>
                    <a:pt x="58" y="754"/>
                    <a:pt x="58" y="752"/>
                  </a:cubicBezTo>
                  <a:cubicBezTo>
                    <a:pt x="58" y="747"/>
                    <a:pt x="58" y="742"/>
                    <a:pt x="58" y="737"/>
                  </a:cubicBezTo>
                  <a:cubicBezTo>
                    <a:pt x="58" y="733"/>
                    <a:pt x="57" y="729"/>
                    <a:pt x="55" y="726"/>
                  </a:cubicBezTo>
                  <a:cubicBezTo>
                    <a:pt x="53" y="724"/>
                    <a:pt x="53" y="731"/>
                    <a:pt x="51" y="726"/>
                  </a:cubicBezTo>
                  <a:cubicBezTo>
                    <a:pt x="51" y="726"/>
                    <a:pt x="50" y="725"/>
                    <a:pt x="50" y="726"/>
                  </a:cubicBezTo>
                  <a:cubicBezTo>
                    <a:pt x="49" y="726"/>
                    <a:pt x="49" y="727"/>
                    <a:pt x="49" y="727"/>
                  </a:cubicBezTo>
                  <a:cubicBezTo>
                    <a:pt x="49" y="736"/>
                    <a:pt x="50" y="744"/>
                    <a:pt x="51" y="752"/>
                  </a:cubicBezTo>
                  <a:cubicBezTo>
                    <a:pt x="52" y="766"/>
                    <a:pt x="54" y="779"/>
                    <a:pt x="56" y="792"/>
                  </a:cubicBezTo>
                  <a:cubicBezTo>
                    <a:pt x="60" y="821"/>
                    <a:pt x="66" y="851"/>
                    <a:pt x="72" y="880"/>
                  </a:cubicBezTo>
                  <a:cubicBezTo>
                    <a:pt x="73" y="885"/>
                    <a:pt x="74" y="891"/>
                    <a:pt x="76" y="896"/>
                  </a:cubicBezTo>
                  <a:cubicBezTo>
                    <a:pt x="79" y="902"/>
                    <a:pt x="80" y="909"/>
                    <a:pt x="83" y="916"/>
                  </a:cubicBezTo>
                  <a:cubicBezTo>
                    <a:pt x="84" y="919"/>
                    <a:pt x="85" y="923"/>
                    <a:pt x="86" y="927"/>
                  </a:cubicBezTo>
                  <a:cubicBezTo>
                    <a:pt x="87" y="932"/>
                    <a:pt x="89" y="936"/>
                    <a:pt x="95" y="938"/>
                  </a:cubicBezTo>
                  <a:cubicBezTo>
                    <a:pt x="100" y="940"/>
                    <a:pt x="105" y="941"/>
                    <a:pt x="109" y="944"/>
                  </a:cubicBezTo>
                  <a:cubicBezTo>
                    <a:pt x="118" y="950"/>
                    <a:pt x="128" y="955"/>
                    <a:pt x="138" y="957"/>
                  </a:cubicBezTo>
                  <a:cubicBezTo>
                    <a:pt x="141" y="957"/>
                    <a:pt x="144" y="958"/>
                    <a:pt x="147" y="959"/>
                  </a:cubicBezTo>
                  <a:cubicBezTo>
                    <a:pt x="150" y="961"/>
                    <a:pt x="154" y="962"/>
                    <a:pt x="158" y="960"/>
                  </a:cubicBezTo>
                  <a:cubicBezTo>
                    <a:pt x="159" y="960"/>
                    <a:pt x="160" y="960"/>
                    <a:pt x="161" y="961"/>
                  </a:cubicBezTo>
                  <a:cubicBezTo>
                    <a:pt x="166" y="962"/>
                    <a:pt x="172" y="963"/>
                    <a:pt x="176" y="967"/>
                  </a:cubicBezTo>
                  <a:cubicBezTo>
                    <a:pt x="177" y="967"/>
                    <a:pt x="177" y="967"/>
                    <a:pt x="178" y="967"/>
                  </a:cubicBezTo>
                  <a:cubicBezTo>
                    <a:pt x="179" y="967"/>
                    <a:pt x="179" y="966"/>
                    <a:pt x="179" y="966"/>
                  </a:cubicBezTo>
                  <a:cubicBezTo>
                    <a:pt x="182" y="961"/>
                    <a:pt x="187" y="959"/>
                    <a:pt x="192" y="962"/>
                  </a:cubicBezTo>
                  <a:cubicBezTo>
                    <a:pt x="194" y="963"/>
                    <a:pt x="196" y="963"/>
                    <a:pt x="198" y="962"/>
                  </a:cubicBezTo>
                  <a:cubicBezTo>
                    <a:pt x="201" y="960"/>
                    <a:pt x="204" y="960"/>
                    <a:pt x="207" y="961"/>
                  </a:cubicBezTo>
                  <a:cubicBezTo>
                    <a:pt x="213" y="961"/>
                    <a:pt x="217" y="959"/>
                    <a:pt x="221" y="956"/>
                  </a:cubicBezTo>
                  <a:cubicBezTo>
                    <a:pt x="224" y="953"/>
                    <a:pt x="227" y="950"/>
                    <a:pt x="230" y="949"/>
                  </a:cubicBezTo>
                  <a:cubicBezTo>
                    <a:pt x="237" y="945"/>
                    <a:pt x="242" y="939"/>
                    <a:pt x="247" y="933"/>
                  </a:cubicBezTo>
                  <a:cubicBezTo>
                    <a:pt x="251" y="927"/>
                    <a:pt x="255" y="921"/>
                    <a:pt x="259" y="915"/>
                  </a:cubicBezTo>
                  <a:cubicBezTo>
                    <a:pt x="265" y="905"/>
                    <a:pt x="273" y="894"/>
                    <a:pt x="278" y="883"/>
                  </a:cubicBezTo>
                  <a:cubicBezTo>
                    <a:pt x="286" y="867"/>
                    <a:pt x="295" y="850"/>
                    <a:pt x="302" y="834"/>
                  </a:cubicBezTo>
                  <a:cubicBezTo>
                    <a:pt x="304" y="830"/>
                    <a:pt x="306" y="827"/>
                    <a:pt x="307" y="823"/>
                  </a:cubicBezTo>
                  <a:cubicBezTo>
                    <a:pt x="309" y="816"/>
                    <a:pt x="312" y="809"/>
                    <a:pt x="315" y="802"/>
                  </a:cubicBezTo>
                  <a:cubicBezTo>
                    <a:pt x="322" y="789"/>
                    <a:pt x="326" y="776"/>
                    <a:pt x="331" y="763"/>
                  </a:cubicBezTo>
                  <a:cubicBezTo>
                    <a:pt x="332" y="762"/>
                    <a:pt x="332" y="761"/>
                    <a:pt x="333" y="760"/>
                  </a:cubicBezTo>
                  <a:cubicBezTo>
                    <a:pt x="337" y="754"/>
                    <a:pt x="340" y="748"/>
                    <a:pt x="343" y="741"/>
                  </a:cubicBezTo>
                  <a:cubicBezTo>
                    <a:pt x="346" y="736"/>
                    <a:pt x="350" y="731"/>
                    <a:pt x="351" y="724"/>
                  </a:cubicBezTo>
                  <a:cubicBezTo>
                    <a:pt x="352" y="720"/>
                    <a:pt x="355" y="717"/>
                    <a:pt x="357" y="713"/>
                  </a:cubicBezTo>
                  <a:cubicBezTo>
                    <a:pt x="359" y="707"/>
                    <a:pt x="362" y="701"/>
                    <a:pt x="365" y="695"/>
                  </a:cubicBezTo>
                  <a:cubicBezTo>
                    <a:pt x="366" y="697"/>
                    <a:pt x="367" y="698"/>
                    <a:pt x="368" y="699"/>
                  </a:cubicBezTo>
                  <a:cubicBezTo>
                    <a:pt x="370" y="701"/>
                    <a:pt x="372" y="703"/>
                    <a:pt x="374" y="704"/>
                  </a:cubicBezTo>
                  <a:cubicBezTo>
                    <a:pt x="376" y="706"/>
                    <a:pt x="378" y="708"/>
                    <a:pt x="380" y="710"/>
                  </a:cubicBezTo>
                  <a:cubicBezTo>
                    <a:pt x="388" y="717"/>
                    <a:pt x="397" y="723"/>
                    <a:pt x="406" y="728"/>
                  </a:cubicBezTo>
                  <a:cubicBezTo>
                    <a:pt x="414" y="732"/>
                    <a:pt x="423" y="736"/>
                    <a:pt x="432" y="739"/>
                  </a:cubicBezTo>
                  <a:cubicBezTo>
                    <a:pt x="440" y="741"/>
                    <a:pt x="447" y="744"/>
                    <a:pt x="455" y="746"/>
                  </a:cubicBezTo>
                  <a:cubicBezTo>
                    <a:pt x="459" y="748"/>
                    <a:pt x="463" y="748"/>
                    <a:pt x="467" y="748"/>
                  </a:cubicBezTo>
                  <a:cubicBezTo>
                    <a:pt x="470" y="748"/>
                    <a:pt x="474" y="748"/>
                    <a:pt x="478" y="748"/>
                  </a:cubicBezTo>
                  <a:cubicBezTo>
                    <a:pt x="483" y="748"/>
                    <a:pt x="488" y="749"/>
                    <a:pt x="493" y="749"/>
                  </a:cubicBezTo>
                  <a:cubicBezTo>
                    <a:pt x="500" y="750"/>
                    <a:pt x="506" y="752"/>
                    <a:pt x="513" y="753"/>
                  </a:cubicBezTo>
                  <a:cubicBezTo>
                    <a:pt x="518" y="753"/>
                    <a:pt x="522" y="753"/>
                    <a:pt x="526" y="754"/>
                  </a:cubicBezTo>
                  <a:cubicBezTo>
                    <a:pt x="536" y="755"/>
                    <a:pt x="546" y="756"/>
                    <a:pt x="555" y="757"/>
                  </a:cubicBezTo>
                  <a:cubicBezTo>
                    <a:pt x="556" y="757"/>
                    <a:pt x="558" y="758"/>
                    <a:pt x="558" y="757"/>
                  </a:cubicBezTo>
                  <a:cubicBezTo>
                    <a:pt x="560" y="754"/>
                    <a:pt x="563" y="755"/>
                    <a:pt x="566" y="755"/>
                  </a:cubicBezTo>
                  <a:cubicBezTo>
                    <a:pt x="567" y="755"/>
                    <a:pt x="569" y="755"/>
                    <a:pt x="571" y="755"/>
                  </a:cubicBezTo>
                  <a:cubicBezTo>
                    <a:pt x="572" y="754"/>
                    <a:pt x="574" y="754"/>
                    <a:pt x="576" y="754"/>
                  </a:cubicBezTo>
                  <a:cubicBezTo>
                    <a:pt x="584" y="756"/>
                    <a:pt x="592" y="755"/>
                    <a:pt x="600" y="755"/>
                  </a:cubicBezTo>
                  <a:cubicBezTo>
                    <a:pt x="609" y="756"/>
                    <a:pt x="618" y="755"/>
                    <a:pt x="627" y="756"/>
                  </a:cubicBezTo>
                  <a:cubicBezTo>
                    <a:pt x="632" y="756"/>
                    <a:pt x="636" y="756"/>
                    <a:pt x="640" y="756"/>
                  </a:cubicBezTo>
                  <a:cubicBezTo>
                    <a:pt x="645" y="755"/>
                    <a:pt x="650" y="755"/>
                    <a:pt x="655" y="755"/>
                  </a:cubicBezTo>
                  <a:cubicBezTo>
                    <a:pt x="658" y="755"/>
                    <a:pt x="662" y="755"/>
                    <a:pt x="665" y="755"/>
                  </a:cubicBezTo>
                  <a:cubicBezTo>
                    <a:pt x="676" y="753"/>
                    <a:pt x="687" y="752"/>
                    <a:pt x="698" y="752"/>
                  </a:cubicBezTo>
                  <a:cubicBezTo>
                    <a:pt x="699" y="752"/>
                    <a:pt x="700" y="752"/>
                    <a:pt x="702" y="752"/>
                  </a:cubicBezTo>
                  <a:cubicBezTo>
                    <a:pt x="707" y="751"/>
                    <a:pt x="712" y="751"/>
                    <a:pt x="717" y="751"/>
                  </a:cubicBezTo>
                  <a:cubicBezTo>
                    <a:pt x="732" y="753"/>
                    <a:pt x="747" y="754"/>
                    <a:pt x="761" y="761"/>
                  </a:cubicBezTo>
                  <a:cubicBezTo>
                    <a:pt x="765" y="763"/>
                    <a:pt x="768" y="765"/>
                    <a:pt x="772" y="766"/>
                  </a:cubicBezTo>
                  <a:cubicBezTo>
                    <a:pt x="781" y="769"/>
                    <a:pt x="789" y="773"/>
                    <a:pt x="796" y="778"/>
                  </a:cubicBezTo>
                  <a:cubicBezTo>
                    <a:pt x="797" y="779"/>
                    <a:pt x="798" y="779"/>
                    <a:pt x="799" y="780"/>
                  </a:cubicBezTo>
                  <a:cubicBezTo>
                    <a:pt x="810" y="783"/>
                    <a:pt x="818" y="790"/>
                    <a:pt x="829" y="792"/>
                  </a:cubicBezTo>
                  <a:cubicBezTo>
                    <a:pt x="830" y="792"/>
                    <a:pt x="830" y="792"/>
                    <a:pt x="831" y="792"/>
                  </a:cubicBezTo>
                  <a:cubicBezTo>
                    <a:pt x="837" y="795"/>
                    <a:pt x="843" y="798"/>
                    <a:pt x="849" y="800"/>
                  </a:cubicBezTo>
                  <a:cubicBezTo>
                    <a:pt x="856" y="803"/>
                    <a:pt x="863" y="807"/>
                    <a:pt x="869" y="811"/>
                  </a:cubicBezTo>
                  <a:cubicBezTo>
                    <a:pt x="874" y="815"/>
                    <a:pt x="879" y="820"/>
                    <a:pt x="884" y="825"/>
                  </a:cubicBezTo>
                  <a:cubicBezTo>
                    <a:pt x="886" y="827"/>
                    <a:pt x="887" y="828"/>
                    <a:pt x="886" y="831"/>
                  </a:cubicBezTo>
                  <a:cubicBezTo>
                    <a:pt x="886" y="839"/>
                    <a:pt x="883" y="846"/>
                    <a:pt x="879" y="853"/>
                  </a:cubicBezTo>
                  <a:cubicBezTo>
                    <a:pt x="876" y="857"/>
                    <a:pt x="873" y="861"/>
                    <a:pt x="870" y="865"/>
                  </a:cubicBezTo>
                  <a:cubicBezTo>
                    <a:pt x="865" y="874"/>
                    <a:pt x="858" y="882"/>
                    <a:pt x="851" y="890"/>
                  </a:cubicBezTo>
                  <a:cubicBezTo>
                    <a:pt x="840" y="901"/>
                    <a:pt x="828" y="910"/>
                    <a:pt x="815" y="918"/>
                  </a:cubicBezTo>
                  <a:cubicBezTo>
                    <a:pt x="796" y="930"/>
                    <a:pt x="776" y="940"/>
                    <a:pt x="756" y="950"/>
                  </a:cubicBezTo>
                  <a:cubicBezTo>
                    <a:pt x="753" y="951"/>
                    <a:pt x="749" y="952"/>
                    <a:pt x="746" y="954"/>
                  </a:cubicBezTo>
                  <a:cubicBezTo>
                    <a:pt x="746" y="954"/>
                    <a:pt x="744" y="954"/>
                    <a:pt x="745" y="955"/>
                  </a:cubicBezTo>
                  <a:cubicBezTo>
                    <a:pt x="747" y="959"/>
                    <a:pt x="742" y="959"/>
                    <a:pt x="740" y="959"/>
                  </a:cubicBezTo>
                  <a:cubicBezTo>
                    <a:pt x="723" y="967"/>
                    <a:pt x="706" y="974"/>
                    <a:pt x="688" y="980"/>
                  </a:cubicBezTo>
                  <a:cubicBezTo>
                    <a:pt x="685" y="981"/>
                    <a:pt x="681" y="981"/>
                    <a:pt x="679" y="983"/>
                  </a:cubicBezTo>
                  <a:cubicBezTo>
                    <a:pt x="676" y="986"/>
                    <a:pt x="673" y="986"/>
                    <a:pt x="670" y="985"/>
                  </a:cubicBezTo>
                  <a:cubicBezTo>
                    <a:pt x="672" y="988"/>
                    <a:pt x="672" y="988"/>
                    <a:pt x="670" y="989"/>
                  </a:cubicBezTo>
                  <a:cubicBezTo>
                    <a:pt x="669" y="990"/>
                    <a:pt x="668" y="990"/>
                    <a:pt x="668" y="990"/>
                  </a:cubicBezTo>
                  <a:cubicBezTo>
                    <a:pt x="665" y="991"/>
                    <a:pt x="663" y="991"/>
                    <a:pt x="661" y="993"/>
                  </a:cubicBezTo>
                  <a:cubicBezTo>
                    <a:pt x="661" y="994"/>
                    <a:pt x="659" y="995"/>
                    <a:pt x="658" y="995"/>
                  </a:cubicBezTo>
                  <a:cubicBezTo>
                    <a:pt x="646" y="998"/>
                    <a:pt x="634" y="1002"/>
                    <a:pt x="621" y="1003"/>
                  </a:cubicBezTo>
                  <a:cubicBezTo>
                    <a:pt x="617" y="1004"/>
                    <a:pt x="613" y="1004"/>
                    <a:pt x="609" y="1005"/>
                  </a:cubicBezTo>
                  <a:cubicBezTo>
                    <a:pt x="603" y="1006"/>
                    <a:pt x="597" y="1007"/>
                    <a:pt x="591" y="1008"/>
                  </a:cubicBezTo>
                  <a:cubicBezTo>
                    <a:pt x="582" y="1009"/>
                    <a:pt x="573" y="1010"/>
                    <a:pt x="563" y="1011"/>
                  </a:cubicBezTo>
                  <a:cubicBezTo>
                    <a:pt x="549" y="1013"/>
                    <a:pt x="534" y="1014"/>
                    <a:pt x="519" y="1015"/>
                  </a:cubicBezTo>
                  <a:cubicBezTo>
                    <a:pt x="500" y="1016"/>
                    <a:pt x="481" y="1017"/>
                    <a:pt x="462" y="1016"/>
                  </a:cubicBezTo>
                  <a:cubicBezTo>
                    <a:pt x="448" y="1016"/>
                    <a:pt x="434" y="1016"/>
                    <a:pt x="420" y="1015"/>
                  </a:cubicBezTo>
                  <a:cubicBezTo>
                    <a:pt x="404" y="1013"/>
                    <a:pt x="399" y="1012"/>
                    <a:pt x="383" y="1016"/>
                  </a:cubicBezTo>
                  <a:cubicBezTo>
                    <a:pt x="381" y="1016"/>
                    <a:pt x="380" y="1016"/>
                    <a:pt x="378" y="1016"/>
                  </a:cubicBezTo>
                  <a:cubicBezTo>
                    <a:pt x="377" y="1015"/>
                    <a:pt x="375" y="1015"/>
                    <a:pt x="374" y="1015"/>
                  </a:cubicBezTo>
                  <a:cubicBezTo>
                    <a:pt x="365" y="1015"/>
                    <a:pt x="356" y="1012"/>
                    <a:pt x="347" y="1010"/>
                  </a:cubicBezTo>
                  <a:cubicBezTo>
                    <a:pt x="341" y="1009"/>
                    <a:pt x="336" y="1006"/>
                    <a:pt x="330" y="1007"/>
                  </a:cubicBezTo>
                  <a:cubicBezTo>
                    <a:pt x="330" y="1007"/>
                    <a:pt x="329" y="1007"/>
                    <a:pt x="328" y="1006"/>
                  </a:cubicBezTo>
                  <a:cubicBezTo>
                    <a:pt x="325" y="1005"/>
                    <a:pt x="322" y="1004"/>
                    <a:pt x="319" y="1005"/>
                  </a:cubicBezTo>
                  <a:cubicBezTo>
                    <a:pt x="317" y="1005"/>
                    <a:pt x="315" y="1004"/>
                    <a:pt x="314" y="1002"/>
                  </a:cubicBezTo>
                  <a:cubicBezTo>
                    <a:pt x="314" y="998"/>
                    <a:pt x="312" y="998"/>
                    <a:pt x="309" y="997"/>
                  </a:cubicBezTo>
                  <a:cubicBezTo>
                    <a:pt x="306" y="997"/>
                    <a:pt x="304" y="997"/>
                    <a:pt x="302" y="999"/>
                  </a:cubicBezTo>
                  <a:cubicBezTo>
                    <a:pt x="301" y="1000"/>
                    <a:pt x="299" y="1000"/>
                    <a:pt x="297" y="1001"/>
                  </a:cubicBezTo>
                  <a:cubicBezTo>
                    <a:pt x="294" y="1001"/>
                    <a:pt x="292" y="1003"/>
                    <a:pt x="289" y="1004"/>
                  </a:cubicBezTo>
                  <a:cubicBezTo>
                    <a:pt x="281" y="1008"/>
                    <a:pt x="281" y="1008"/>
                    <a:pt x="281" y="1008"/>
                  </a:cubicBezTo>
                  <a:cubicBezTo>
                    <a:pt x="280" y="1010"/>
                    <a:pt x="279" y="1009"/>
                    <a:pt x="278" y="1008"/>
                  </a:cubicBezTo>
                  <a:cubicBezTo>
                    <a:pt x="276" y="1005"/>
                    <a:pt x="274" y="1005"/>
                    <a:pt x="271" y="1006"/>
                  </a:cubicBezTo>
                  <a:cubicBezTo>
                    <a:pt x="266" y="1008"/>
                    <a:pt x="263" y="1007"/>
                    <a:pt x="260" y="1003"/>
                  </a:cubicBezTo>
                  <a:cubicBezTo>
                    <a:pt x="259" y="1001"/>
                    <a:pt x="259" y="1000"/>
                    <a:pt x="257" y="999"/>
                  </a:cubicBezTo>
                  <a:cubicBezTo>
                    <a:pt x="255" y="1000"/>
                    <a:pt x="255" y="1002"/>
                    <a:pt x="254" y="1003"/>
                  </a:cubicBezTo>
                  <a:cubicBezTo>
                    <a:pt x="253" y="1006"/>
                    <a:pt x="252" y="1010"/>
                    <a:pt x="250" y="1013"/>
                  </a:cubicBezTo>
                  <a:cubicBezTo>
                    <a:pt x="249" y="1015"/>
                    <a:pt x="248" y="1015"/>
                    <a:pt x="246" y="1014"/>
                  </a:cubicBezTo>
                  <a:cubicBezTo>
                    <a:pt x="245" y="1014"/>
                    <a:pt x="245" y="1013"/>
                    <a:pt x="244" y="1013"/>
                  </a:cubicBezTo>
                  <a:cubicBezTo>
                    <a:pt x="241" y="1010"/>
                    <a:pt x="240" y="1010"/>
                    <a:pt x="237" y="1014"/>
                  </a:cubicBezTo>
                  <a:cubicBezTo>
                    <a:pt x="237" y="1015"/>
                    <a:pt x="237" y="1016"/>
                    <a:pt x="235" y="1017"/>
                  </a:cubicBezTo>
                  <a:cubicBezTo>
                    <a:pt x="233" y="1018"/>
                    <a:pt x="232" y="1020"/>
                    <a:pt x="231" y="1023"/>
                  </a:cubicBezTo>
                  <a:cubicBezTo>
                    <a:pt x="230" y="1025"/>
                    <a:pt x="230" y="1028"/>
                    <a:pt x="228" y="1030"/>
                  </a:cubicBezTo>
                  <a:cubicBezTo>
                    <a:pt x="224" y="1033"/>
                    <a:pt x="222" y="1038"/>
                    <a:pt x="221" y="1043"/>
                  </a:cubicBezTo>
                  <a:cubicBezTo>
                    <a:pt x="219" y="1047"/>
                    <a:pt x="218" y="1051"/>
                    <a:pt x="215" y="1055"/>
                  </a:cubicBezTo>
                  <a:cubicBezTo>
                    <a:pt x="214" y="1057"/>
                    <a:pt x="213" y="1059"/>
                    <a:pt x="212" y="1061"/>
                  </a:cubicBezTo>
                  <a:cubicBezTo>
                    <a:pt x="212" y="1061"/>
                    <a:pt x="212" y="1062"/>
                    <a:pt x="213" y="1063"/>
                  </a:cubicBezTo>
                  <a:cubicBezTo>
                    <a:pt x="216" y="1065"/>
                    <a:pt x="217" y="1066"/>
                    <a:pt x="215" y="1070"/>
                  </a:cubicBezTo>
                  <a:cubicBezTo>
                    <a:pt x="213" y="1074"/>
                    <a:pt x="211" y="1077"/>
                    <a:pt x="209" y="1081"/>
                  </a:cubicBezTo>
                  <a:cubicBezTo>
                    <a:pt x="208" y="1083"/>
                    <a:pt x="206" y="1084"/>
                    <a:pt x="206" y="1087"/>
                  </a:cubicBezTo>
                  <a:cubicBezTo>
                    <a:pt x="211" y="1086"/>
                    <a:pt x="212" y="1090"/>
                    <a:pt x="212" y="1093"/>
                  </a:cubicBezTo>
                  <a:cubicBezTo>
                    <a:pt x="212" y="1095"/>
                    <a:pt x="212" y="1097"/>
                    <a:pt x="215" y="1098"/>
                  </a:cubicBezTo>
                  <a:cubicBezTo>
                    <a:pt x="217" y="1099"/>
                    <a:pt x="218" y="1101"/>
                    <a:pt x="221" y="1100"/>
                  </a:cubicBezTo>
                  <a:cubicBezTo>
                    <a:pt x="222" y="1100"/>
                    <a:pt x="224" y="1100"/>
                    <a:pt x="224" y="1103"/>
                  </a:cubicBezTo>
                  <a:cubicBezTo>
                    <a:pt x="223" y="1104"/>
                    <a:pt x="224" y="1104"/>
                    <a:pt x="224" y="1105"/>
                  </a:cubicBezTo>
                  <a:cubicBezTo>
                    <a:pt x="226" y="1107"/>
                    <a:pt x="225" y="1108"/>
                    <a:pt x="223" y="1109"/>
                  </a:cubicBezTo>
                  <a:cubicBezTo>
                    <a:pt x="222" y="1109"/>
                    <a:pt x="221" y="1109"/>
                    <a:pt x="220" y="1109"/>
                  </a:cubicBezTo>
                  <a:cubicBezTo>
                    <a:pt x="219" y="1109"/>
                    <a:pt x="218" y="1109"/>
                    <a:pt x="218" y="1110"/>
                  </a:cubicBezTo>
                  <a:cubicBezTo>
                    <a:pt x="218" y="1111"/>
                    <a:pt x="219" y="1111"/>
                    <a:pt x="219" y="1111"/>
                  </a:cubicBezTo>
                  <a:cubicBezTo>
                    <a:pt x="222" y="1112"/>
                    <a:pt x="224" y="1112"/>
                    <a:pt x="227" y="1112"/>
                  </a:cubicBezTo>
                  <a:cubicBezTo>
                    <a:pt x="226" y="1114"/>
                    <a:pt x="226" y="1116"/>
                    <a:pt x="224" y="1118"/>
                  </a:cubicBezTo>
                  <a:cubicBezTo>
                    <a:pt x="222" y="1117"/>
                    <a:pt x="224" y="1115"/>
                    <a:pt x="222" y="1114"/>
                  </a:cubicBezTo>
                  <a:cubicBezTo>
                    <a:pt x="220" y="1116"/>
                    <a:pt x="218" y="1116"/>
                    <a:pt x="216" y="1113"/>
                  </a:cubicBezTo>
                  <a:cubicBezTo>
                    <a:pt x="216" y="1113"/>
                    <a:pt x="215" y="1113"/>
                    <a:pt x="215" y="1113"/>
                  </a:cubicBezTo>
                  <a:cubicBezTo>
                    <a:pt x="214" y="1113"/>
                    <a:pt x="213" y="1112"/>
                    <a:pt x="212" y="1114"/>
                  </a:cubicBezTo>
                  <a:cubicBezTo>
                    <a:pt x="211" y="1115"/>
                    <a:pt x="213" y="1116"/>
                    <a:pt x="214" y="1116"/>
                  </a:cubicBezTo>
                  <a:cubicBezTo>
                    <a:pt x="219" y="1116"/>
                    <a:pt x="221" y="1120"/>
                    <a:pt x="224" y="1122"/>
                  </a:cubicBezTo>
                  <a:cubicBezTo>
                    <a:pt x="225" y="1122"/>
                    <a:pt x="225" y="1123"/>
                    <a:pt x="225" y="1123"/>
                  </a:cubicBezTo>
                  <a:cubicBezTo>
                    <a:pt x="225" y="1124"/>
                    <a:pt x="224" y="1126"/>
                    <a:pt x="224" y="1126"/>
                  </a:cubicBezTo>
                  <a:cubicBezTo>
                    <a:pt x="227" y="1127"/>
                    <a:pt x="230" y="1128"/>
                    <a:pt x="233" y="1129"/>
                  </a:cubicBezTo>
                  <a:cubicBezTo>
                    <a:pt x="230" y="1132"/>
                    <a:pt x="230" y="1136"/>
                    <a:pt x="229" y="1139"/>
                  </a:cubicBezTo>
                  <a:cubicBezTo>
                    <a:pt x="229" y="1140"/>
                    <a:pt x="230" y="1141"/>
                    <a:pt x="230" y="1141"/>
                  </a:cubicBezTo>
                  <a:cubicBezTo>
                    <a:pt x="231" y="1141"/>
                    <a:pt x="232" y="1141"/>
                    <a:pt x="233" y="1141"/>
                  </a:cubicBezTo>
                  <a:cubicBezTo>
                    <a:pt x="233" y="1139"/>
                    <a:pt x="235" y="1138"/>
                    <a:pt x="234" y="1137"/>
                  </a:cubicBezTo>
                  <a:cubicBezTo>
                    <a:pt x="234" y="1135"/>
                    <a:pt x="232" y="1135"/>
                    <a:pt x="233" y="1133"/>
                  </a:cubicBezTo>
                  <a:cubicBezTo>
                    <a:pt x="234" y="1133"/>
                    <a:pt x="234" y="1133"/>
                    <a:pt x="235" y="1133"/>
                  </a:cubicBezTo>
                  <a:cubicBezTo>
                    <a:pt x="239" y="1134"/>
                    <a:pt x="239" y="1134"/>
                    <a:pt x="239" y="1138"/>
                  </a:cubicBezTo>
                  <a:cubicBezTo>
                    <a:pt x="239" y="1140"/>
                    <a:pt x="239" y="1142"/>
                    <a:pt x="242" y="1144"/>
                  </a:cubicBezTo>
                  <a:cubicBezTo>
                    <a:pt x="245" y="1146"/>
                    <a:pt x="248" y="1146"/>
                    <a:pt x="252" y="1145"/>
                  </a:cubicBezTo>
                  <a:cubicBezTo>
                    <a:pt x="253" y="1145"/>
                    <a:pt x="253" y="1144"/>
                    <a:pt x="254" y="1145"/>
                  </a:cubicBezTo>
                  <a:cubicBezTo>
                    <a:pt x="256" y="1148"/>
                    <a:pt x="258" y="1149"/>
                    <a:pt x="261" y="1149"/>
                  </a:cubicBezTo>
                  <a:cubicBezTo>
                    <a:pt x="262" y="1149"/>
                    <a:pt x="263" y="1149"/>
                    <a:pt x="263" y="1150"/>
                  </a:cubicBezTo>
                  <a:cubicBezTo>
                    <a:pt x="265" y="1152"/>
                    <a:pt x="266" y="1153"/>
                    <a:pt x="267" y="1155"/>
                  </a:cubicBezTo>
                  <a:cubicBezTo>
                    <a:pt x="266" y="1156"/>
                    <a:pt x="265" y="1156"/>
                    <a:pt x="264" y="1156"/>
                  </a:cubicBezTo>
                  <a:cubicBezTo>
                    <a:pt x="262" y="1155"/>
                    <a:pt x="261" y="1157"/>
                    <a:pt x="261" y="1158"/>
                  </a:cubicBezTo>
                  <a:cubicBezTo>
                    <a:pt x="262" y="1160"/>
                    <a:pt x="263" y="1162"/>
                    <a:pt x="265" y="1163"/>
                  </a:cubicBezTo>
                  <a:cubicBezTo>
                    <a:pt x="269" y="1164"/>
                    <a:pt x="273" y="1166"/>
                    <a:pt x="277" y="1167"/>
                  </a:cubicBezTo>
                  <a:cubicBezTo>
                    <a:pt x="281" y="1167"/>
                    <a:pt x="283" y="1169"/>
                    <a:pt x="285" y="1171"/>
                  </a:cubicBezTo>
                  <a:cubicBezTo>
                    <a:pt x="288" y="1174"/>
                    <a:pt x="288" y="1176"/>
                    <a:pt x="285" y="1179"/>
                  </a:cubicBezTo>
                  <a:cubicBezTo>
                    <a:pt x="285" y="1180"/>
                    <a:pt x="284" y="1180"/>
                    <a:pt x="283" y="1181"/>
                  </a:cubicBezTo>
                  <a:cubicBezTo>
                    <a:pt x="282" y="1182"/>
                    <a:pt x="282" y="1182"/>
                    <a:pt x="283" y="1184"/>
                  </a:cubicBezTo>
                  <a:cubicBezTo>
                    <a:pt x="285" y="1185"/>
                    <a:pt x="287" y="1186"/>
                    <a:pt x="289" y="1186"/>
                  </a:cubicBezTo>
                  <a:cubicBezTo>
                    <a:pt x="292" y="1186"/>
                    <a:pt x="295" y="1188"/>
                    <a:pt x="295" y="1191"/>
                  </a:cubicBezTo>
                  <a:cubicBezTo>
                    <a:pt x="295" y="1195"/>
                    <a:pt x="298" y="1197"/>
                    <a:pt x="301" y="1198"/>
                  </a:cubicBezTo>
                  <a:cubicBezTo>
                    <a:pt x="300" y="1200"/>
                    <a:pt x="298" y="1202"/>
                    <a:pt x="301" y="1205"/>
                  </a:cubicBezTo>
                  <a:cubicBezTo>
                    <a:pt x="297" y="1204"/>
                    <a:pt x="293" y="1204"/>
                    <a:pt x="290" y="1206"/>
                  </a:cubicBezTo>
                  <a:cubicBezTo>
                    <a:pt x="292" y="1207"/>
                    <a:pt x="294" y="1208"/>
                    <a:pt x="295" y="1208"/>
                  </a:cubicBezTo>
                  <a:cubicBezTo>
                    <a:pt x="296" y="1208"/>
                    <a:pt x="298" y="1209"/>
                    <a:pt x="297" y="1210"/>
                  </a:cubicBezTo>
                  <a:cubicBezTo>
                    <a:pt x="297" y="1211"/>
                    <a:pt x="296" y="1212"/>
                    <a:pt x="296" y="1212"/>
                  </a:cubicBezTo>
                  <a:cubicBezTo>
                    <a:pt x="292" y="1211"/>
                    <a:pt x="291" y="1217"/>
                    <a:pt x="288" y="1217"/>
                  </a:cubicBezTo>
                  <a:cubicBezTo>
                    <a:pt x="290" y="1218"/>
                    <a:pt x="293" y="1219"/>
                    <a:pt x="296" y="1220"/>
                  </a:cubicBezTo>
                  <a:cubicBezTo>
                    <a:pt x="299" y="1221"/>
                    <a:pt x="302" y="1220"/>
                    <a:pt x="305" y="1222"/>
                  </a:cubicBezTo>
                  <a:cubicBezTo>
                    <a:pt x="308" y="1224"/>
                    <a:pt x="310" y="1228"/>
                    <a:pt x="314" y="1228"/>
                  </a:cubicBezTo>
                  <a:cubicBezTo>
                    <a:pt x="314" y="1228"/>
                    <a:pt x="315" y="1229"/>
                    <a:pt x="314" y="1229"/>
                  </a:cubicBezTo>
                  <a:cubicBezTo>
                    <a:pt x="314" y="1230"/>
                    <a:pt x="314" y="1230"/>
                    <a:pt x="313" y="1230"/>
                  </a:cubicBezTo>
                  <a:cubicBezTo>
                    <a:pt x="310" y="1229"/>
                    <a:pt x="307" y="1230"/>
                    <a:pt x="304" y="1229"/>
                  </a:cubicBezTo>
                  <a:cubicBezTo>
                    <a:pt x="304" y="1229"/>
                    <a:pt x="303" y="1228"/>
                    <a:pt x="303" y="1229"/>
                  </a:cubicBezTo>
                  <a:cubicBezTo>
                    <a:pt x="302" y="1230"/>
                    <a:pt x="302" y="1231"/>
                    <a:pt x="303" y="1231"/>
                  </a:cubicBezTo>
                  <a:cubicBezTo>
                    <a:pt x="305" y="1232"/>
                    <a:pt x="306" y="1234"/>
                    <a:pt x="308" y="1232"/>
                  </a:cubicBezTo>
                  <a:cubicBezTo>
                    <a:pt x="309" y="1232"/>
                    <a:pt x="310" y="1232"/>
                    <a:pt x="310" y="1232"/>
                  </a:cubicBezTo>
                  <a:cubicBezTo>
                    <a:pt x="315" y="1234"/>
                    <a:pt x="320" y="1235"/>
                    <a:pt x="325" y="1236"/>
                  </a:cubicBezTo>
                  <a:cubicBezTo>
                    <a:pt x="333" y="1239"/>
                    <a:pt x="341" y="1240"/>
                    <a:pt x="349" y="1242"/>
                  </a:cubicBezTo>
                  <a:cubicBezTo>
                    <a:pt x="351" y="1243"/>
                    <a:pt x="353" y="1244"/>
                    <a:pt x="354" y="1246"/>
                  </a:cubicBezTo>
                  <a:cubicBezTo>
                    <a:pt x="351" y="1248"/>
                    <a:pt x="347" y="1246"/>
                    <a:pt x="343" y="1246"/>
                  </a:cubicBezTo>
                  <a:cubicBezTo>
                    <a:pt x="346" y="1249"/>
                    <a:pt x="348" y="1250"/>
                    <a:pt x="351" y="1250"/>
                  </a:cubicBezTo>
                  <a:cubicBezTo>
                    <a:pt x="358" y="1250"/>
                    <a:pt x="364" y="1253"/>
                    <a:pt x="371" y="1253"/>
                  </a:cubicBezTo>
                  <a:cubicBezTo>
                    <a:pt x="373" y="1253"/>
                    <a:pt x="374" y="1253"/>
                    <a:pt x="375" y="1255"/>
                  </a:cubicBezTo>
                  <a:cubicBezTo>
                    <a:pt x="376" y="1256"/>
                    <a:pt x="377" y="1256"/>
                    <a:pt x="378" y="1255"/>
                  </a:cubicBezTo>
                  <a:cubicBezTo>
                    <a:pt x="381" y="1252"/>
                    <a:pt x="384" y="1253"/>
                    <a:pt x="385" y="1256"/>
                  </a:cubicBezTo>
                  <a:cubicBezTo>
                    <a:pt x="387" y="1259"/>
                    <a:pt x="391" y="1260"/>
                    <a:pt x="393" y="1257"/>
                  </a:cubicBezTo>
                  <a:cubicBezTo>
                    <a:pt x="394" y="1256"/>
                    <a:pt x="395" y="1256"/>
                    <a:pt x="396" y="1257"/>
                  </a:cubicBezTo>
                  <a:cubicBezTo>
                    <a:pt x="398" y="1258"/>
                    <a:pt x="400" y="1258"/>
                    <a:pt x="403" y="1257"/>
                  </a:cubicBezTo>
                  <a:cubicBezTo>
                    <a:pt x="405" y="1256"/>
                    <a:pt x="408" y="1254"/>
                    <a:pt x="410" y="1256"/>
                  </a:cubicBezTo>
                  <a:cubicBezTo>
                    <a:pt x="412" y="1258"/>
                    <a:pt x="414" y="1258"/>
                    <a:pt x="417" y="1257"/>
                  </a:cubicBezTo>
                  <a:cubicBezTo>
                    <a:pt x="419" y="1257"/>
                    <a:pt x="421" y="1258"/>
                    <a:pt x="422" y="1260"/>
                  </a:cubicBezTo>
                  <a:cubicBezTo>
                    <a:pt x="423" y="1261"/>
                    <a:pt x="424" y="1262"/>
                    <a:pt x="426" y="1262"/>
                  </a:cubicBezTo>
                  <a:cubicBezTo>
                    <a:pt x="428" y="1261"/>
                    <a:pt x="428" y="1265"/>
                    <a:pt x="430" y="1265"/>
                  </a:cubicBezTo>
                  <a:cubicBezTo>
                    <a:pt x="432" y="1266"/>
                    <a:pt x="434" y="1264"/>
                    <a:pt x="436" y="1266"/>
                  </a:cubicBezTo>
                  <a:cubicBezTo>
                    <a:pt x="437" y="1266"/>
                    <a:pt x="437" y="1267"/>
                    <a:pt x="438" y="1267"/>
                  </a:cubicBezTo>
                  <a:cubicBezTo>
                    <a:pt x="440" y="1268"/>
                    <a:pt x="442" y="1269"/>
                    <a:pt x="445" y="1269"/>
                  </a:cubicBezTo>
                  <a:cubicBezTo>
                    <a:pt x="445" y="1266"/>
                    <a:pt x="443" y="1266"/>
                    <a:pt x="441" y="1265"/>
                  </a:cubicBezTo>
                  <a:cubicBezTo>
                    <a:pt x="440" y="1264"/>
                    <a:pt x="438" y="1265"/>
                    <a:pt x="438" y="1262"/>
                  </a:cubicBezTo>
                  <a:cubicBezTo>
                    <a:pt x="441" y="1262"/>
                    <a:pt x="443" y="1264"/>
                    <a:pt x="447" y="1263"/>
                  </a:cubicBezTo>
                  <a:cubicBezTo>
                    <a:pt x="442" y="1261"/>
                    <a:pt x="437" y="1260"/>
                    <a:pt x="432" y="1259"/>
                  </a:cubicBezTo>
                  <a:cubicBezTo>
                    <a:pt x="439" y="1257"/>
                    <a:pt x="446" y="1259"/>
                    <a:pt x="453" y="1258"/>
                  </a:cubicBezTo>
                  <a:cubicBezTo>
                    <a:pt x="446" y="1255"/>
                    <a:pt x="438" y="1254"/>
                    <a:pt x="430" y="1253"/>
                  </a:cubicBezTo>
                  <a:cubicBezTo>
                    <a:pt x="430" y="1251"/>
                    <a:pt x="432" y="1252"/>
                    <a:pt x="433" y="1251"/>
                  </a:cubicBezTo>
                  <a:cubicBezTo>
                    <a:pt x="430" y="1249"/>
                    <a:pt x="428" y="1248"/>
                    <a:pt x="424" y="1247"/>
                  </a:cubicBezTo>
                  <a:cubicBezTo>
                    <a:pt x="428" y="1246"/>
                    <a:pt x="430" y="1248"/>
                    <a:pt x="432" y="1246"/>
                  </a:cubicBezTo>
                  <a:cubicBezTo>
                    <a:pt x="432" y="1245"/>
                    <a:pt x="432" y="1244"/>
                    <a:pt x="431" y="1243"/>
                  </a:cubicBezTo>
                  <a:cubicBezTo>
                    <a:pt x="431" y="1242"/>
                    <a:pt x="431" y="1242"/>
                    <a:pt x="432" y="1241"/>
                  </a:cubicBezTo>
                  <a:cubicBezTo>
                    <a:pt x="433" y="1241"/>
                    <a:pt x="433" y="1241"/>
                    <a:pt x="434" y="1241"/>
                  </a:cubicBezTo>
                  <a:cubicBezTo>
                    <a:pt x="439" y="1246"/>
                    <a:pt x="445" y="1246"/>
                    <a:pt x="450" y="1249"/>
                  </a:cubicBezTo>
                  <a:cubicBezTo>
                    <a:pt x="452" y="1250"/>
                    <a:pt x="455" y="1250"/>
                    <a:pt x="454" y="1253"/>
                  </a:cubicBezTo>
                  <a:cubicBezTo>
                    <a:pt x="454" y="1254"/>
                    <a:pt x="455" y="1255"/>
                    <a:pt x="456" y="1255"/>
                  </a:cubicBezTo>
                  <a:cubicBezTo>
                    <a:pt x="457" y="1256"/>
                    <a:pt x="458" y="1257"/>
                    <a:pt x="458" y="1259"/>
                  </a:cubicBezTo>
                  <a:cubicBezTo>
                    <a:pt x="458" y="1260"/>
                    <a:pt x="459" y="1261"/>
                    <a:pt x="460" y="1260"/>
                  </a:cubicBezTo>
                  <a:cubicBezTo>
                    <a:pt x="461" y="1260"/>
                    <a:pt x="460" y="1259"/>
                    <a:pt x="460" y="1259"/>
                  </a:cubicBezTo>
                  <a:cubicBezTo>
                    <a:pt x="459" y="1257"/>
                    <a:pt x="459" y="1257"/>
                    <a:pt x="461" y="1257"/>
                  </a:cubicBezTo>
                  <a:cubicBezTo>
                    <a:pt x="462" y="1258"/>
                    <a:pt x="463" y="1258"/>
                    <a:pt x="463" y="1257"/>
                  </a:cubicBezTo>
                  <a:cubicBezTo>
                    <a:pt x="464" y="1255"/>
                    <a:pt x="461" y="1255"/>
                    <a:pt x="460" y="1252"/>
                  </a:cubicBezTo>
                  <a:cubicBezTo>
                    <a:pt x="462" y="1253"/>
                    <a:pt x="463" y="1254"/>
                    <a:pt x="464" y="1252"/>
                  </a:cubicBezTo>
                  <a:cubicBezTo>
                    <a:pt x="464" y="1252"/>
                    <a:pt x="465" y="1251"/>
                    <a:pt x="466" y="1251"/>
                  </a:cubicBezTo>
                  <a:cubicBezTo>
                    <a:pt x="469" y="1253"/>
                    <a:pt x="471" y="1254"/>
                    <a:pt x="475" y="1253"/>
                  </a:cubicBezTo>
                  <a:cubicBezTo>
                    <a:pt x="475" y="1252"/>
                    <a:pt x="476" y="1253"/>
                    <a:pt x="476" y="1253"/>
                  </a:cubicBezTo>
                  <a:cubicBezTo>
                    <a:pt x="479" y="1254"/>
                    <a:pt x="481" y="1257"/>
                    <a:pt x="484" y="1257"/>
                  </a:cubicBezTo>
                  <a:cubicBezTo>
                    <a:pt x="488" y="1257"/>
                    <a:pt x="493" y="1258"/>
                    <a:pt x="497" y="1257"/>
                  </a:cubicBezTo>
                  <a:cubicBezTo>
                    <a:pt x="500" y="1256"/>
                    <a:pt x="502" y="1258"/>
                    <a:pt x="504" y="1259"/>
                  </a:cubicBezTo>
                  <a:cubicBezTo>
                    <a:pt x="504" y="1259"/>
                    <a:pt x="504" y="1260"/>
                    <a:pt x="504" y="1260"/>
                  </a:cubicBezTo>
                  <a:cubicBezTo>
                    <a:pt x="504" y="1260"/>
                    <a:pt x="503" y="1261"/>
                    <a:pt x="503" y="1261"/>
                  </a:cubicBezTo>
                  <a:cubicBezTo>
                    <a:pt x="502" y="1261"/>
                    <a:pt x="500" y="1261"/>
                    <a:pt x="499" y="1261"/>
                  </a:cubicBezTo>
                  <a:cubicBezTo>
                    <a:pt x="496" y="1260"/>
                    <a:pt x="494" y="1259"/>
                    <a:pt x="491" y="1260"/>
                  </a:cubicBezTo>
                  <a:cubicBezTo>
                    <a:pt x="495" y="1264"/>
                    <a:pt x="495" y="1264"/>
                    <a:pt x="500" y="1263"/>
                  </a:cubicBezTo>
                  <a:cubicBezTo>
                    <a:pt x="501" y="1263"/>
                    <a:pt x="502" y="1263"/>
                    <a:pt x="503" y="1263"/>
                  </a:cubicBezTo>
                  <a:cubicBezTo>
                    <a:pt x="504" y="1262"/>
                    <a:pt x="506" y="1262"/>
                    <a:pt x="506" y="1264"/>
                  </a:cubicBezTo>
                  <a:cubicBezTo>
                    <a:pt x="506" y="1266"/>
                    <a:pt x="508" y="1266"/>
                    <a:pt x="509" y="1266"/>
                  </a:cubicBezTo>
                  <a:cubicBezTo>
                    <a:pt x="511" y="1266"/>
                    <a:pt x="511" y="1264"/>
                    <a:pt x="511" y="1264"/>
                  </a:cubicBezTo>
                  <a:cubicBezTo>
                    <a:pt x="513" y="1261"/>
                    <a:pt x="510" y="1261"/>
                    <a:pt x="510" y="1259"/>
                  </a:cubicBezTo>
                  <a:cubicBezTo>
                    <a:pt x="512" y="1259"/>
                    <a:pt x="513" y="1258"/>
                    <a:pt x="515" y="1258"/>
                  </a:cubicBezTo>
                  <a:cubicBezTo>
                    <a:pt x="516" y="1258"/>
                    <a:pt x="518" y="1258"/>
                    <a:pt x="518" y="1259"/>
                  </a:cubicBezTo>
                  <a:cubicBezTo>
                    <a:pt x="518" y="1261"/>
                    <a:pt x="519" y="1261"/>
                    <a:pt x="520" y="1263"/>
                  </a:cubicBezTo>
                  <a:cubicBezTo>
                    <a:pt x="523" y="1266"/>
                    <a:pt x="523" y="1267"/>
                    <a:pt x="526" y="1265"/>
                  </a:cubicBezTo>
                  <a:cubicBezTo>
                    <a:pt x="529" y="1264"/>
                    <a:pt x="532" y="1264"/>
                    <a:pt x="535" y="1264"/>
                  </a:cubicBezTo>
                  <a:cubicBezTo>
                    <a:pt x="538" y="1265"/>
                    <a:pt x="541" y="1266"/>
                    <a:pt x="544" y="1266"/>
                  </a:cubicBezTo>
                  <a:cubicBezTo>
                    <a:pt x="557" y="1265"/>
                    <a:pt x="570" y="1264"/>
                    <a:pt x="583" y="1264"/>
                  </a:cubicBezTo>
                  <a:cubicBezTo>
                    <a:pt x="585" y="1264"/>
                    <a:pt x="587" y="1264"/>
                    <a:pt x="590" y="1264"/>
                  </a:cubicBezTo>
                  <a:cubicBezTo>
                    <a:pt x="596" y="1262"/>
                    <a:pt x="603" y="1263"/>
                    <a:pt x="610" y="1263"/>
                  </a:cubicBezTo>
                  <a:cubicBezTo>
                    <a:pt x="619" y="1263"/>
                    <a:pt x="627" y="1261"/>
                    <a:pt x="636" y="1260"/>
                  </a:cubicBezTo>
                  <a:cubicBezTo>
                    <a:pt x="647" y="1259"/>
                    <a:pt x="659" y="1257"/>
                    <a:pt x="671" y="1255"/>
                  </a:cubicBezTo>
                  <a:cubicBezTo>
                    <a:pt x="678" y="1254"/>
                    <a:pt x="685" y="1254"/>
                    <a:pt x="692" y="1252"/>
                  </a:cubicBezTo>
                  <a:cubicBezTo>
                    <a:pt x="702" y="1250"/>
                    <a:pt x="711" y="1248"/>
                    <a:pt x="721" y="1246"/>
                  </a:cubicBezTo>
                  <a:cubicBezTo>
                    <a:pt x="731" y="1245"/>
                    <a:pt x="740" y="1242"/>
                    <a:pt x="749" y="1239"/>
                  </a:cubicBezTo>
                  <a:cubicBezTo>
                    <a:pt x="756" y="1236"/>
                    <a:pt x="762" y="1235"/>
                    <a:pt x="769" y="1232"/>
                  </a:cubicBezTo>
                  <a:cubicBezTo>
                    <a:pt x="777" y="1229"/>
                    <a:pt x="786" y="1226"/>
                    <a:pt x="795" y="1223"/>
                  </a:cubicBezTo>
                  <a:cubicBezTo>
                    <a:pt x="806" y="1218"/>
                    <a:pt x="817" y="1215"/>
                    <a:pt x="827" y="1209"/>
                  </a:cubicBezTo>
                  <a:cubicBezTo>
                    <a:pt x="840" y="1203"/>
                    <a:pt x="852" y="1197"/>
                    <a:pt x="864" y="1190"/>
                  </a:cubicBezTo>
                  <a:cubicBezTo>
                    <a:pt x="878" y="1183"/>
                    <a:pt x="891" y="1174"/>
                    <a:pt x="903" y="1164"/>
                  </a:cubicBezTo>
                  <a:cubicBezTo>
                    <a:pt x="912" y="1158"/>
                    <a:pt x="920" y="1150"/>
                    <a:pt x="928" y="1143"/>
                  </a:cubicBezTo>
                  <a:cubicBezTo>
                    <a:pt x="933" y="1138"/>
                    <a:pt x="938" y="1134"/>
                    <a:pt x="943" y="1129"/>
                  </a:cubicBezTo>
                  <a:cubicBezTo>
                    <a:pt x="949" y="1122"/>
                    <a:pt x="955" y="1114"/>
                    <a:pt x="961" y="1107"/>
                  </a:cubicBezTo>
                  <a:cubicBezTo>
                    <a:pt x="965" y="1102"/>
                    <a:pt x="968" y="1098"/>
                    <a:pt x="972" y="1093"/>
                  </a:cubicBezTo>
                  <a:cubicBezTo>
                    <a:pt x="978" y="1085"/>
                    <a:pt x="984" y="1075"/>
                    <a:pt x="990" y="1066"/>
                  </a:cubicBezTo>
                  <a:cubicBezTo>
                    <a:pt x="995" y="1056"/>
                    <a:pt x="1000" y="1046"/>
                    <a:pt x="1006" y="1037"/>
                  </a:cubicBezTo>
                  <a:cubicBezTo>
                    <a:pt x="1009" y="1032"/>
                    <a:pt x="1011" y="1027"/>
                    <a:pt x="1013" y="1022"/>
                  </a:cubicBezTo>
                  <a:cubicBezTo>
                    <a:pt x="1017" y="1009"/>
                    <a:pt x="1020" y="995"/>
                    <a:pt x="1021" y="982"/>
                  </a:cubicBezTo>
                  <a:cubicBezTo>
                    <a:pt x="1024" y="960"/>
                    <a:pt x="1023" y="938"/>
                    <a:pt x="1020" y="916"/>
                  </a:cubicBezTo>
                  <a:cubicBezTo>
                    <a:pt x="1017" y="900"/>
                    <a:pt x="1011" y="885"/>
                    <a:pt x="1006" y="871"/>
                  </a:cubicBezTo>
                  <a:cubicBezTo>
                    <a:pt x="1001" y="859"/>
                    <a:pt x="994" y="848"/>
                    <a:pt x="989" y="837"/>
                  </a:cubicBezTo>
                  <a:cubicBezTo>
                    <a:pt x="976" y="814"/>
                    <a:pt x="960" y="794"/>
                    <a:pt x="940" y="777"/>
                  </a:cubicBezTo>
                  <a:cubicBezTo>
                    <a:pt x="923" y="763"/>
                    <a:pt x="905" y="751"/>
                    <a:pt x="886" y="742"/>
                  </a:cubicBezTo>
                  <a:cubicBezTo>
                    <a:pt x="877" y="737"/>
                    <a:pt x="867" y="732"/>
                    <a:pt x="857" y="729"/>
                  </a:cubicBezTo>
                  <a:cubicBezTo>
                    <a:pt x="835" y="722"/>
                    <a:pt x="811" y="719"/>
                    <a:pt x="789" y="715"/>
                  </a:cubicBezTo>
                  <a:cubicBezTo>
                    <a:pt x="774" y="712"/>
                    <a:pt x="758" y="710"/>
                    <a:pt x="743" y="709"/>
                  </a:cubicBezTo>
                  <a:cubicBezTo>
                    <a:pt x="730" y="708"/>
                    <a:pt x="718" y="707"/>
                    <a:pt x="705" y="708"/>
                  </a:cubicBezTo>
                  <a:cubicBezTo>
                    <a:pt x="686" y="709"/>
                    <a:pt x="666" y="710"/>
                    <a:pt x="647" y="711"/>
                  </a:cubicBezTo>
                  <a:cubicBezTo>
                    <a:pt x="620" y="711"/>
                    <a:pt x="593" y="710"/>
                    <a:pt x="567" y="708"/>
                  </a:cubicBezTo>
                  <a:cubicBezTo>
                    <a:pt x="551" y="706"/>
                    <a:pt x="535" y="703"/>
                    <a:pt x="520" y="700"/>
                  </a:cubicBezTo>
                  <a:cubicBezTo>
                    <a:pt x="504" y="696"/>
                    <a:pt x="492" y="686"/>
                    <a:pt x="485" y="672"/>
                  </a:cubicBezTo>
                  <a:cubicBezTo>
                    <a:pt x="482" y="667"/>
                    <a:pt x="480" y="662"/>
                    <a:pt x="481" y="656"/>
                  </a:cubicBezTo>
                  <a:cubicBezTo>
                    <a:pt x="482" y="644"/>
                    <a:pt x="485" y="632"/>
                    <a:pt x="489" y="621"/>
                  </a:cubicBezTo>
                  <a:cubicBezTo>
                    <a:pt x="491" y="614"/>
                    <a:pt x="493" y="607"/>
                    <a:pt x="499" y="603"/>
                  </a:cubicBezTo>
                  <a:cubicBezTo>
                    <a:pt x="502" y="595"/>
                    <a:pt x="507" y="589"/>
                    <a:pt x="512" y="583"/>
                  </a:cubicBezTo>
                  <a:cubicBezTo>
                    <a:pt x="517" y="576"/>
                    <a:pt x="522" y="569"/>
                    <a:pt x="528" y="563"/>
                  </a:cubicBezTo>
                  <a:cubicBezTo>
                    <a:pt x="537" y="555"/>
                    <a:pt x="545" y="546"/>
                    <a:pt x="555" y="539"/>
                  </a:cubicBezTo>
                  <a:cubicBezTo>
                    <a:pt x="560" y="535"/>
                    <a:pt x="565" y="530"/>
                    <a:pt x="571" y="526"/>
                  </a:cubicBezTo>
                  <a:cubicBezTo>
                    <a:pt x="576" y="523"/>
                    <a:pt x="583" y="522"/>
                    <a:pt x="587" y="517"/>
                  </a:cubicBezTo>
                  <a:cubicBezTo>
                    <a:pt x="588" y="517"/>
                    <a:pt x="588" y="517"/>
                    <a:pt x="589" y="517"/>
                  </a:cubicBezTo>
                  <a:cubicBezTo>
                    <a:pt x="591" y="517"/>
                    <a:pt x="592" y="517"/>
                    <a:pt x="592" y="515"/>
                  </a:cubicBezTo>
                  <a:cubicBezTo>
                    <a:pt x="594" y="513"/>
                    <a:pt x="597" y="512"/>
                    <a:pt x="599" y="511"/>
                  </a:cubicBezTo>
                  <a:cubicBezTo>
                    <a:pt x="601" y="511"/>
                    <a:pt x="603" y="510"/>
                    <a:pt x="605" y="509"/>
                  </a:cubicBezTo>
                  <a:cubicBezTo>
                    <a:pt x="612" y="506"/>
                    <a:pt x="618" y="502"/>
                    <a:pt x="624" y="501"/>
                  </a:cubicBezTo>
                  <a:cubicBezTo>
                    <a:pt x="634" y="498"/>
                    <a:pt x="643" y="493"/>
                    <a:pt x="653" y="491"/>
                  </a:cubicBezTo>
                  <a:cubicBezTo>
                    <a:pt x="658" y="490"/>
                    <a:pt x="663" y="489"/>
                    <a:pt x="668" y="489"/>
                  </a:cubicBezTo>
                  <a:cubicBezTo>
                    <a:pt x="667" y="492"/>
                    <a:pt x="666" y="494"/>
                    <a:pt x="663" y="495"/>
                  </a:cubicBezTo>
                  <a:cubicBezTo>
                    <a:pt x="660" y="496"/>
                    <a:pt x="656" y="497"/>
                    <a:pt x="653" y="496"/>
                  </a:cubicBezTo>
                  <a:cubicBezTo>
                    <a:pt x="650" y="495"/>
                    <a:pt x="648" y="496"/>
                    <a:pt x="646" y="497"/>
                  </a:cubicBezTo>
                  <a:cubicBezTo>
                    <a:pt x="645" y="499"/>
                    <a:pt x="642" y="499"/>
                    <a:pt x="640" y="500"/>
                  </a:cubicBezTo>
                  <a:cubicBezTo>
                    <a:pt x="638" y="500"/>
                    <a:pt x="634" y="499"/>
                    <a:pt x="636" y="504"/>
                  </a:cubicBezTo>
                  <a:cubicBezTo>
                    <a:pt x="636" y="504"/>
                    <a:pt x="636" y="505"/>
                    <a:pt x="636" y="505"/>
                  </a:cubicBezTo>
                  <a:cubicBezTo>
                    <a:pt x="633" y="507"/>
                    <a:pt x="631" y="511"/>
                    <a:pt x="627" y="510"/>
                  </a:cubicBezTo>
                  <a:cubicBezTo>
                    <a:pt x="624" y="509"/>
                    <a:pt x="622" y="510"/>
                    <a:pt x="622" y="513"/>
                  </a:cubicBezTo>
                  <a:cubicBezTo>
                    <a:pt x="621" y="514"/>
                    <a:pt x="621" y="515"/>
                    <a:pt x="619" y="515"/>
                  </a:cubicBezTo>
                  <a:cubicBezTo>
                    <a:pt x="615" y="514"/>
                    <a:pt x="612" y="516"/>
                    <a:pt x="610" y="518"/>
                  </a:cubicBezTo>
                  <a:cubicBezTo>
                    <a:pt x="608" y="519"/>
                    <a:pt x="605" y="520"/>
                    <a:pt x="603" y="521"/>
                  </a:cubicBezTo>
                  <a:cubicBezTo>
                    <a:pt x="600" y="521"/>
                    <a:pt x="598" y="522"/>
                    <a:pt x="597" y="524"/>
                  </a:cubicBezTo>
                  <a:cubicBezTo>
                    <a:pt x="595" y="526"/>
                    <a:pt x="592" y="527"/>
                    <a:pt x="590" y="528"/>
                  </a:cubicBezTo>
                  <a:cubicBezTo>
                    <a:pt x="588" y="529"/>
                    <a:pt x="585" y="530"/>
                    <a:pt x="584" y="533"/>
                  </a:cubicBezTo>
                  <a:cubicBezTo>
                    <a:pt x="584" y="533"/>
                    <a:pt x="583" y="534"/>
                    <a:pt x="582" y="534"/>
                  </a:cubicBezTo>
                  <a:cubicBezTo>
                    <a:pt x="576" y="536"/>
                    <a:pt x="571" y="540"/>
                    <a:pt x="566" y="543"/>
                  </a:cubicBezTo>
                  <a:cubicBezTo>
                    <a:pt x="558" y="548"/>
                    <a:pt x="552" y="555"/>
                    <a:pt x="545" y="561"/>
                  </a:cubicBezTo>
                  <a:cubicBezTo>
                    <a:pt x="539" y="567"/>
                    <a:pt x="531" y="573"/>
                    <a:pt x="524" y="579"/>
                  </a:cubicBezTo>
                  <a:cubicBezTo>
                    <a:pt x="522" y="581"/>
                    <a:pt x="522" y="583"/>
                    <a:pt x="523" y="586"/>
                  </a:cubicBezTo>
                  <a:cubicBezTo>
                    <a:pt x="530" y="580"/>
                    <a:pt x="536" y="573"/>
                    <a:pt x="543" y="568"/>
                  </a:cubicBezTo>
                  <a:cubicBezTo>
                    <a:pt x="543" y="568"/>
                    <a:pt x="543" y="568"/>
                    <a:pt x="543" y="567"/>
                  </a:cubicBezTo>
                  <a:cubicBezTo>
                    <a:pt x="545" y="564"/>
                    <a:pt x="548" y="563"/>
                    <a:pt x="551" y="561"/>
                  </a:cubicBezTo>
                  <a:cubicBezTo>
                    <a:pt x="555" y="559"/>
                    <a:pt x="558" y="556"/>
                    <a:pt x="562" y="553"/>
                  </a:cubicBezTo>
                  <a:cubicBezTo>
                    <a:pt x="563" y="551"/>
                    <a:pt x="565" y="550"/>
                    <a:pt x="567" y="549"/>
                  </a:cubicBezTo>
                  <a:cubicBezTo>
                    <a:pt x="568" y="549"/>
                    <a:pt x="569" y="548"/>
                    <a:pt x="570" y="547"/>
                  </a:cubicBezTo>
                  <a:cubicBezTo>
                    <a:pt x="573" y="544"/>
                    <a:pt x="577" y="543"/>
                    <a:pt x="580" y="541"/>
                  </a:cubicBezTo>
                  <a:cubicBezTo>
                    <a:pt x="583" y="538"/>
                    <a:pt x="587" y="537"/>
                    <a:pt x="590" y="534"/>
                  </a:cubicBezTo>
                  <a:cubicBezTo>
                    <a:pt x="592" y="532"/>
                    <a:pt x="596" y="531"/>
                    <a:pt x="598" y="528"/>
                  </a:cubicBezTo>
                  <a:cubicBezTo>
                    <a:pt x="598" y="528"/>
                    <a:pt x="598" y="527"/>
                    <a:pt x="599" y="527"/>
                  </a:cubicBezTo>
                  <a:cubicBezTo>
                    <a:pt x="603" y="528"/>
                    <a:pt x="606" y="524"/>
                    <a:pt x="610" y="524"/>
                  </a:cubicBezTo>
                  <a:cubicBezTo>
                    <a:pt x="612" y="524"/>
                    <a:pt x="613" y="523"/>
                    <a:pt x="615" y="522"/>
                  </a:cubicBezTo>
                  <a:cubicBezTo>
                    <a:pt x="617" y="521"/>
                    <a:pt x="620" y="520"/>
                    <a:pt x="621" y="518"/>
                  </a:cubicBezTo>
                  <a:cubicBezTo>
                    <a:pt x="622" y="514"/>
                    <a:pt x="625" y="517"/>
                    <a:pt x="627" y="516"/>
                  </a:cubicBezTo>
                  <a:cubicBezTo>
                    <a:pt x="627" y="516"/>
                    <a:pt x="627" y="516"/>
                    <a:pt x="627" y="515"/>
                  </a:cubicBezTo>
                  <a:cubicBezTo>
                    <a:pt x="630" y="513"/>
                    <a:pt x="633" y="511"/>
                    <a:pt x="637" y="512"/>
                  </a:cubicBezTo>
                  <a:cubicBezTo>
                    <a:pt x="638" y="512"/>
                    <a:pt x="639" y="512"/>
                    <a:pt x="639" y="510"/>
                  </a:cubicBezTo>
                  <a:cubicBezTo>
                    <a:pt x="637" y="509"/>
                    <a:pt x="639" y="509"/>
                    <a:pt x="640" y="509"/>
                  </a:cubicBezTo>
                  <a:cubicBezTo>
                    <a:pt x="641" y="508"/>
                    <a:pt x="643" y="509"/>
                    <a:pt x="645" y="507"/>
                  </a:cubicBezTo>
                  <a:cubicBezTo>
                    <a:pt x="645" y="507"/>
                    <a:pt x="647" y="506"/>
                    <a:pt x="648" y="507"/>
                  </a:cubicBezTo>
                  <a:cubicBezTo>
                    <a:pt x="650" y="508"/>
                    <a:pt x="651" y="507"/>
                    <a:pt x="653" y="506"/>
                  </a:cubicBezTo>
                  <a:cubicBezTo>
                    <a:pt x="654" y="506"/>
                    <a:pt x="655" y="506"/>
                    <a:pt x="656" y="507"/>
                  </a:cubicBezTo>
                  <a:cubicBezTo>
                    <a:pt x="661" y="508"/>
                    <a:pt x="666" y="510"/>
                    <a:pt x="672" y="507"/>
                  </a:cubicBezTo>
                  <a:cubicBezTo>
                    <a:pt x="674" y="506"/>
                    <a:pt x="677" y="505"/>
                    <a:pt x="680" y="505"/>
                  </a:cubicBezTo>
                  <a:cubicBezTo>
                    <a:pt x="683" y="504"/>
                    <a:pt x="686" y="504"/>
                    <a:pt x="689" y="503"/>
                  </a:cubicBezTo>
                  <a:cubicBezTo>
                    <a:pt x="694" y="502"/>
                    <a:pt x="699" y="501"/>
                    <a:pt x="704" y="499"/>
                  </a:cubicBezTo>
                  <a:cubicBezTo>
                    <a:pt x="708" y="498"/>
                    <a:pt x="708" y="498"/>
                    <a:pt x="713" y="499"/>
                  </a:cubicBezTo>
                  <a:cubicBezTo>
                    <a:pt x="715" y="500"/>
                    <a:pt x="717" y="500"/>
                    <a:pt x="718" y="498"/>
                  </a:cubicBezTo>
                  <a:cubicBezTo>
                    <a:pt x="720" y="494"/>
                    <a:pt x="722" y="496"/>
                    <a:pt x="725" y="496"/>
                  </a:cubicBezTo>
                  <a:cubicBezTo>
                    <a:pt x="729" y="496"/>
                    <a:pt x="733" y="497"/>
                    <a:pt x="736" y="496"/>
                  </a:cubicBezTo>
                  <a:cubicBezTo>
                    <a:pt x="741" y="496"/>
                    <a:pt x="745" y="495"/>
                    <a:pt x="749" y="494"/>
                  </a:cubicBezTo>
                  <a:cubicBezTo>
                    <a:pt x="754" y="494"/>
                    <a:pt x="759" y="494"/>
                    <a:pt x="764" y="493"/>
                  </a:cubicBezTo>
                  <a:cubicBezTo>
                    <a:pt x="768" y="492"/>
                    <a:pt x="772" y="490"/>
                    <a:pt x="776" y="492"/>
                  </a:cubicBezTo>
                  <a:cubicBezTo>
                    <a:pt x="777" y="492"/>
                    <a:pt x="777" y="492"/>
                    <a:pt x="778" y="492"/>
                  </a:cubicBezTo>
                  <a:cubicBezTo>
                    <a:pt x="782" y="491"/>
                    <a:pt x="786" y="491"/>
                    <a:pt x="791" y="491"/>
                  </a:cubicBezTo>
                  <a:cubicBezTo>
                    <a:pt x="802" y="489"/>
                    <a:pt x="812" y="490"/>
                    <a:pt x="823" y="491"/>
                  </a:cubicBezTo>
                  <a:cubicBezTo>
                    <a:pt x="828" y="492"/>
                    <a:pt x="833" y="492"/>
                    <a:pt x="838" y="492"/>
                  </a:cubicBezTo>
                  <a:cubicBezTo>
                    <a:pt x="842" y="493"/>
                    <a:pt x="846" y="492"/>
                    <a:pt x="849" y="494"/>
                  </a:cubicBezTo>
                  <a:cubicBezTo>
                    <a:pt x="853" y="498"/>
                    <a:pt x="858" y="497"/>
                    <a:pt x="863" y="498"/>
                  </a:cubicBezTo>
                  <a:cubicBezTo>
                    <a:pt x="867" y="498"/>
                    <a:pt x="872" y="500"/>
                    <a:pt x="876" y="501"/>
                  </a:cubicBezTo>
                  <a:cubicBezTo>
                    <a:pt x="882" y="502"/>
                    <a:pt x="889" y="502"/>
                    <a:pt x="895" y="503"/>
                  </a:cubicBezTo>
                  <a:cubicBezTo>
                    <a:pt x="896" y="504"/>
                    <a:pt x="897" y="504"/>
                    <a:pt x="899" y="505"/>
                  </a:cubicBezTo>
                  <a:cubicBezTo>
                    <a:pt x="901" y="508"/>
                    <a:pt x="904" y="510"/>
                    <a:pt x="909" y="510"/>
                  </a:cubicBezTo>
                  <a:cubicBezTo>
                    <a:pt x="913" y="511"/>
                    <a:pt x="918" y="512"/>
                    <a:pt x="923" y="514"/>
                  </a:cubicBezTo>
                  <a:cubicBezTo>
                    <a:pt x="925" y="515"/>
                    <a:pt x="927" y="517"/>
                    <a:pt x="929" y="519"/>
                  </a:cubicBezTo>
                  <a:cubicBezTo>
                    <a:pt x="931" y="521"/>
                    <a:pt x="935" y="520"/>
                    <a:pt x="938" y="520"/>
                  </a:cubicBezTo>
                  <a:cubicBezTo>
                    <a:pt x="943" y="522"/>
                    <a:pt x="948" y="525"/>
                    <a:pt x="953" y="524"/>
                  </a:cubicBezTo>
                  <a:cubicBezTo>
                    <a:pt x="954" y="523"/>
                    <a:pt x="954" y="524"/>
                    <a:pt x="955" y="524"/>
                  </a:cubicBezTo>
                  <a:cubicBezTo>
                    <a:pt x="959" y="525"/>
                    <a:pt x="963" y="524"/>
                    <a:pt x="967" y="522"/>
                  </a:cubicBezTo>
                  <a:cubicBezTo>
                    <a:pt x="968" y="521"/>
                    <a:pt x="968" y="522"/>
                    <a:pt x="969" y="522"/>
                  </a:cubicBezTo>
                  <a:cubicBezTo>
                    <a:pt x="973" y="522"/>
                    <a:pt x="974" y="522"/>
                    <a:pt x="976" y="518"/>
                  </a:cubicBezTo>
                  <a:cubicBezTo>
                    <a:pt x="976" y="517"/>
                    <a:pt x="977" y="515"/>
                    <a:pt x="979" y="516"/>
                  </a:cubicBezTo>
                  <a:cubicBezTo>
                    <a:pt x="982" y="517"/>
                    <a:pt x="986" y="516"/>
                    <a:pt x="989" y="514"/>
                  </a:cubicBezTo>
                  <a:cubicBezTo>
                    <a:pt x="990" y="513"/>
                    <a:pt x="992" y="513"/>
                    <a:pt x="993" y="511"/>
                  </a:cubicBezTo>
                  <a:cubicBezTo>
                    <a:pt x="993" y="510"/>
                    <a:pt x="994" y="510"/>
                    <a:pt x="995" y="510"/>
                  </a:cubicBezTo>
                  <a:cubicBezTo>
                    <a:pt x="996" y="511"/>
                    <a:pt x="997" y="511"/>
                    <a:pt x="998" y="511"/>
                  </a:cubicBezTo>
                  <a:cubicBezTo>
                    <a:pt x="1000" y="511"/>
                    <a:pt x="1002" y="511"/>
                    <a:pt x="1003" y="509"/>
                  </a:cubicBezTo>
                  <a:cubicBezTo>
                    <a:pt x="1003" y="507"/>
                    <a:pt x="1004" y="506"/>
                    <a:pt x="1006" y="505"/>
                  </a:cubicBezTo>
                  <a:cubicBezTo>
                    <a:pt x="1007" y="505"/>
                    <a:pt x="1008" y="504"/>
                    <a:pt x="1009" y="503"/>
                  </a:cubicBezTo>
                  <a:cubicBezTo>
                    <a:pt x="1011" y="498"/>
                    <a:pt x="1014" y="494"/>
                    <a:pt x="1018" y="490"/>
                  </a:cubicBezTo>
                  <a:cubicBezTo>
                    <a:pt x="1020" y="488"/>
                    <a:pt x="1021" y="486"/>
                    <a:pt x="1024" y="485"/>
                  </a:cubicBezTo>
                  <a:cubicBezTo>
                    <a:pt x="1027" y="484"/>
                    <a:pt x="1029" y="482"/>
                    <a:pt x="1030" y="479"/>
                  </a:cubicBezTo>
                  <a:cubicBezTo>
                    <a:pt x="1032" y="472"/>
                    <a:pt x="1035" y="465"/>
                    <a:pt x="1036" y="458"/>
                  </a:cubicBezTo>
                  <a:cubicBezTo>
                    <a:pt x="1036" y="456"/>
                    <a:pt x="1037" y="453"/>
                    <a:pt x="1038" y="451"/>
                  </a:cubicBezTo>
                  <a:cubicBezTo>
                    <a:pt x="1044" y="435"/>
                    <a:pt x="1045" y="419"/>
                    <a:pt x="1038" y="403"/>
                  </a:cubicBezTo>
                  <a:close/>
                  <a:moveTo>
                    <a:pt x="48" y="446"/>
                  </a:moveTo>
                  <a:cubicBezTo>
                    <a:pt x="48" y="447"/>
                    <a:pt x="47" y="448"/>
                    <a:pt x="46" y="448"/>
                  </a:cubicBezTo>
                  <a:cubicBezTo>
                    <a:pt x="45" y="448"/>
                    <a:pt x="45" y="447"/>
                    <a:pt x="45" y="446"/>
                  </a:cubicBezTo>
                  <a:cubicBezTo>
                    <a:pt x="45" y="445"/>
                    <a:pt x="46" y="444"/>
                    <a:pt x="46" y="444"/>
                  </a:cubicBezTo>
                  <a:cubicBezTo>
                    <a:pt x="46" y="443"/>
                    <a:pt x="46" y="443"/>
                    <a:pt x="44" y="442"/>
                  </a:cubicBezTo>
                  <a:cubicBezTo>
                    <a:pt x="43" y="441"/>
                    <a:pt x="43" y="441"/>
                    <a:pt x="43" y="440"/>
                  </a:cubicBezTo>
                  <a:cubicBezTo>
                    <a:pt x="42" y="436"/>
                    <a:pt x="42" y="431"/>
                    <a:pt x="43" y="427"/>
                  </a:cubicBezTo>
                  <a:cubicBezTo>
                    <a:pt x="43" y="425"/>
                    <a:pt x="43" y="422"/>
                    <a:pt x="43" y="420"/>
                  </a:cubicBezTo>
                  <a:cubicBezTo>
                    <a:pt x="43" y="418"/>
                    <a:pt x="42" y="416"/>
                    <a:pt x="45" y="415"/>
                  </a:cubicBezTo>
                  <a:cubicBezTo>
                    <a:pt x="45" y="414"/>
                    <a:pt x="47" y="412"/>
                    <a:pt x="44" y="411"/>
                  </a:cubicBezTo>
                  <a:cubicBezTo>
                    <a:pt x="44" y="411"/>
                    <a:pt x="44" y="410"/>
                    <a:pt x="44" y="410"/>
                  </a:cubicBezTo>
                  <a:cubicBezTo>
                    <a:pt x="48" y="408"/>
                    <a:pt x="45" y="403"/>
                    <a:pt x="47" y="400"/>
                  </a:cubicBezTo>
                  <a:cubicBezTo>
                    <a:pt x="47" y="413"/>
                    <a:pt x="47" y="427"/>
                    <a:pt x="48" y="441"/>
                  </a:cubicBezTo>
                  <a:cubicBezTo>
                    <a:pt x="48" y="442"/>
                    <a:pt x="48" y="444"/>
                    <a:pt x="48" y="446"/>
                  </a:cubicBezTo>
                  <a:close/>
                  <a:moveTo>
                    <a:pt x="47" y="621"/>
                  </a:moveTo>
                  <a:cubicBezTo>
                    <a:pt x="45" y="614"/>
                    <a:pt x="44" y="608"/>
                    <a:pt x="46" y="601"/>
                  </a:cubicBezTo>
                  <a:cubicBezTo>
                    <a:pt x="46" y="602"/>
                    <a:pt x="46" y="603"/>
                    <a:pt x="46" y="603"/>
                  </a:cubicBezTo>
                  <a:cubicBezTo>
                    <a:pt x="49" y="609"/>
                    <a:pt x="47" y="615"/>
                    <a:pt x="47" y="621"/>
                  </a:cubicBezTo>
                  <a:close/>
                  <a:moveTo>
                    <a:pt x="84" y="721"/>
                  </a:moveTo>
                  <a:cubicBezTo>
                    <a:pt x="84" y="716"/>
                    <a:pt x="83" y="711"/>
                    <a:pt x="83" y="706"/>
                  </a:cubicBezTo>
                  <a:cubicBezTo>
                    <a:pt x="83" y="703"/>
                    <a:pt x="82" y="699"/>
                    <a:pt x="82" y="696"/>
                  </a:cubicBezTo>
                  <a:cubicBezTo>
                    <a:pt x="82" y="683"/>
                    <a:pt x="80" y="670"/>
                    <a:pt x="80" y="657"/>
                  </a:cubicBezTo>
                  <a:cubicBezTo>
                    <a:pt x="80" y="653"/>
                    <a:pt x="81" y="650"/>
                    <a:pt x="83" y="647"/>
                  </a:cubicBezTo>
                  <a:cubicBezTo>
                    <a:pt x="84" y="650"/>
                    <a:pt x="84" y="653"/>
                    <a:pt x="83" y="656"/>
                  </a:cubicBezTo>
                  <a:cubicBezTo>
                    <a:pt x="82" y="658"/>
                    <a:pt x="82" y="660"/>
                    <a:pt x="84" y="662"/>
                  </a:cubicBezTo>
                  <a:cubicBezTo>
                    <a:pt x="85" y="663"/>
                    <a:pt x="85" y="665"/>
                    <a:pt x="85" y="667"/>
                  </a:cubicBezTo>
                  <a:cubicBezTo>
                    <a:pt x="84" y="671"/>
                    <a:pt x="86" y="676"/>
                    <a:pt x="86" y="680"/>
                  </a:cubicBezTo>
                  <a:cubicBezTo>
                    <a:pt x="86" y="687"/>
                    <a:pt x="87" y="694"/>
                    <a:pt x="87" y="702"/>
                  </a:cubicBezTo>
                  <a:cubicBezTo>
                    <a:pt x="88" y="705"/>
                    <a:pt x="87" y="708"/>
                    <a:pt x="86" y="712"/>
                  </a:cubicBezTo>
                  <a:cubicBezTo>
                    <a:pt x="86" y="716"/>
                    <a:pt x="88" y="720"/>
                    <a:pt x="87" y="724"/>
                  </a:cubicBezTo>
                  <a:cubicBezTo>
                    <a:pt x="84" y="724"/>
                    <a:pt x="84" y="724"/>
                    <a:pt x="84" y="721"/>
                  </a:cubicBezTo>
                  <a:close/>
                  <a:moveTo>
                    <a:pt x="107" y="859"/>
                  </a:moveTo>
                  <a:cubicBezTo>
                    <a:pt x="105" y="857"/>
                    <a:pt x="105" y="854"/>
                    <a:pt x="104" y="852"/>
                  </a:cubicBezTo>
                  <a:cubicBezTo>
                    <a:pt x="101" y="841"/>
                    <a:pt x="99" y="830"/>
                    <a:pt x="97" y="819"/>
                  </a:cubicBezTo>
                  <a:cubicBezTo>
                    <a:pt x="96" y="814"/>
                    <a:pt x="95" y="809"/>
                    <a:pt x="96" y="804"/>
                  </a:cubicBezTo>
                  <a:cubicBezTo>
                    <a:pt x="96" y="803"/>
                    <a:pt x="96" y="802"/>
                    <a:pt x="95" y="801"/>
                  </a:cubicBezTo>
                  <a:cubicBezTo>
                    <a:pt x="93" y="799"/>
                    <a:pt x="93" y="797"/>
                    <a:pt x="94" y="795"/>
                  </a:cubicBezTo>
                  <a:cubicBezTo>
                    <a:pt x="94" y="794"/>
                    <a:pt x="94" y="792"/>
                    <a:pt x="94" y="792"/>
                  </a:cubicBezTo>
                  <a:cubicBezTo>
                    <a:pt x="91" y="779"/>
                    <a:pt x="90" y="765"/>
                    <a:pt x="89" y="752"/>
                  </a:cubicBezTo>
                  <a:cubicBezTo>
                    <a:pt x="89" y="750"/>
                    <a:pt x="89" y="747"/>
                    <a:pt x="87" y="745"/>
                  </a:cubicBezTo>
                  <a:cubicBezTo>
                    <a:pt x="86" y="744"/>
                    <a:pt x="86" y="742"/>
                    <a:pt x="86" y="741"/>
                  </a:cubicBezTo>
                  <a:cubicBezTo>
                    <a:pt x="86" y="735"/>
                    <a:pt x="85" y="730"/>
                    <a:pt x="87" y="725"/>
                  </a:cubicBezTo>
                  <a:cubicBezTo>
                    <a:pt x="90" y="726"/>
                    <a:pt x="90" y="728"/>
                    <a:pt x="89" y="730"/>
                  </a:cubicBezTo>
                  <a:cubicBezTo>
                    <a:pt x="87" y="733"/>
                    <a:pt x="88" y="736"/>
                    <a:pt x="90" y="738"/>
                  </a:cubicBezTo>
                  <a:cubicBezTo>
                    <a:pt x="91" y="739"/>
                    <a:pt x="92" y="741"/>
                    <a:pt x="92" y="742"/>
                  </a:cubicBezTo>
                  <a:cubicBezTo>
                    <a:pt x="91" y="747"/>
                    <a:pt x="93" y="751"/>
                    <a:pt x="93" y="756"/>
                  </a:cubicBezTo>
                  <a:cubicBezTo>
                    <a:pt x="92" y="770"/>
                    <a:pt x="95" y="783"/>
                    <a:pt x="97" y="797"/>
                  </a:cubicBezTo>
                  <a:cubicBezTo>
                    <a:pt x="98" y="802"/>
                    <a:pt x="100" y="808"/>
                    <a:pt x="99" y="814"/>
                  </a:cubicBezTo>
                  <a:cubicBezTo>
                    <a:pt x="99" y="817"/>
                    <a:pt x="101" y="819"/>
                    <a:pt x="101" y="821"/>
                  </a:cubicBezTo>
                  <a:cubicBezTo>
                    <a:pt x="101" y="826"/>
                    <a:pt x="103" y="831"/>
                    <a:pt x="102" y="836"/>
                  </a:cubicBezTo>
                  <a:cubicBezTo>
                    <a:pt x="102" y="837"/>
                    <a:pt x="103" y="838"/>
                    <a:pt x="103" y="839"/>
                  </a:cubicBezTo>
                  <a:cubicBezTo>
                    <a:pt x="106" y="844"/>
                    <a:pt x="107" y="850"/>
                    <a:pt x="108" y="856"/>
                  </a:cubicBezTo>
                  <a:cubicBezTo>
                    <a:pt x="108" y="857"/>
                    <a:pt x="109" y="858"/>
                    <a:pt x="107" y="859"/>
                  </a:cubicBezTo>
                  <a:close/>
                  <a:moveTo>
                    <a:pt x="207" y="591"/>
                  </a:moveTo>
                  <a:cubicBezTo>
                    <a:pt x="207" y="590"/>
                    <a:pt x="208" y="589"/>
                    <a:pt x="210" y="589"/>
                  </a:cubicBezTo>
                  <a:cubicBezTo>
                    <a:pt x="210" y="590"/>
                    <a:pt x="211" y="591"/>
                    <a:pt x="211" y="591"/>
                  </a:cubicBezTo>
                  <a:cubicBezTo>
                    <a:pt x="210" y="595"/>
                    <a:pt x="210" y="598"/>
                    <a:pt x="207" y="601"/>
                  </a:cubicBezTo>
                  <a:cubicBezTo>
                    <a:pt x="207" y="597"/>
                    <a:pt x="207" y="594"/>
                    <a:pt x="207" y="591"/>
                  </a:cubicBezTo>
                  <a:close/>
                  <a:moveTo>
                    <a:pt x="206" y="659"/>
                  </a:moveTo>
                  <a:cubicBezTo>
                    <a:pt x="209" y="654"/>
                    <a:pt x="208" y="649"/>
                    <a:pt x="208" y="643"/>
                  </a:cubicBezTo>
                  <a:cubicBezTo>
                    <a:pt x="210" y="645"/>
                    <a:pt x="209" y="647"/>
                    <a:pt x="210" y="649"/>
                  </a:cubicBezTo>
                  <a:cubicBezTo>
                    <a:pt x="211" y="654"/>
                    <a:pt x="212" y="659"/>
                    <a:pt x="209" y="663"/>
                  </a:cubicBezTo>
                  <a:cubicBezTo>
                    <a:pt x="209" y="664"/>
                    <a:pt x="208" y="665"/>
                    <a:pt x="209" y="665"/>
                  </a:cubicBezTo>
                  <a:cubicBezTo>
                    <a:pt x="211" y="665"/>
                    <a:pt x="210" y="666"/>
                    <a:pt x="210" y="667"/>
                  </a:cubicBezTo>
                  <a:cubicBezTo>
                    <a:pt x="211" y="670"/>
                    <a:pt x="209" y="674"/>
                    <a:pt x="210" y="677"/>
                  </a:cubicBezTo>
                  <a:cubicBezTo>
                    <a:pt x="210" y="678"/>
                    <a:pt x="209" y="679"/>
                    <a:pt x="208" y="680"/>
                  </a:cubicBezTo>
                  <a:cubicBezTo>
                    <a:pt x="208" y="679"/>
                    <a:pt x="208" y="679"/>
                    <a:pt x="208" y="679"/>
                  </a:cubicBezTo>
                  <a:cubicBezTo>
                    <a:pt x="208" y="676"/>
                    <a:pt x="208" y="673"/>
                    <a:pt x="208" y="670"/>
                  </a:cubicBezTo>
                  <a:cubicBezTo>
                    <a:pt x="208" y="667"/>
                    <a:pt x="206" y="664"/>
                    <a:pt x="207" y="661"/>
                  </a:cubicBezTo>
                  <a:cubicBezTo>
                    <a:pt x="207" y="660"/>
                    <a:pt x="206" y="660"/>
                    <a:pt x="206" y="659"/>
                  </a:cubicBezTo>
                  <a:close/>
                  <a:moveTo>
                    <a:pt x="217" y="808"/>
                  </a:moveTo>
                  <a:cubicBezTo>
                    <a:pt x="215" y="805"/>
                    <a:pt x="215" y="803"/>
                    <a:pt x="215" y="802"/>
                  </a:cubicBezTo>
                  <a:cubicBezTo>
                    <a:pt x="214" y="795"/>
                    <a:pt x="214" y="787"/>
                    <a:pt x="213" y="780"/>
                  </a:cubicBezTo>
                  <a:cubicBezTo>
                    <a:pt x="212" y="777"/>
                    <a:pt x="211" y="773"/>
                    <a:pt x="212" y="769"/>
                  </a:cubicBezTo>
                  <a:cubicBezTo>
                    <a:pt x="212" y="768"/>
                    <a:pt x="211" y="768"/>
                    <a:pt x="210" y="767"/>
                  </a:cubicBezTo>
                  <a:cubicBezTo>
                    <a:pt x="209" y="765"/>
                    <a:pt x="209" y="762"/>
                    <a:pt x="209" y="760"/>
                  </a:cubicBezTo>
                  <a:cubicBezTo>
                    <a:pt x="211" y="757"/>
                    <a:pt x="210" y="754"/>
                    <a:pt x="209" y="751"/>
                  </a:cubicBezTo>
                  <a:cubicBezTo>
                    <a:pt x="209" y="748"/>
                    <a:pt x="209" y="744"/>
                    <a:pt x="209" y="740"/>
                  </a:cubicBezTo>
                  <a:cubicBezTo>
                    <a:pt x="209" y="736"/>
                    <a:pt x="209" y="732"/>
                    <a:pt x="207" y="728"/>
                  </a:cubicBezTo>
                  <a:cubicBezTo>
                    <a:pt x="207" y="726"/>
                    <a:pt x="207" y="725"/>
                    <a:pt x="207" y="723"/>
                  </a:cubicBezTo>
                  <a:cubicBezTo>
                    <a:pt x="208" y="714"/>
                    <a:pt x="208" y="704"/>
                    <a:pt x="207" y="694"/>
                  </a:cubicBezTo>
                  <a:cubicBezTo>
                    <a:pt x="207" y="691"/>
                    <a:pt x="206" y="687"/>
                    <a:pt x="207" y="682"/>
                  </a:cubicBezTo>
                  <a:cubicBezTo>
                    <a:pt x="210" y="686"/>
                    <a:pt x="210" y="689"/>
                    <a:pt x="209" y="692"/>
                  </a:cubicBezTo>
                  <a:cubicBezTo>
                    <a:pt x="209" y="698"/>
                    <a:pt x="210" y="704"/>
                    <a:pt x="211" y="709"/>
                  </a:cubicBezTo>
                  <a:cubicBezTo>
                    <a:pt x="211" y="718"/>
                    <a:pt x="212" y="728"/>
                    <a:pt x="212" y="737"/>
                  </a:cubicBezTo>
                  <a:cubicBezTo>
                    <a:pt x="212" y="738"/>
                    <a:pt x="212" y="739"/>
                    <a:pt x="212" y="739"/>
                  </a:cubicBezTo>
                  <a:cubicBezTo>
                    <a:pt x="215" y="746"/>
                    <a:pt x="214" y="752"/>
                    <a:pt x="214" y="759"/>
                  </a:cubicBezTo>
                  <a:cubicBezTo>
                    <a:pt x="214" y="760"/>
                    <a:pt x="214" y="761"/>
                    <a:pt x="215" y="762"/>
                  </a:cubicBezTo>
                  <a:cubicBezTo>
                    <a:pt x="217" y="768"/>
                    <a:pt x="217" y="773"/>
                    <a:pt x="216" y="779"/>
                  </a:cubicBezTo>
                  <a:cubicBezTo>
                    <a:pt x="216" y="784"/>
                    <a:pt x="217" y="788"/>
                    <a:pt x="217" y="793"/>
                  </a:cubicBezTo>
                  <a:cubicBezTo>
                    <a:pt x="218" y="798"/>
                    <a:pt x="217" y="802"/>
                    <a:pt x="217" y="808"/>
                  </a:cubicBezTo>
                  <a:close/>
                  <a:moveTo>
                    <a:pt x="221" y="784"/>
                  </a:moveTo>
                  <a:cubicBezTo>
                    <a:pt x="219" y="774"/>
                    <a:pt x="219" y="764"/>
                    <a:pt x="217" y="754"/>
                  </a:cubicBezTo>
                  <a:cubicBezTo>
                    <a:pt x="217" y="750"/>
                    <a:pt x="215" y="745"/>
                    <a:pt x="217" y="740"/>
                  </a:cubicBezTo>
                  <a:cubicBezTo>
                    <a:pt x="218" y="742"/>
                    <a:pt x="220" y="742"/>
                    <a:pt x="220" y="744"/>
                  </a:cubicBezTo>
                  <a:cubicBezTo>
                    <a:pt x="219" y="746"/>
                    <a:pt x="220" y="748"/>
                    <a:pt x="221" y="751"/>
                  </a:cubicBezTo>
                  <a:cubicBezTo>
                    <a:pt x="222" y="753"/>
                    <a:pt x="222" y="755"/>
                    <a:pt x="221" y="757"/>
                  </a:cubicBezTo>
                  <a:cubicBezTo>
                    <a:pt x="219" y="760"/>
                    <a:pt x="220" y="764"/>
                    <a:pt x="221" y="767"/>
                  </a:cubicBezTo>
                  <a:cubicBezTo>
                    <a:pt x="222" y="773"/>
                    <a:pt x="221" y="778"/>
                    <a:pt x="222" y="784"/>
                  </a:cubicBezTo>
                  <a:cubicBezTo>
                    <a:pt x="221" y="784"/>
                    <a:pt x="221" y="784"/>
                    <a:pt x="221" y="784"/>
                  </a:cubicBezTo>
                  <a:close/>
                  <a:moveTo>
                    <a:pt x="245" y="1022"/>
                  </a:moveTo>
                  <a:cubicBezTo>
                    <a:pt x="244" y="1021"/>
                    <a:pt x="241" y="1022"/>
                    <a:pt x="240" y="1020"/>
                  </a:cubicBezTo>
                  <a:cubicBezTo>
                    <a:pt x="240" y="1018"/>
                    <a:pt x="242" y="1016"/>
                    <a:pt x="243" y="1016"/>
                  </a:cubicBezTo>
                  <a:cubicBezTo>
                    <a:pt x="244" y="1018"/>
                    <a:pt x="247" y="1017"/>
                    <a:pt x="247" y="1020"/>
                  </a:cubicBezTo>
                  <a:cubicBezTo>
                    <a:pt x="247" y="1021"/>
                    <a:pt x="246" y="1023"/>
                    <a:pt x="245" y="1022"/>
                  </a:cubicBezTo>
                  <a:close/>
                  <a:moveTo>
                    <a:pt x="301" y="1211"/>
                  </a:moveTo>
                  <a:cubicBezTo>
                    <a:pt x="304" y="1212"/>
                    <a:pt x="308" y="1211"/>
                    <a:pt x="311" y="1214"/>
                  </a:cubicBezTo>
                  <a:cubicBezTo>
                    <a:pt x="305" y="1217"/>
                    <a:pt x="304" y="1217"/>
                    <a:pt x="301" y="1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5"/>
            <p:cNvSpPr>
              <a:spLocks/>
            </p:cNvSpPr>
            <p:nvPr/>
          </p:nvSpPr>
          <p:spPr bwMode="auto">
            <a:xfrm>
              <a:off x="6667446" y="3703293"/>
              <a:ext cx="109540" cy="33337"/>
            </a:xfrm>
            <a:custGeom>
              <a:avLst/>
              <a:gdLst>
                <a:gd name="T0" fmla="*/ 17 w 37"/>
                <a:gd name="T1" fmla="*/ 7 h 11"/>
                <a:gd name="T2" fmla="*/ 18 w 37"/>
                <a:gd name="T3" fmla="*/ 7 h 11"/>
                <a:gd name="T4" fmla="*/ 37 w 37"/>
                <a:gd name="T5" fmla="*/ 3 h 11"/>
                <a:gd name="T6" fmla="*/ 25 w 37"/>
                <a:gd name="T7" fmla="*/ 4 h 11"/>
                <a:gd name="T8" fmla="*/ 23 w 37"/>
                <a:gd name="T9" fmla="*/ 4 h 11"/>
                <a:gd name="T10" fmla="*/ 19 w 37"/>
                <a:gd name="T11" fmla="*/ 4 h 11"/>
                <a:gd name="T12" fmla="*/ 6 w 37"/>
                <a:gd name="T13" fmla="*/ 7 h 11"/>
                <a:gd name="T14" fmla="*/ 0 w 37"/>
                <a:gd name="T15" fmla="*/ 10 h 11"/>
                <a:gd name="T16" fmla="*/ 17 w 37"/>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17" y="7"/>
                  </a:moveTo>
                  <a:cubicBezTo>
                    <a:pt x="17" y="7"/>
                    <a:pt x="17" y="7"/>
                    <a:pt x="18" y="7"/>
                  </a:cubicBezTo>
                  <a:cubicBezTo>
                    <a:pt x="24" y="7"/>
                    <a:pt x="31" y="6"/>
                    <a:pt x="37" y="3"/>
                  </a:cubicBezTo>
                  <a:cubicBezTo>
                    <a:pt x="33" y="3"/>
                    <a:pt x="29" y="0"/>
                    <a:pt x="25" y="4"/>
                  </a:cubicBezTo>
                  <a:cubicBezTo>
                    <a:pt x="25" y="4"/>
                    <a:pt x="24" y="4"/>
                    <a:pt x="23" y="4"/>
                  </a:cubicBezTo>
                  <a:cubicBezTo>
                    <a:pt x="21" y="4"/>
                    <a:pt x="20" y="4"/>
                    <a:pt x="19" y="4"/>
                  </a:cubicBezTo>
                  <a:cubicBezTo>
                    <a:pt x="14" y="5"/>
                    <a:pt x="10" y="7"/>
                    <a:pt x="6" y="7"/>
                  </a:cubicBezTo>
                  <a:cubicBezTo>
                    <a:pt x="4" y="7"/>
                    <a:pt x="2" y="7"/>
                    <a:pt x="0" y="10"/>
                  </a:cubicBezTo>
                  <a:cubicBezTo>
                    <a:pt x="6" y="8"/>
                    <a:pt x="12" y="11"/>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6"/>
            <p:cNvSpPr>
              <a:spLocks/>
            </p:cNvSpPr>
            <p:nvPr/>
          </p:nvSpPr>
          <p:spPr bwMode="auto">
            <a:xfrm>
              <a:off x="5462508" y="6440067"/>
              <a:ext cx="38101" cy="34924"/>
            </a:xfrm>
            <a:custGeom>
              <a:avLst/>
              <a:gdLst>
                <a:gd name="T0" fmla="*/ 13 w 13"/>
                <a:gd name="T1" fmla="*/ 7 h 12"/>
                <a:gd name="T2" fmla="*/ 9 w 13"/>
                <a:gd name="T3" fmla="*/ 3 h 12"/>
                <a:gd name="T4" fmla="*/ 2 w 13"/>
                <a:gd name="T5" fmla="*/ 0 h 12"/>
                <a:gd name="T6" fmla="*/ 4 w 13"/>
                <a:gd name="T7" fmla="*/ 6 h 12"/>
                <a:gd name="T8" fmla="*/ 8 w 13"/>
                <a:gd name="T9" fmla="*/ 10 h 12"/>
                <a:gd name="T10" fmla="*/ 12 w 13"/>
                <a:gd name="T11" fmla="*/ 9 h 12"/>
                <a:gd name="T12" fmla="*/ 13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7"/>
                  </a:moveTo>
                  <a:cubicBezTo>
                    <a:pt x="12" y="5"/>
                    <a:pt x="12" y="3"/>
                    <a:pt x="9" y="3"/>
                  </a:cubicBezTo>
                  <a:cubicBezTo>
                    <a:pt x="6" y="3"/>
                    <a:pt x="4" y="2"/>
                    <a:pt x="2" y="0"/>
                  </a:cubicBezTo>
                  <a:cubicBezTo>
                    <a:pt x="0" y="5"/>
                    <a:pt x="0" y="5"/>
                    <a:pt x="4" y="6"/>
                  </a:cubicBezTo>
                  <a:cubicBezTo>
                    <a:pt x="6" y="7"/>
                    <a:pt x="7" y="8"/>
                    <a:pt x="8" y="10"/>
                  </a:cubicBezTo>
                  <a:cubicBezTo>
                    <a:pt x="9" y="12"/>
                    <a:pt x="11" y="9"/>
                    <a:pt x="12" y="9"/>
                  </a:cubicBezTo>
                  <a:cubicBezTo>
                    <a:pt x="13" y="9"/>
                    <a:pt x="13" y="8"/>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p:cNvSpPr>
              <a:spLocks/>
            </p:cNvSpPr>
            <p:nvPr/>
          </p:nvSpPr>
          <p:spPr bwMode="auto">
            <a:xfrm>
              <a:off x="5626024" y="6603575"/>
              <a:ext cx="26988" cy="17462"/>
            </a:xfrm>
            <a:custGeom>
              <a:avLst/>
              <a:gdLst>
                <a:gd name="T0" fmla="*/ 1 w 9"/>
                <a:gd name="T1" fmla="*/ 1 h 6"/>
                <a:gd name="T2" fmla="*/ 1 w 9"/>
                <a:gd name="T3" fmla="*/ 2 h 6"/>
                <a:gd name="T4" fmla="*/ 9 w 9"/>
                <a:gd name="T5" fmla="*/ 4 h 6"/>
                <a:gd name="T6" fmla="*/ 3 w 9"/>
                <a:gd name="T7" fmla="*/ 0 h 6"/>
                <a:gd name="T8" fmla="*/ 1 w 9"/>
                <a:gd name="T9" fmla="*/ 1 h 6"/>
              </a:gdLst>
              <a:ahLst/>
              <a:cxnLst>
                <a:cxn ang="0">
                  <a:pos x="T0" y="T1"/>
                </a:cxn>
                <a:cxn ang="0">
                  <a:pos x="T2" y="T3"/>
                </a:cxn>
                <a:cxn ang="0">
                  <a:pos x="T4" y="T5"/>
                </a:cxn>
                <a:cxn ang="0">
                  <a:pos x="T6" y="T7"/>
                </a:cxn>
                <a:cxn ang="0">
                  <a:pos x="T8" y="T9"/>
                </a:cxn>
              </a:cxnLst>
              <a:rect l="0" t="0" r="r" b="b"/>
              <a:pathLst>
                <a:path w="9" h="6">
                  <a:moveTo>
                    <a:pt x="1" y="1"/>
                  </a:moveTo>
                  <a:cubicBezTo>
                    <a:pt x="0" y="1"/>
                    <a:pt x="0" y="2"/>
                    <a:pt x="1" y="2"/>
                  </a:cubicBezTo>
                  <a:cubicBezTo>
                    <a:pt x="3" y="3"/>
                    <a:pt x="5" y="6"/>
                    <a:pt x="9" y="4"/>
                  </a:cubicBezTo>
                  <a:cubicBezTo>
                    <a:pt x="7" y="2"/>
                    <a:pt x="5" y="1"/>
                    <a:pt x="3"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0" name="Group 59"/>
          <p:cNvGrpSpPr/>
          <p:nvPr/>
        </p:nvGrpSpPr>
        <p:grpSpPr>
          <a:xfrm>
            <a:off x="2519011" y="4954098"/>
            <a:ext cx="2460649" cy="835424"/>
            <a:chOff x="710430" y="3519798"/>
            <a:chExt cx="1845487" cy="626568"/>
          </a:xfrm>
        </p:grpSpPr>
        <p:sp>
          <p:nvSpPr>
            <p:cNvPr id="61" name="TextBox 60"/>
            <p:cNvSpPr txBox="1"/>
            <p:nvPr/>
          </p:nvSpPr>
          <p:spPr>
            <a:xfrm>
              <a:off x="1119699" y="3519798"/>
              <a:ext cx="1026965" cy="238575"/>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Asep</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Sunandar</a:t>
              </a:r>
              <a:endParaRPr lang="en-US" sz="1467" dirty="0">
                <a:solidFill>
                  <a:schemeClr val="tx1">
                    <a:lumMod val="65000"/>
                    <a:lumOff val="35000"/>
                  </a:schemeClr>
                </a:solidFill>
                <a:latin typeface="+mj-lt"/>
              </a:endParaRPr>
            </a:p>
          </p:txBody>
        </p:sp>
        <p:sp>
          <p:nvSpPr>
            <p:cNvPr id="62" name="Rectangle 61"/>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3" name="Group 62"/>
          <p:cNvGrpSpPr/>
          <p:nvPr/>
        </p:nvGrpSpPr>
        <p:grpSpPr>
          <a:xfrm>
            <a:off x="7197597" y="4954098"/>
            <a:ext cx="2460649" cy="835424"/>
            <a:chOff x="710430" y="3519798"/>
            <a:chExt cx="1845487" cy="626568"/>
          </a:xfrm>
        </p:grpSpPr>
        <p:sp>
          <p:nvSpPr>
            <p:cNvPr id="64" name="TextBox 63"/>
            <p:cNvSpPr txBox="1"/>
            <p:nvPr/>
          </p:nvSpPr>
          <p:spPr>
            <a:xfrm>
              <a:off x="1161374" y="3519798"/>
              <a:ext cx="943625" cy="238575"/>
            </a:xfrm>
            <a:prstGeom prst="rect">
              <a:avLst/>
            </a:prstGeom>
            <a:noFill/>
          </p:spPr>
          <p:txBody>
            <a:bodyPr wrap="none" rtlCol="0">
              <a:spAutoFit/>
            </a:bodyPr>
            <a:lstStyle/>
            <a:p>
              <a:pPr algn="ctr"/>
              <a:r>
                <a:rPr lang="en-ID" sz="1467" dirty="0">
                  <a:solidFill>
                    <a:schemeClr val="tx1">
                      <a:lumMod val="65000"/>
                      <a:lumOff val="35000"/>
                    </a:schemeClr>
                  </a:solidFill>
                  <a:latin typeface="+mj-lt"/>
                </a:rPr>
                <a:t>Matthew </a:t>
              </a:r>
              <a:r>
                <a:rPr lang="en-ID" sz="1467" dirty="0" err="1">
                  <a:solidFill>
                    <a:schemeClr val="tx1">
                      <a:lumMod val="65000"/>
                      <a:lumOff val="35000"/>
                    </a:schemeClr>
                  </a:solidFill>
                  <a:latin typeface="+mj-lt"/>
                </a:rPr>
                <a:t>Pras</a:t>
              </a:r>
              <a:endParaRPr lang="en-US" sz="1467" dirty="0">
                <a:solidFill>
                  <a:schemeClr val="tx1">
                    <a:lumMod val="65000"/>
                    <a:lumOff val="35000"/>
                  </a:schemeClr>
                </a:solidFill>
                <a:latin typeface="+mj-lt"/>
              </a:endParaRPr>
            </a:p>
          </p:txBody>
        </p:sp>
        <p:sp>
          <p:nvSpPr>
            <p:cNvPr id="65" name="Rectangle 64"/>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6" name="Group 65"/>
          <p:cNvGrpSpPr/>
          <p:nvPr/>
        </p:nvGrpSpPr>
        <p:grpSpPr>
          <a:xfrm rot="16200000">
            <a:off x="1214527" y="3267814"/>
            <a:ext cx="1621669" cy="276999"/>
            <a:chOff x="2519011" y="1728296"/>
            <a:chExt cx="1621669" cy="276999"/>
          </a:xfrm>
        </p:grpSpPr>
        <p:sp>
          <p:nvSpPr>
            <p:cNvPr id="67" name="TextBox 66"/>
            <p:cNvSpPr txBox="1"/>
            <p:nvPr/>
          </p:nvSpPr>
          <p:spPr>
            <a:xfrm>
              <a:off x="2574995" y="1728296"/>
              <a:ext cx="1565685" cy="276999"/>
            </a:xfrm>
            <a:prstGeom prst="rect">
              <a:avLst/>
            </a:prstGeom>
            <a:noFill/>
          </p:spPr>
          <p:txBody>
            <a:bodyPr wrap="none" rtlCol="0">
              <a:spAutoFit/>
            </a:bodyPr>
            <a:lstStyle/>
            <a:p>
              <a:r>
                <a:rPr lang="id-ID" sz="1200" i="1" dirty="0">
                  <a:solidFill>
                    <a:schemeClr val="tx1">
                      <a:lumMod val="50000"/>
                      <a:lumOff val="50000"/>
                    </a:schemeClr>
                  </a:solidFill>
                </a:rPr>
                <a:t>Chief Executive Officer</a:t>
              </a:r>
            </a:p>
          </p:txBody>
        </p:sp>
        <p:sp>
          <p:nvSpPr>
            <p:cNvPr id="68" name="Oval 67"/>
            <p:cNvSpPr/>
            <p:nvPr/>
          </p:nvSpPr>
          <p:spPr>
            <a:xfrm>
              <a:off x="2519011"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grpSp>
        <p:nvGrpSpPr>
          <p:cNvPr id="69" name="Group 68"/>
          <p:cNvGrpSpPr/>
          <p:nvPr/>
        </p:nvGrpSpPr>
        <p:grpSpPr>
          <a:xfrm rot="5400000">
            <a:off x="9384950" y="3265004"/>
            <a:ext cx="1636866" cy="276999"/>
            <a:chOff x="7184318" y="1728296"/>
            <a:chExt cx="1636866" cy="276999"/>
          </a:xfrm>
        </p:grpSpPr>
        <p:sp>
          <p:nvSpPr>
            <p:cNvPr id="70" name="TextBox 69"/>
            <p:cNvSpPr txBox="1"/>
            <p:nvPr/>
          </p:nvSpPr>
          <p:spPr>
            <a:xfrm>
              <a:off x="7240302" y="1728296"/>
              <a:ext cx="1580882" cy="276999"/>
            </a:xfrm>
            <a:prstGeom prst="rect">
              <a:avLst/>
            </a:prstGeom>
            <a:noFill/>
          </p:spPr>
          <p:txBody>
            <a:bodyPr wrap="none" rtlCol="0">
              <a:spAutoFit/>
            </a:bodyPr>
            <a:lstStyle/>
            <a:p>
              <a:r>
                <a:rPr lang="en-US" sz="1200" i="1" dirty="0">
                  <a:solidFill>
                    <a:schemeClr val="tx1">
                      <a:lumMod val="50000"/>
                      <a:lumOff val="50000"/>
                    </a:schemeClr>
                  </a:solidFill>
                </a:rPr>
                <a:t>Construction Manager</a:t>
              </a:r>
              <a:endParaRPr lang="id-ID" sz="1200" i="1" dirty="0">
                <a:solidFill>
                  <a:schemeClr val="tx1">
                    <a:lumMod val="50000"/>
                    <a:lumOff val="50000"/>
                  </a:schemeClr>
                </a:solidFill>
              </a:endParaRPr>
            </a:p>
          </p:txBody>
        </p:sp>
        <p:sp>
          <p:nvSpPr>
            <p:cNvPr id="71" name="Oval 70"/>
            <p:cNvSpPr/>
            <p:nvPr/>
          </p:nvSpPr>
          <p:spPr>
            <a:xfrm>
              <a:off x="7184318"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911" r="21911"/>
          <a:stretch>
            <a:fillRect/>
          </a:stretch>
        </p:blipFill>
        <p:spPr/>
      </p:pic>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911" r="21911"/>
          <a:stretch>
            <a:fillRect/>
          </a:stretch>
        </p:blipFill>
        <p:spPr/>
      </p:pic>
    </p:spTree>
    <p:extLst>
      <p:ext uri="{BB962C8B-B14F-4D97-AF65-F5344CB8AC3E}">
        <p14:creationId xmlns:p14="http://schemas.microsoft.com/office/powerpoint/2010/main" val="717535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335854" y="587093"/>
            <a:ext cx="35203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Our Company Division</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2106872" y="2092038"/>
            <a:ext cx="1831014" cy="338554"/>
          </a:xfrm>
          <a:prstGeom prst="rect">
            <a:avLst/>
          </a:prstGeom>
          <a:noFill/>
        </p:spPr>
        <p:txBody>
          <a:bodyPr wrap="none" rtlCol="0">
            <a:spAutoFit/>
          </a:bodyPr>
          <a:lstStyle/>
          <a:p>
            <a:r>
              <a:rPr lang="en-ID" sz="1600" dirty="0">
                <a:solidFill>
                  <a:schemeClr val="tx1">
                    <a:lumMod val="65000"/>
                    <a:lumOff val="35000"/>
                  </a:schemeClr>
                </a:solidFill>
                <a:latin typeface="+mj-lt"/>
              </a:rPr>
              <a:t>Commerce Division</a:t>
            </a:r>
          </a:p>
        </p:txBody>
      </p:sp>
      <p:sp>
        <p:nvSpPr>
          <p:cNvPr id="45" name="TextBox 44"/>
          <p:cNvSpPr txBox="1"/>
          <p:nvPr/>
        </p:nvSpPr>
        <p:spPr>
          <a:xfrm>
            <a:off x="2106872"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47" name="Oval 46"/>
          <p:cNvSpPr/>
          <p:nvPr/>
        </p:nvSpPr>
        <p:spPr>
          <a:xfrm>
            <a:off x="867097"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2211139"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78140" y="2092038"/>
            <a:ext cx="1361270" cy="338554"/>
          </a:xfrm>
          <a:prstGeom prst="rect">
            <a:avLst/>
          </a:prstGeom>
          <a:noFill/>
        </p:spPr>
        <p:txBody>
          <a:bodyPr wrap="none" rtlCol="0">
            <a:spAutoFit/>
          </a:bodyPr>
          <a:lstStyle/>
          <a:p>
            <a:r>
              <a:rPr lang="en-ID" sz="1600" dirty="0">
                <a:solidFill>
                  <a:schemeClr val="tx1">
                    <a:lumMod val="65000"/>
                    <a:lumOff val="35000"/>
                  </a:schemeClr>
                </a:solidFill>
                <a:latin typeface="+mj-lt"/>
              </a:rPr>
              <a:t>Sales Division</a:t>
            </a:r>
          </a:p>
        </p:txBody>
      </p:sp>
      <p:sp>
        <p:nvSpPr>
          <p:cNvPr id="51" name="TextBox 50"/>
          <p:cNvSpPr txBox="1"/>
          <p:nvPr/>
        </p:nvSpPr>
        <p:spPr>
          <a:xfrm>
            <a:off x="7778140"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52" name="Oval 51"/>
          <p:cNvSpPr/>
          <p:nvPr/>
        </p:nvSpPr>
        <p:spPr>
          <a:xfrm>
            <a:off x="6538365"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882407"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2106872" y="4132286"/>
            <a:ext cx="1590051" cy="338554"/>
          </a:xfrm>
          <a:prstGeom prst="rect">
            <a:avLst/>
          </a:prstGeom>
          <a:noFill/>
        </p:spPr>
        <p:txBody>
          <a:bodyPr wrap="none" rtlCol="0">
            <a:spAutoFit/>
          </a:bodyPr>
          <a:lstStyle/>
          <a:p>
            <a:r>
              <a:rPr lang="en-ID" sz="1600" dirty="0">
                <a:solidFill>
                  <a:schemeClr val="tx1">
                    <a:lumMod val="65000"/>
                    <a:lumOff val="35000"/>
                  </a:schemeClr>
                </a:solidFill>
                <a:latin typeface="+mj-lt"/>
              </a:rPr>
              <a:t>Product Division</a:t>
            </a:r>
          </a:p>
        </p:txBody>
      </p:sp>
      <p:sp>
        <p:nvSpPr>
          <p:cNvPr id="55" name="TextBox 54"/>
          <p:cNvSpPr txBox="1"/>
          <p:nvPr/>
        </p:nvSpPr>
        <p:spPr>
          <a:xfrm>
            <a:off x="2106872"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2" name="Oval 71"/>
          <p:cNvSpPr/>
          <p:nvPr/>
        </p:nvSpPr>
        <p:spPr>
          <a:xfrm>
            <a:off x="867097"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2211139"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7778140" y="4132286"/>
            <a:ext cx="1760225" cy="338554"/>
          </a:xfrm>
          <a:prstGeom prst="rect">
            <a:avLst/>
          </a:prstGeom>
          <a:noFill/>
        </p:spPr>
        <p:txBody>
          <a:bodyPr wrap="none" rtlCol="0">
            <a:spAutoFit/>
          </a:bodyPr>
          <a:lstStyle/>
          <a:p>
            <a:r>
              <a:rPr lang="en-ID" sz="1600" dirty="0">
                <a:solidFill>
                  <a:schemeClr val="tx1">
                    <a:lumMod val="65000"/>
                    <a:lumOff val="35000"/>
                  </a:schemeClr>
                </a:solidFill>
                <a:latin typeface="+mj-lt"/>
              </a:rPr>
              <a:t>Marketing Division</a:t>
            </a:r>
          </a:p>
        </p:txBody>
      </p:sp>
      <p:sp>
        <p:nvSpPr>
          <p:cNvPr id="75" name="TextBox 74"/>
          <p:cNvSpPr txBox="1"/>
          <p:nvPr/>
        </p:nvSpPr>
        <p:spPr>
          <a:xfrm>
            <a:off x="7778140"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6" name="Oval 75"/>
          <p:cNvSpPr/>
          <p:nvPr/>
        </p:nvSpPr>
        <p:spPr>
          <a:xfrm>
            <a:off x="6538365"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7" name="Straight Connector 76"/>
          <p:cNvCxnSpPr/>
          <p:nvPr/>
        </p:nvCxnSpPr>
        <p:spPr>
          <a:xfrm>
            <a:off x="7882407"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Freeform 232"/>
          <p:cNvSpPr>
            <a:spLocks noEditPoints="1"/>
          </p:cNvSpPr>
          <p:nvPr/>
        </p:nvSpPr>
        <p:spPr bwMode="auto">
          <a:xfrm>
            <a:off x="1175256" y="2428670"/>
            <a:ext cx="471056" cy="384535"/>
          </a:xfrm>
          <a:custGeom>
            <a:avLst/>
            <a:gdLst>
              <a:gd name="T0" fmla="*/ 77 w 83"/>
              <a:gd name="T1" fmla="*/ 7 h 65"/>
              <a:gd name="T2" fmla="*/ 7 w 83"/>
              <a:gd name="T3" fmla="*/ 6 h 65"/>
              <a:gd name="T4" fmla="*/ 6 w 83"/>
              <a:gd name="T5" fmla="*/ 43 h 65"/>
              <a:gd name="T6" fmla="*/ 76 w 83"/>
              <a:gd name="T7" fmla="*/ 44 h 65"/>
              <a:gd name="T8" fmla="*/ 75 w 83"/>
              <a:gd name="T9" fmla="*/ 42 h 65"/>
              <a:gd name="T10" fmla="*/ 8 w 83"/>
              <a:gd name="T11" fmla="*/ 8 h 65"/>
              <a:gd name="T12" fmla="*/ 75 w 83"/>
              <a:gd name="T13" fmla="*/ 42 h 65"/>
              <a:gd name="T14" fmla="*/ 8 w 83"/>
              <a:gd name="T15" fmla="*/ 0 h 65"/>
              <a:gd name="T16" fmla="*/ 0 w 83"/>
              <a:gd name="T17" fmla="*/ 45 h 65"/>
              <a:gd name="T18" fmla="*/ 33 w 83"/>
              <a:gd name="T19" fmla="*/ 53 h 65"/>
              <a:gd name="T20" fmla="*/ 27 w 83"/>
              <a:gd name="T21" fmla="*/ 58 h 65"/>
              <a:gd name="T22" fmla="*/ 25 w 83"/>
              <a:gd name="T23" fmla="*/ 63 h 65"/>
              <a:gd name="T24" fmla="*/ 57 w 83"/>
              <a:gd name="T25" fmla="*/ 65 h 65"/>
              <a:gd name="T26" fmla="*/ 59 w 83"/>
              <a:gd name="T27" fmla="*/ 60 h 65"/>
              <a:gd name="T28" fmla="*/ 51 w 83"/>
              <a:gd name="T29" fmla="*/ 55 h 65"/>
              <a:gd name="T30" fmla="*/ 75 w 83"/>
              <a:gd name="T31" fmla="*/ 53 h 65"/>
              <a:gd name="T32" fmla="*/ 83 w 83"/>
              <a:gd name="T33" fmla="*/ 8 h 65"/>
              <a:gd name="T34" fmla="*/ 36 w 83"/>
              <a:gd name="T35" fmla="*/ 55 h 65"/>
              <a:gd name="T36" fmla="*/ 48 w 83"/>
              <a:gd name="T37" fmla="*/ 52 h 65"/>
              <a:gd name="T38" fmla="*/ 56 w 83"/>
              <a:gd name="T39" fmla="*/ 61 h 65"/>
              <a:gd name="T40" fmla="*/ 28 w 83"/>
              <a:gd name="T41" fmla="*/ 62 h 65"/>
              <a:gd name="T42" fmla="*/ 36 w 83"/>
              <a:gd name="T43" fmla="*/ 55 h 65"/>
              <a:gd name="T44" fmla="*/ 3 w 83"/>
              <a:gd name="T45" fmla="*/ 45 h 65"/>
              <a:gd name="T46" fmla="*/ 8 w 83"/>
              <a:gd name="T47" fmla="*/ 3 h 65"/>
              <a:gd name="T48" fmla="*/ 80 w 83"/>
              <a:gd name="T49" fmla="*/ 8 h 65"/>
              <a:gd name="T50" fmla="*/ 75 w 83"/>
              <a:gd name="T51" fmla="*/ 50 h 65"/>
              <a:gd name="T52" fmla="*/ 44 w 83"/>
              <a:gd name="T53" fmla="*/ 47 h 65"/>
              <a:gd name="T54" fmla="*/ 40 w 83"/>
              <a:gd name="T55" fmla="*/ 47 h 65"/>
              <a:gd name="T56" fmla="*/ 44 w 83"/>
              <a:gd name="T57" fmla="*/ 47 h 65"/>
              <a:gd name="T58" fmla="*/ 52 w 83"/>
              <a:gd name="T59" fmla="*/ 26 h 65"/>
              <a:gd name="T60" fmla="*/ 32 w 83"/>
              <a:gd name="T61" fmla="*/ 26 h 65"/>
              <a:gd name="T62" fmla="*/ 42 w 83"/>
              <a:gd name="T63" fmla="*/ 18 h 65"/>
              <a:gd name="T64" fmla="*/ 42 w 83"/>
              <a:gd name="T65" fmla="*/ 34 h 65"/>
              <a:gd name="T66" fmla="*/ 42 w 83"/>
              <a:gd name="T67" fmla="*/ 18 h 65"/>
              <a:gd name="T68" fmla="*/ 36 w 83"/>
              <a:gd name="T69" fmla="*/ 25 h 65"/>
              <a:gd name="T70" fmla="*/ 40 w 83"/>
              <a:gd name="T71" fmla="*/ 27 h 65"/>
              <a:gd name="T72" fmla="*/ 47 w 83"/>
              <a:gd name="T73" fmla="*/ 22 h 65"/>
              <a:gd name="T74" fmla="*/ 41 w 83"/>
              <a:gd name="T75" fmla="*/ 29 h 65"/>
              <a:gd name="T76" fmla="*/ 40 w 83"/>
              <a:gd name="T7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65">
                <a:moveTo>
                  <a:pt x="77" y="43"/>
                </a:moveTo>
                <a:cubicBezTo>
                  <a:pt x="77" y="7"/>
                  <a:pt x="77" y="7"/>
                  <a:pt x="77" y="7"/>
                </a:cubicBezTo>
                <a:cubicBezTo>
                  <a:pt x="77" y="7"/>
                  <a:pt x="77" y="6"/>
                  <a:pt x="76" y="6"/>
                </a:cubicBezTo>
                <a:cubicBezTo>
                  <a:pt x="7" y="6"/>
                  <a:pt x="7" y="6"/>
                  <a:pt x="7" y="6"/>
                </a:cubicBezTo>
                <a:cubicBezTo>
                  <a:pt x="7" y="6"/>
                  <a:pt x="6" y="7"/>
                  <a:pt x="6" y="7"/>
                </a:cubicBezTo>
                <a:cubicBezTo>
                  <a:pt x="6" y="43"/>
                  <a:pt x="6" y="43"/>
                  <a:pt x="6" y="43"/>
                </a:cubicBezTo>
                <a:cubicBezTo>
                  <a:pt x="6" y="43"/>
                  <a:pt x="7" y="44"/>
                  <a:pt x="7" y="44"/>
                </a:cubicBezTo>
                <a:cubicBezTo>
                  <a:pt x="76" y="44"/>
                  <a:pt x="76" y="44"/>
                  <a:pt x="76" y="44"/>
                </a:cubicBezTo>
                <a:cubicBezTo>
                  <a:pt x="77" y="44"/>
                  <a:pt x="77" y="43"/>
                  <a:pt x="77" y="43"/>
                </a:cubicBezTo>
                <a:close/>
                <a:moveTo>
                  <a:pt x="75" y="42"/>
                </a:moveTo>
                <a:cubicBezTo>
                  <a:pt x="8" y="42"/>
                  <a:pt x="8" y="42"/>
                  <a:pt x="8" y="42"/>
                </a:cubicBezTo>
                <a:cubicBezTo>
                  <a:pt x="8" y="8"/>
                  <a:pt x="8" y="8"/>
                  <a:pt x="8" y="8"/>
                </a:cubicBezTo>
                <a:cubicBezTo>
                  <a:pt x="75" y="8"/>
                  <a:pt x="75" y="8"/>
                  <a:pt x="75" y="8"/>
                </a:cubicBezTo>
                <a:lnTo>
                  <a:pt x="75" y="42"/>
                </a:lnTo>
                <a:close/>
                <a:moveTo>
                  <a:pt x="75" y="0"/>
                </a:moveTo>
                <a:cubicBezTo>
                  <a:pt x="8" y="0"/>
                  <a:pt x="8" y="0"/>
                  <a:pt x="8" y="0"/>
                </a:cubicBezTo>
                <a:cubicBezTo>
                  <a:pt x="4" y="0"/>
                  <a:pt x="0" y="3"/>
                  <a:pt x="0" y="8"/>
                </a:cubicBezTo>
                <a:cubicBezTo>
                  <a:pt x="0" y="45"/>
                  <a:pt x="0" y="45"/>
                  <a:pt x="0" y="45"/>
                </a:cubicBezTo>
                <a:cubicBezTo>
                  <a:pt x="0" y="50"/>
                  <a:pt x="4" y="53"/>
                  <a:pt x="8" y="53"/>
                </a:cubicBezTo>
                <a:cubicBezTo>
                  <a:pt x="33" y="53"/>
                  <a:pt x="33" y="53"/>
                  <a:pt x="33" y="53"/>
                </a:cubicBezTo>
                <a:cubicBezTo>
                  <a:pt x="33" y="55"/>
                  <a:pt x="33" y="55"/>
                  <a:pt x="33" y="55"/>
                </a:cubicBezTo>
                <a:cubicBezTo>
                  <a:pt x="33" y="58"/>
                  <a:pt x="27" y="58"/>
                  <a:pt x="27" y="58"/>
                </a:cubicBezTo>
                <a:cubicBezTo>
                  <a:pt x="26" y="58"/>
                  <a:pt x="25" y="59"/>
                  <a:pt x="25" y="60"/>
                </a:cubicBezTo>
                <a:cubicBezTo>
                  <a:pt x="25" y="63"/>
                  <a:pt x="25" y="63"/>
                  <a:pt x="25" y="63"/>
                </a:cubicBezTo>
                <a:cubicBezTo>
                  <a:pt x="25" y="64"/>
                  <a:pt x="26" y="65"/>
                  <a:pt x="27" y="65"/>
                </a:cubicBezTo>
                <a:cubicBezTo>
                  <a:pt x="57" y="65"/>
                  <a:pt x="57" y="65"/>
                  <a:pt x="57" y="65"/>
                </a:cubicBezTo>
                <a:cubicBezTo>
                  <a:pt x="58" y="65"/>
                  <a:pt x="59" y="64"/>
                  <a:pt x="59" y="63"/>
                </a:cubicBezTo>
                <a:cubicBezTo>
                  <a:pt x="59" y="60"/>
                  <a:pt x="59" y="60"/>
                  <a:pt x="59" y="60"/>
                </a:cubicBezTo>
                <a:cubicBezTo>
                  <a:pt x="59" y="59"/>
                  <a:pt x="58" y="58"/>
                  <a:pt x="57" y="58"/>
                </a:cubicBezTo>
                <a:cubicBezTo>
                  <a:pt x="57" y="58"/>
                  <a:pt x="51" y="58"/>
                  <a:pt x="51" y="55"/>
                </a:cubicBezTo>
                <a:cubicBezTo>
                  <a:pt x="51" y="53"/>
                  <a:pt x="51" y="53"/>
                  <a:pt x="51" y="53"/>
                </a:cubicBezTo>
                <a:cubicBezTo>
                  <a:pt x="75" y="53"/>
                  <a:pt x="75" y="53"/>
                  <a:pt x="75" y="53"/>
                </a:cubicBezTo>
                <a:cubicBezTo>
                  <a:pt x="80" y="53"/>
                  <a:pt x="83" y="50"/>
                  <a:pt x="83" y="45"/>
                </a:cubicBezTo>
                <a:cubicBezTo>
                  <a:pt x="83" y="8"/>
                  <a:pt x="83" y="8"/>
                  <a:pt x="83" y="8"/>
                </a:cubicBezTo>
                <a:cubicBezTo>
                  <a:pt x="83" y="3"/>
                  <a:pt x="80" y="0"/>
                  <a:pt x="75" y="0"/>
                </a:cubicBezTo>
                <a:close/>
                <a:moveTo>
                  <a:pt x="36" y="55"/>
                </a:moveTo>
                <a:cubicBezTo>
                  <a:pt x="36" y="52"/>
                  <a:pt x="36" y="52"/>
                  <a:pt x="36" y="52"/>
                </a:cubicBezTo>
                <a:cubicBezTo>
                  <a:pt x="48" y="52"/>
                  <a:pt x="48" y="52"/>
                  <a:pt x="48" y="52"/>
                </a:cubicBezTo>
                <a:cubicBezTo>
                  <a:pt x="48" y="55"/>
                  <a:pt x="48" y="55"/>
                  <a:pt x="48" y="55"/>
                </a:cubicBezTo>
                <a:cubicBezTo>
                  <a:pt x="48" y="59"/>
                  <a:pt x="52" y="61"/>
                  <a:pt x="56" y="61"/>
                </a:cubicBezTo>
                <a:cubicBezTo>
                  <a:pt x="56" y="62"/>
                  <a:pt x="56" y="62"/>
                  <a:pt x="56" y="62"/>
                </a:cubicBezTo>
                <a:cubicBezTo>
                  <a:pt x="28" y="62"/>
                  <a:pt x="28" y="62"/>
                  <a:pt x="28" y="62"/>
                </a:cubicBezTo>
                <a:cubicBezTo>
                  <a:pt x="28" y="61"/>
                  <a:pt x="28" y="61"/>
                  <a:pt x="28" y="61"/>
                </a:cubicBezTo>
                <a:cubicBezTo>
                  <a:pt x="31" y="61"/>
                  <a:pt x="36" y="59"/>
                  <a:pt x="36" y="55"/>
                </a:cubicBezTo>
                <a:close/>
                <a:moveTo>
                  <a:pt x="8" y="50"/>
                </a:moveTo>
                <a:cubicBezTo>
                  <a:pt x="5" y="50"/>
                  <a:pt x="3" y="48"/>
                  <a:pt x="3" y="45"/>
                </a:cubicBezTo>
                <a:cubicBezTo>
                  <a:pt x="3" y="8"/>
                  <a:pt x="3" y="8"/>
                  <a:pt x="3" y="8"/>
                </a:cubicBezTo>
                <a:cubicBezTo>
                  <a:pt x="3" y="5"/>
                  <a:pt x="5" y="3"/>
                  <a:pt x="8" y="3"/>
                </a:cubicBezTo>
                <a:cubicBezTo>
                  <a:pt x="75" y="3"/>
                  <a:pt x="75" y="3"/>
                  <a:pt x="75" y="3"/>
                </a:cubicBezTo>
                <a:cubicBezTo>
                  <a:pt x="78" y="3"/>
                  <a:pt x="80" y="5"/>
                  <a:pt x="80" y="8"/>
                </a:cubicBezTo>
                <a:cubicBezTo>
                  <a:pt x="80" y="45"/>
                  <a:pt x="80" y="45"/>
                  <a:pt x="80" y="45"/>
                </a:cubicBezTo>
                <a:cubicBezTo>
                  <a:pt x="80" y="48"/>
                  <a:pt x="78" y="50"/>
                  <a:pt x="75" y="50"/>
                </a:cubicBezTo>
                <a:lnTo>
                  <a:pt x="8" y="50"/>
                </a:lnTo>
                <a:close/>
                <a:moveTo>
                  <a:pt x="44" y="47"/>
                </a:moveTo>
                <a:cubicBezTo>
                  <a:pt x="44" y="48"/>
                  <a:pt x="43" y="49"/>
                  <a:pt x="42" y="49"/>
                </a:cubicBezTo>
                <a:cubicBezTo>
                  <a:pt x="41" y="49"/>
                  <a:pt x="40" y="48"/>
                  <a:pt x="40" y="47"/>
                </a:cubicBezTo>
                <a:cubicBezTo>
                  <a:pt x="40" y="46"/>
                  <a:pt x="41" y="45"/>
                  <a:pt x="42" y="45"/>
                </a:cubicBezTo>
                <a:cubicBezTo>
                  <a:pt x="43" y="45"/>
                  <a:pt x="44" y="46"/>
                  <a:pt x="44" y="47"/>
                </a:cubicBezTo>
                <a:close/>
                <a:moveTo>
                  <a:pt x="42" y="36"/>
                </a:moveTo>
                <a:cubicBezTo>
                  <a:pt x="47" y="36"/>
                  <a:pt x="52" y="31"/>
                  <a:pt x="52" y="26"/>
                </a:cubicBezTo>
                <a:cubicBezTo>
                  <a:pt x="52" y="20"/>
                  <a:pt x="47" y="16"/>
                  <a:pt x="42" y="16"/>
                </a:cubicBezTo>
                <a:cubicBezTo>
                  <a:pt x="36" y="16"/>
                  <a:pt x="32" y="20"/>
                  <a:pt x="32" y="26"/>
                </a:cubicBezTo>
                <a:cubicBezTo>
                  <a:pt x="32" y="31"/>
                  <a:pt x="36" y="36"/>
                  <a:pt x="42" y="36"/>
                </a:cubicBezTo>
                <a:close/>
                <a:moveTo>
                  <a:pt x="42" y="18"/>
                </a:moveTo>
                <a:cubicBezTo>
                  <a:pt x="46" y="18"/>
                  <a:pt x="50" y="21"/>
                  <a:pt x="50" y="26"/>
                </a:cubicBezTo>
                <a:cubicBezTo>
                  <a:pt x="50" y="30"/>
                  <a:pt x="46" y="34"/>
                  <a:pt x="42" y="34"/>
                </a:cubicBezTo>
                <a:cubicBezTo>
                  <a:pt x="37" y="34"/>
                  <a:pt x="34" y="30"/>
                  <a:pt x="34" y="26"/>
                </a:cubicBezTo>
                <a:cubicBezTo>
                  <a:pt x="34" y="21"/>
                  <a:pt x="37" y="18"/>
                  <a:pt x="42" y="18"/>
                </a:cubicBezTo>
                <a:close/>
                <a:moveTo>
                  <a:pt x="36" y="26"/>
                </a:moveTo>
                <a:cubicBezTo>
                  <a:pt x="36" y="26"/>
                  <a:pt x="36" y="25"/>
                  <a:pt x="36" y="25"/>
                </a:cubicBezTo>
                <a:cubicBezTo>
                  <a:pt x="37" y="24"/>
                  <a:pt x="37" y="24"/>
                  <a:pt x="38" y="25"/>
                </a:cubicBezTo>
                <a:cubicBezTo>
                  <a:pt x="40" y="27"/>
                  <a:pt x="40" y="27"/>
                  <a:pt x="40" y="27"/>
                </a:cubicBezTo>
                <a:cubicBezTo>
                  <a:pt x="46" y="22"/>
                  <a:pt x="46" y="22"/>
                  <a:pt x="46" y="22"/>
                </a:cubicBezTo>
                <a:cubicBezTo>
                  <a:pt x="46" y="22"/>
                  <a:pt x="47" y="22"/>
                  <a:pt x="47" y="22"/>
                </a:cubicBezTo>
                <a:cubicBezTo>
                  <a:pt x="48" y="23"/>
                  <a:pt x="48" y="23"/>
                  <a:pt x="47" y="24"/>
                </a:cubicBezTo>
                <a:cubicBezTo>
                  <a:pt x="41" y="29"/>
                  <a:pt x="41" y="29"/>
                  <a:pt x="41" y="29"/>
                </a:cubicBezTo>
                <a:cubicBezTo>
                  <a:pt x="41" y="29"/>
                  <a:pt x="41" y="29"/>
                  <a:pt x="40" y="29"/>
                </a:cubicBezTo>
                <a:cubicBezTo>
                  <a:pt x="40" y="29"/>
                  <a:pt x="40" y="29"/>
                  <a:pt x="40" y="29"/>
                </a:cubicBezTo>
                <a:lnTo>
                  <a:pt x="36" y="2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79" name="Freeform 164"/>
          <p:cNvSpPr>
            <a:spLocks noEditPoints="1"/>
          </p:cNvSpPr>
          <p:nvPr/>
        </p:nvSpPr>
        <p:spPr bwMode="auto">
          <a:xfrm>
            <a:off x="6830317" y="2378286"/>
            <a:ext cx="503469" cy="485301"/>
          </a:xfrm>
          <a:custGeom>
            <a:avLst/>
            <a:gdLst>
              <a:gd name="T0" fmla="*/ 42 w 82"/>
              <a:gd name="T1" fmla="*/ 48 h 76"/>
              <a:gd name="T2" fmla="*/ 37 w 82"/>
              <a:gd name="T3" fmla="*/ 41 h 76"/>
              <a:gd name="T4" fmla="*/ 36 w 82"/>
              <a:gd name="T5" fmla="*/ 35 h 76"/>
              <a:gd name="T6" fmla="*/ 42 w 82"/>
              <a:gd name="T7" fmla="*/ 30 h 76"/>
              <a:gd name="T8" fmla="*/ 38 w 82"/>
              <a:gd name="T9" fmla="*/ 35 h 76"/>
              <a:gd name="T10" fmla="*/ 56 w 82"/>
              <a:gd name="T11" fmla="*/ 38 h 76"/>
              <a:gd name="T12" fmla="*/ 54 w 82"/>
              <a:gd name="T13" fmla="*/ 38 h 76"/>
              <a:gd name="T14" fmla="*/ 78 w 82"/>
              <a:gd name="T15" fmla="*/ 50 h 76"/>
              <a:gd name="T16" fmla="*/ 28 w 82"/>
              <a:gd name="T17" fmla="*/ 76 h 76"/>
              <a:gd name="T18" fmla="*/ 14 w 82"/>
              <a:gd name="T19" fmla="*/ 66 h 76"/>
              <a:gd name="T20" fmla="*/ 4 w 82"/>
              <a:gd name="T21" fmla="*/ 52 h 76"/>
              <a:gd name="T22" fmla="*/ 2 w 82"/>
              <a:gd name="T23" fmla="*/ 29 h 76"/>
              <a:gd name="T24" fmla="*/ 51 w 82"/>
              <a:gd name="T25" fmla="*/ 2 h 76"/>
              <a:gd name="T26" fmla="*/ 68 w 82"/>
              <a:gd name="T27" fmla="*/ 11 h 76"/>
              <a:gd name="T28" fmla="*/ 79 w 82"/>
              <a:gd name="T29" fmla="*/ 25 h 76"/>
              <a:gd name="T30" fmla="*/ 77 w 82"/>
              <a:gd name="T31" fmla="*/ 34 h 76"/>
              <a:gd name="T32" fmla="*/ 78 w 82"/>
              <a:gd name="T33" fmla="*/ 36 h 76"/>
              <a:gd name="T34" fmla="*/ 77 w 82"/>
              <a:gd name="T35" fmla="*/ 47 h 76"/>
              <a:gd name="T36" fmla="*/ 75 w 82"/>
              <a:gd name="T37" fmla="*/ 47 h 76"/>
              <a:gd name="T38" fmla="*/ 65 w 82"/>
              <a:gd name="T39" fmla="*/ 22 h 76"/>
              <a:gd name="T40" fmla="*/ 10 w 82"/>
              <a:gd name="T41" fmla="*/ 30 h 76"/>
              <a:gd name="T42" fmla="*/ 10 w 82"/>
              <a:gd name="T43" fmla="*/ 46 h 76"/>
              <a:gd name="T44" fmla="*/ 65 w 82"/>
              <a:gd name="T45" fmla="*/ 55 h 76"/>
              <a:gd name="T46" fmla="*/ 24 w 82"/>
              <a:gd name="T47" fmla="*/ 62 h 76"/>
              <a:gd name="T48" fmla="*/ 20 w 82"/>
              <a:gd name="T49" fmla="*/ 61 h 76"/>
              <a:gd name="T50" fmla="*/ 12 w 82"/>
              <a:gd name="T51" fmla="*/ 61 h 76"/>
              <a:gd name="T52" fmla="*/ 15 w 82"/>
              <a:gd name="T53" fmla="*/ 54 h 76"/>
              <a:gd name="T54" fmla="*/ 9 w 82"/>
              <a:gd name="T55" fmla="*/ 56 h 76"/>
              <a:gd name="T56" fmla="*/ 10 w 82"/>
              <a:gd name="T57" fmla="*/ 28 h 76"/>
              <a:gd name="T58" fmla="*/ 7 w 82"/>
              <a:gd name="T59" fmla="*/ 23 h 76"/>
              <a:gd name="T60" fmla="*/ 22 w 82"/>
              <a:gd name="T61" fmla="*/ 61 h 76"/>
              <a:gd name="T62" fmla="*/ 28 w 82"/>
              <a:gd name="T63" fmla="*/ 65 h 76"/>
              <a:gd name="T64" fmla="*/ 49 w 82"/>
              <a:gd name="T65" fmla="*/ 8 h 76"/>
              <a:gd name="T66" fmla="*/ 54 w 82"/>
              <a:gd name="T67" fmla="*/ 10 h 76"/>
              <a:gd name="T68" fmla="*/ 53 w 82"/>
              <a:gd name="T69" fmla="*/ 4 h 76"/>
              <a:gd name="T70" fmla="*/ 57 w 82"/>
              <a:gd name="T71" fmla="*/ 15 h 76"/>
              <a:gd name="T72" fmla="*/ 62 w 82"/>
              <a:gd name="T73" fmla="*/ 8 h 76"/>
              <a:gd name="T74" fmla="*/ 62 w 82"/>
              <a:gd name="T75" fmla="*/ 15 h 76"/>
              <a:gd name="T76" fmla="*/ 71 w 82"/>
              <a:gd name="T77" fmla="*/ 19 h 76"/>
              <a:gd name="T78" fmla="*/ 69 w 82"/>
              <a:gd name="T79" fmla="*/ 14 h 76"/>
              <a:gd name="T80" fmla="*/ 47 w 82"/>
              <a:gd name="T81" fmla="*/ 19 h 76"/>
              <a:gd name="T82" fmla="*/ 47 w 82"/>
              <a:gd name="T83" fmla="*/ 19 h 76"/>
              <a:gd name="T84" fmla="*/ 42 w 82"/>
              <a:gd name="T85" fmla="*/ 18 h 76"/>
              <a:gd name="T86" fmla="*/ 37 w 82"/>
              <a:gd name="T87" fmla="*/ 19 h 76"/>
              <a:gd name="T88" fmla="*/ 67 w 82"/>
              <a:gd name="T89" fmla="*/ 56 h 76"/>
              <a:gd name="T90" fmla="*/ 72 w 82"/>
              <a:gd name="T91" fmla="*/ 48 h 76"/>
              <a:gd name="T92" fmla="*/ 67 w 82"/>
              <a:gd name="T93" fmla="*/ 21 h 76"/>
              <a:gd name="T94" fmla="*/ 75 w 82"/>
              <a:gd name="T95" fmla="*/ 28 h 76"/>
              <a:gd name="T96" fmla="*/ 5 w 82"/>
              <a:gd name="T97" fmla="*/ 30 h 76"/>
              <a:gd name="T98" fmla="*/ 5 w 82"/>
              <a:gd name="T99" fmla="*/ 43 h 76"/>
              <a:gd name="T100" fmla="*/ 29 w 82"/>
              <a:gd name="T101" fmla="*/ 72 h 76"/>
              <a:gd name="T102" fmla="*/ 32 w 82"/>
              <a:gd name="T103" fmla="*/ 65 h 76"/>
              <a:gd name="T104" fmla="*/ 28 w 82"/>
              <a:gd name="T105"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76">
                <a:moveTo>
                  <a:pt x="38" y="35"/>
                </a:moveTo>
                <a:cubicBezTo>
                  <a:pt x="38" y="36"/>
                  <a:pt x="40" y="37"/>
                  <a:pt x="41" y="37"/>
                </a:cubicBezTo>
                <a:cubicBezTo>
                  <a:pt x="44" y="37"/>
                  <a:pt x="46" y="39"/>
                  <a:pt x="46" y="42"/>
                </a:cubicBezTo>
                <a:cubicBezTo>
                  <a:pt x="46" y="44"/>
                  <a:pt x="44" y="46"/>
                  <a:pt x="42" y="47"/>
                </a:cubicBezTo>
                <a:cubicBezTo>
                  <a:pt x="42" y="48"/>
                  <a:pt x="42" y="48"/>
                  <a:pt x="42" y="48"/>
                </a:cubicBezTo>
                <a:cubicBezTo>
                  <a:pt x="42" y="49"/>
                  <a:pt x="42" y="49"/>
                  <a:pt x="41" y="49"/>
                </a:cubicBezTo>
                <a:cubicBezTo>
                  <a:pt x="41" y="49"/>
                  <a:pt x="40" y="49"/>
                  <a:pt x="40" y="48"/>
                </a:cubicBezTo>
                <a:cubicBezTo>
                  <a:pt x="40" y="47"/>
                  <a:pt x="40" y="47"/>
                  <a:pt x="40" y="47"/>
                </a:cubicBezTo>
                <a:cubicBezTo>
                  <a:pt x="38" y="46"/>
                  <a:pt x="36" y="44"/>
                  <a:pt x="36" y="42"/>
                </a:cubicBezTo>
                <a:cubicBezTo>
                  <a:pt x="36" y="42"/>
                  <a:pt x="37" y="41"/>
                  <a:pt x="37" y="41"/>
                </a:cubicBezTo>
                <a:cubicBezTo>
                  <a:pt x="38" y="41"/>
                  <a:pt x="38" y="42"/>
                  <a:pt x="38" y="42"/>
                </a:cubicBezTo>
                <a:cubicBezTo>
                  <a:pt x="38" y="44"/>
                  <a:pt x="40" y="45"/>
                  <a:pt x="41" y="45"/>
                </a:cubicBezTo>
                <a:cubicBezTo>
                  <a:pt x="43" y="45"/>
                  <a:pt x="44" y="44"/>
                  <a:pt x="44" y="42"/>
                </a:cubicBezTo>
                <a:cubicBezTo>
                  <a:pt x="44" y="41"/>
                  <a:pt x="43" y="39"/>
                  <a:pt x="41" y="39"/>
                </a:cubicBezTo>
                <a:cubicBezTo>
                  <a:pt x="39" y="39"/>
                  <a:pt x="36" y="37"/>
                  <a:pt x="36" y="35"/>
                </a:cubicBezTo>
                <a:cubicBezTo>
                  <a:pt x="36" y="32"/>
                  <a:pt x="38" y="31"/>
                  <a:pt x="40" y="30"/>
                </a:cubicBezTo>
                <a:cubicBezTo>
                  <a:pt x="40" y="28"/>
                  <a:pt x="40" y="28"/>
                  <a:pt x="40" y="28"/>
                </a:cubicBezTo>
                <a:cubicBezTo>
                  <a:pt x="40" y="28"/>
                  <a:pt x="40" y="27"/>
                  <a:pt x="41" y="27"/>
                </a:cubicBezTo>
                <a:cubicBezTo>
                  <a:pt x="41" y="27"/>
                  <a:pt x="42" y="28"/>
                  <a:pt x="42" y="28"/>
                </a:cubicBezTo>
                <a:cubicBezTo>
                  <a:pt x="42" y="30"/>
                  <a:pt x="42" y="30"/>
                  <a:pt x="42" y="30"/>
                </a:cubicBezTo>
                <a:cubicBezTo>
                  <a:pt x="44" y="30"/>
                  <a:pt x="46" y="32"/>
                  <a:pt x="46" y="35"/>
                </a:cubicBezTo>
                <a:cubicBezTo>
                  <a:pt x="46" y="35"/>
                  <a:pt x="45" y="36"/>
                  <a:pt x="45" y="36"/>
                </a:cubicBezTo>
                <a:cubicBezTo>
                  <a:pt x="44" y="36"/>
                  <a:pt x="44" y="35"/>
                  <a:pt x="44" y="35"/>
                </a:cubicBezTo>
                <a:cubicBezTo>
                  <a:pt x="44" y="33"/>
                  <a:pt x="43" y="32"/>
                  <a:pt x="41" y="32"/>
                </a:cubicBezTo>
                <a:cubicBezTo>
                  <a:pt x="40" y="32"/>
                  <a:pt x="38" y="33"/>
                  <a:pt x="38" y="35"/>
                </a:cubicBezTo>
                <a:close/>
                <a:moveTo>
                  <a:pt x="56" y="38"/>
                </a:moveTo>
                <a:cubicBezTo>
                  <a:pt x="56" y="46"/>
                  <a:pt x="49" y="53"/>
                  <a:pt x="41" y="53"/>
                </a:cubicBezTo>
                <a:cubicBezTo>
                  <a:pt x="33" y="53"/>
                  <a:pt x="27" y="46"/>
                  <a:pt x="27" y="38"/>
                </a:cubicBezTo>
                <a:cubicBezTo>
                  <a:pt x="27" y="30"/>
                  <a:pt x="33" y="24"/>
                  <a:pt x="41" y="24"/>
                </a:cubicBezTo>
                <a:cubicBezTo>
                  <a:pt x="49" y="24"/>
                  <a:pt x="56" y="30"/>
                  <a:pt x="56" y="38"/>
                </a:cubicBezTo>
                <a:close/>
                <a:moveTo>
                  <a:pt x="54" y="38"/>
                </a:moveTo>
                <a:cubicBezTo>
                  <a:pt x="54" y="31"/>
                  <a:pt x="48" y="26"/>
                  <a:pt x="41" y="26"/>
                </a:cubicBezTo>
                <a:cubicBezTo>
                  <a:pt x="34" y="26"/>
                  <a:pt x="29" y="31"/>
                  <a:pt x="29" y="38"/>
                </a:cubicBezTo>
                <a:cubicBezTo>
                  <a:pt x="29" y="45"/>
                  <a:pt x="34" y="51"/>
                  <a:pt x="41" y="51"/>
                </a:cubicBezTo>
                <a:cubicBezTo>
                  <a:pt x="48" y="51"/>
                  <a:pt x="54" y="45"/>
                  <a:pt x="54" y="38"/>
                </a:cubicBezTo>
                <a:close/>
                <a:moveTo>
                  <a:pt x="81" y="38"/>
                </a:moveTo>
                <a:cubicBezTo>
                  <a:pt x="81" y="39"/>
                  <a:pt x="80" y="40"/>
                  <a:pt x="80" y="40"/>
                </a:cubicBezTo>
                <a:cubicBezTo>
                  <a:pt x="81" y="44"/>
                  <a:pt x="81" y="44"/>
                  <a:pt x="81" y="44"/>
                </a:cubicBezTo>
                <a:cubicBezTo>
                  <a:pt x="81" y="45"/>
                  <a:pt x="81" y="47"/>
                  <a:pt x="80" y="48"/>
                </a:cubicBezTo>
                <a:cubicBezTo>
                  <a:pt x="80" y="49"/>
                  <a:pt x="79" y="49"/>
                  <a:pt x="78" y="50"/>
                </a:cubicBezTo>
                <a:cubicBezTo>
                  <a:pt x="78" y="53"/>
                  <a:pt x="78" y="53"/>
                  <a:pt x="78" y="53"/>
                </a:cubicBezTo>
                <a:cubicBezTo>
                  <a:pt x="78" y="56"/>
                  <a:pt x="76" y="59"/>
                  <a:pt x="73" y="59"/>
                </a:cubicBezTo>
                <a:cubicBezTo>
                  <a:pt x="49" y="59"/>
                  <a:pt x="49" y="59"/>
                  <a:pt x="49" y="59"/>
                </a:cubicBezTo>
                <a:cubicBezTo>
                  <a:pt x="31" y="75"/>
                  <a:pt x="31" y="75"/>
                  <a:pt x="31" y="75"/>
                </a:cubicBezTo>
                <a:cubicBezTo>
                  <a:pt x="30" y="76"/>
                  <a:pt x="29" y="76"/>
                  <a:pt x="28" y="76"/>
                </a:cubicBezTo>
                <a:cubicBezTo>
                  <a:pt x="26" y="76"/>
                  <a:pt x="25" y="75"/>
                  <a:pt x="24" y="74"/>
                </a:cubicBezTo>
                <a:cubicBezTo>
                  <a:pt x="21" y="72"/>
                  <a:pt x="21" y="72"/>
                  <a:pt x="21" y="72"/>
                </a:cubicBezTo>
                <a:cubicBezTo>
                  <a:pt x="19" y="72"/>
                  <a:pt x="17" y="71"/>
                  <a:pt x="16" y="69"/>
                </a:cubicBezTo>
                <a:cubicBezTo>
                  <a:pt x="14" y="66"/>
                  <a:pt x="14" y="66"/>
                  <a:pt x="14" y="66"/>
                </a:cubicBezTo>
                <a:cubicBezTo>
                  <a:pt x="14" y="66"/>
                  <a:pt x="14" y="66"/>
                  <a:pt x="14" y="66"/>
                </a:cubicBezTo>
                <a:cubicBezTo>
                  <a:pt x="12" y="66"/>
                  <a:pt x="9" y="64"/>
                  <a:pt x="9" y="62"/>
                </a:cubicBezTo>
                <a:cubicBezTo>
                  <a:pt x="8" y="58"/>
                  <a:pt x="8" y="58"/>
                  <a:pt x="8" y="58"/>
                </a:cubicBezTo>
                <a:cubicBezTo>
                  <a:pt x="6" y="58"/>
                  <a:pt x="4" y="56"/>
                  <a:pt x="4" y="53"/>
                </a:cubicBezTo>
                <a:cubicBezTo>
                  <a:pt x="4" y="53"/>
                  <a:pt x="4" y="53"/>
                  <a:pt x="4" y="53"/>
                </a:cubicBezTo>
                <a:cubicBezTo>
                  <a:pt x="4" y="52"/>
                  <a:pt x="4" y="52"/>
                  <a:pt x="4" y="52"/>
                </a:cubicBezTo>
                <a:cubicBezTo>
                  <a:pt x="2" y="50"/>
                  <a:pt x="2" y="48"/>
                  <a:pt x="3" y="46"/>
                </a:cubicBezTo>
                <a:cubicBezTo>
                  <a:pt x="1" y="42"/>
                  <a:pt x="1" y="42"/>
                  <a:pt x="1" y="42"/>
                </a:cubicBezTo>
                <a:cubicBezTo>
                  <a:pt x="0" y="40"/>
                  <a:pt x="1" y="38"/>
                  <a:pt x="3" y="36"/>
                </a:cubicBezTo>
                <a:cubicBezTo>
                  <a:pt x="2" y="33"/>
                  <a:pt x="2" y="33"/>
                  <a:pt x="2" y="33"/>
                </a:cubicBezTo>
                <a:cubicBezTo>
                  <a:pt x="1" y="31"/>
                  <a:pt x="1" y="30"/>
                  <a:pt x="2" y="29"/>
                </a:cubicBezTo>
                <a:cubicBezTo>
                  <a:pt x="3" y="28"/>
                  <a:pt x="3" y="27"/>
                  <a:pt x="4" y="27"/>
                </a:cubicBezTo>
                <a:cubicBezTo>
                  <a:pt x="4" y="23"/>
                  <a:pt x="4" y="23"/>
                  <a:pt x="4" y="23"/>
                </a:cubicBezTo>
                <a:cubicBezTo>
                  <a:pt x="4" y="20"/>
                  <a:pt x="6" y="18"/>
                  <a:pt x="9" y="18"/>
                </a:cubicBezTo>
                <a:cubicBezTo>
                  <a:pt x="33" y="18"/>
                  <a:pt x="33" y="18"/>
                  <a:pt x="33" y="18"/>
                </a:cubicBezTo>
                <a:cubicBezTo>
                  <a:pt x="51" y="2"/>
                  <a:pt x="51" y="2"/>
                  <a:pt x="51" y="2"/>
                </a:cubicBezTo>
                <a:cubicBezTo>
                  <a:pt x="53" y="0"/>
                  <a:pt x="57" y="0"/>
                  <a:pt x="58" y="2"/>
                </a:cubicBezTo>
                <a:cubicBezTo>
                  <a:pt x="61" y="5"/>
                  <a:pt x="61" y="5"/>
                  <a:pt x="61" y="5"/>
                </a:cubicBezTo>
                <a:cubicBezTo>
                  <a:pt x="62" y="5"/>
                  <a:pt x="64" y="5"/>
                  <a:pt x="65" y="6"/>
                </a:cubicBezTo>
                <a:cubicBezTo>
                  <a:pt x="66" y="7"/>
                  <a:pt x="66" y="7"/>
                  <a:pt x="67" y="8"/>
                </a:cubicBezTo>
                <a:cubicBezTo>
                  <a:pt x="68" y="11"/>
                  <a:pt x="68" y="11"/>
                  <a:pt x="68" y="11"/>
                </a:cubicBezTo>
                <a:cubicBezTo>
                  <a:pt x="71" y="11"/>
                  <a:pt x="73" y="13"/>
                  <a:pt x="73" y="15"/>
                </a:cubicBezTo>
                <a:cubicBezTo>
                  <a:pt x="74" y="18"/>
                  <a:pt x="74" y="18"/>
                  <a:pt x="74" y="18"/>
                </a:cubicBezTo>
                <a:cubicBezTo>
                  <a:pt x="76" y="19"/>
                  <a:pt x="78" y="21"/>
                  <a:pt x="78" y="23"/>
                </a:cubicBezTo>
                <a:cubicBezTo>
                  <a:pt x="78" y="24"/>
                  <a:pt x="78" y="24"/>
                  <a:pt x="78" y="24"/>
                </a:cubicBezTo>
                <a:cubicBezTo>
                  <a:pt x="79" y="25"/>
                  <a:pt x="79" y="25"/>
                  <a:pt x="79" y="25"/>
                </a:cubicBezTo>
                <a:cubicBezTo>
                  <a:pt x="80" y="27"/>
                  <a:pt x="80" y="29"/>
                  <a:pt x="79" y="31"/>
                </a:cubicBezTo>
                <a:cubicBezTo>
                  <a:pt x="81" y="34"/>
                  <a:pt x="81" y="34"/>
                  <a:pt x="81" y="34"/>
                </a:cubicBezTo>
                <a:cubicBezTo>
                  <a:pt x="81" y="36"/>
                  <a:pt x="82" y="37"/>
                  <a:pt x="81" y="38"/>
                </a:cubicBezTo>
                <a:close/>
                <a:moveTo>
                  <a:pt x="78" y="36"/>
                </a:moveTo>
                <a:cubicBezTo>
                  <a:pt x="77" y="34"/>
                  <a:pt x="77" y="34"/>
                  <a:pt x="77" y="34"/>
                </a:cubicBezTo>
                <a:cubicBezTo>
                  <a:pt x="77" y="34"/>
                  <a:pt x="77" y="34"/>
                  <a:pt x="77" y="34"/>
                </a:cubicBezTo>
                <a:cubicBezTo>
                  <a:pt x="78" y="38"/>
                  <a:pt x="78" y="38"/>
                  <a:pt x="78" y="38"/>
                </a:cubicBezTo>
                <a:cubicBezTo>
                  <a:pt x="78" y="38"/>
                  <a:pt x="78" y="38"/>
                  <a:pt x="78" y="38"/>
                </a:cubicBezTo>
                <a:cubicBezTo>
                  <a:pt x="78" y="38"/>
                  <a:pt x="78" y="38"/>
                  <a:pt x="78" y="37"/>
                </a:cubicBezTo>
                <a:cubicBezTo>
                  <a:pt x="79" y="37"/>
                  <a:pt x="78" y="36"/>
                  <a:pt x="78" y="36"/>
                </a:cubicBezTo>
                <a:close/>
                <a:moveTo>
                  <a:pt x="77" y="47"/>
                </a:moveTo>
                <a:cubicBezTo>
                  <a:pt x="77" y="47"/>
                  <a:pt x="77" y="47"/>
                  <a:pt x="77" y="46"/>
                </a:cubicBezTo>
                <a:cubicBezTo>
                  <a:pt x="78" y="46"/>
                  <a:pt x="78" y="45"/>
                  <a:pt x="78" y="45"/>
                </a:cubicBezTo>
                <a:cubicBezTo>
                  <a:pt x="77" y="42"/>
                  <a:pt x="77" y="42"/>
                  <a:pt x="77" y="42"/>
                </a:cubicBezTo>
                <a:lnTo>
                  <a:pt x="77" y="47"/>
                </a:lnTo>
                <a:close/>
                <a:moveTo>
                  <a:pt x="65" y="55"/>
                </a:moveTo>
                <a:cubicBezTo>
                  <a:pt x="65" y="54"/>
                  <a:pt x="65" y="54"/>
                  <a:pt x="65" y="54"/>
                </a:cubicBezTo>
                <a:cubicBezTo>
                  <a:pt x="65" y="50"/>
                  <a:pt x="68" y="46"/>
                  <a:pt x="72" y="46"/>
                </a:cubicBezTo>
                <a:cubicBezTo>
                  <a:pt x="74" y="46"/>
                  <a:pt x="74" y="46"/>
                  <a:pt x="74" y="46"/>
                </a:cubicBezTo>
                <a:cubicBezTo>
                  <a:pt x="74" y="46"/>
                  <a:pt x="75" y="46"/>
                  <a:pt x="75" y="47"/>
                </a:cubicBezTo>
                <a:cubicBezTo>
                  <a:pt x="75" y="30"/>
                  <a:pt x="75" y="30"/>
                  <a:pt x="75" y="30"/>
                </a:cubicBezTo>
                <a:cubicBezTo>
                  <a:pt x="75" y="30"/>
                  <a:pt x="74" y="30"/>
                  <a:pt x="74" y="30"/>
                </a:cubicBezTo>
                <a:cubicBezTo>
                  <a:pt x="72" y="30"/>
                  <a:pt x="72" y="30"/>
                  <a:pt x="72" y="30"/>
                </a:cubicBezTo>
                <a:cubicBezTo>
                  <a:pt x="68" y="30"/>
                  <a:pt x="65" y="27"/>
                  <a:pt x="65" y="23"/>
                </a:cubicBezTo>
                <a:cubicBezTo>
                  <a:pt x="65" y="22"/>
                  <a:pt x="65" y="22"/>
                  <a:pt x="65" y="22"/>
                </a:cubicBezTo>
                <a:cubicBezTo>
                  <a:pt x="65" y="22"/>
                  <a:pt x="65" y="21"/>
                  <a:pt x="65" y="21"/>
                </a:cubicBezTo>
                <a:cubicBezTo>
                  <a:pt x="17" y="21"/>
                  <a:pt x="17" y="21"/>
                  <a:pt x="17" y="21"/>
                </a:cubicBezTo>
                <a:cubicBezTo>
                  <a:pt x="17" y="21"/>
                  <a:pt x="17" y="22"/>
                  <a:pt x="17" y="22"/>
                </a:cubicBezTo>
                <a:cubicBezTo>
                  <a:pt x="17" y="23"/>
                  <a:pt x="17" y="23"/>
                  <a:pt x="17" y="23"/>
                </a:cubicBezTo>
                <a:cubicBezTo>
                  <a:pt x="17" y="27"/>
                  <a:pt x="14" y="30"/>
                  <a:pt x="10" y="30"/>
                </a:cubicBezTo>
                <a:cubicBezTo>
                  <a:pt x="9" y="30"/>
                  <a:pt x="9" y="30"/>
                  <a:pt x="9" y="30"/>
                </a:cubicBezTo>
                <a:cubicBezTo>
                  <a:pt x="8" y="30"/>
                  <a:pt x="8" y="30"/>
                  <a:pt x="7" y="30"/>
                </a:cubicBezTo>
                <a:cubicBezTo>
                  <a:pt x="7" y="47"/>
                  <a:pt x="7" y="47"/>
                  <a:pt x="7" y="47"/>
                </a:cubicBezTo>
                <a:cubicBezTo>
                  <a:pt x="8" y="46"/>
                  <a:pt x="8" y="46"/>
                  <a:pt x="9" y="46"/>
                </a:cubicBezTo>
                <a:cubicBezTo>
                  <a:pt x="10" y="46"/>
                  <a:pt x="10" y="46"/>
                  <a:pt x="10" y="46"/>
                </a:cubicBezTo>
                <a:cubicBezTo>
                  <a:pt x="14" y="46"/>
                  <a:pt x="17" y="50"/>
                  <a:pt x="17" y="54"/>
                </a:cubicBezTo>
                <a:cubicBezTo>
                  <a:pt x="17" y="55"/>
                  <a:pt x="17" y="55"/>
                  <a:pt x="17" y="55"/>
                </a:cubicBezTo>
                <a:cubicBezTo>
                  <a:pt x="17" y="55"/>
                  <a:pt x="17" y="55"/>
                  <a:pt x="17" y="56"/>
                </a:cubicBezTo>
                <a:cubicBezTo>
                  <a:pt x="65" y="56"/>
                  <a:pt x="65" y="56"/>
                  <a:pt x="65" y="56"/>
                </a:cubicBezTo>
                <a:cubicBezTo>
                  <a:pt x="65" y="55"/>
                  <a:pt x="65" y="55"/>
                  <a:pt x="65" y="55"/>
                </a:cubicBezTo>
                <a:close/>
                <a:moveTo>
                  <a:pt x="21" y="68"/>
                </a:moveTo>
                <a:cubicBezTo>
                  <a:pt x="26" y="66"/>
                  <a:pt x="26" y="66"/>
                  <a:pt x="26" y="66"/>
                </a:cubicBezTo>
                <a:cubicBezTo>
                  <a:pt x="26" y="66"/>
                  <a:pt x="26" y="65"/>
                  <a:pt x="26" y="65"/>
                </a:cubicBezTo>
                <a:cubicBezTo>
                  <a:pt x="25" y="64"/>
                  <a:pt x="25" y="64"/>
                  <a:pt x="25" y="64"/>
                </a:cubicBezTo>
                <a:cubicBezTo>
                  <a:pt x="25" y="63"/>
                  <a:pt x="25" y="63"/>
                  <a:pt x="24" y="62"/>
                </a:cubicBezTo>
                <a:cubicBezTo>
                  <a:pt x="16" y="64"/>
                  <a:pt x="16" y="64"/>
                  <a:pt x="16" y="64"/>
                </a:cubicBezTo>
                <a:cubicBezTo>
                  <a:pt x="18" y="68"/>
                  <a:pt x="18" y="68"/>
                  <a:pt x="18" y="68"/>
                </a:cubicBezTo>
                <a:cubicBezTo>
                  <a:pt x="19" y="69"/>
                  <a:pt x="20" y="69"/>
                  <a:pt x="21" y="68"/>
                </a:cubicBezTo>
                <a:close/>
                <a:moveTo>
                  <a:pt x="20" y="61"/>
                </a:moveTo>
                <a:cubicBezTo>
                  <a:pt x="20" y="61"/>
                  <a:pt x="20" y="61"/>
                  <a:pt x="20" y="61"/>
                </a:cubicBezTo>
                <a:cubicBezTo>
                  <a:pt x="20" y="59"/>
                  <a:pt x="20" y="59"/>
                  <a:pt x="20" y="59"/>
                </a:cubicBezTo>
                <a:cubicBezTo>
                  <a:pt x="19" y="59"/>
                  <a:pt x="19" y="58"/>
                  <a:pt x="19" y="58"/>
                </a:cubicBezTo>
                <a:cubicBezTo>
                  <a:pt x="16" y="58"/>
                  <a:pt x="16" y="58"/>
                  <a:pt x="16" y="58"/>
                </a:cubicBezTo>
                <a:cubicBezTo>
                  <a:pt x="11" y="58"/>
                  <a:pt x="11" y="58"/>
                  <a:pt x="11" y="58"/>
                </a:cubicBezTo>
                <a:cubicBezTo>
                  <a:pt x="12" y="61"/>
                  <a:pt x="12" y="61"/>
                  <a:pt x="12" y="61"/>
                </a:cubicBezTo>
                <a:cubicBezTo>
                  <a:pt x="12" y="62"/>
                  <a:pt x="13" y="63"/>
                  <a:pt x="14" y="63"/>
                </a:cubicBezTo>
                <a:lnTo>
                  <a:pt x="20" y="61"/>
                </a:lnTo>
                <a:close/>
                <a:moveTo>
                  <a:pt x="15" y="56"/>
                </a:moveTo>
                <a:cubicBezTo>
                  <a:pt x="15" y="55"/>
                  <a:pt x="15" y="55"/>
                  <a:pt x="15" y="55"/>
                </a:cubicBezTo>
                <a:cubicBezTo>
                  <a:pt x="15" y="54"/>
                  <a:pt x="15" y="54"/>
                  <a:pt x="15" y="54"/>
                </a:cubicBezTo>
                <a:cubicBezTo>
                  <a:pt x="15" y="51"/>
                  <a:pt x="13" y="48"/>
                  <a:pt x="10" y="48"/>
                </a:cubicBezTo>
                <a:cubicBezTo>
                  <a:pt x="9" y="48"/>
                  <a:pt x="9" y="48"/>
                  <a:pt x="9" y="48"/>
                </a:cubicBezTo>
                <a:cubicBezTo>
                  <a:pt x="8" y="48"/>
                  <a:pt x="8" y="48"/>
                  <a:pt x="7" y="49"/>
                </a:cubicBezTo>
                <a:cubicBezTo>
                  <a:pt x="7" y="53"/>
                  <a:pt x="7" y="53"/>
                  <a:pt x="7" y="53"/>
                </a:cubicBezTo>
                <a:cubicBezTo>
                  <a:pt x="7" y="55"/>
                  <a:pt x="8" y="56"/>
                  <a:pt x="9" y="56"/>
                </a:cubicBezTo>
                <a:lnTo>
                  <a:pt x="15" y="56"/>
                </a:lnTo>
                <a:close/>
                <a:moveTo>
                  <a:pt x="7" y="23"/>
                </a:moveTo>
                <a:cubicBezTo>
                  <a:pt x="7" y="28"/>
                  <a:pt x="7" y="28"/>
                  <a:pt x="7" y="28"/>
                </a:cubicBezTo>
                <a:cubicBezTo>
                  <a:pt x="8" y="28"/>
                  <a:pt x="8" y="28"/>
                  <a:pt x="9" y="28"/>
                </a:cubicBezTo>
                <a:cubicBezTo>
                  <a:pt x="10" y="28"/>
                  <a:pt x="10" y="28"/>
                  <a:pt x="10" y="28"/>
                </a:cubicBezTo>
                <a:cubicBezTo>
                  <a:pt x="13" y="28"/>
                  <a:pt x="15" y="26"/>
                  <a:pt x="15" y="23"/>
                </a:cubicBezTo>
                <a:cubicBezTo>
                  <a:pt x="15" y="22"/>
                  <a:pt x="15" y="22"/>
                  <a:pt x="15" y="22"/>
                </a:cubicBezTo>
                <a:cubicBezTo>
                  <a:pt x="15" y="22"/>
                  <a:pt x="15" y="21"/>
                  <a:pt x="15" y="21"/>
                </a:cubicBezTo>
                <a:cubicBezTo>
                  <a:pt x="9" y="21"/>
                  <a:pt x="9" y="21"/>
                  <a:pt x="9" y="21"/>
                </a:cubicBezTo>
                <a:cubicBezTo>
                  <a:pt x="8" y="21"/>
                  <a:pt x="7" y="22"/>
                  <a:pt x="7" y="23"/>
                </a:cubicBezTo>
                <a:close/>
                <a:moveTo>
                  <a:pt x="35" y="58"/>
                </a:moveTo>
                <a:cubicBezTo>
                  <a:pt x="21" y="58"/>
                  <a:pt x="21" y="58"/>
                  <a:pt x="21" y="58"/>
                </a:cubicBezTo>
                <a:cubicBezTo>
                  <a:pt x="21" y="58"/>
                  <a:pt x="21" y="58"/>
                  <a:pt x="22" y="59"/>
                </a:cubicBezTo>
                <a:cubicBezTo>
                  <a:pt x="22" y="60"/>
                  <a:pt x="22" y="60"/>
                  <a:pt x="22" y="60"/>
                </a:cubicBezTo>
                <a:cubicBezTo>
                  <a:pt x="22" y="60"/>
                  <a:pt x="22" y="61"/>
                  <a:pt x="22" y="61"/>
                </a:cubicBezTo>
                <a:lnTo>
                  <a:pt x="35" y="58"/>
                </a:lnTo>
                <a:close/>
                <a:moveTo>
                  <a:pt x="26" y="62"/>
                </a:moveTo>
                <a:cubicBezTo>
                  <a:pt x="27" y="62"/>
                  <a:pt x="27" y="63"/>
                  <a:pt x="27" y="63"/>
                </a:cubicBezTo>
                <a:cubicBezTo>
                  <a:pt x="28" y="64"/>
                  <a:pt x="28" y="64"/>
                  <a:pt x="28" y="64"/>
                </a:cubicBezTo>
                <a:cubicBezTo>
                  <a:pt x="28" y="64"/>
                  <a:pt x="28" y="65"/>
                  <a:pt x="28" y="65"/>
                </a:cubicBezTo>
                <a:cubicBezTo>
                  <a:pt x="40" y="58"/>
                  <a:pt x="40" y="58"/>
                  <a:pt x="40" y="58"/>
                </a:cubicBezTo>
                <a:cubicBezTo>
                  <a:pt x="43" y="58"/>
                  <a:pt x="43" y="58"/>
                  <a:pt x="43" y="58"/>
                </a:cubicBezTo>
                <a:lnTo>
                  <a:pt x="26" y="62"/>
                </a:lnTo>
                <a:close/>
                <a:moveTo>
                  <a:pt x="53" y="4"/>
                </a:moveTo>
                <a:cubicBezTo>
                  <a:pt x="49" y="8"/>
                  <a:pt x="49" y="8"/>
                  <a:pt x="49" y="8"/>
                </a:cubicBezTo>
                <a:cubicBezTo>
                  <a:pt x="49" y="8"/>
                  <a:pt x="49" y="9"/>
                  <a:pt x="49" y="9"/>
                </a:cubicBezTo>
                <a:cubicBezTo>
                  <a:pt x="50" y="10"/>
                  <a:pt x="50" y="10"/>
                  <a:pt x="50" y="10"/>
                </a:cubicBezTo>
                <a:cubicBezTo>
                  <a:pt x="51" y="10"/>
                  <a:pt x="51" y="11"/>
                  <a:pt x="52" y="11"/>
                </a:cubicBezTo>
                <a:cubicBezTo>
                  <a:pt x="51" y="12"/>
                  <a:pt x="51" y="12"/>
                  <a:pt x="51" y="12"/>
                </a:cubicBezTo>
                <a:cubicBezTo>
                  <a:pt x="54" y="10"/>
                  <a:pt x="54" y="10"/>
                  <a:pt x="54" y="10"/>
                </a:cubicBezTo>
                <a:cubicBezTo>
                  <a:pt x="54" y="10"/>
                  <a:pt x="54" y="10"/>
                  <a:pt x="54" y="10"/>
                </a:cubicBezTo>
                <a:cubicBezTo>
                  <a:pt x="55" y="9"/>
                  <a:pt x="55" y="9"/>
                  <a:pt x="55" y="9"/>
                </a:cubicBezTo>
                <a:cubicBezTo>
                  <a:pt x="59" y="7"/>
                  <a:pt x="59" y="7"/>
                  <a:pt x="59" y="7"/>
                </a:cubicBezTo>
                <a:cubicBezTo>
                  <a:pt x="56" y="4"/>
                  <a:pt x="56" y="4"/>
                  <a:pt x="56" y="4"/>
                </a:cubicBezTo>
                <a:cubicBezTo>
                  <a:pt x="56" y="4"/>
                  <a:pt x="54" y="4"/>
                  <a:pt x="53" y="4"/>
                </a:cubicBezTo>
                <a:close/>
                <a:moveTo>
                  <a:pt x="56" y="11"/>
                </a:moveTo>
                <a:cubicBezTo>
                  <a:pt x="56" y="11"/>
                  <a:pt x="56" y="11"/>
                  <a:pt x="56" y="12"/>
                </a:cubicBezTo>
                <a:cubicBezTo>
                  <a:pt x="57" y="13"/>
                  <a:pt x="57" y="13"/>
                  <a:pt x="57" y="13"/>
                </a:cubicBezTo>
                <a:cubicBezTo>
                  <a:pt x="57" y="13"/>
                  <a:pt x="58" y="14"/>
                  <a:pt x="58" y="14"/>
                </a:cubicBezTo>
                <a:cubicBezTo>
                  <a:pt x="57" y="15"/>
                  <a:pt x="57" y="15"/>
                  <a:pt x="57" y="15"/>
                </a:cubicBezTo>
                <a:cubicBezTo>
                  <a:pt x="66" y="12"/>
                  <a:pt x="66" y="12"/>
                  <a:pt x="66" y="12"/>
                </a:cubicBezTo>
                <a:cubicBezTo>
                  <a:pt x="64" y="9"/>
                  <a:pt x="64" y="9"/>
                  <a:pt x="64" y="9"/>
                </a:cubicBezTo>
                <a:cubicBezTo>
                  <a:pt x="64" y="9"/>
                  <a:pt x="64" y="9"/>
                  <a:pt x="63" y="8"/>
                </a:cubicBezTo>
                <a:cubicBezTo>
                  <a:pt x="63" y="8"/>
                  <a:pt x="63" y="8"/>
                  <a:pt x="63" y="8"/>
                </a:cubicBezTo>
                <a:cubicBezTo>
                  <a:pt x="63" y="8"/>
                  <a:pt x="63" y="8"/>
                  <a:pt x="62" y="8"/>
                </a:cubicBezTo>
                <a:cubicBezTo>
                  <a:pt x="62" y="8"/>
                  <a:pt x="62" y="8"/>
                  <a:pt x="62" y="8"/>
                </a:cubicBezTo>
                <a:cubicBezTo>
                  <a:pt x="62" y="8"/>
                  <a:pt x="62" y="8"/>
                  <a:pt x="61" y="8"/>
                </a:cubicBezTo>
                <a:cubicBezTo>
                  <a:pt x="61" y="8"/>
                  <a:pt x="61" y="8"/>
                  <a:pt x="61" y="8"/>
                </a:cubicBezTo>
                <a:lnTo>
                  <a:pt x="56" y="11"/>
                </a:lnTo>
                <a:close/>
                <a:moveTo>
                  <a:pt x="62" y="15"/>
                </a:moveTo>
                <a:cubicBezTo>
                  <a:pt x="62" y="16"/>
                  <a:pt x="62" y="16"/>
                  <a:pt x="62" y="16"/>
                </a:cubicBezTo>
                <a:cubicBezTo>
                  <a:pt x="63" y="17"/>
                  <a:pt x="63" y="17"/>
                  <a:pt x="63" y="17"/>
                </a:cubicBezTo>
                <a:cubicBezTo>
                  <a:pt x="63" y="18"/>
                  <a:pt x="63" y="19"/>
                  <a:pt x="64" y="19"/>
                </a:cubicBezTo>
                <a:cubicBezTo>
                  <a:pt x="66" y="19"/>
                  <a:pt x="66" y="19"/>
                  <a:pt x="66" y="19"/>
                </a:cubicBezTo>
                <a:cubicBezTo>
                  <a:pt x="71" y="19"/>
                  <a:pt x="71" y="19"/>
                  <a:pt x="71" y="19"/>
                </a:cubicBezTo>
                <a:cubicBezTo>
                  <a:pt x="70" y="16"/>
                  <a:pt x="70" y="16"/>
                  <a:pt x="70" y="16"/>
                </a:cubicBezTo>
                <a:cubicBezTo>
                  <a:pt x="70" y="15"/>
                  <a:pt x="70" y="15"/>
                  <a:pt x="70" y="15"/>
                </a:cubicBezTo>
                <a:cubicBezTo>
                  <a:pt x="70" y="15"/>
                  <a:pt x="70" y="15"/>
                  <a:pt x="70" y="15"/>
                </a:cubicBezTo>
                <a:cubicBezTo>
                  <a:pt x="70" y="15"/>
                  <a:pt x="70" y="14"/>
                  <a:pt x="70" y="14"/>
                </a:cubicBezTo>
                <a:cubicBezTo>
                  <a:pt x="69" y="14"/>
                  <a:pt x="69" y="14"/>
                  <a:pt x="69" y="14"/>
                </a:cubicBezTo>
                <a:cubicBezTo>
                  <a:pt x="69" y="14"/>
                  <a:pt x="69" y="14"/>
                  <a:pt x="69" y="14"/>
                </a:cubicBezTo>
                <a:cubicBezTo>
                  <a:pt x="69" y="14"/>
                  <a:pt x="69" y="14"/>
                  <a:pt x="69" y="14"/>
                </a:cubicBezTo>
                <a:cubicBezTo>
                  <a:pt x="68" y="14"/>
                  <a:pt x="68" y="14"/>
                  <a:pt x="68" y="14"/>
                </a:cubicBezTo>
                <a:lnTo>
                  <a:pt x="62" y="15"/>
                </a:lnTo>
                <a:close/>
                <a:moveTo>
                  <a:pt x="47" y="19"/>
                </a:moveTo>
                <a:cubicBezTo>
                  <a:pt x="61" y="19"/>
                  <a:pt x="61" y="19"/>
                  <a:pt x="61" y="19"/>
                </a:cubicBezTo>
                <a:cubicBezTo>
                  <a:pt x="61" y="19"/>
                  <a:pt x="61" y="18"/>
                  <a:pt x="61" y="18"/>
                </a:cubicBezTo>
                <a:cubicBezTo>
                  <a:pt x="60" y="17"/>
                  <a:pt x="60" y="17"/>
                  <a:pt x="60" y="17"/>
                </a:cubicBezTo>
                <a:cubicBezTo>
                  <a:pt x="60" y="16"/>
                  <a:pt x="60" y="16"/>
                  <a:pt x="60" y="16"/>
                </a:cubicBezTo>
                <a:lnTo>
                  <a:pt x="47" y="19"/>
                </a:lnTo>
                <a:close/>
                <a:moveTo>
                  <a:pt x="56" y="15"/>
                </a:moveTo>
                <a:cubicBezTo>
                  <a:pt x="56" y="15"/>
                  <a:pt x="55" y="14"/>
                  <a:pt x="55" y="14"/>
                </a:cubicBezTo>
                <a:cubicBezTo>
                  <a:pt x="55" y="13"/>
                  <a:pt x="55" y="13"/>
                  <a:pt x="55" y="13"/>
                </a:cubicBezTo>
                <a:cubicBezTo>
                  <a:pt x="54" y="12"/>
                  <a:pt x="54" y="12"/>
                  <a:pt x="54" y="12"/>
                </a:cubicBezTo>
                <a:cubicBezTo>
                  <a:pt x="42" y="18"/>
                  <a:pt x="42" y="18"/>
                  <a:pt x="42" y="18"/>
                </a:cubicBezTo>
                <a:lnTo>
                  <a:pt x="56" y="15"/>
                </a:lnTo>
                <a:close/>
                <a:moveTo>
                  <a:pt x="49" y="11"/>
                </a:moveTo>
                <a:cubicBezTo>
                  <a:pt x="48" y="10"/>
                  <a:pt x="48" y="10"/>
                  <a:pt x="48" y="10"/>
                </a:cubicBezTo>
                <a:cubicBezTo>
                  <a:pt x="48" y="10"/>
                  <a:pt x="48" y="10"/>
                  <a:pt x="48" y="10"/>
                </a:cubicBezTo>
                <a:cubicBezTo>
                  <a:pt x="37" y="19"/>
                  <a:pt x="37" y="19"/>
                  <a:pt x="37" y="19"/>
                </a:cubicBezTo>
                <a:cubicBezTo>
                  <a:pt x="36" y="19"/>
                  <a:pt x="36" y="19"/>
                  <a:pt x="36" y="19"/>
                </a:cubicBezTo>
                <a:cubicBezTo>
                  <a:pt x="50" y="12"/>
                  <a:pt x="50" y="12"/>
                  <a:pt x="50" y="12"/>
                </a:cubicBezTo>
                <a:cubicBezTo>
                  <a:pt x="49" y="12"/>
                  <a:pt x="49" y="11"/>
                  <a:pt x="49" y="11"/>
                </a:cubicBezTo>
                <a:close/>
                <a:moveTo>
                  <a:pt x="67" y="55"/>
                </a:moveTo>
                <a:cubicBezTo>
                  <a:pt x="67" y="55"/>
                  <a:pt x="67" y="55"/>
                  <a:pt x="67" y="56"/>
                </a:cubicBezTo>
                <a:cubicBezTo>
                  <a:pt x="73" y="56"/>
                  <a:pt x="73" y="56"/>
                  <a:pt x="73" y="56"/>
                </a:cubicBezTo>
                <a:cubicBezTo>
                  <a:pt x="74" y="56"/>
                  <a:pt x="75" y="55"/>
                  <a:pt x="75" y="53"/>
                </a:cubicBezTo>
                <a:cubicBezTo>
                  <a:pt x="75" y="49"/>
                  <a:pt x="75" y="49"/>
                  <a:pt x="75" y="49"/>
                </a:cubicBezTo>
                <a:cubicBezTo>
                  <a:pt x="75" y="48"/>
                  <a:pt x="74" y="48"/>
                  <a:pt x="74" y="48"/>
                </a:cubicBezTo>
                <a:cubicBezTo>
                  <a:pt x="72" y="48"/>
                  <a:pt x="72" y="48"/>
                  <a:pt x="72" y="48"/>
                </a:cubicBezTo>
                <a:cubicBezTo>
                  <a:pt x="69" y="48"/>
                  <a:pt x="67" y="51"/>
                  <a:pt x="67" y="54"/>
                </a:cubicBezTo>
                <a:lnTo>
                  <a:pt x="67" y="55"/>
                </a:lnTo>
                <a:close/>
                <a:moveTo>
                  <a:pt x="75" y="23"/>
                </a:moveTo>
                <a:cubicBezTo>
                  <a:pt x="75" y="22"/>
                  <a:pt x="74" y="21"/>
                  <a:pt x="73" y="21"/>
                </a:cubicBezTo>
                <a:cubicBezTo>
                  <a:pt x="67" y="21"/>
                  <a:pt x="67" y="21"/>
                  <a:pt x="67" y="21"/>
                </a:cubicBezTo>
                <a:cubicBezTo>
                  <a:pt x="67" y="21"/>
                  <a:pt x="67" y="22"/>
                  <a:pt x="67" y="22"/>
                </a:cubicBezTo>
                <a:cubicBezTo>
                  <a:pt x="67" y="23"/>
                  <a:pt x="67" y="23"/>
                  <a:pt x="67" y="23"/>
                </a:cubicBezTo>
                <a:cubicBezTo>
                  <a:pt x="67" y="26"/>
                  <a:pt x="69" y="28"/>
                  <a:pt x="72" y="28"/>
                </a:cubicBezTo>
                <a:cubicBezTo>
                  <a:pt x="74" y="28"/>
                  <a:pt x="74" y="28"/>
                  <a:pt x="74" y="28"/>
                </a:cubicBezTo>
                <a:cubicBezTo>
                  <a:pt x="74" y="28"/>
                  <a:pt x="75" y="28"/>
                  <a:pt x="75" y="28"/>
                </a:cubicBezTo>
                <a:lnTo>
                  <a:pt x="75" y="23"/>
                </a:lnTo>
                <a:close/>
                <a:moveTo>
                  <a:pt x="5" y="32"/>
                </a:moveTo>
                <a:cubicBezTo>
                  <a:pt x="5" y="35"/>
                  <a:pt x="5" y="35"/>
                  <a:pt x="5" y="35"/>
                </a:cubicBezTo>
                <a:cubicBezTo>
                  <a:pt x="5" y="30"/>
                  <a:pt x="5" y="30"/>
                  <a:pt x="5" y="30"/>
                </a:cubicBezTo>
                <a:cubicBezTo>
                  <a:pt x="5" y="30"/>
                  <a:pt x="5" y="30"/>
                  <a:pt x="5" y="30"/>
                </a:cubicBezTo>
                <a:cubicBezTo>
                  <a:pt x="4" y="31"/>
                  <a:pt x="4" y="31"/>
                  <a:pt x="5" y="32"/>
                </a:cubicBezTo>
                <a:close/>
                <a:moveTo>
                  <a:pt x="4" y="39"/>
                </a:moveTo>
                <a:cubicBezTo>
                  <a:pt x="4" y="39"/>
                  <a:pt x="4" y="40"/>
                  <a:pt x="4" y="41"/>
                </a:cubicBezTo>
                <a:cubicBezTo>
                  <a:pt x="5" y="43"/>
                  <a:pt x="5" y="43"/>
                  <a:pt x="5" y="43"/>
                </a:cubicBezTo>
                <a:cubicBezTo>
                  <a:pt x="5" y="43"/>
                  <a:pt x="5" y="43"/>
                  <a:pt x="5" y="43"/>
                </a:cubicBezTo>
                <a:lnTo>
                  <a:pt x="4" y="39"/>
                </a:lnTo>
                <a:close/>
                <a:moveTo>
                  <a:pt x="23" y="70"/>
                </a:moveTo>
                <a:cubicBezTo>
                  <a:pt x="23" y="69"/>
                  <a:pt x="23" y="69"/>
                  <a:pt x="23" y="69"/>
                </a:cubicBezTo>
                <a:cubicBezTo>
                  <a:pt x="26" y="72"/>
                  <a:pt x="26" y="72"/>
                  <a:pt x="26" y="72"/>
                </a:cubicBezTo>
                <a:cubicBezTo>
                  <a:pt x="27" y="73"/>
                  <a:pt x="28" y="73"/>
                  <a:pt x="29" y="72"/>
                </a:cubicBezTo>
                <a:cubicBezTo>
                  <a:pt x="33" y="69"/>
                  <a:pt x="33" y="69"/>
                  <a:pt x="33" y="69"/>
                </a:cubicBezTo>
                <a:cubicBezTo>
                  <a:pt x="33" y="68"/>
                  <a:pt x="33" y="68"/>
                  <a:pt x="33" y="68"/>
                </a:cubicBezTo>
                <a:cubicBezTo>
                  <a:pt x="32" y="67"/>
                  <a:pt x="32" y="67"/>
                  <a:pt x="32" y="67"/>
                </a:cubicBezTo>
                <a:cubicBezTo>
                  <a:pt x="32" y="67"/>
                  <a:pt x="31" y="66"/>
                  <a:pt x="30" y="66"/>
                </a:cubicBezTo>
                <a:cubicBezTo>
                  <a:pt x="32" y="65"/>
                  <a:pt x="32" y="65"/>
                  <a:pt x="32" y="65"/>
                </a:cubicBezTo>
                <a:cubicBezTo>
                  <a:pt x="33" y="65"/>
                  <a:pt x="33" y="65"/>
                  <a:pt x="33" y="66"/>
                </a:cubicBezTo>
                <a:cubicBezTo>
                  <a:pt x="34" y="67"/>
                  <a:pt x="34" y="67"/>
                  <a:pt x="34" y="67"/>
                </a:cubicBezTo>
                <a:cubicBezTo>
                  <a:pt x="34" y="67"/>
                  <a:pt x="35" y="67"/>
                  <a:pt x="35" y="67"/>
                </a:cubicBezTo>
                <a:cubicBezTo>
                  <a:pt x="45" y="58"/>
                  <a:pt x="45" y="58"/>
                  <a:pt x="45" y="58"/>
                </a:cubicBezTo>
                <a:cubicBezTo>
                  <a:pt x="28" y="67"/>
                  <a:pt x="28" y="67"/>
                  <a:pt x="28" y="67"/>
                </a:cubicBezTo>
                <a:cubicBezTo>
                  <a:pt x="28" y="67"/>
                  <a:pt x="28" y="67"/>
                  <a:pt x="28" y="67"/>
                </a:cubicBezTo>
                <a:cubicBezTo>
                  <a:pt x="23" y="70"/>
                  <a:pt x="23" y="70"/>
                  <a:pt x="23" y="7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0" name="Freeform 240"/>
          <p:cNvSpPr>
            <a:spLocks noEditPoints="1"/>
          </p:cNvSpPr>
          <p:nvPr/>
        </p:nvSpPr>
        <p:spPr bwMode="auto">
          <a:xfrm>
            <a:off x="1175256" y="4395842"/>
            <a:ext cx="469279" cy="485746"/>
          </a:xfrm>
          <a:custGeom>
            <a:avLst/>
            <a:gdLst>
              <a:gd name="T0" fmla="*/ 17 w 72"/>
              <a:gd name="T1" fmla="*/ 40 h 72"/>
              <a:gd name="T2" fmla="*/ 21 w 72"/>
              <a:gd name="T3" fmla="*/ 45 h 72"/>
              <a:gd name="T4" fmla="*/ 22 w 72"/>
              <a:gd name="T5" fmla="*/ 49 h 72"/>
              <a:gd name="T6" fmla="*/ 28 w 72"/>
              <a:gd name="T7" fmla="*/ 53 h 72"/>
              <a:gd name="T8" fmla="*/ 32 w 72"/>
              <a:gd name="T9" fmla="*/ 53 h 72"/>
              <a:gd name="T10" fmla="*/ 36 w 72"/>
              <a:gd name="T11" fmla="*/ 55 h 72"/>
              <a:gd name="T12" fmla="*/ 40 w 72"/>
              <a:gd name="T13" fmla="*/ 53 h 72"/>
              <a:gd name="T14" fmla="*/ 44 w 72"/>
              <a:gd name="T15" fmla="*/ 53 h 72"/>
              <a:gd name="T16" fmla="*/ 50 w 72"/>
              <a:gd name="T17" fmla="*/ 49 h 72"/>
              <a:gd name="T18" fmla="*/ 52 w 72"/>
              <a:gd name="T19" fmla="*/ 45 h 72"/>
              <a:gd name="T20" fmla="*/ 55 w 72"/>
              <a:gd name="T21" fmla="*/ 40 h 72"/>
              <a:gd name="T22" fmla="*/ 52 w 72"/>
              <a:gd name="T23" fmla="*/ 36 h 72"/>
              <a:gd name="T24" fmla="*/ 55 w 72"/>
              <a:gd name="T25" fmla="*/ 33 h 72"/>
              <a:gd name="T26" fmla="*/ 52 w 72"/>
              <a:gd name="T27" fmla="*/ 27 h 72"/>
              <a:gd name="T28" fmla="*/ 50 w 72"/>
              <a:gd name="T29" fmla="*/ 23 h 72"/>
              <a:gd name="T30" fmla="*/ 44 w 72"/>
              <a:gd name="T31" fmla="*/ 19 h 72"/>
              <a:gd name="T32" fmla="*/ 40 w 72"/>
              <a:gd name="T33" fmla="*/ 19 h 72"/>
              <a:gd name="T34" fmla="*/ 34 w 72"/>
              <a:gd name="T35" fmla="*/ 17 h 72"/>
              <a:gd name="T36" fmla="*/ 31 w 72"/>
              <a:gd name="T37" fmla="*/ 21 h 72"/>
              <a:gd name="T38" fmla="*/ 27 w 72"/>
              <a:gd name="T39" fmla="*/ 19 h 72"/>
              <a:gd name="T40" fmla="*/ 23 w 72"/>
              <a:gd name="T41" fmla="*/ 24 h 72"/>
              <a:gd name="T42" fmla="*/ 20 w 72"/>
              <a:gd name="T43" fmla="*/ 27 h 72"/>
              <a:gd name="T44" fmla="*/ 17 w 72"/>
              <a:gd name="T45" fmla="*/ 34 h 72"/>
              <a:gd name="T46" fmla="*/ 19 w 72"/>
              <a:gd name="T47" fmla="*/ 38 h 72"/>
              <a:gd name="T48" fmla="*/ 26 w 72"/>
              <a:gd name="T49" fmla="*/ 28 h 72"/>
              <a:gd name="T50" fmla="*/ 32 w 72"/>
              <a:gd name="T51" fmla="*/ 24 h 72"/>
              <a:gd name="T52" fmla="*/ 40 w 72"/>
              <a:gd name="T53" fmla="*/ 24 h 72"/>
              <a:gd name="T54" fmla="*/ 47 w 72"/>
              <a:gd name="T55" fmla="*/ 28 h 72"/>
              <a:gd name="T56" fmla="*/ 49 w 72"/>
              <a:gd name="T57" fmla="*/ 36 h 72"/>
              <a:gd name="T58" fmla="*/ 47 w 72"/>
              <a:gd name="T59" fmla="*/ 44 h 72"/>
              <a:gd name="T60" fmla="*/ 40 w 72"/>
              <a:gd name="T61" fmla="*/ 49 h 72"/>
              <a:gd name="T62" fmla="*/ 32 w 72"/>
              <a:gd name="T63" fmla="*/ 49 h 72"/>
              <a:gd name="T64" fmla="*/ 26 w 72"/>
              <a:gd name="T65" fmla="*/ 44 h 72"/>
              <a:gd name="T66" fmla="*/ 23 w 72"/>
              <a:gd name="T67" fmla="*/ 36 h 72"/>
              <a:gd name="T68" fmla="*/ 46 w 72"/>
              <a:gd name="T69" fmla="*/ 36 h 72"/>
              <a:gd name="T70" fmla="*/ 36 w 72"/>
              <a:gd name="T71" fmla="*/ 46 h 72"/>
              <a:gd name="T72" fmla="*/ 36 w 72"/>
              <a:gd name="T73" fmla="*/ 44 h 72"/>
              <a:gd name="T74" fmla="*/ 32 w 72"/>
              <a:gd name="T75" fmla="*/ 36 h 72"/>
              <a:gd name="T76" fmla="*/ 36 w 72"/>
              <a:gd name="T77" fmla="*/ 40 h 72"/>
              <a:gd name="T78" fmla="*/ 36 w 72"/>
              <a:gd name="T79" fmla="*/ 72 h 72"/>
              <a:gd name="T80" fmla="*/ 10 w 72"/>
              <a:gd name="T81" fmla="*/ 69 h 72"/>
              <a:gd name="T82" fmla="*/ 8 w 72"/>
              <a:gd name="T83" fmla="*/ 58 h 72"/>
              <a:gd name="T84" fmla="*/ 20 w 72"/>
              <a:gd name="T85" fmla="*/ 57 h 72"/>
              <a:gd name="T86" fmla="*/ 36 w 72"/>
              <a:gd name="T87" fmla="*/ 69 h 72"/>
              <a:gd name="T88" fmla="*/ 3 w 72"/>
              <a:gd name="T89" fmla="*/ 36 h 72"/>
              <a:gd name="T90" fmla="*/ 36 w 7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72">
                <a:moveTo>
                  <a:pt x="19" y="38"/>
                </a:moveTo>
                <a:cubicBezTo>
                  <a:pt x="18" y="38"/>
                  <a:pt x="18" y="38"/>
                  <a:pt x="17" y="38"/>
                </a:cubicBezTo>
                <a:cubicBezTo>
                  <a:pt x="17" y="39"/>
                  <a:pt x="17" y="39"/>
                  <a:pt x="17" y="40"/>
                </a:cubicBezTo>
                <a:cubicBezTo>
                  <a:pt x="17" y="41"/>
                  <a:pt x="18" y="43"/>
                  <a:pt x="19" y="44"/>
                </a:cubicBezTo>
                <a:cubicBezTo>
                  <a:pt x="19" y="45"/>
                  <a:pt x="19" y="45"/>
                  <a:pt x="20" y="45"/>
                </a:cubicBezTo>
                <a:cubicBezTo>
                  <a:pt x="20" y="45"/>
                  <a:pt x="21" y="45"/>
                  <a:pt x="21" y="45"/>
                </a:cubicBezTo>
                <a:cubicBezTo>
                  <a:pt x="22" y="45"/>
                  <a:pt x="23" y="45"/>
                  <a:pt x="23" y="46"/>
                </a:cubicBezTo>
                <a:cubicBezTo>
                  <a:pt x="24" y="46"/>
                  <a:pt x="24" y="47"/>
                  <a:pt x="23" y="48"/>
                </a:cubicBezTo>
                <a:cubicBezTo>
                  <a:pt x="23" y="48"/>
                  <a:pt x="22" y="49"/>
                  <a:pt x="22" y="49"/>
                </a:cubicBezTo>
                <a:cubicBezTo>
                  <a:pt x="22" y="49"/>
                  <a:pt x="23" y="50"/>
                  <a:pt x="23" y="50"/>
                </a:cubicBezTo>
                <a:cubicBezTo>
                  <a:pt x="24" y="51"/>
                  <a:pt x="26" y="52"/>
                  <a:pt x="27" y="53"/>
                </a:cubicBezTo>
                <a:cubicBezTo>
                  <a:pt x="27" y="53"/>
                  <a:pt x="28" y="53"/>
                  <a:pt x="28" y="53"/>
                </a:cubicBezTo>
                <a:cubicBezTo>
                  <a:pt x="29" y="53"/>
                  <a:pt x="29" y="53"/>
                  <a:pt x="29" y="52"/>
                </a:cubicBezTo>
                <a:cubicBezTo>
                  <a:pt x="30" y="52"/>
                  <a:pt x="30" y="51"/>
                  <a:pt x="31" y="51"/>
                </a:cubicBezTo>
                <a:cubicBezTo>
                  <a:pt x="32" y="52"/>
                  <a:pt x="33" y="53"/>
                  <a:pt x="32" y="53"/>
                </a:cubicBezTo>
                <a:cubicBezTo>
                  <a:pt x="32" y="54"/>
                  <a:pt x="32" y="54"/>
                  <a:pt x="33" y="55"/>
                </a:cubicBezTo>
                <a:cubicBezTo>
                  <a:pt x="33" y="55"/>
                  <a:pt x="33" y="55"/>
                  <a:pt x="34" y="55"/>
                </a:cubicBezTo>
                <a:cubicBezTo>
                  <a:pt x="35" y="55"/>
                  <a:pt x="35" y="55"/>
                  <a:pt x="36" y="55"/>
                </a:cubicBezTo>
                <a:cubicBezTo>
                  <a:pt x="37" y="55"/>
                  <a:pt x="38" y="55"/>
                  <a:pt x="39" y="55"/>
                </a:cubicBezTo>
                <a:cubicBezTo>
                  <a:pt x="39" y="55"/>
                  <a:pt x="40" y="55"/>
                  <a:pt x="40" y="55"/>
                </a:cubicBezTo>
                <a:cubicBezTo>
                  <a:pt x="40" y="54"/>
                  <a:pt x="40" y="54"/>
                  <a:pt x="40" y="53"/>
                </a:cubicBezTo>
                <a:cubicBezTo>
                  <a:pt x="40" y="53"/>
                  <a:pt x="40" y="52"/>
                  <a:pt x="41" y="51"/>
                </a:cubicBezTo>
                <a:cubicBezTo>
                  <a:pt x="42" y="51"/>
                  <a:pt x="43" y="52"/>
                  <a:pt x="43" y="52"/>
                </a:cubicBezTo>
                <a:cubicBezTo>
                  <a:pt x="44" y="53"/>
                  <a:pt x="44" y="53"/>
                  <a:pt x="44" y="53"/>
                </a:cubicBezTo>
                <a:cubicBezTo>
                  <a:pt x="45" y="53"/>
                  <a:pt x="45" y="53"/>
                  <a:pt x="45" y="53"/>
                </a:cubicBezTo>
                <a:cubicBezTo>
                  <a:pt x="47" y="52"/>
                  <a:pt x="48" y="51"/>
                  <a:pt x="50" y="50"/>
                </a:cubicBezTo>
                <a:cubicBezTo>
                  <a:pt x="50" y="50"/>
                  <a:pt x="50" y="49"/>
                  <a:pt x="50" y="49"/>
                </a:cubicBezTo>
                <a:cubicBezTo>
                  <a:pt x="50" y="49"/>
                  <a:pt x="50" y="48"/>
                  <a:pt x="50" y="48"/>
                </a:cubicBezTo>
                <a:cubicBezTo>
                  <a:pt x="49" y="47"/>
                  <a:pt x="49" y="46"/>
                  <a:pt x="49" y="46"/>
                </a:cubicBezTo>
                <a:cubicBezTo>
                  <a:pt x="50" y="45"/>
                  <a:pt x="51" y="45"/>
                  <a:pt x="52" y="45"/>
                </a:cubicBezTo>
                <a:cubicBezTo>
                  <a:pt x="52" y="45"/>
                  <a:pt x="52" y="45"/>
                  <a:pt x="53" y="45"/>
                </a:cubicBezTo>
                <a:cubicBezTo>
                  <a:pt x="53" y="45"/>
                  <a:pt x="54" y="45"/>
                  <a:pt x="54" y="44"/>
                </a:cubicBezTo>
                <a:cubicBezTo>
                  <a:pt x="55" y="43"/>
                  <a:pt x="55" y="41"/>
                  <a:pt x="55" y="40"/>
                </a:cubicBezTo>
                <a:cubicBezTo>
                  <a:pt x="55" y="39"/>
                  <a:pt x="55" y="39"/>
                  <a:pt x="55" y="38"/>
                </a:cubicBezTo>
                <a:cubicBezTo>
                  <a:pt x="55" y="38"/>
                  <a:pt x="54" y="38"/>
                  <a:pt x="54" y="38"/>
                </a:cubicBezTo>
                <a:cubicBezTo>
                  <a:pt x="53" y="38"/>
                  <a:pt x="52" y="37"/>
                  <a:pt x="52" y="36"/>
                </a:cubicBezTo>
                <a:cubicBezTo>
                  <a:pt x="52" y="35"/>
                  <a:pt x="53" y="34"/>
                  <a:pt x="54" y="34"/>
                </a:cubicBezTo>
                <a:cubicBezTo>
                  <a:pt x="54" y="34"/>
                  <a:pt x="55" y="34"/>
                  <a:pt x="55" y="34"/>
                </a:cubicBezTo>
                <a:cubicBezTo>
                  <a:pt x="55" y="33"/>
                  <a:pt x="55" y="33"/>
                  <a:pt x="55" y="33"/>
                </a:cubicBezTo>
                <a:cubicBezTo>
                  <a:pt x="55" y="31"/>
                  <a:pt x="55" y="29"/>
                  <a:pt x="54" y="28"/>
                </a:cubicBezTo>
                <a:cubicBezTo>
                  <a:pt x="54" y="27"/>
                  <a:pt x="53" y="27"/>
                  <a:pt x="53" y="27"/>
                </a:cubicBezTo>
                <a:cubicBezTo>
                  <a:pt x="52" y="27"/>
                  <a:pt x="52" y="27"/>
                  <a:pt x="52" y="27"/>
                </a:cubicBezTo>
                <a:cubicBezTo>
                  <a:pt x="51" y="27"/>
                  <a:pt x="50" y="27"/>
                  <a:pt x="49" y="27"/>
                </a:cubicBezTo>
                <a:cubicBezTo>
                  <a:pt x="49" y="26"/>
                  <a:pt x="49" y="25"/>
                  <a:pt x="50" y="24"/>
                </a:cubicBezTo>
                <a:cubicBezTo>
                  <a:pt x="50" y="24"/>
                  <a:pt x="50" y="24"/>
                  <a:pt x="50" y="23"/>
                </a:cubicBezTo>
                <a:cubicBezTo>
                  <a:pt x="50" y="23"/>
                  <a:pt x="50" y="22"/>
                  <a:pt x="50" y="22"/>
                </a:cubicBezTo>
                <a:cubicBezTo>
                  <a:pt x="48" y="21"/>
                  <a:pt x="47" y="20"/>
                  <a:pt x="45" y="19"/>
                </a:cubicBezTo>
                <a:cubicBezTo>
                  <a:pt x="45" y="19"/>
                  <a:pt x="45" y="19"/>
                  <a:pt x="44" y="19"/>
                </a:cubicBezTo>
                <a:cubicBezTo>
                  <a:pt x="44" y="19"/>
                  <a:pt x="44" y="19"/>
                  <a:pt x="43" y="20"/>
                </a:cubicBezTo>
                <a:cubicBezTo>
                  <a:pt x="43" y="20"/>
                  <a:pt x="42" y="21"/>
                  <a:pt x="41" y="21"/>
                </a:cubicBezTo>
                <a:cubicBezTo>
                  <a:pt x="40" y="20"/>
                  <a:pt x="40" y="20"/>
                  <a:pt x="40" y="19"/>
                </a:cubicBezTo>
                <a:cubicBezTo>
                  <a:pt x="40" y="18"/>
                  <a:pt x="40" y="18"/>
                  <a:pt x="40" y="17"/>
                </a:cubicBezTo>
                <a:cubicBezTo>
                  <a:pt x="40" y="17"/>
                  <a:pt x="39" y="17"/>
                  <a:pt x="39" y="17"/>
                </a:cubicBezTo>
                <a:cubicBezTo>
                  <a:pt x="37" y="17"/>
                  <a:pt x="35" y="17"/>
                  <a:pt x="34" y="17"/>
                </a:cubicBezTo>
                <a:cubicBezTo>
                  <a:pt x="33" y="17"/>
                  <a:pt x="33" y="17"/>
                  <a:pt x="33" y="17"/>
                </a:cubicBezTo>
                <a:cubicBezTo>
                  <a:pt x="32" y="18"/>
                  <a:pt x="32" y="18"/>
                  <a:pt x="32" y="19"/>
                </a:cubicBezTo>
                <a:cubicBezTo>
                  <a:pt x="33" y="20"/>
                  <a:pt x="32" y="20"/>
                  <a:pt x="31" y="21"/>
                </a:cubicBezTo>
                <a:cubicBezTo>
                  <a:pt x="30" y="21"/>
                  <a:pt x="30" y="20"/>
                  <a:pt x="29" y="20"/>
                </a:cubicBezTo>
                <a:cubicBezTo>
                  <a:pt x="29" y="19"/>
                  <a:pt x="29" y="19"/>
                  <a:pt x="28" y="19"/>
                </a:cubicBezTo>
                <a:cubicBezTo>
                  <a:pt x="28" y="19"/>
                  <a:pt x="27" y="19"/>
                  <a:pt x="27" y="19"/>
                </a:cubicBezTo>
                <a:cubicBezTo>
                  <a:pt x="26" y="20"/>
                  <a:pt x="24" y="21"/>
                  <a:pt x="23" y="22"/>
                </a:cubicBezTo>
                <a:cubicBezTo>
                  <a:pt x="23" y="22"/>
                  <a:pt x="22" y="23"/>
                  <a:pt x="22" y="23"/>
                </a:cubicBezTo>
                <a:cubicBezTo>
                  <a:pt x="22" y="24"/>
                  <a:pt x="23" y="24"/>
                  <a:pt x="23" y="24"/>
                </a:cubicBezTo>
                <a:cubicBezTo>
                  <a:pt x="24" y="25"/>
                  <a:pt x="24" y="26"/>
                  <a:pt x="23" y="27"/>
                </a:cubicBezTo>
                <a:cubicBezTo>
                  <a:pt x="23" y="27"/>
                  <a:pt x="22" y="27"/>
                  <a:pt x="21" y="27"/>
                </a:cubicBezTo>
                <a:cubicBezTo>
                  <a:pt x="21" y="27"/>
                  <a:pt x="20" y="27"/>
                  <a:pt x="20" y="27"/>
                </a:cubicBezTo>
                <a:cubicBezTo>
                  <a:pt x="19" y="27"/>
                  <a:pt x="19" y="27"/>
                  <a:pt x="19" y="28"/>
                </a:cubicBezTo>
                <a:cubicBezTo>
                  <a:pt x="18" y="29"/>
                  <a:pt x="17" y="31"/>
                  <a:pt x="17" y="33"/>
                </a:cubicBezTo>
                <a:cubicBezTo>
                  <a:pt x="17" y="33"/>
                  <a:pt x="17" y="33"/>
                  <a:pt x="17" y="34"/>
                </a:cubicBezTo>
                <a:cubicBezTo>
                  <a:pt x="18" y="34"/>
                  <a:pt x="18" y="34"/>
                  <a:pt x="19" y="34"/>
                </a:cubicBezTo>
                <a:cubicBezTo>
                  <a:pt x="19" y="34"/>
                  <a:pt x="20" y="35"/>
                  <a:pt x="20" y="36"/>
                </a:cubicBezTo>
                <a:cubicBezTo>
                  <a:pt x="20" y="37"/>
                  <a:pt x="19" y="38"/>
                  <a:pt x="19" y="38"/>
                </a:cubicBezTo>
                <a:close/>
                <a:moveTo>
                  <a:pt x="20" y="32"/>
                </a:moveTo>
                <a:cubicBezTo>
                  <a:pt x="21" y="31"/>
                  <a:pt x="21" y="31"/>
                  <a:pt x="21" y="30"/>
                </a:cubicBezTo>
                <a:cubicBezTo>
                  <a:pt x="23" y="30"/>
                  <a:pt x="25" y="30"/>
                  <a:pt x="26" y="28"/>
                </a:cubicBezTo>
                <a:cubicBezTo>
                  <a:pt x="27" y="27"/>
                  <a:pt x="27" y="25"/>
                  <a:pt x="26" y="23"/>
                </a:cubicBezTo>
                <a:cubicBezTo>
                  <a:pt x="26" y="23"/>
                  <a:pt x="27" y="23"/>
                  <a:pt x="27" y="22"/>
                </a:cubicBezTo>
                <a:cubicBezTo>
                  <a:pt x="29" y="24"/>
                  <a:pt x="30" y="24"/>
                  <a:pt x="32" y="24"/>
                </a:cubicBezTo>
                <a:cubicBezTo>
                  <a:pt x="34" y="23"/>
                  <a:pt x="35" y="21"/>
                  <a:pt x="35" y="20"/>
                </a:cubicBezTo>
                <a:cubicBezTo>
                  <a:pt x="36" y="20"/>
                  <a:pt x="37" y="20"/>
                  <a:pt x="37" y="20"/>
                </a:cubicBezTo>
                <a:cubicBezTo>
                  <a:pt x="37" y="21"/>
                  <a:pt x="39" y="23"/>
                  <a:pt x="40" y="24"/>
                </a:cubicBezTo>
                <a:cubicBezTo>
                  <a:pt x="42" y="24"/>
                  <a:pt x="44" y="24"/>
                  <a:pt x="45" y="22"/>
                </a:cubicBezTo>
                <a:cubicBezTo>
                  <a:pt x="46" y="23"/>
                  <a:pt x="46" y="23"/>
                  <a:pt x="47" y="23"/>
                </a:cubicBezTo>
                <a:cubicBezTo>
                  <a:pt x="46" y="25"/>
                  <a:pt x="46" y="27"/>
                  <a:pt x="47" y="28"/>
                </a:cubicBezTo>
                <a:cubicBezTo>
                  <a:pt x="48" y="30"/>
                  <a:pt x="50" y="31"/>
                  <a:pt x="52" y="30"/>
                </a:cubicBezTo>
                <a:cubicBezTo>
                  <a:pt x="52" y="31"/>
                  <a:pt x="52" y="31"/>
                  <a:pt x="52" y="32"/>
                </a:cubicBezTo>
                <a:cubicBezTo>
                  <a:pt x="51" y="33"/>
                  <a:pt x="49" y="34"/>
                  <a:pt x="49" y="36"/>
                </a:cubicBezTo>
                <a:cubicBezTo>
                  <a:pt x="49" y="38"/>
                  <a:pt x="51" y="40"/>
                  <a:pt x="52" y="40"/>
                </a:cubicBezTo>
                <a:cubicBezTo>
                  <a:pt x="52" y="41"/>
                  <a:pt x="52" y="41"/>
                  <a:pt x="52" y="42"/>
                </a:cubicBezTo>
                <a:cubicBezTo>
                  <a:pt x="50" y="42"/>
                  <a:pt x="48" y="42"/>
                  <a:pt x="47" y="44"/>
                </a:cubicBezTo>
                <a:cubicBezTo>
                  <a:pt x="46" y="45"/>
                  <a:pt x="46" y="47"/>
                  <a:pt x="47" y="49"/>
                </a:cubicBezTo>
                <a:cubicBezTo>
                  <a:pt x="46" y="49"/>
                  <a:pt x="46" y="50"/>
                  <a:pt x="45" y="50"/>
                </a:cubicBezTo>
                <a:cubicBezTo>
                  <a:pt x="44" y="49"/>
                  <a:pt x="42" y="48"/>
                  <a:pt x="40" y="49"/>
                </a:cubicBezTo>
                <a:cubicBezTo>
                  <a:pt x="39" y="49"/>
                  <a:pt x="37" y="51"/>
                  <a:pt x="37" y="52"/>
                </a:cubicBezTo>
                <a:cubicBezTo>
                  <a:pt x="37" y="52"/>
                  <a:pt x="36" y="52"/>
                  <a:pt x="35" y="52"/>
                </a:cubicBezTo>
                <a:cubicBezTo>
                  <a:pt x="35" y="51"/>
                  <a:pt x="34" y="49"/>
                  <a:pt x="32" y="49"/>
                </a:cubicBezTo>
                <a:cubicBezTo>
                  <a:pt x="30" y="48"/>
                  <a:pt x="29" y="49"/>
                  <a:pt x="27" y="50"/>
                </a:cubicBezTo>
                <a:cubicBezTo>
                  <a:pt x="27" y="50"/>
                  <a:pt x="26" y="49"/>
                  <a:pt x="26" y="49"/>
                </a:cubicBezTo>
                <a:cubicBezTo>
                  <a:pt x="27" y="47"/>
                  <a:pt x="27" y="45"/>
                  <a:pt x="26" y="44"/>
                </a:cubicBezTo>
                <a:cubicBezTo>
                  <a:pt x="25" y="42"/>
                  <a:pt x="23" y="42"/>
                  <a:pt x="21" y="42"/>
                </a:cubicBezTo>
                <a:cubicBezTo>
                  <a:pt x="21" y="41"/>
                  <a:pt x="21" y="41"/>
                  <a:pt x="20" y="40"/>
                </a:cubicBezTo>
                <a:cubicBezTo>
                  <a:pt x="22" y="40"/>
                  <a:pt x="23" y="38"/>
                  <a:pt x="23" y="36"/>
                </a:cubicBezTo>
                <a:cubicBezTo>
                  <a:pt x="23" y="34"/>
                  <a:pt x="22" y="33"/>
                  <a:pt x="20" y="32"/>
                </a:cubicBezTo>
                <a:close/>
                <a:moveTo>
                  <a:pt x="36" y="46"/>
                </a:moveTo>
                <a:cubicBezTo>
                  <a:pt x="42" y="46"/>
                  <a:pt x="46" y="42"/>
                  <a:pt x="46" y="36"/>
                </a:cubicBezTo>
                <a:cubicBezTo>
                  <a:pt x="46" y="31"/>
                  <a:pt x="42" y="26"/>
                  <a:pt x="36" y="26"/>
                </a:cubicBezTo>
                <a:cubicBezTo>
                  <a:pt x="31" y="26"/>
                  <a:pt x="26" y="31"/>
                  <a:pt x="26" y="36"/>
                </a:cubicBezTo>
                <a:cubicBezTo>
                  <a:pt x="26" y="42"/>
                  <a:pt x="31" y="46"/>
                  <a:pt x="36" y="46"/>
                </a:cubicBezTo>
                <a:close/>
                <a:moveTo>
                  <a:pt x="36" y="28"/>
                </a:moveTo>
                <a:cubicBezTo>
                  <a:pt x="41" y="28"/>
                  <a:pt x="44" y="32"/>
                  <a:pt x="44" y="36"/>
                </a:cubicBezTo>
                <a:cubicBezTo>
                  <a:pt x="44" y="41"/>
                  <a:pt x="41" y="44"/>
                  <a:pt x="36" y="44"/>
                </a:cubicBezTo>
                <a:cubicBezTo>
                  <a:pt x="32" y="44"/>
                  <a:pt x="28" y="41"/>
                  <a:pt x="28" y="36"/>
                </a:cubicBezTo>
                <a:cubicBezTo>
                  <a:pt x="28" y="32"/>
                  <a:pt x="32" y="28"/>
                  <a:pt x="36" y="28"/>
                </a:cubicBezTo>
                <a:close/>
                <a:moveTo>
                  <a:pt x="32" y="36"/>
                </a:moveTo>
                <a:cubicBezTo>
                  <a:pt x="32" y="34"/>
                  <a:pt x="34" y="33"/>
                  <a:pt x="36" y="33"/>
                </a:cubicBezTo>
                <a:cubicBezTo>
                  <a:pt x="38" y="33"/>
                  <a:pt x="40" y="34"/>
                  <a:pt x="40" y="36"/>
                </a:cubicBezTo>
                <a:cubicBezTo>
                  <a:pt x="40" y="39"/>
                  <a:pt x="38" y="40"/>
                  <a:pt x="36" y="40"/>
                </a:cubicBezTo>
                <a:cubicBezTo>
                  <a:pt x="34" y="40"/>
                  <a:pt x="32" y="39"/>
                  <a:pt x="32" y="36"/>
                </a:cubicBezTo>
                <a:close/>
                <a:moveTo>
                  <a:pt x="72" y="36"/>
                </a:moveTo>
                <a:cubicBezTo>
                  <a:pt x="72" y="56"/>
                  <a:pt x="56" y="72"/>
                  <a:pt x="36" y="72"/>
                </a:cubicBezTo>
                <a:cubicBezTo>
                  <a:pt x="27" y="72"/>
                  <a:pt x="17" y="68"/>
                  <a:pt x="11" y="61"/>
                </a:cubicBezTo>
                <a:cubicBezTo>
                  <a:pt x="11" y="67"/>
                  <a:pt x="11" y="67"/>
                  <a:pt x="11" y="67"/>
                </a:cubicBezTo>
                <a:cubicBezTo>
                  <a:pt x="11" y="68"/>
                  <a:pt x="11" y="69"/>
                  <a:pt x="10" y="69"/>
                </a:cubicBezTo>
                <a:cubicBezTo>
                  <a:pt x="10" y="69"/>
                  <a:pt x="10" y="69"/>
                  <a:pt x="10" y="69"/>
                </a:cubicBezTo>
                <a:cubicBezTo>
                  <a:pt x="9" y="69"/>
                  <a:pt x="8" y="68"/>
                  <a:pt x="8" y="67"/>
                </a:cubicBezTo>
                <a:cubicBezTo>
                  <a:pt x="8" y="58"/>
                  <a:pt x="8" y="58"/>
                  <a:pt x="8" y="58"/>
                </a:cubicBezTo>
                <a:cubicBezTo>
                  <a:pt x="7" y="57"/>
                  <a:pt x="8" y="57"/>
                  <a:pt x="9" y="56"/>
                </a:cubicBezTo>
                <a:cubicBezTo>
                  <a:pt x="18" y="56"/>
                  <a:pt x="18" y="56"/>
                  <a:pt x="18" y="56"/>
                </a:cubicBezTo>
                <a:cubicBezTo>
                  <a:pt x="19" y="56"/>
                  <a:pt x="20" y="56"/>
                  <a:pt x="20" y="57"/>
                </a:cubicBezTo>
                <a:cubicBezTo>
                  <a:pt x="20" y="58"/>
                  <a:pt x="19" y="59"/>
                  <a:pt x="19" y="59"/>
                </a:cubicBezTo>
                <a:cubicBezTo>
                  <a:pt x="13" y="59"/>
                  <a:pt x="13" y="59"/>
                  <a:pt x="13" y="59"/>
                </a:cubicBezTo>
                <a:cubicBezTo>
                  <a:pt x="19" y="65"/>
                  <a:pt x="28" y="69"/>
                  <a:pt x="36" y="69"/>
                </a:cubicBezTo>
                <a:cubicBezTo>
                  <a:pt x="54" y="69"/>
                  <a:pt x="69" y="54"/>
                  <a:pt x="69" y="36"/>
                </a:cubicBezTo>
                <a:cubicBezTo>
                  <a:pt x="69" y="18"/>
                  <a:pt x="54" y="3"/>
                  <a:pt x="36" y="3"/>
                </a:cubicBezTo>
                <a:cubicBezTo>
                  <a:pt x="18" y="3"/>
                  <a:pt x="3" y="18"/>
                  <a:pt x="3" y="36"/>
                </a:cubicBezTo>
                <a:cubicBezTo>
                  <a:pt x="3" y="37"/>
                  <a:pt x="3" y="38"/>
                  <a:pt x="2" y="38"/>
                </a:cubicBezTo>
                <a:cubicBezTo>
                  <a:pt x="1" y="38"/>
                  <a:pt x="0" y="37"/>
                  <a:pt x="0" y="36"/>
                </a:cubicBezTo>
                <a:cubicBezTo>
                  <a:pt x="0" y="16"/>
                  <a:pt x="16" y="0"/>
                  <a:pt x="36" y="0"/>
                </a:cubicBezTo>
                <a:cubicBezTo>
                  <a:pt x="56" y="0"/>
                  <a:pt x="72" y="16"/>
                  <a:pt x="72" y="3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1" name="Freeform 267"/>
          <p:cNvSpPr>
            <a:spLocks noEditPoints="1"/>
          </p:cNvSpPr>
          <p:nvPr/>
        </p:nvSpPr>
        <p:spPr bwMode="auto">
          <a:xfrm>
            <a:off x="6873552" y="4450548"/>
            <a:ext cx="416998" cy="463044"/>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90541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49088" y="587093"/>
            <a:ext cx="2893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The Planner Team</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3" name="TextBox 42"/>
          <p:cNvSpPr txBox="1"/>
          <p:nvPr/>
        </p:nvSpPr>
        <p:spPr>
          <a:xfrm>
            <a:off x="1413820" y="4600565"/>
            <a:ext cx="1143005" cy="318100"/>
          </a:xfrm>
          <a:prstGeom prst="rect">
            <a:avLst/>
          </a:prstGeom>
          <a:noFill/>
        </p:spPr>
        <p:txBody>
          <a:bodyPr wrap="none" rtlCol="0">
            <a:spAutoFit/>
          </a:bodyPr>
          <a:lstStyle/>
          <a:p>
            <a:pPr algn="ctr"/>
            <a:r>
              <a:rPr lang="en-ID" sz="1467" dirty="0">
                <a:solidFill>
                  <a:schemeClr val="tx1">
                    <a:lumMod val="65000"/>
                    <a:lumOff val="35000"/>
                  </a:schemeClr>
                </a:solidFill>
                <a:latin typeface="+mj-lt"/>
              </a:rPr>
              <a:t>Hino </a:t>
            </a:r>
            <a:r>
              <a:rPr lang="en-ID" sz="1467" dirty="0" err="1">
                <a:solidFill>
                  <a:schemeClr val="tx1">
                    <a:lumMod val="65000"/>
                    <a:lumOff val="35000"/>
                  </a:schemeClr>
                </a:solidFill>
                <a:latin typeface="+mj-lt"/>
              </a:rPr>
              <a:t>Pistoni</a:t>
            </a:r>
            <a:endParaRPr lang="en-US" sz="1467" dirty="0">
              <a:solidFill>
                <a:schemeClr val="tx1">
                  <a:lumMod val="65000"/>
                  <a:lumOff val="35000"/>
                </a:schemeClr>
              </a:solidFill>
              <a:latin typeface="+mj-lt"/>
            </a:endParaRPr>
          </a:p>
        </p:txBody>
      </p:sp>
      <p:sp>
        <p:nvSpPr>
          <p:cNvPr id="46" name="Rectangle 45"/>
          <p:cNvSpPr/>
          <p:nvPr/>
        </p:nvSpPr>
        <p:spPr>
          <a:xfrm>
            <a:off x="903813"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49" name="TextBox 48"/>
          <p:cNvSpPr txBox="1"/>
          <p:nvPr/>
        </p:nvSpPr>
        <p:spPr>
          <a:xfrm>
            <a:off x="4116331" y="4600565"/>
            <a:ext cx="1226041"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Ogi</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Wahyono</a:t>
            </a:r>
            <a:endParaRPr lang="en-US" sz="1467" dirty="0">
              <a:solidFill>
                <a:schemeClr val="tx1">
                  <a:lumMod val="65000"/>
                  <a:lumOff val="35000"/>
                </a:schemeClr>
              </a:solidFill>
              <a:latin typeface="+mj-lt"/>
            </a:endParaRPr>
          </a:p>
        </p:txBody>
      </p:sp>
      <p:sp>
        <p:nvSpPr>
          <p:cNvPr id="56" name="Rectangle 55"/>
          <p:cNvSpPr/>
          <p:nvPr/>
        </p:nvSpPr>
        <p:spPr>
          <a:xfrm>
            <a:off x="3647842"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7" name="TextBox 56"/>
          <p:cNvSpPr txBox="1"/>
          <p:nvPr/>
        </p:nvSpPr>
        <p:spPr>
          <a:xfrm>
            <a:off x="6833288" y="4600565"/>
            <a:ext cx="1266693"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Agus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Bachtiar</a:t>
            </a:r>
            <a:endParaRPr lang="en-US" sz="1467" dirty="0">
              <a:solidFill>
                <a:schemeClr val="tx1">
                  <a:lumMod val="65000"/>
                  <a:lumOff val="35000"/>
                </a:schemeClr>
              </a:solidFill>
              <a:latin typeface="+mj-lt"/>
            </a:endParaRPr>
          </a:p>
        </p:txBody>
      </p:sp>
      <p:sp>
        <p:nvSpPr>
          <p:cNvPr id="58" name="Rectangle 57"/>
          <p:cNvSpPr/>
          <p:nvPr/>
        </p:nvSpPr>
        <p:spPr>
          <a:xfrm>
            <a:off x="6385126"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9" name="TextBox 58"/>
          <p:cNvSpPr txBox="1"/>
          <p:nvPr/>
        </p:nvSpPr>
        <p:spPr>
          <a:xfrm>
            <a:off x="9545021" y="4600565"/>
            <a:ext cx="1317798"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Azis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Yustandar</a:t>
            </a:r>
            <a:endParaRPr lang="en-US" sz="1467" dirty="0">
              <a:solidFill>
                <a:schemeClr val="tx1">
                  <a:lumMod val="65000"/>
                  <a:lumOff val="35000"/>
                </a:schemeClr>
              </a:solidFill>
              <a:latin typeface="+mj-lt"/>
            </a:endParaRPr>
          </a:p>
        </p:txBody>
      </p:sp>
      <p:sp>
        <p:nvSpPr>
          <p:cNvPr id="60" name="Rectangle 59"/>
          <p:cNvSpPr/>
          <p:nvPr/>
        </p:nvSpPr>
        <p:spPr>
          <a:xfrm>
            <a:off x="9122410"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nvGrpSpPr>
          <p:cNvPr id="65" name="Group 64"/>
          <p:cNvGrpSpPr/>
          <p:nvPr/>
        </p:nvGrpSpPr>
        <p:grpSpPr>
          <a:xfrm>
            <a:off x="5791443" y="2989404"/>
            <a:ext cx="609111" cy="91929"/>
            <a:chOff x="8921264" y="5631744"/>
            <a:chExt cx="870714" cy="131411"/>
          </a:xfrm>
        </p:grpSpPr>
        <p:sp>
          <p:nvSpPr>
            <p:cNvPr id="66" name="Oval 6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7" name="Oval 6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9" name="Oval 6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0" name="Oval 6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1" name="Group 70"/>
          <p:cNvGrpSpPr/>
          <p:nvPr/>
        </p:nvGrpSpPr>
        <p:grpSpPr>
          <a:xfrm>
            <a:off x="3060943" y="2989404"/>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8534643" y="2989404"/>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11252443" y="2989404"/>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305043" y="2989404"/>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4" name="Picture Placeholder 13"/>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4286" r="24286"/>
          <a:stretch>
            <a:fillRect/>
          </a:stretch>
        </p:blipFill>
        <p:spPr/>
      </p:pic>
      <p:pic>
        <p:nvPicPr>
          <p:cNvPr id="15" name="Picture Placeholder 14"/>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6" name="Picture Placeholder 15"/>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4266" r="24266"/>
          <a:stretch>
            <a:fillRect/>
          </a:stretch>
        </p:blipFill>
        <p:spPr/>
      </p:pic>
    </p:spTree>
    <p:extLst>
      <p:ext uri="{BB962C8B-B14F-4D97-AF65-F5344CB8AC3E}">
        <p14:creationId xmlns:p14="http://schemas.microsoft.com/office/powerpoint/2010/main" val="2655015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TextBox 60"/>
          <p:cNvSpPr txBox="1"/>
          <p:nvPr/>
        </p:nvSpPr>
        <p:spPr>
          <a:xfrm>
            <a:off x="949571" y="587093"/>
            <a:ext cx="3293915" cy="523220"/>
          </a:xfrm>
          <a:prstGeom prst="rect">
            <a:avLst/>
          </a:prstGeom>
          <a:noFill/>
        </p:spPr>
        <p:txBody>
          <a:bodyPr wrap="none" rtlCol="0">
            <a:spAutoFit/>
          </a:bodyPr>
          <a:lstStyle/>
          <a:p>
            <a:r>
              <a:rPr lang="en-ID" sz="2800" dirty="0">
                <a:solidFill>
                  <a:schemeClr val="tx1">
                    <a:lumMod val="65000"/>
                    <a:lumOff val="35000"/>
                  </a:schemeClr>
                </a:solidFill>
                <a:latin typeface="+mj-lt"/>
              </a:rPr>
              <a:t>Meet </a:t>
            </a:r>
            <a:r>
              <a:rPr lang="en-ID" sz="2800" dirty="0" err="1">
                <a:solidFill>
                  <a:schemeClr val="tx1">
                    <a:lumMod val="65000"/>
                    <a:lumOff val="35000"/>
                  </a:schemeClr>
                </a:solidFill>
                <a:latin typeface="+mj-lt"/>
              </a:rPr>
              <a:t>Jhony</a:t>
            </a:r>
            <a:r>
              <a:rPr lang="en-ID" sz="2800" dirty="0">
                <a:solidFill>
                  <a:schemeClr val="tx1">
                    <a:lumMod val="65000"/>
                    <a:lumOff val="35000"/>
                  </a:schemeClr>
                </a:solidFill>
                <a:latin typeface="+mj-lt"/>
              </a:rPr>
              <a:t> Iskandar</a:t>
            </a:r>
          </a:p>
        </p:txBody>
      </p:sp>
      <p:sp>
        <p:nvSpPr>
          <p:cNvPr id="62" name="TextBox 61"/>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3" name="Group 62"/>
          <p:cNvGrpSpPr/>
          <p:nvPr/>
        </p:nvGrpSpPr>
        <p:grpSpPr>
          <a:xfrm>
            <a:off x="1037959" y="1541604"/>
            <a:ext cx="609111" cy="91929"/>
            <a:chOff x="8921264" y="5631744"/>
            <a:chExt cx="870714" cy="131411"/>
          </a:xfrm>
        </p:grpSpPr>
        <p:sp>
          <p:nvSpPr>
            <p:cNvPr id="64" name="Oval 63"/>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2" name="Oval 7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3" name="Oval 7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4" name="Oval 7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75" name="Oval 7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76" name="Text Placeholder 4"/>
          <p:cNvSpPr txBox="1">
            <a:spLocks/>
          </p:cNvSpPr>
          <p:nvPr/>
        </p:nvSpPr>
        <p:spPr>
          <a:xfrm>
            <a:off x="1051080" y="2210227"/>
            <a:ext cx="2737149"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DESIGN DIRECTOR</a:t>
            </a:r>
          </a:p>
        </p:txBody>
      </p:sp>
      <p:sp>
        <p:nvSpPr>
          <p:cNvPr id="77" name="Shape 500"/>
          <p:cNvSpPr/>
          <p:nvPr/>
        </p:nvSpPr>
        <p:spPr>
          <a:xfrm flipH="1" flipV="1">
            <a:off x="4683053" y="2893467"/>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8" name="Shape 501"/>
          <p:cNvSpPr/>
          <p:nvPr/>
        </p:nvSpPr>
        <p:spPr>
          <a:xfrm flipH="1">
            <a:off x="4683053" y="2893467"/>
            <a:ext cx="1385511"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9" name="Shape 504"/>
          <p:cNvSpPr/>
          <p:nvPr/>
        </p:nvSpPr>
        <p:spPr>
          <a:xfrm flipH="1">
            <a:off x="4683053" y="3666350"/>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0" name="Shape 505"/>
          <p:cNvSpPr/>
          <p:nvPr/>
        </p:nvSpPr>
        <p:spPr>
          <a:xfrm flipH="1">
            <a:off x="4683053" y="3666350"/>
            <a:ext cx="2183552"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1" name="Shape 508"/>
          <p:cNvSpPr/>
          <p:nvPr/>
        </p:nvSpPr>
        <p:spPr>
          <a:xfrm flipH="1">
            <a:off x="4683053" y="4431691"/>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5" name="Shape 509"/>
          <p:cNvSpPr/>
          <p:nvPr/>
        </p:nvSpPr>
        <p:spPr>
          <a:xfrm flipH="1">
            <a:off x="4683053" y="4431691"/>
            <a:ext cx="978769"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6" name="Shape 512"/>
          <p:cNvSpPr/>
          <p:nvPr/>
        </p:nvSpPr>
        <p:spPr>
          <a:xfrm flipH="1">
            <a:off x="4683053" y="5204574"/>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7" name="Shape 513"/>
          <p:cNvSpPr/>
          <p:nvPr/>
        </p:nvSpPr>
        <p:spPr>
          <a:xfrm flipH="1">
            <a:off x="4683053" y="5204574"/>
            <a:ext cx="1510864"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8" name="Text Placeholder 5"/>
          <p:cNvSpPr txBox="1">
            <a:spLocks/>
          </p:cNvSpPr>
          <p:nvPr/>
        </p:nvSpPr>
        <p:spPr>
          <a:xfrm>
            <a:off x="4683053" y="265692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PHOTOSHOP</a:t>
            </a:r>
          </a:p>
        </p:txBody>
      </p:sp>
      <p:sp>
        <p:nvSpPr>
          <p:cNvPr id="109" name="Text Placeholder 5"/>
          <p:cNvSpPr txBox="1">
            <a:spLocks/>
          </p:cNvSpPr>
          <p:nvPr/>
        </p:nvSpPr>
        <p:spPr>
          <a:xfrm>
            <a:off x="5884170" y="3028089"/>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95000"/>
                    <a:lumOff val="5000"/>
                  </a:schemeClr>
                </a:solidFill>
              </a:rPr>
              <a:t>50%</a:t>
            </a:r>
          </a:p>
        </p:txBody>
      </p:sp>
      <p:sp>
        <p:nvSpPr>
          <p:cNvPr id="110" name="Text Placeholder 5"/>
          <p:cNvSpPr txBox="1">
            <a:spLocks/>
          </p:cNvSpPr>
          <p:nvPr/>
        </p:nvSpPr>
        <p:spPr>
          <a:xfrm>
            <a:off x="4683053" y="342988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ILLUSTRATOR</a:t>
            </a:r>
          </a:p>
        </p:txBody>
      </p:sp>
      <p:sp>
        <p:nvSpPr>
          <p:cNvPr id="111" name="Text Placeholder 5"/>
          <p:cNvSpPr txBox="1">
            <a:spLocks/>
          </p:cNvSpPr>
          <p:nvPr/>
        </p:nvSpPr>
        <p:spPr>
          <a:xfrm>
            <a:off x="6657251" y="3809603"/>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80%</a:t>
            </a:r>
          </a:p>
        </p:txBody>
      </p:sp>
      <p:sp>
        <p:nvSpPr>
          <p:cNvPr id="112" name="Text Placeholder 5"/>
          <p:cNvSpPr txBox="1">
            <a:spLocks/>
          </p:cNvSpPr>
          <p:nvPr/>
        </p:nvSpPr>
        <p:spPr>
          <a:xfrm>
            <a:off x="4683053" y="4202771"/>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INDESIGN</a:t>
            </a:r>
          </a:p>
        </p:txBody>
      </p:sp>
      <p:sp>
        <p:nvSpPr>
          <p:cNvPr id="113" name="Text Placeholder 5"/>
          <p:cNvSpPr txBox="1">
            <a:spLocks/>
          </p:cNvSpPr>
          <p:nvPr/>
        </p:nvSpPr>
        <p:spPr>
          <a:xfrm>
            <a:off x="5445671" y="4574865"/>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30%</a:t>
            </a:r>
          </a:p>
        </p:txBody>
      </p:sp>
      <p:sp>
        <p:nvSpPr>
          <p:cNvPr id="114" name="Text Placeholder 5"/>
          <p:cNvSpPr txBox="1">
            <a:spLocks/>
          </p:cNvSpPr>
          <p:nvPr/>
        </p:nvSpPr>
        <p:spPr>
          <a:xfrm>
            <a:off x="4683053" y="4967102"/>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LAYOUTING</a:t>
            </a:r>
          </a:p>
        </p:txBody>
      </p:sp>
      <p:sp>
        <p:nvSpPr>
          <p:cNvPr id="115" name="Text Placeholder 5"/>
          <p:cNvSpPr txBox="1">
            <a:spLocks/>
          </p:cNvSpPr>
          <p:nvPr/>
        </p:nvSpPr>
        <p:spPr>
          <a:xfrm>
            <a:off x="5986691" y="5339196"/>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60%</a:t>
            </a:r>
          </a:p>
        </p:txBody>
      </p:sp>
      <p:sp>
        <p:nvSpPr>
          <p:cNvPr id="116" name="Rectangle 115"/>
          <p:cNvSpPr/>
          <p:nvPr/>
        </p:nvSpPr>
        <p:spPr>
          <a:xfrm>
            <a:off x="981223" y="2638969"/>
            <a:ext cx="2670433" cy="2585323"/>
          </a:xfrm>
          <a:prstGeom prst="rect">
            <a:avLst/>
          </a:prstGeom>
        </p:spPr>
        <p:txBody>
          <a:bodyPr wrap="square">
            <a:spAutoFit/>
          </a:bodyPr>
          <a:lstStyle/>
          <a:p>
            <a:pPr algn="just">
              <a:lnSpc>
                <a:spcPct val="150000"/>
              </a:lnSpc>
            </a:pPr>
            <a:r>
              <a:rPr lang="id-ID" sz="1200" dirty="0">
                <a:solidFill>
                  <a:schemeClr val="tx1">
                    <a:lumMod val="85000"/>
                    <a:lumOff val="15000"/>
                  </a:schemeClr>
                </a:solidFill>
              </a:rPr>
              <a:t>Bring your business to the next Level with Powerfull presentation material for all business and personal presentation, Suitable for all categories business and personal presentation </a:t>
            </a:r>
            <a:r>
              <a:rPr lang="en-US" sz="1200" dirty="0">
                <a:solidFill>
                  <a:schemeClr val="tx1">
                    <a:lumMod val="85000"/>
                    <a:lumOff val="15000"/>
                  </a:schemeClr>
                </a:solidFill>
              </a:rPr>
              <a:t>If you are going to use a passage of </a:t>
            </a:r>
            <a:r>
              <a:rPr lang="en-US" sz="1200" dirty="0" err="1">
                <a:solidFill>
                  <a:schemeClr val="tx1">
                    <a:lumMod val="85000"/>
                    <a:lumOff val="15000"/>
                  </a:schemeClr>
                </a:solidFill>
              </a:rPr>
              <a:t>Lorem</a:t>
            </a:r>
            <a:r>
              <a:rPr lang="en-US" sz="1200" dirty="0">
                <a:solidFill>
                  <a:schemeClr val="tx1">
                    <a:lumMod val="85000"/>
                    <a:lumOff val="15000"/>
                  </a:schemeClr>
                </a:solidFill>
              </a:rPr>
              <a:t> </a:t>
            </a:r>
            <a:r>
              <a:rPr lang="en-US" sz="1200" dirty="0" err="1">
                <a:solidFill>
                  <a:schemeClr val="tx1">
                    <a:lumMod val="85000"/>
                    <a:lumOff val="15000"/>
                  </a:schemeClr>
                </a:solidFill>
              </a:rPr>
              <a:t>Ipsum</a:t>
            </a:r>
            <a:r>
              <a:rPr lang="id-ID" sz="1200" dirty="0">
                <a:solidFill>
                  <a:schemeClr val="tx1">
                    <a:lumMod val="85000"/>
                    <a:lumOff val="15000"/>
                  </a:schemeClr>
                </a:solidFill>
              </a:rPr>
              <a:t> Soufflé liquorice bonbon tart cookie chocolate cake gummies. </a:t>
            </a:r>
          </a:p>
        </p:txBody>
      </p:sp>
      <p:sp>
        <p:nvSpPr>
          <p:cNvPr id="117" name="Text Placeholder 4"/>
          <p:cNvSpPr txBox="1">
            <a:spLocks/>
          </p:cNvSpPr>
          <p:nvPr/>
        </p:nvSpPr>
        <p:spPr>
          <a:xfrm>
            <a:off x="4641298" y="2210227"/>
            <a:ext cx="2285935"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SKILLS</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902" r="21902"/>
          <a:stretch>
            <a:fillRect/>
          </a:stretch>
        </p:blipFill>
        <p:spPr>
          <a:solidFill>
            <a:schemeClr val="accent2"/>
          </a:solidFill>
        </p:spPr>
      </p:pic>
    </p:spTree>
    <p:extLst>
      <p:ext uri="{BB962C8B-B14F-4D97-AF65-F5344CB8AC3E}">
        <p14:creationId xmlns:p14="http://schemas.microsoft.com/office/powerpoint/2010/main" val="447851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66710" y="587093"/>
            <a:ext cx="225863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Circle Process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4" name="Group 13"/>
          <p:cNvGrpSpPr/>
          <p:nvPr/>
        </p:nvGrpSpPr>
        <p:grpSpPr>
          <a:xfrm>
            <a:off x="952796" y="2388783"/>
            <a:ext cx="5180799" cy="2883137"/>
            <a:chOff x="955215" y="2735226"/>
            <a:chExt cx="4574728" cy="3208598"/>
          </a:xfrm>
        </p:grpSpPr>
        <p:cxnSp>
          <p:nvCxnSpPr>
            <p:cNvPr id="15" name="Straight Connector 14"/>
            <p:cNvCxnSpPr/>
            <p:nvPr/>
          </p:nvCxnSpPr>
          <p:spPr>
            <a:xfrm>
              <a:off x="1394034" y="2735226"/>
              <a:ext cx="0" cy="3086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94034" y="5821906"/>
              <a:ext cx="413590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94034" y="530120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394034" y="4820192"/>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394034" y="4339180"/>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94034" y="3858168"/>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394034" y="337715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32368" y="5635556"/>
              <a:ext cx="240915" cy="308268"/>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23" name="TextBox 22"/>
            <p:cNvSpPr txBox="1"/>
            <p:nvPr/>
          </p:nvSpPr>
          <p:spPr>
            <a:xfrm>
              <a:off x="993786" y="5152535"/>
              <a:ext cx="318765" cy="308268"/>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24" name="TextBox 23"/>
            <p:cNvSpPr txBox="1"/>
            <p:nvPr/>
          </p:nvSpPr>
          <p:spPr>
            <a:xfrm>
              <a:off x="993786" y="4669517"/>
              <a:ext cx="318765" cy="308268"/>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25" name="TextBox 24"/>
            <p:cNvSpPr txBox="1"/>
            <p:nvPr/>
          </p:nvSpPr>
          <p:spPr>
            <a:xfrm>
              <a:off x="993786" y="4186497"/>
              <a:ext cx="318765" cy="308268"/>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26" name="TextBox 25"/>
            <p:cNvSpPr txBox="1"/>
            <p:nvPr/>
          </p:nvSpPr>
          <p:spPr>
            <a:xfrm>
              <a:off x="993786" y="3703477"/>
              <a:ext cx="318765" cy="308268"/>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27" name="TextBox 26"/>
            <p:cNvSpPr txBox="1"/>
            <p:nvPr/>
          </p:nvSpPr>
          <p:spPr>
            <a:xfrm>
              <a:off x="955215" y="3220457"/>
              <a:ext cx="396616" cy="308268"/>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grpSp>
        <p:nvGrpSpPr>
          <p:cNvPr id="28" name="Group 27"/>
          <p:cNvGrpSpPr/>
          <p:nvPr/>
        </p:nvGrpSpPr>
        <p:grpSpPr>
          <a:xfrm>
            <a:off x="1729321" y="3737978"/>
            <a:ext cx="501907" cy="1424396"/>
            <a:chOff x="1296990" y="2803483"/>
            <a:chExt cx="376430" cy="1068297"/>
          </a:xfrm>
        </p:grpSpPr>
        <p:grpSp>
          <p:nvGrpSpPr>
            <p:cNvPr id="29" name="Group 28"/>
            <p:cNvGrpSpPr/>
            <p:nvPr/>
          </p:nvGrpSpPr>
          <p:grpSpPr>
            <a:xfrm>
              <a:off x="1296990" y="2803483"/>
              <a:ext cx="376430" cy="1068297"/>
              <a:chOff x="1645854" y="3252743"/>
              <a:chExt cx="362057" cy="1294988"/>
            </a:xfrm>
          </p:grpSpPr>
          <p:grpSp>
            <p:nvGrpSpPr>
              <p:cNvPr id="31" name="Group 30"/>
              <p:cNvGrpSpPr/>
              <p:nvPr/>
            </p:nvGrpSpPr>
            <p:grpSpPr>
              <a:xfrm>
                <a:off x="1682063" y="3792142"/>
                <a:ext cx="289643" cy="755589"/>
                <a:chOff x="1796916" y="3491985"/>
                <a:chExt cx="404701" cy="1055742"/>
              </a:xfrm>
            </p:grpSpPr>
            <p:grpSp>
              <p:nvGrpSpPr>
                <p:cNvPr id="37" name="Group 36"/>
                <p:cNvGrpSpPr/>
                <p:nvPr/>
              </p:nvGrpSpPr>
              <p:grpSpPr>
                <a:xfrm>
                  <a:off x="1796916" y="4242001"/>
                  <a:ext cx="404701" cy="305726"/>
                  <a:chOff x="1597026" y="5084763"/>
                  <a:chExt cx="876300" cy="661988"/>
                </a:xfrm>
              </p:grpSpPr>
              <p:grpSp>
                <p:nvGrpSpPr>
                  <p:cNvPr id="40" name="Group 39"/>
                  <p:cNvGrpSpPr/>
                  <p:nvPr/>
                </p:nvGrpSpPr>
                <p:grpSpPr>
                  <a:xfrm>
                    <a:off x="1597026" y="5084763"/>
                    <a:ext cx="876300" cy="661988"/>
                    <a:chOff x="1597026" y="5084763"/>
                    <a:chExt cx="876300" cy="661988"/>
                  </a:xfrm>
                </p:grpSpPr>
                <p:sp>
                  <p:nvSpPr>
                    <p:cNvPr id="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41" name="Group 40"/>
                  <p:cNvGrpSpPr/>
                  <p:nvPr/>
                </p:nvGrpSpPr>
                <p:grpSpPr>
                  <a:xfrm>
                    <a:off x="1911351" y="5559425"/>
                    <a:ext cx="247650" cy="187325"/>
                    <a:chOff x="1911351" y="5559425"/>
                    <a:chExt cx="247650" cy="187325"/>
                  </a:xfrm>
                </p:grpSpPr>
                <p:sp>
                  <p:nvSpPr>
                    <p:cNvPr id="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8" name="Freeform 37"/>
                <p:cNvSpPr>
                  <a:spLocks/>
                </p:cNvSpPr>
                <p:nvPr/>
              </p:nvSpPr>
              <p:spPr bwMode="auto">
                <a:xfrm>
                  <a:off x="2171558" y="3491985"/>
                  <a:ext cx="28593" cy="75148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9" name="Freeform 38"/>
                <p:cNvSpPr>
                  <a:spLocks/>
                </p:cNvSpPr>
                <p:nvPr/>
              </p:nvSpPr>
              <p:spPr bwMode="auto">
                <a:xfrm>
                  <a:off x="1799115" y="3491985"/>
                  <a:ext cx="372442" cy="75148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32" name="Group 31"/>
              <p:cNvGrpSpPr/>
              <p:nvPr/>
            </p:nvGrpSpPr>
            <p:grpSpPr>
              <a:xfrm>
                <a:off x="1645854" y="3252743"/>
                <a:ext cx="362057" cy="539407"/>
                <a:chOff x="1746328" y="2738302"/>
                <a:chExt cx="505877" cy="753683"/>
              </a:xfrm>
            </p:grpSpPr>
            <p:sp>
              <p:nvSpPr>
                <p:cNvPr id="33" name="Freeform 27"/>
                <p:cNvSpPr>
                  <a:spLocks/>
                </p:cNvSpPr>
                <p:nvPr/>
              </p:nvSpPr>
              <p:spPr bwMode="auto">
                <a:xfrm>
                  <a:off x="1746328" y="2738302"/>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28"/>
                <p:cNvSpPr>
                  <a:spLocks/>
                </p:cNvSpPr>
                <p:nvPr/>
              </p:nvSpPr>
              <p:spPr bwMode="auto">
                <a:xfrm>
                  <a:off x="2005132" y="2738302"/>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5"/>
                <p:cNvSpPr>
                  <a:spLocks/>
                </p:cNvSpPr>
                <p:nvPr/>
              </p:nvSpPr>
              <p:spPr bwMode="auto">
                <a:xfrm>
                  <a:off x="1746328" y="2738302"/>
                  <a:ext cx="453823" cy="753683"/>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6" name="Freeform 36"/>
                <p:cNvSpPr>
                  <a:spLocks/>
                </p:cNvSpPr>
                <p:nvPr/>
              </p:nvSpPr>
              <p:spPr bwMode="auto">
                <a:xfrm>
                  <a:off x="1799115" y="3225850"/>
                  <a:ext cx="372442"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0" name="TextBox 29"/>
            <p:cNvSpPr txBox="1"/>
            <p:nvPr/>
          </p:nvSpPr>
          <p:spPr>
            <a:xfrm>
              <a:off x="1298131" y="2817774"/>
              <a:ext cx="374141" cy="207749"/>
            </a:xfrm>
            <a:prstGeom prst="rect">
              <a:avLst/>
            </a:prstGeom>
            <a:noFill/>
          </p:spPr>
          <p:txBody>
            <a:bodyPr wrap="none" rtlCol="0" anchor="ctr">
              <a:spAutoFit/>
            </a:bodyPr>
            <a:lstStyle/>
            <a:p>
              <a:pPr algn="ctr"/>
              <a:r>
                <a:rPr lang="id-ID" sz="1200" b="1" dirty="0">
                  <a:solidFill>
                    <a:schemeClr val="bg1">
                      <a:lumMod val="50000"/>
                    </a:schemeClr>
                  </a:solidFill>
                </a:rPr>
                <a:t>50</a:t>
              </a:r>
              <a:r>
                <a:rPr lang="en-US" sz="1200" b="1" dirty="0">
                  <a:solidFill>
                    <a:schemeClr val="bg1">
                      <a:lumMod val="50000"/>
                    </a:schemeClr>
                  </a:solidFill>
                </a:rPr>
                <a:t>%</a:t>
              </a:r>
            </a:p>
          </p:txBody>
        </p:sp>
      </p:grpSp>
      <p:grpSp>
        <p:nvGrpSpPr>
          <p:cNvPr id="48" name="Group 47"/>
          <p:cNvGrpSpPr/>
          <p:nvPr/>
        </p:nvGrpSpPr>
        <p:grpSpPr>
          <a:xfrm>
            <a:off x="2481049" y="4021309"/>
            <a:ext cx="514459" cy="1141056"/>
            <a:chOff x="1860785" y="3015982"/>
            <a:chExt cx="385844" cy="855792"/>
          </a:xfrm>
        </p:grpSpPr>
        <p:grpSp>
          <p:nvGrpSpPr>
            <p:cNvPr id="49" name="Group 48"/>
            <p:cNvGrpSpPr/>
            <p:nvPr/>
          </p:nvGrpSpPr>
          <p:grpSpPr>
            <a:xfrm>
              <a:off x="1870200" y="3015982"/>
              <a:ext cx="376429" cy="855792"/>
              <a:chOff x="2197179" y="3510335"/>
              <a:chExt cx="362056" cy="1037390"/>
            </a:xfrm>
          </p:grpSpPr>
          <p:grpSp>
            <p:nvGrpSpPr>
              <p:cNvPr id="51" name="Group 50"/>
              <p:cNvGrpSpPr/>
              <p:nvPr/>
            </p:nvGrpSpPr>
            <p:grpSpPr>
              <a:xfrm>
                <a:off x="2233390" y="4048805"/>
                <a:ext cx="289643" cy="498920"/>
                <a:chOff x="2567251" y="3850611"/>
                <a:chExt cx="404701" cy="697113"/>
              </a:xfrm>
            </p:grpSpPr>
            <p:grpSp>
              <p:nvGrpSpPr>
                <p:cNvPr id="57" name="Group 56"/>
                <p:cNvGrpSpPr/>
                <p:nvPr/>
              </p:nvGrpSpPr>
              <p:grpSpPr>
                <a:xfrm>
                  <a:off x="2567251" y="4241999"/>
                  <a:ext cx="404701" cy="305725"/>
                  <a:chOff x="1597026" y="5084763"/>
                  <a:chExt cx="876300" cy="661988"/>
                </a:xfrm>
              </p:grpSpPr>
              <p:grpSp>
                <p:nvGrpSpPr>
                  <p:cNvPr id="60" name="Group 59"/>
                  <p:cNvGrpSpPr/>
                  <p:nvPr/>
                </p:nvGrpSpPr>
                <p:grpSpPr>
                  <a:xfrm>
                    <a:off x="1597026" y="5084763"/>
                    <a:ext cx="876300" cy="661988"/>
                    <a:chOff x="1597026" y="5084763"/>
                    <a:chExt cx="876300" cy="661988"/>
                  </a:xfrm>
                </p:grpSpPr>
                <p:sp>
                  <p:nvSpPr>
                    <p:cNvPr id="6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61" name="Group 60"/>
                  <p:cNvGrpSpPr/>
                  <p:nvPr/>
                </p:nvGrpSpPr>
                <p:grpSpPr>
                  <a:xfrm>
                    <a:off x="1911351" y="5559425"/>
                    <a:ext cx="247650" cy="187325"/>
                    <a:chOff x="1911351" y="5559425"/>
                    <a:chExt cx="247650" cy="187325"/>
                  </a:xfrm>
                </p:grpSpPr>
                <p:sp>
                  <p:nvSpPr>
                    <p:cNvPr id="6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8" name="Freeform 37"/>
                <p:cNvSpPr>
                  <a:spLocks/>
                </p:cNvSpPr>
                <p:nvPr/>
              </p:nvSpPr>
              <p:spPr bwMode="auto">
                <a:xfrm>
                  <a:off x="2941893" y="3850611"/>
                  <a:ext cx="28594" cy="39285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38"/>
                <p:cNvSpPr>
                  <a:spLocks/>
                </p:cNvSpPr>
                <p:nvPr/>
              </p:nvSpPr>
              <p:spPr bwMode="auto">
                <a:xfrm>
                  <a:off x="2569450" y="3850611"/>
                  <a:ext cx="372443" cy="39285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52" name="Group 51"/>
              <p:cNvGrpSpPr/>
              <p:nvPr/>
            </p:nvGrpSpPr>
            <p:grpSpPr>
              <a:xfrm>
                <a:off x="2197179" y="3510335"/>
                <a:ext cx="362056" cy="539408"/>
                <a:chOff x="2516663" y="3098238"/>
                <a:chExt cx="505877" cy="753684"/>
              </a:xfrm>
            </p:grpSpPr>
            <p:sp>
              <p:nvSpPr>
                <p:cNvPr id="5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0" name="TextBox 49"/>
            <p:cNvSpPr txBox="1"/>
            <p:nvPr/>
          </p:nvSpPr>
          <p:spPr>
            <a:xfrm>
              <a:off x="1860785" y="3042189"/>
              <a:ext cx="374141" cy="207749"/>
            </a:xfrm>
            <a:prstGeom prst="rect">
              <a:avLst/>
            </a:prstGeom>
            <a:noFill/>
          </p:spPr>
          <p:txBody>
            <a:bodyPr wrap="none" rtlCol="0" anchor="ctr">
              <a:spAutoFit/>
            </a:bodyPr>
            <a:lstStyle/>
            <a:p>
              <a:pPr algn="ctr"/>
              <a:r>
                <a:rPr lang="en-US" sz="1200" b="1" dirty="0">
                  <a:solidFill>
                    <a:schemeClr val="bg1">
                      <a:lumMod val="50000"/>
                    </a:schemeClr>
                  </a:solidFill>
                </a:rPr>
                <a:t>30%</a:t>
              </a:r>
            </a:p>
          </p:txBody>
        </p:sp>
      </p:grpSp>
      <p:grpSp>
        <p:nvGrpSpPr>
          <p:cNvPr id="68" name="Group 67"/>
          <p:cNvGrpSpPr/>
          <p:nvPr/>
        </p:nvGrpSpPr>
        <p:grpSpPr>
          <a:xfrm>
            <a:off x="3344051" y="3010151"/>
            <a:ext cx="528539" cy="2152221"/>
            <a:chOff x="2508036" y="2257614"/>
            <a:chExt cx="396404" cy="1614166"/>
          </a:xfrm>
        </p:grpSpPr>
        <p:grpSp>
          <p:nvGrpSpPr>
            <p:cNvPr id="69" name="Group 3"/>
            <p:cNvGrpSpPr/>
            <p:nvPr/>
          </p:nvGrpSpPr>
          <p:grpSpPr>
            <a:xfrm>
              <a:off x="2528012" y="2257614"/>
              <a:ext cx="376428" cy="1614166"/>
              <a:chOff x="2829873" y="2591040"/>
              <a:chExt cx="362055" cy="1956691"/>
            </a:xfrm>
          </p:grpSpPr>
          <p:grpSp>
            <p:nvGrpSpPr>
              <p:cNvPr id="71" name="Group 70"/>
              <p:cNvGrpSpPr/>
              <p:nvPr/>
            </p:nvGrpSpPr>
            <p:grpSpPr>
              <a:xfrm>
                <a:off x="2866083" y="3130447"/>
                <a:ext cx="289643" cy="1417284"/>
                <a:chOff x="3337586" y="2567437"/>
                <a:chExt cx="404701" cy="1980291"/>
              </a:xfrm>
            </p:grpSpPr>
            <p:grpSp>
              <p:nvGrpSpPr>
                <p:cNvPr id="77" name="Group 76"/>
                <p:cNvGrpSpPr/>
                <p:nvPr/>
              </p:nvGrpSpPr>
              <p:grpSpPr>
                <a:xfrm>
                  <a:off x="3337586" y="4242003"/>
                  <a:ext cx="404701" cy="305725"/>
                  <a:chOff x="1597026" y="5084763"/>
                  <a:chExt cx="876300" cy="661988"/>
                </a:xfrm>
              </p:grpSpPr>
              <p:grpSp>
                <p:nvGrpSpPr>
                  <p:cNvPr id="80" name="Group 79"/>
                  <p:cNvGrpSpPr/>
                  <p:nvPr/>
                </p:nvGrpSpPr>
                <p:grpSpPr>
                  <a:xfrm>
                    <a:off x="1597026" y="5084763"/>
                    <a:ext cx="876300" cy="661988"/>
                    <a:chOff x="1597026" y="5084763"/>
                    <a:chExt cx="876300" cy="661988"/>
                  </a:xfrm>
                </p:grpSpPr>
                <p:sp>
                  <p:nvSpPr>
                    <p:cNvPr id="8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81" name="Group 80"/>
                  <p:cNvGrpSpPr/>
                  <p:nvPr/>
                </p:nvGrpSpPr>
                <p:grpSpPr>
                  <a:xfrm>
                    <a:off x="1911351" y="5559425"/>
                    <a:ext cx="247650" cy="187325"/>
                    <a:chOff x="1911351" y="5559425"/>
                    <a:chExt cx="247650" cy="187325"/>
                  </a:xfrm>
                </p:grpSpPr>
                <p:sp>
                  <p:nvSpPr>
                    <p:cNvPr id="8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8" name="Freeform 37"/>
                <p:cNvSpPr>
                  <a:spLocks/>
                </p:cNvSpPr>
                <p:nvPr/>
              </p:nvSpPr>
              <p:spPr bwMode="auto">
                <a:xfrm>
                  <a:off x="3712228" y="2567437"/>
                  <a:ext cx="28595" cy="16760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38"/>
                <p:cNvSpPr>
                  <a:spLocks/>
                </p:cNvSpPr>
                <p:nvPr/>
              </p:nvSpPr>
              <p:spPr bwMode="auto">
                <a:xfrm>
                  <a:off x="3339785" y="2567437"/>
                  <a:ext cx="372443" cy="16760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2" name="Group 71"/>
              <p:cNvGrpSpPr/>
              <p:nvPr/>
            </p:nvGrpSpPr>
            <p:grpSpPr>
              <a:xfrm>
                <a:off x="2829873" y="2591040"/>
                <a:ext cx="362055" cy="539409"/>
                <a:chOff x="3286998" y="2355930"/>
                <a:chExt cx="505877" cy="753684"/>
              </a:xfrm>
            </p:grpSpPr>
            <p:sp>
              <p:nvSpPr>
                <p:cNvPr id="73" name="Freeform 27"/>
                <p:cNvSpPr>
                  <a:spLocks/>
                </p:cNvSpPr>
                <p:nvPr/>
              </p:nvSpPr>
              <p:spPr bwMode="auto">
                <a:xfrm>
                  <a:off x="3286998" y="2355930"/>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74" name="Freeform 28"/>
                <p:cNvSpPr>
                  <a:spLocks/>
                </p:cNvSpPr>
                <p:nvPr/>
              </p:nvSpPr>
              <p:spPr bwMode="auto">
                <a:xfrm>
                  <a:off x="3545802" y="2355930"/>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35"/>
                <p:cNvSpPr>
                  <a:spLocks/>
                </p:cNvSpPr>
                <p:nvPr/>
              </p:nvSpPr>
              <p:spPr bwMode="auto">
                <a:xfrm>
                  <a:off x="3286998" y="2355930"/>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36"/>
                <p:cNvSpPr>
                  <a:spLocks/>
                </p:cNvSpPr>
                <p:nvPr/>
              </p:nvSpPr>
              <p:spPr bwMode="auto">
                <a:xfrm>
                  <a:off x="3339785" y="2843478"/>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0" name="TextBox 69"/>
            <p:cNvSpPr txBox="1"/>
            <p:nvPr/>
          </p:nvSpPr>
          <p:spPr>
            <a:xfrm>
              <a:off x="2508036" y="2273061"/>
              <a:ext cx="374141" cy="207749"/>
            </a:xfrm>
            <a:prstGeom prst="rect">
              <a:avLst/>
            </a:prstGeom>
            <a:noFill/>
          </p:spPr>
          <p:txBody>
            <a:bodyPr wrap="none" rtlCol="0" anchor="ctr">
              <a:spAutoFit/>
            </a:bodyPr>
            <a:lstStyle/>
            <a:p>
              <a:pPr algn="ctr"/>
              <a:r>
                <a:rPr lang="id-ID" sz="1200" b="1" dirty="0">
                  <a:solidFill>
                    <a:schemeClr val="bg1">
                      <a:lumMod val="50000"/>
                    </a:schemeClr>
                  </a:solidFill>
                </a:rPr>
                <a:t>75</a:t>
              </a:r>
              <a:r>
                <a:rPr lang="en-US" sz="1200" b="1" dirty="0">
                  <a:solidFill>
                    <a:schemeClr val="bg1">
                      <a:lumMod val="50000"/>
                    </a:schemeClr>
                  </a:solidFill>
                </a:rPr>
                <a:t>%</a:t>
              </a:r>
            </a:p>
          </p:txBody>
        </p:sp>
      </p:grpSp>
      <p:grpSp>
        <p:nvGrpSpPr>
          <p:cNvPr id="88" name="Group 87"/>
          <p:cNvGrpSpPr/>
          <p:nvPr/>
        </p:nvGrpSpPr>
        <p:grpSpPr>
          <a:xfrm>
            <a:off x="4144821" y="3676735"/>
            <a:ext cx="514461" cy="1485635"/>
            <a:chOff x="3108617" y="2757551"/>
            <a:chExt cx="385846" cy="1114226"/>
          </a:xfrm>
        </p:grpSpPr>
        <p:grpSp>
          <p:nvGrpSpPr>
            <p:cNvPr id="89" name="Group 4"/>
            <p:cNvGrpSpPr/>
            <p:nvPr/>
          </p:nvGrpSpPr>
          <p:grpSpPr>
            <a:xfrm>
              <a:off x="3118034" y="2757551"/>
              <a:ext cx="376429" cy="1114226"/>
              <a:chOff x="3397367" y="3197064"/>
              <a:chExt cx="362056" cy="1350664"/>
            </a:xfrm>
          </p:grpSpPr>
          <p:grpSp>
            <p:nvGrpSpPr>
              <p:cNvPr id="91" name="Group 90"/>
              <p:cNvGrpSpPr/>
              <p:nvPr/>
            </p:nvGrpSpPr>
            <p:grpSpPr>
              <a:xfrm>
                <a:off x="3433579" y="3729395"/>
                <a:ext cx="289643" cy="818333"/>
                <a:chOff x="2567251" y="3404313"/>
                <a:chExt cx="404701" cy="1143411"/>
              </a:xfrm>
            </p:grpSpPr>
            <p:grpSp>
              <p:nvGrpSpPr>
                <p:cNvPr id="97" name="Group 96"/>
                <p:cNvGrpSpPr/>
                <p:nvPr/>
              </p:nvGrpSpPr>
              <p:grpSpPr>
                <a:xfrm>
                  <a:off x="2567251" y="4241999"/>
                  <a:ext cx="404701" cy="305725"/>
                  <a:chOff x="1597026" y="5084763"/>
                  <a:chExt cx="876300" cy="661988"/>
                </a:xfrm>
              </p:grpSpPr>
              <p:grpSp>
                <p:nvGrpSpPr>
                  <p:cNvPr id="100" name="Group 99"/>
                  <p:cNvGrpSpPr/>
                  <p:nvPr/>
                </p:nvGrpSpPr>
                <p:grpSpPr>
                  <a:xfrm>
                    <a:off x="1597026" y="5084763"/>
                    <a:ext cx="876300" cy="661988"/>
                    <a:chOff x="1597026" y="5084763"/>
                    <a:chExt cx="876300" cy="661988"/>
                  </a:xfrm>
                </p:grpSpPr>
                <p:sp>
                  <p:nvSpPr>
                    <p:cNvPr id="10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01" name="Group 100"/>
                  <p:cNvGrpSpPr/>
                  <p:nvPr/>
                </p:nvGrpSpPr>
                <p:grpSpPr>
                  <a:xfrm>
                    <a:off x="1911351" y="5559425"/>
                    <a:ext cx="247650" cy="187325"/>
                    <a:chOff x="1911351" y="5559425"/>
                    <a:chExt cx="247650" cy="187325"/>
                  </a:xfrm>
                </p:grpSpPr>
                <p:sp>
                  <p:nvSpPr>
                    <p:cNvPr id="10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8" name="Freeform 37"/>
                <p:cNvSpPr>
                  <a:spLocks/>
                </p:cNvSpPr>
                <p:nvPr/>
              </p:nvSpPr>
              <p:spPr bwMode="auto">
                <a:xfrm>
                  <a:off x="2941893" y="3404313"/>
                  <a:ext cx="28595" cy="839151"/>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p:cNvSpPr>
                <p:nvPr/>
              </p:nvSpPr>
              <p:spPr bwMode="auto">
                <a:xfrm>
                  <a:off x="2569450" y="3404313"/>
                  <a:ext cx="372443" cy="839151"/>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92" name="Group 91"/>
              <p:cNvGrpSpPr/>
              <p:nvPr/>
            </p:nvGrpSpPr>
            <p:grpSpPr>
              <a:xfrm>
                <a:off x="3397367" y="3197064"/>
                <a:ext cx="362056" cy="539408"/>
                <a:chOff x="2516663" y="3098238"/>
                <a:chExt cx="505877" cy="753684"/>
              </a:xfrm>
            </p:grpSpPr>
            <p:sp>
              <p:nvSpPr>
                <p:cNvPr id="9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0" name="TextBox 89"/>
            <p:cNvSpPr txBox="1"/>
            <p:nvPr/>
          </p:nvSpPr>
          <p:spPr>
            <a:xfrm>
              <a:off x="3108617" y="2783757"/>
              <a:ext cx="374141" cy="207749"/>
            </a:xfrm>
            <a:prstGeom prst="rect">
              <a:avLst/>
            </a:prstGeom>
            <a:noFill/>
          </p:spPr>
          <p:txBody>
            <a:bodyPr wrap="none" rtlCol="0" anchor="ctr">
              <a:spAutoFit/>
            </a:bodyPr>
            <a:lstStyle/>
            <a:p>
              <a:pPr algn="ctr"/>
              <a:r>
                <a:rPr lang="en-US" sz="1200" b="1" dirty="0">
                  <a:solidFill>
                    <a:schemeClr val="bg1">
                      <a:lumMod val="50000"/>
                    </a:schemeClr>
                  </a:solidFill>
                </a:rPr>
                <a:t>40%</a:t>
              </a:r>
            </a:p>
          </p:txBody>
        </p:sp>
      </p:grpSp>
      <p:grpSp>
        <p:nvGrpSpPr>
          <p:cNvPr id="108" name="Group 107"/>
          <p:cNvGrpSpPr/>
          <p:nvPr/>
        </p:nvGrpSpPr>
        <p:grpSpPr>
          <a:xfrm>
            <a:off x="4963481" y="2817608"/>
            <a:ext cx="514461" cy="2344760"/>
            <a:chOff x="3722613" y="2113206"/>
            <a:chExt cx="385846" cy="1758570"/>
          </a:xfrm>
        </p:grpSpPr>
        <p:grpSp>
          <p:nvGrpSpPr>
            <p:cNvPr id="109" name="Group 5"/>
            <p:cNvGrpSpPr/>
            <p:nvPr/>
          </p:nvGrpSpPr>
          <p:grpSpPr>
            <a:xfrm>
              <a:off x="3732030" y="2113206"/>
              <a:ext cx="376429" cy="1758570"/>
              <a:chOff x="3987919" y="2415991"/>
              <a:chExt cx="362056" cy="2131736"/>
            </a:xfrm>
          </p:grpSpPr>
          <p:grpSp>
            <p:nvGrpSpPr>
              <p:cNvPr id="111" name="Group 110"/>
              <p:cNvGrpSpPr/>
              <p:nvPr/>
            </p:nvGrpSpPr>
            <p:grpSpPr>
              <a:xfrm>
                <a:off x="4024127" y="2955404"/>
                <a:ext cx="289643" cy="1592323"/>
                <a:chOff x="2567251" y="2322860"/>
                <a:chExt cx="404701" cy="2224864"/>
              </a:xfrm>
            </p:grpSpPr>
            <p:grpSp>
              <p:nvGrpSpPr>
                <p:cNvPr id="117" name="Group 116"/>
                <p:cNvGrpSpPr/>
                <p:nvPr/>
              </p:nvGrpSpPr>
              <p:grpSpPr>
                <a:xfrm>
                  <a:off x="2567251" y="4241999"/>
                  <a:ext cx="404701" cy="305725"/>
                  <a:chOff x="1597026" y="5084763"/>
                  <a:chExt cx="876300" cy="661988"/>
                </a:xfrm>
              </p:grpSpPr>
              <p:grpSp>
                <p:nvGrpSpPr>
                  <p:cNvPr id="120" name="Group 119"/>
                  <p:cNvGrpSpPr/>
                  <p:nvPr/>
                </p:nvGrpSpPr>
                <p:grpSpPr>
                  <a:xfrm>
                    <a:off x="1597026" y="5084763"/>
                    <a:ext cx="876300" cy="661988"/>
                    <a:chOff x="1597026" y="5084763"/>
                    <a:chExt cx="876300" cy="661988"/>
                  </a:xfrm>
                </p:grpSpPr>
                <p:sp>
                  <p:nvSpPr>
                    <p:cNvPr id="12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21" name="Group 120"/>
                  <p:cNvGrpSpPr/>
                  <p:nvPr/>
                </p:nvGrpSpPr>
                <p:grpSpPr>
                  <a:xfrm>
                    <a:off x="1911351" y="5559425"/>
                    <a:ext cx="247650" cy="187325"/>
                    <a:chOff x="1911351" y="5559425"/>
                    <a:chExt cx="247650" cy="187325"/>
                  </a:xfrm>
                </p:grpSpPr>
                <p:sp>
                  <p:nvSpPr>
                    <p:cNvPr id="12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8" name="Freeform 37"/>
                <p:cNvSpPr>
                  <a:spLocks/>
                </p:cNvSpPr>
                <p:nvPr/>
              </p:nvSpPr>
              <p:spPr bwMode="auto">
                <a:xfrm>
                  <a:off x="2941893" y="2322860"/>
                  <a:ext cx="28595" cy="192060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38"/>
                <p:cNvSpPr>
                  <a:spLocks/>
                </p:cNvSpPr>
                <p:nvPr/>
              </p:nvSpPr>
              <p:spPr bwMode="auto">
                <a:xfrm>
                  <a:off x="2569450" y="2322860"/>
                  <a:ext cx="372443" cy="192060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12" name="Group 111"/>
              <p:cNvGrpSpPr/>
              <p:nvPr/>
            </p:nvGrpSpPr>
            <p:grpSpPr>
              <a:xfrm>
                <a:off x="3987919" y="2415991"/>
                <a:ext cx="362056" cy="539408"/>
                <a:chOff x="2516663" y="3098238"/>
                <a:chExt cx="505877" cy="753684"/>
              </a:xfrm>
            </p:grpSpPr>
            <p:sp>
              <p:nvSpPr>
                <p:cNvPr id="11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0" name="TextBox 109"/>
            <p:cNvSpPr txBox="1"/>
            <p:nvPr/>
          </p:nvSpPr>
          <p:spPr>
            <a:xfrm>
              <a:off x="3722613" y="2139413"/>
              <a:ext cx="374141" cy="207749"/>
            </a:xfrm>
            <a:prstGeom prst="rect">
              <a:avLst/>
            </a:prstGeom>
            <a:noFill/>
          </p:spPr>
          <p:txBody>
            <a:bodyPr wrap="none" rtlCol="0" anchor="ctr">
              <a:spAutoFit/>
            </a:bodyPr>
            <a:lstStyle/>
            <a:p>
              <a:pPr algn="ctr"/>
              <a:r>
                <a:rPr lang="en-US" sz="1200" b="1" dirty="0">
                  <a:solidFill>
                    <a:schemeClr val="bg1">
                      <a:lumMod val="50000"/>
                    </a:schemeClr>
                  </a:solidFill>
                </a:rPr>
                <a:t>80%</a:t>
              </a:r>
            </a:p>
          </p:txBody>
        </p:sp>
      </p:grpSp>
      <p:grpSp>
        <p:nvGrpSpPr>
          <p:cNvPr id="128" name="Group 127"/>
          <p:cNvGrpSpPr/>
          <p:nvPr/>
        </p:nvGrpSpPr>
        <p:grpSpPr>
          <a:xfrm>
            <a:off x="5760928" y="2394242"/>
            <a:ext cx="551754" cy="2768135"/>
            <a:chOff x="4320692" y="1795681"/>
            <a:chExt cx="413815" cy="2076101"/>
          </a:xfrm>
        </p:grpSpPr>
        <p:grpSp>
          <p:nvGrpSpPr>
            <p:cNvPr id="129" name="Group 6"/>
            <p:cNvGrpSpPr/>
            <p:nvPr/>
          </p:nvGrpSpPr>
          <p:grpSpPr>
            <a:xfrm>
              <a:off x="4339390" y="1795681"/>
              <a:ext cx="376428" cy="2076101"/>
              <a:chOff x="4572088" y="2031087"/>
              <a:chExt cx="362054" cy="2516646"/>
            </a:xfrm>
          </p:grpSpPr>
          <p:grpSp>
            <p:nvGrpSpPr>
              <p:cNvPr id="131" name="Group 130"/>
              <p:cNvGrpSpPr/>
              <p:nvPr/>
            </p:nvGrpSpPr>
            <p:grpSpPr>
              <a:xfrm>
                <a:off x="4608295" y="2565406"/>
                <a:ext cx="289643" cy="1982327"/>
                <a:chOff x="4107920" y="1777934"/>
                <a:chExt cx="404701" cy="2769793"/>
              </a:xfrm>
            </p:grpSpPr>
            <p:grpSp>
              <p:nvGrpSpPr>
                <p:cNvPr id="137" name="Group 136"/>
                <p:cNvGrpSpPr/>
                <p:nvPr/>
              </p:nvGrpSpPr>
              <p:grpSpPr>
                <a:xfrm>
                  <a:off x="4107920" y="4242002"/>
                  <a:ext cx="404701" cy="305725"/>
                  <a:chOff x="1597026" y="5084763"/>
                  <a:chExt cx="876300" cy="661988"/>
                </a:xfrm>
              </p:grpSpPr>
              <p:grpSp>
                <p:nvGrpSpPr>
                  <p:cNvPr id="140" name="Group 139"/>
                  <p:cNvGrpSpPr/>
                  <p:nvPr/>
                </p:nvGrpSpPr>
                <p:grpSpPr>
                  <a:xfrm>
                    <a:off x="1597026" y="5084763"/>
                    <a:ext cx="876300" cy="661988"/>
                    <a:chOff x="1597026" y="5084763"/>
                    <a:chExt cx="876300" cy="661988"/>
                  </a:xfrm>
                </p:grpSpPr>
                <p:sp>
                  <p:nvSpPr>
                    <p:cNvPr id="1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1" name="Group 140"/>
                  <p:cNvGrpSpPr/>
                  <p:nvPr/>
                </p:nvGrpSpPr>
                <p:grpSpPr>
                  <a:xfrm>
                    <a:off x="1911351" y="5559425"/>
                    <a:ext cx="247650" cy="187325"/>
                    <a:chOff x="1911351" y="5559425"/>
                    <a:chExt cx="247650" cy="187325"/>
                  </a:xfrm>
                </p:grpSpPr>
                <p:sp>
                  <p:nvSpPr>
                    <p:cNvPr id="1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8" name="Freeform 37"/>
                <p:cNvSpPr>
                  <a:spLocks/>
                </p:cNvSpPr>
                <p:nvPr/>
              </p:nvSpPr>
              <p:spPr bwMode="auto">
                <a:xfrm>
                  <a:off x="4482562" y="1777934"/>
                  <a:ext cx="28595" cy="24655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8"/>
                <p:cNvSpPr>
                  <a:spLocks/>
                </p:cNvSpPr>
                <p:nvPr/>
              </p:nvSpPr>
              <p:spPr bwMode="auto">
                <a:xfrm>
                  <a:off x="4110119" y="1777935"/>
                  <a:ext cx="372443" cy="24655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2" name="Group 131"/>
              <p:cNvGrpSpPr/>
              <p:nvPr/>
            </p:nvGrpSpPr>
            <p:grpSpPr>
              <a:xfrm>
                <a:off x="4572088" y="2031087"/>
                <a:ext cx="362054" cy="539406"/>
                <a:chOff x="4057332" y="1959478"/>
                <a:chExt cx="505877" cy="753683"/>
              </a:xfrm>
            </p:grpSpPr>
            <p:sp>
              <p:nvSpPr>
                <p:cNvPr id="133" name="Freeform 27"/>
                <p:cNvSpPr>
                  <a:spLocks/>
                </p:cNvSpPr>
                <p:nvPr/>
              </p:nvSpPr>
              <p:spPr bwMode="auto">
                <a:xfrm>
                  <a:off x="4057332" y="195947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4" name="Freeform 28"/>
                <p:cNvSpPr>
                  <a:spLocks/>
                </p:cNvSpPr>
                <p:nvPr/>
              </p:nvSpPr>
              <p:spPr bwMode="auto">
                <a:xfrm>
                  <a:off x="4316136" y="195947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35"/>
                <p:cNvSpPr>
                  <a:spLocks/>
                </p:cNvSpPr>
                <p:nvPr/>
              </p:nvSpPr>
              <p:spPr bwMode="auto">
                <a:xfrm>
                  <a:off x="4057332" y="195947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p:cNvSpPr>
                <p:nvPr/>
              </p:nvSpPr>
              <p:spPr bwMode="auto">
                <a:xfrm>
                  <a:off x="4110119" y="2447026"/>
                  <a:ext cx="372443"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0" name="TextBox 129"/>
            <p:cNvSpPr txBox="1"/>
            <p:nvPr/>
          </p:nvSpPr>
          <p:spPr>
            <a:xfrm>
              <a:off x="4320692" y="1818572"/>
              <a:ext cx="413815" cy="196207"/>
            </a:xfrm>
            <a:prstGeom prst="rect">
              <a:avLst/>
            </a:prstGeom>
            <a:noFill/>
          </p:spPr>
          <p:txBody>
            <a:bodyPr wrap="none" rtlCol="0" anchor="ctr">
              <a:spAutoFit/>
            </a:bodyPr>
            <a:lstStyle/>
            <a:p>
              <a:pPr algn="ctr"/>
              <a:r>
                <a:rPr lang="id-ID" sz="1100" b="1" dirty="0">
                  <a:solidFill>
                    <a:schemeClr val="bg1">
                      <a:lumMod val="50000"/>
                    </a:schemeClr>
                  </a:solidFill>
                </a:rPr>
                <a:t>100</a:t>
              </a:r>
              <a:r>
                <a:rPr lang="en-US" sz="1100" b="1" dirty="0">
                  <a:solidFill>
                    <a:schemeClr val="bg1">
                      <a:lumMod val="50000"/>
                    </a:schemeClr>
                  </a:solidFill>
                </a:rPr>
                <a:t>%</a:t>
              </a:r>
            </a:p>
          </p:txBody>
        </p:sp>
      </p:grpSp>
      <p:sp>
        <p:nvSpPr>
          <p:cNvPr id="148" name="Rectangle 147"/>
          <p:cNvSpPr/>
          <p:nvPr/>
        </p:nvSpPr>
        <p:spPr>
          <a:xfrm>
            <a:off x="927850" y="5402975"/>
            <a:ext cx="5497389" cy="369332"/>
          </a:xfrm>
          <a:prstGeom prst="rect">
            <a:avLst/>
          </a:prstGeom>
        </p:spPr>
        <p:txBody>
          <a:bodyPr wrap="square">
            <a:spAutoFit/>
          </a:bodyPr>
          <a:lstStyle/>
          <a:p>
            <a:pPr>
              <a:lnSpc>
                <a:spcPct val="150000"/>
              </a:lnSpc>
            </a:pPr>
            <a:r>
              <a:rPr lang="id-ID" sz="1200" dirty="0">
                <a:solidFill>
                  <a:schemeClr val="bg1">
                    <a:lumMod val="65000"/>
                  </a:schemeClr>
                </a:solidFill>
              </a:rPr>
              <a:t>Powerfull presentation material </a:t>
            </a:r>
            <a:r>
              <a:rPr lang="id-ID" sz="933" dirty="0">
                <a:solidFill>
                  <a:schemeClr val="bg1">
                    <a:lumMod val="65000"/>
                  </a:schemeClr>
                </a:solidFill>
              </a:rPr>
              <a:t>for all business</a:t>
            </a:r>
            <a:r>
              <a:rPr lang="en-ID" sz="933" dirty="0">
                <a:solidFill>
                  <a:schemeClr val="bg1">
                    <a:lumMod val="65000"/>
                  </a:schemeClr>
                </a:solidFill>
              </a:rPr>
              <a:t> b</a:t>
            </a:r>
            <a:r>
              <a:rPr lang="id-ID" sz="933" dirty="0">
                <a:solidFill>
                  <a:schemeClr val="bg1">
                    <a:lumMod val="65000"/>
                  </a:schemeClr>
                </a:solidFill>
              </a:rPr>
              <a:t>ring your business to the next Level</a:t>
            </a:r>
          </a:p>
        </p:txBody>
      </p:sp>
      <p:grpSp>
        <p:nvGrpSpPr>
          <p:cNvPr id="149" name="Group 148"/>
          <p:cNvGrpSpPr/>
          <p:nvPr/>
        </p:nvGrpSpPr>
        <p:grpSpPr>
          <a:xfrm>
            <a:off x="7790638" y="4419696"/>
            <a:ext cx="3508228" cy="758936"/>
            <a:chOff x="5842978" y="3875266"/>
            <a:chExt cx="2631171" cy="569202"/>
          </a:xfrm>
        </p:grpSpPr>
        <p:sp>
          <p:nvSpPr>
            <p:cNvPr id="150" name="TextBox 149"/>
            <p:cNvSpPr txBox="1"/>
            <p:nvPr/>
          </p:nvSpPr>
          <p:spPr>
            <a:xfrm>
              <a:off x="5842978" y="3875266"/>
              <a:ext cx="1084673" cy="238575"/>
            </a:xfrm>
            <a:prstGeom prst="rect">
              <a:avLst/>
            </a:prstGeom>
            <a:noFill/>
          </p:spPr>
          <p:txBody>
            <a:bodyPr wrap="none" rtlCol="0">
              <a:spAutoFit/>
            </a:bodyPr>
            <a:lstStyle/>
            <a:p>
              <a:r>
                <a:rPr lang="id-ID" sz="1467" b="1" dirty="0">
                  <a:solidFill>
                    <a:schemeClr val="tx1">
                      <a:lumMod val="50000"/>
                      <a:lumOff val="50000"/>
                    </a:schemeClr>
                  </a:solidFill>
                </a:rPr>
                <a:t>Fully Editable</a:t>
              </a:r>
            </a:p>
          </p:txBody>
        </p:sp>
        <p:sp>
          <p:nvSpPr>
            <p:cNvPr id="151" name="TextBox 150"/>
            <p:cNvSpPr txBox="1"/>
            <p:nvPr/>
          </p:nvSpPr>
          <p:spPr>
            <a:xfrm>
              <a:off x="5842978" y="4052149"/>
              <a:ext cx="2631171" cy="392319"/>
            </a:xfrm>
            <a:prstGeom prst="rect">
              <a:avLst/>
            </a:prstGeom>
            <a:noFill/>
          </p:spPr>
          <p:txBody>
            <a:bodyPr wrap="square" rtlCol="0">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a:t>
              </a:r>
            </a:p>
          </p:txBody>
        </p:sp>
      </p:grpSp>
      <p:sp>
        <p:nvSpPr>
          <p:cNvPr id="152" name="Rectangle 151"/>
          <p:cNvSpPr/>
          <p:nvPr/>
        </p:nvSpPr>
        <p:spPr>
          <a:xfrm>
            <a:off x="6626665" y="2990444"/>
            <a:ext cx="4759793" cy="953851"/>
          </a:xfrm>
          <a:prstGeom prst="rect">
            <a:avLst/>
          </a:prstGeom>
        </p:spPr>
        <p:txBody>
          <a:bodyPr wrap="square">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 and personal presentation, Suitable for all categories business and personal presentation </a:t>
            </a:r>
            <a:r>
              <a:rPr lang="en-US" sz="933" dirty="0">
                <a:solidFill>
                  <a:schemeClr val="bg1">
                    <a:lumMod val="65000"/>
                  </a:schemeClr>
                </a:solidFill>
              </a:rPr>
              <a:t>If you are going to use a passage of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id-ID" sz="933" dirty="0">
                <a:solidFill>
                  <a:schemeClr val="bg1">
                    <a:lumMod val="65000"/>
                  </a:schemeClr>
                </a:solidFill>
              </a:rPr>
              <a:t> Soufflé liquorice bonbon tart cookie chocolate cake gummies. </a:t>
            </a:r>
          </a:p>
        </p:txBody>
      </p:sp>
      <p:sp>
        <p:nvSpPr>
          <p:cNvPr id="153" name="Oval 152"/>
          <p:cNvSpPr/>
          <p:nvPr/>
        </p:nvSpPr>
        <p:spPr>
          <a:xfrm>
            <a:off x="6744678" y="4376185"/>
            <a:ext cx="876863" cy="876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54" name="Rectangle 153"/>
          <p:cNvSpPr/>
          <p:nvPr/>
        </p:nvSpPr>
        <p:spPr>
          <a:xfrm>
            <a:off x="6603218" y="2493542"/>
            <a:ext cx="1883464" cy="359009"/>
          </a:xfrm>
          <a:prstGeom prst="rect">
            <a:avLst/>
          </a:prstGeom>
        </p:spPr>
        <p:txBody>
          <a:bodyPr wrap="none">
            <a:spAutoFit/>
          </a:bodyPr>
          <a:lstStyle/>
          <a:p>
            <a:pPr>
              <a:lnSpc>
                <a:spcPct val="130000"/>
              </a:lnSpc>
            </a:pPr>
            <a:r>
              <a:rPr lang="en-US" sz="1333" b="1" dirty="0">
                <a:solidFill>
                  <a:schemeClr val="tx1">
                    <a:lumMod val="50000"/>
                    <a:lumOff val="50000"/>
                  </a:schemeClr>
                </a:solidFill>
                <a:ea typeface="Roboto" panose="02000000000000000000" pitchFamily="2" charset="0"/>
              </a:rPr>
              <a:t>Think Creative Hard</a:t>
            </a:r>
          </a:p>
        </p:txBody>
      </p:sp>
      <p:sp>
        <p:nvSpPr>
          <p:cNvPr id="155" name="Freeform 175"/>
          <p:cNvSpPr>
            <a:spLocks noEditPoints="1"/>
          </p:cNvSpPr>
          <p:nvPr/>
        </p:nvSpPr>
        <p:spPr bwMode="auto">
          <a:xfrm>
            <a:off x="7033150" y="4673168"/>
            <a:ext cx="299916" cy="310500"/>
          </a:xfrm>
          <a:custGeom>
            <a:avLst/>
            <a:gdLst>
              <a:gd name="T0" fmla="*/ 66 w 72"/>
              <a:gd name="T1" fmla="*/ 7 h 72"/>
              <a:gd name="T2" fmla="*/ 51 w 72"/>
              <a:gd name="T3" fmla="*/ 5 h 72"/>
              <a:gd name="T4" fmla="*/ 47 w 72"/>
              <a:gd name="T5" fmla="*/ 9 h 72"/>
              <a:gd name="T6" fmla="*/ 36 w 72"/>
              <a:gd name="T7" fmla="*/ 9 h 72"/>
              <a:gd name="T8" fmla="*/ 29 w 72"/>
              <a:gd name="T9" fmla="*/ 11 h 72"/>
              <a:gd name="T10" fmla="*/ 26 w 72"/>
              <a:gd name="T11" fmla="*/ 14 h 72"/>
              <a:gd name="T12" fmla="*/ 2 w 72"/>
              <a:gd name="T13" fmla="*/ 1 h 72"/>
              <a:gd name="T14" fmla="*/ 15 w 72"/>
              <a:gd name="T15" fmla="*/ 25 h 72"/>
              <a:gd name="T16" fmla="*/ 11 w 72"/>
              <a:gd name="T17" fmla="*/ 28 h 72"/>
              <a:gd name="T18" fmla="*/ 10 w 72"/>
              <a:gd name="T19" fmla="*/ 35 h 72"/>
              <a:gd name="T20" fmla="*/ 10 w 72"/>
              <a:gd name="T21" fmla="*/ 46 h 72"/>
              <a:gd name="T22" fmla="*/ 6 w 72"/>
              <a:gd name="T23" fmla="*/ 51 h 72"/>
              <a:gd name="T24" fmla="*/ 7 w 72"/>
              <a:gd name="T25" fmla="*/ 65 h 72"/>
              <a:gd name="T26" fmla="*/ 13 w 72"/>
              <a:gd name="T27" fmla="*/ 72 h 72"/>
              <a:gd name="T28" fmla="*/ 32 w 72"/>
              <a:gd name="T29" fmla="*/ 40 h 72"/>
              <a:gd name="T30" fmla="*/ 41 w 72"/>
              <a:gd name="T31" fmla="*/ 60 h 72"/>
              <a:gd name="T32" fmla="*/ 48 w 72"/>
              <a:gd name="T33" fmla="*/ 63 h 72"/>
              <a:gd name="T34" fmla="*/ 56 w 72"/>
              <a:gd name="T35" fmla="*/ 52 h 72"/>
              <a:gd name="T36" fmla="*/ 65 w 72"/>
              <a:gd name="T37" fmla="*/ 46 h 72"/>
              <a:gd name="T38" fmla="*/ 59 w 72"/>
              <a:gd name="T39" fmla="*/ 40 h 72"/>
              <a:gd name="T40" fmla="*/ 72 w 72"/>
              <a:gd name="T41" fmla="*/ 14 h 72"/>
              <a:gd name="T42" fmla="*/ 38 w 72"/>
              <a:gd name="T43" fmla="*/ 30 h 72"/>
              <a:gd name="T44" fmla="*/ 48 w 72"/>
              <a:gd name="T45" fmla="*/ 45 h 72"/>
              <a:gd name="T46" fmla="*/ 61 w 72"/>
              <a:gd name="T47" fmla="*/ 45 h 72"/>
              <a:gd name="T48" fmla="*/ 53 w 72"/>
              <a:gd name="T49" fmla="*/ 50 h 72"/>
              <a:gd name="T50" fmla="*/ 51 w 72"/>
              <a:gd name="T51" fmla="*/ 52 h 72"/>
              <a:gd name="T52" fmla="*/ 46 w 72"/>
              <a:gd name="T53" fmla="*/ 60 h 72"/>
              <a:gd name="T54" fmla="*/ 46 w 72"/>
              <a:gd name="T55" fmla="*/ 47 h 72"/>
              <a:gd name="T56" fmla="*/ 31 w 72"/>
              <a:gd name="T57" fmla="*/ 37 h 72"/>
              <a:gd name="T58" fmla="*/ 12 w 72"/>
              <a:gd name="T59" fmla="*/ 54 h 72"/>
              <a:gd name="T60" fmla="*/ 9 w 72"/>
              <a:gd name="T61" fmla="*/ 51 h 72"/>
              <a:gd name="T62" fmla="*/ 12 w 72"/>
              <a:gd name="T63" fmla="*/ 50 h 72"/>
              <a:gd name="T64" fmla="*/ 15 w 72"/>
              <a:gd name="T65" fmla="*/ 35 h 72"/>
              <a:gd name="T66" fmla="*/ 11 w 72"/>
              <a:gd name="T67" fmla="*/ 33 h 72"/>
              <a:gd name="T68" fmla="*/ 14 w 72"/>
              <a:gd name="T69" fmla="*/ 32 h 72"/>
              <a:gd name="T70" fmla="*/ 18 w 72"/>
              <a:gd name="T71" fmla="*/ 25 h 72"/>
              <a:gd name="T72" fmla="*/ 4 w 72"/>
              <a:gd name="T73" fmla="*/ 3 h 72"/>
              <a:gd name="T74" fmla="*/ 24 w 72"/>
              <a:gd name="T75" fmla="*/ 17 h 72"/>
              <a:gd name="T76" fmla="*/ 33 w 72"/>
              <a:gd name="T77" fmla="*/ 15 h 72"/>
              <a:gd name="T78" fmla="*/ 32 w 72"/>
              <a:gd name="T79" fmla="*/ 12 h 72"/>
              <a:gd name="T80" fmla="*/ 35 w 72"/>
              <a:gd name="T81" fmla="*/ 14 h 72"/>
              <a:gd name="T82" fmla="*/ 50 w 72"/>
              <a:gd name="T83" fmla="*/ 13 h 72"/>
              <a:gd name="T84" fmla="*/ 50 w 72"/>
              <a:gd name="T85" fmla="*/ 10 h 72"/>
              <a:gd name="T86" fmla="*/ 53 w 72"/>
              <a:gd name="T87" fmla="*/ 11 h 72"/>
              <a:gd name="T88" fmla="*/ 68 w 72"/>
              <a:gd name="T8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72">
                <a:moveTo>
                  <a:pt x="72" y="11"/>
                </a:moveTo>
                <a:cubicBezTo>
                  <a:pt x="67" y="7"/>
                  <a:pt x="67" y="7"/>
                  <a:pt x="67" y="7"/>
                </a:cubicBezTo>
                <a:cubicBezTo>
                  <a:pt x="67" y="7"/>
                  <a:pt x="67" y="7"/>
                  <a:pt x="66" y="7"/>
                </a:cubicBezTo>
                <a:cubicBezTo>
                  <a:pt x="56" y="9"/>
                  <a:pt x="56" y="9"/>
                  <a:pt x="56" y="9"/>
                </a:cubicBezTo>
                <a:cubicBezTo>
                  <a:pt x="55" y="8"/>
                  <a:pt x="55" y="7"/>
                  <a:pt x="54" y="6"/>
                </a:cubicBezTo>
                <a:cubicBezTo>
                  <a:pt x="53" y="6"/>
                  <a:pt x="52" y="5"/>
                  <a:pt x="51" y="5"/>
                </a:cubicBezTo>
                <a:cubicBezTo>
                  <a:pt x="51" y="5"/>
                  <a:pt x="50" y="5"/>
                  <a:pt x="50" y="5"/>
                </a:cubicBezTo>
                <a:cubicBezTo>
                  <a:pt x="47" y="8"/>
                  <a:pt x="47" y="8"/>
                  <a:pt x="47" y="8"/>
                </a:cubicBezTo>
                <a:cubicBezTo>
                  <a:pt x="47" y="8"/>
                  <a:pt x="47" y="9"/>
                  <a:pt x="47" y="9"/>
                </a:cubicBezTo>
                <a:cubicBezTo>
                  <a:pt x="47" y="10"/>
                  <a:pt x="47" y="10"/>
                  <a:pt x="47" y="10"/>
                </a:cubicBezTo>
                <a:cubicBezTo>
                  <a:pt x="38" y="12"/>
                  <a:pt x="38" y="12"/>
                  <a:pt x="38" y="12"/>
                </a:cubicBezTo>
                <a:cubicBezTo>
                  <a:pt x="37" y="11"/>
                  <a:pt x="37" y="10"/>
                  <a:pt x="36" y="9"/>
                </a:cubicBezTo>
                <a:cubicBezTo>
                  <a:pt x="35" y="8"/>
                  <a:pt x="34" y="8"/>
                  <a:pt x="33" y="7"/>
                </a:cubicBezTo>
                <a:cubicBezTo>
                  <a:pt x="33" y="7"/>
                  <a:pt x="32" y="7"/>
                  <a:pt x="32" y="8"/>
                </a:cubicBezTo>
                <a:cubicBezTo>
                  <a:pt x="29" y="11"/>
                  <a:pt x="29" y="11"/>
                  <a:pt x="29" y="11"/>
                </a:cubicBezTo>
                <a:cubicBezTo>
                  <a:pt x="29" y="11"/>
                  <a:pt x="28" y="12"/>
                  <a:pt x="29" y="12"/>
                </a:cubicBezTo>
                <a:cubicBezTo>
                  <a:pt x="29" y="13"/>
                  <a:pt x="29" y="13"/>
                  <a:pt x="29" y="13"/>
                </a:cubicBezTo>
                <a:cubicBezTo>
                  <a:pt x="26" y="14"/>
                  <a:pt x="26" y="14"/>
                  <a:pt x="26" y="14"/>
                </a:cubicBezTo>
                <a:cubicBezTo>
                  <a:pt x="23" y="12"/>
                  <a:pt x="21" y="10"/>
                  <a:pt x="20" y="8"/>
                </a:cubicBezTo>
                <a:cubicBezTo>
                  <a:pt x="16" y="4"/>
                  <a:pt x="8" y="0"/>
                  <a:pt x="4" y="0"/>
                </a:cubicBezTo>
                <a:cubicBezTo>
                  <a:pt x="3" y="0"/>
                  <a:pt x="2" y="0"/>
                  <a:pt x="2" y="1"/>
                </a:cubicBezTo>
                <a:cubicBezTo>
                  <a:pt x="0" y="3"/>
                  <a:pt x="1" y="5"/>
                  <a:pt x="2" y="10"/>
                </a:cubicBezTo>
                <a:cubicBezTo>
                  <a:pt x="4" y="13"/>
                  <a:pt x="6" y="17"/>
                  <a:pt x="9" y="19"/>
                </a:cubicBezTo>
                <a:cubicBezTo>
                  <a:pt x="10" y="21"/>
                  <a:pt x="12" y="23"/>
                  <a:pt x="15" y="25"/>
                </a:cubicBezTo>
                <a:cubicBezTo>
                  <a:pt x="14" y="28"/>
                  <a:pt x="14" y="28"/>
                  <a:pt x="14" y="28"/>
                </a:cubicBezTo>
                <a:cubicBezTo>
                  <a:pt x="14" y="28"/>
                  <a:pt x="13" y="28"/>
                  <a:pt x="13" y="28"/>
                </a:cubicBezTo>
                <a:cubicBezTo>
                  <a:pt x="12" y="28"/>
                  <a:pt x="12" y="28"/>
                  <a:pt x="11" y="28"/>
                </a:cubicBezTo>
                <a:cubicBezTo>
                  <a:pt x="8" y="31"/>
                  <a:pt x="8" y="31"/>
                  <a:pt x="8" y="31"/>
                </a:cubicBezTo>
                <a:cubicBezTo>
                  <a:pt x="8" y="31"/>
                  <a:pt x="8" y="32"/>
                  <a:pt x="8" y="32"/>
                </a:cubicBezTo>
                <a:cubicBezTo>
                  <a:pt x="8" y="34"/>
                  <a:pt x="9" y="34"/>
                  <a:pt x="10" y="35"/>
                </a:cubicBezTo>
                <a:cubicBezTo>
                  <a:pt x="10" y="36"/>
                  <a:pt x="11" y="37"/>
                  <a:pt x="13" y="37"/>
                </a:cubicBezTo>
                <a:cubicBezTo>
                  <a:pt x="11" y="46"/>
                  <a:pt x="11" y="46"/>
                  <a:pt x="11" y="46"/>
                </a:cubicBezTo>
                <a:cubicBezTo>
                  <a:pt x="11" y="46"/>
                  <a:pt x="10" y="46"/>
                  <a:pt x="10" y="46"/>
                </a:cubicBezTo>
                <a:cubicBezTo>
                  <a:pt x="10" y="46"/>
                  <a:pt x="9" y="46"/>
                  <a:pt x="9" y="46"/>
                </a:cubicBezTo>
                <a:cubicBezTo>
                  <a:pt x="6" y="49"/>
                  <a:pt x="6" y="49"/>
                  <a:pt x="6" y="49"/>
                </a:cubicBezTo>
                <a:cubicBezTo>
                  <a:pt x="6" y="50"/>
                  <a:pt x="5" y="50"/>
                  <a:pt x="6" y="51"/>
                </a:cubicBezTo>
                <a:cubicBezTo>
                  <a:pt x="6" y="52"/>
                  <a:pt x="6" y="53"/>
                  <a:pt x="7" y="53"/>
                </a:cubicBezTo>
                <a:cubicBezTo>
                  <a:pt x="8" y="54"/>
                  <a:pt x="8" y="54"/>
                  <a:pt x="9" y="55"/>
                </a:cubicBezTo>
                <a:cubicBezTo>
                  <a:pt x="7" y="65"/>
                  <a:pt x="7" y="65"/>
                  <a:pt x="7" y="65"/>
                </a:cubicBezTo>
                <a:cubicBezTo>
                  <a:pt x="7" y="66"/>
                  <a:pt x="7" y="66"/>
                  <a:pt x="8" y="67"/>
                </a:cubicBezTo>
                <a:cubicBezTo>
                  <a:pt x="12" y="71"/>
                  <a:pt x="12" y="71"/>
                  <a:pt x="12" y="71"/>
                </a:cubicBezTo>
                <a:cubicBezTo>
                  <a:pt x="12" y="71"/>
                  <a:pt x="13" y="72"/>
                  <a:pt x="13" y="72"/>
                </a:cubicBezTo>
                <a:cubicBezTo>
                  <a:pt x="13" y="72"/>
                  <a:pt x="13" y="72"/>
                  <a:pt x="13" y="72"/>
                </a:cubicBezTo>
                <a:cubicBezTo>
                  <a:pt x="14" y="72"/>
                  <a:pt x="14" y="71"/>
                  <a:pt x="15" y="71"/>
                </a:cubicBezTo>
                <a:cubicBezTo>
                  <a:pt x="32" y="40"/>
                  <a:pt x="32" y="40"/>
                  <a:pt x="32" y="40"/>
                </a:cubicBezTo>
                <a:cubicBezTo>
                  <a:pt x="36" y="43"/>
                  <a:pt x="40" y="47"/>
                  <a:pt x="43" y="49"/>
                </a:cubicBezTo>
                <a:cubicBezTo>
                  <a:pt x="41" y="58"/>
                  <a:pt x="41" y="58"/>
                  <a:pt x="41" y="58"/>
                </a:cubicBezTo>
                <a:cubicBezTo>
                  <a:pt x="41" y="59"/>
                  <a:pt x="41" y="59"/>
                  <a:pt x="41" y="60"/>
                </a:cubicBezTo>
                <a:cubicBezTo>
                  <a:pt x="45" y="64"/>
                  <a:pt x="45" y="64"/>
                  <a:pt x="45" y="64"/>
                </a:cubicBezTo>
                <a:cubicBezTo>
                  <a:pt x="46" y="64"/>
                  <a:pt x="46" y="64"/>
                  <a:pt x="47" y="64"/>
                </a:cubicBezTo>
                <a:cubicBezTo>
                  <a:pt x="47" y="64"/>
                  <a:pt x="48" y="64"/>
                  <a:pt x="48" y="63"/>
                </a:cubicBezTo>
                <a:cubicBezTo>
                  <a:pt x="51" y="56"/>
                  <a:pt x="51" y="56"/>
                  <a:pt x="51" y="56"/>
                </a:cubicBezTo>
                <a:cubicBezTo>
                  <a:pt x="51" y="56"/>
                  <a:pt x="52" y="56"/>
                  <a:pt x="53" y="55"/>
                </a:cubicBezTo>
                <a:cubicBezTo>
                  <a:pt x="56" y="52"/>
                  <a:pt x="56" y="52"/>
                  <a:pt x="56" y="52"/>
                </a:cubicBezTo>
                <a:cubicBezTo>
                  <a:pt x="57" y="52"/>
                  <a:pt x="57" y="51"/>
                  <a:pt x="56" y="50"/>
                </a:cubicBezTo>
                <a:cubicBezTo>
                  <a:pt x="64" y="47"/>
                  <a:pt x="64" y="47"/>
                  <a:pt x="64" y="47"/>
                </a:cubicBezTo>
                <a:cubicBezTo>
                  <a:pt x="64" y="47"/>
                  <a:pt x="65" y="47"/>
                  <a:pt x="65" y="46"/>
                </a:cubicBezTo>
                <a:cubicBezTo>
                  <a:pt x="65" y="46"/>
                  <a:pt x="65" y="45"/>
                  <a:pt x="64" y="45"/>
                </a:cubicBezTo>
                <a:cubicBezTo>
                  <a:pt x="60" y="41"/>
                  <a:pt x="60" y="41"/>
                  <a:pt x="60" y="41"/>
                </a:cubicBezTo>
                <a:cubicBezTo>
                  <a:pt x="60" y="40"/>
                  <a:pt x="60" y="40"/>
                  <a:pt x="59" y="40"/>
                </a:cubicBezTo>
                <a:cubicBezTo>
                  <a:pt x="50" y="42"/>
                  <a:pt x="50" y="42"/>
                  <a:pt x="50" y="42"/>
                </a:cubicBezTo>
                <a:cubicBezTo>
                  <a:pt x="47" y="39"/>
                  <a:pt x="44" y="35"/>
                  <a:pt x="41" y="32"/>
                </a:cubicBezTo>
                <a:cubicBezTo>
                  <a:pt x="72" y="14"/>
                  <a:pt x="72" y="14"/>
                  <a:pt x="72" y="14"/>
                </a:cubicBezTo>
                <a:cubicBezTo>
                  <a:pt x="72" y="14"/>
                  <a:pt x="72" y="13"/>
                  <a:pt x="72" y="13"/>
                </a:cubicBezTo>
                <a:cubicBezTo>
                  <a:pt x="72" y="12"/>
                  <a:pt x="72" y="12"/>
                  <a:pt x="72" y="11"/>
                </a:cubicBezTo>
                <a:close/>
                <a:moveTo>
                  <a:pt x="38" y="30"/>
                </a:moveTo>
                <a:cubicBezTo>
                  <a:pt x="37" y="30"/>
                  <a:pt x="37" y="30"/>
                  <a:pt x="37" y="31"/>
                </a:cubicBezTo>
                <a:cubicBezTo>
                  <a:pt x="37" y="31"/>
                  <a:pt x="37" y="32"/>
                  <a:pt x="37" y="32"/>
                </a:cubicBezTo>
                <a:cubicBezTo>
                  <a:pt x="41" y="37"/>
                  <a:pt x="45" y="41"/>
                  <a:pt x="48" y="45"/>
                </a:cubicBezTo>
                <a:cubicBezTo>
                  <a:pt x="48" y="45"/>
                  <a:pt x="49" y="45"/>
                  <a:pt x="49" y="45"/>
                </a:cubicBezTo>
                <a:cubicBezTo>
                  <a:pt x="59" y="43"/>
                  <a:pt x="59" y="43"/>
                  <a:pt x="59" y="43"/>
                </a:cubicBezTo>
                <a:cubicBezTo>
                  <a:pt x="61" y="45"/>
                  <a:pt x="61" y="45"/>
                  <a:pt x="61" y="45"/>
                </a:cubicBezTo>
                <a:cubicBezTo>
                  <a:pt x="53" y="48"/>
                  <a:pt x="53" y="48"/>
                  <a:pt x="53" y="48"/>
                </a:cubicBezTo>
                <a:cubicBezTo>
                  <a:pt x="53" y="48"/>
                  <a:pt x="52" y="49"/>
                  <a:pt x="52" y="49"/>
                </a:cubicBezTo>
                <a:cubicBezTo>
                  <a:pt x="52" y="50"/>
                  <a:pt x="52" y="50"/>
                  <a:pt x="53" y="50"/>
                </a:cubicBezTo>
                <a:cubicBezTo>
                  <a:pt x="53" y="51"/>
                  <a:pt x="53" y="51"/>
                  <a:pt x="53" y="51"/>
                </a:cubicBezTo>
                <a:cubicBezTo>
                  <a:pt x="52" y="52"/>
                  <a:pt x="52" y="52"/>
                  <a:pt x="52" y="52"/>
                </a:cubicBezTo>
                <a:cubicBezTo>
                  <a:pt x="51" y="52"/>
                  <a:pt x="51" y="52"/>
                  <a:pt x="51" y="52"/>
                </a:cubicBezTo>
                <a:cubicBezTo>
                  <a:pt x="51" y="52"/>
                  <a:pt x="50" y="52"/>
                  <a:pt x="50" y="52"/>
                </a:cubicBezTo>
                <a:cubicBezTo>
                  <a:pt x="49" y="52"/>
                  <a:pt x="49" y="52"/>
                  <a:pt x="49" y="53"/>
                </a:cubicBezTo>
                <a:cubicBezTo>
                  <a:pt x="46" y="60"/>
                  <a:pt x="46" y="60"/>
                  <a:pt x="46" y="60"/>
                </a:cubicBezTo>
                <a:cubicBezTo>
                  <a:pt x="44" y="58"/>
                  <a:pt x="44" y="58"/>
                  <a:pt x="44" y="58"/>
                </a:cubicBezTo>
                <a:cubicBezTo>
                  <a:pt x="46" y="49"/>
                  <a:pt x="46" y="49"/>
                  <a:pt x="46" y="49"/>
                </a:cubicBezTo>
                <a:cubicBezTo>
                  <a:pt x="46" y="48"/>
                  <a:pt x="46" y="48"/>
                  <a:pt x="46" y="47"/>
                </a:cubicBezTo>
                <a:cubicBezTo>
                  <a:pt x="42" y="44"/>
                  <a:pt x="38" y="41"/>
                  <a:pt x="33" y="37"/>
                </a:cubicBezTo>
                <a:cubicBezTo>
                  <a:pt x="32" y="36"/>
                  <a:pt x="32" y="36"/>
                  <a:pt x="32" y="36"/>
                </a:cubicBezTo>
                <a:cubicBezTo>
                  <a:pt x="31" y="36"/>
                  <a:pt x="31" y="37"/>
                  <a:pt x="31" y="37"/>
                </a:cubicBezTo>
                <a:cubicBezTo>
                  <a:pt x="13" y="68"/>
                  <a:pt x="13" y="68"/>
                  <a:pt x="13" y="68"/>
                </a:cubicBezTo>
                <a:cubicBezTo>
                  <a:pt x="10" y="65"/>
                  <a:pt x="10" y="65"/>
                  <a:pt x="10" y="65"/>
                </a:cubicBezTo>
                <a:cubicBezTo>
                  <a:pt x="12" y="54"/>
                  <a:pt x="12" y="54"/>
                  <a:pt x="12" y="54"/>
                </a:cubicBezTo>
                <a:cubicBezTo>
                  <a:pt x="13" y="54"/>
                  <a:pt x="12" y="53"/>
                  <a:pt x="11" y="53"/>
                </a:cubicBezTo>
                <a:cubicBezTo>
                  <a:pt x="11" y="52"/>
                  <a:pt x="10" y="52"/>
                  <a:pt x="9" y="51"/>
                </a:cubicBezTo>
                <a:cubicBezTo>
                  <a:pt x="9" y="51"/>
                  <a:pt x="9" y="51"/>
                  <a:pt x="9" y="51"/>
                </a:cubicBezTo>
                <a:cubicBezTo>
                  <a:pt x="10" y="49"/>
                  <a:pt x="10" y="49"/>
                  <a:pt x="10" y="49"/>
                </a:cubicBezTo>
                <a:cubicBezTo>
                  <a:pt x="10" y="49"/>
                  <a:pt x="11" y="49"/>
                  <a:pt x="11" y="50"/>
                </a:cubicBezTo>
                <a:cubicBezTo>
                  <a:pt x="11" y="50"/>
                  <a:pt x="12" y="50"/>
                  <a:pt x="12" y="50"/>
                </a:cubicBezTo>
                <a:cubicBezTo>
                  <a:pt x="13" y="50"/>
                  <a:pt x="13" y="49"/>
                  <a:pt x="13" y="49"/>
                </a:cubicBezTo>
                <a:cubicBezTo>
                  <a:pt x="16" y="36"/>
                  <a:pt x="16" y="36"/>
                  <a:pt x="16" y="36"/>
                </a:cubicBezTo>
                <a:cubicBezTo>
                  <a:pt x="16" y="36"/>
                  <a:pt x="16" y="36"/>
                  <a:pt x="15" y="35"/>
                </a:cubicBezTo>
                <a:cubicBezTo>
                  <a:pt x="15" y="35"/>
                  <a:pt x="15" y="35"/>
                  <a:pt x="14" y="35"/>
                </a:cubicBezTo>
                <a:cubicBezTo>
                  <a:pt x="14" y="34"/>
                  <a:pt x="12" y="34"/>
                  <a:pt x="12" y="33"/>
                </a:cubicBezTo>
                <a:cubicBezTo>
                  <a:pt x="12" y="33"/>
                  <a:pt x="11" y="33"/>
                  <a:pt x="11" y="33"/>
                </a:cubicBezTo>
                <a:cubicBezTo>
                  <a:pt x="13" y="31"/>
                  <a:pt x="13" y="31"/>
                  <a:pt x="13" y="31"/>
                </a:cubicBezTo>
                <a:cubicBezTo>
                  <a:pt x="13" y="31"/>
                  <a:pt x="13" y="31"/>
                  <a:pt x="13" y="32"/>
                </a:cubicBezTo>
                <a:cubicBezTo>
                  <a:pt x="14" y="32"/>
                  <a:pt x="14" y="32"/>
                  <a:pt x="14" y="32"/>
                </a:cubicBezTo>
                <a:cubicBezTo>
                  <a:pt x="14" y="33"/>
                  <a:pt x="15" y="33"/>
                  <a:pt x="15" y="33"/>
                </a:cubicBezTo>
                <a:cubicBezTo>
                  <a:pt x="16" y="33"/>
                  <a:pt x="16" y="32"/>
                  <a:pt x="17" y="32"/>
                </a:cubicBezTo>
                <a:cubicBezTo>
                  <a:pt x="18" y="25"/>
                  <a:pt x="18" y="25"/>
                  <a:pt x="18" y="25"/>
                </a:cubicBezTo>
                <a:cubicBezTo>
                  <a:pt x="18" y="24"/>
                  <a:pt x="18" y="24"/>
                  <a:pt x="17" y="23"/>
                </a:cubicBezTo>
                <a:cubicBezTo>
                  <a:pt x="15" y="21"/>
                  <a:pt x="12" y="19"/>
                  <a:pt x="11" y="17"/>
                </a:cubicBezTo>
                <a:cubicBezTo>
                  <a:pt x="6" y="13"/>
                  <a:pt x="3" y="4"/>
                  <a:pt x="4" y="3"/>
                </a:cubicBezTo>
                <a:cubicBezTo>
                  <a:pt x="4" y="3"/>
                  <a:pt x="4" y="3"/>
                  <a:pt x="4" y="3"/>
                </a:cubicBezTo>
                <a:cubicBezTo>
                  <a:pt x="7" y="3"/>
                  <a:pt x="14" y="6"/>
                  <a:pt x="18" y="10"/>
                </a:cubicBezTo>
                <a:cubicBezTo>
                  <a:pt x="19" y="12"/>
                  <a:pt x="22" y="14"/>
                  <a:pt x="24" y="17"/>
                </a:cubicBezTo>
                <a:cubicBezTo>
                  <a:pt x="24" y="17"/>
                  <a:pt x="25" y="17"/>
                  <a:pt x="25" y="17"/>
                </a:cubicBezTo>
                <a:cubicBezTo>
                  <a:pt x="32" y="16"/>
                  <a:pt x="32" y="16"/>
                  <a:pt x="32" y="16"/>
                </a:cubicBezTo>
                <a:cubicBezTo>
                  <a:pt x="33" y="16"/>
                  <a:pt x="33" y="15"/>
                  <a:pt x="33" y="15"/>
                </a:cubicBezTo>
                <a:cubicBezTo>
                  <a:pt x="34" y="14"/>
                  <a:pt x="33" y="14"/>
                  <a:pt x="33" y="13"/>
                </a:cubicBezTo>
                <a:cubicBezTo>
                  <a:pt x="33" y="13"/>
                  <a:pt x="32" y="13"/>
                  <a:pt x="32" y="13"/>
                </a:cubicBezTo>
                <a:cubicBezTo>
                  <a:pt x="32" y="13"/>
                  <a:pt x="32" y="12"/>
                  <a:pt x="32" y="12"/>
                </a:cubicBezTo>
                <a:cubicBezTo>
                  <a:pt x="33" y="11"/>
                  <a:pt x="33" y="11"/>
                  <a:pt x="33" y="11"/>
                </a:cubicBezTo>
                <a:cubicBezTo>
                  <a:pt x="33" y="11"/>
                  <a:pt x="34" y="11"/>
                  <a:pt x="34" y="11"/>
                </a:cubicBezTo>
                <a:cubicBezTo>
                  <a:pt x="35" y="12"/>
                  <a:pt x="35" y="13"/>
                  <a:pt x="35" y="14"/>
                </a:cubicBezTo>
                <a:cubicBezTo>
                  <a:pt x="35" y="14"/>
                  <a:pt x="36" y="15"/>
                  <a:pt x="36" y="15"/>
                </a:cubicBezTo>
                <a:cubicBezTo>
                  <a:pt x="36" y="15"/>
                  <a:pt x="37" y="15"/>
                  <a:pt x="37" y="15"/>
                </a:cubicBezTo>
                <a:cubicBezTo>
                  <a:pt x="50" y="13"/>
                  <a:pt x="50" y="13"/>
                  <a:pt x="50" y="13"/>
                </a:cubicBezTo>
                <a:cubicBezTo>
                  <a:pt x="50" y="13"/>
                  <a:pt x="50" y="12"/>
                  <a:pt x="51" y="12"/>
                </a:cubicBezTo>
                <a:cubicBezTo>
                  <a:pt x="51" y="11"/>
                  <a:pt x="51" y="11"/>
                  <a:pt x="50" y="10"/>
                </a:cubicBezTo>
                <a:cubicBezTo>
                  <a:pt x="50" y="10"/>
                  <a:pt x="50" y="10"/>
                  <a:pt x="50" y="10"/>
                </a:cubicBezTo>
                <a:cubicBezTo>
                  <a:pt x="51" y="8"/>
                  <a:pt x="51" y="8"/>
                  <a:pt x="51" y="8"/>
                </a:cubicBezTo>
                <a:cubicBezTo>
                  <a:pt x="52" y="8"/>
                  <a:pt x="52" y="8"/>
                  <a:pt x="52" y="9"/>
                </a:cubicBezTo>
                <a:cubicBezTo>
                  <a:pt x="52" y="9"/>
                  <a:pt x="53" y="10"/>
                  <a:pt x="53" y="11"/>
                </a:cubicBezTo>
                <a:cubicBezTo>
                  <a:pt x="53" y="11"/>
                  <a:pt x="54" y="12"/>
                  <a:pt x="55" y="12"/>
                </a:cubicBezTo>
                <a:cubicBezTo>
                  <a:pt x="66" y="10"/>
                  <a:pt x="66" y="10"/>
                  <a:pt x="66" y="10"/>
                </a:cubicBezTo>
                <a:cubicBezTo>
                  <a:pt x="68" y="12"/>
                  <a:pt x="68" y="12"/>
                  <a:pt x="68" y="12"/>
                </a:cubicBezTo>
                <a:lnTo>
                  <a:pt x="38" y="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Tree>
    <p:extLst>
      <p:ext uri="{BB962C8B-B14F-4D97-AF65-F5344CB8AC3E}">
        <p14:creationId xmlns:p14="http://schemas.microsoft.com/office/powerpoint/2010/main" val="62004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14:bounceEnd="80000">
                                          <p:cBhvr additive="base">
                                            <p:cTn id="7"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14:bounceEnd="80000">
                                          <p:cBhvr additive="base">
                                            <p:cTn id="11" dur="750" fill="hold"/>
                                            <p:tgtEl>
                                              <p:spTgt spid="28"/>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80000">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14:bounceEnd="80000">
                                          <p:cBhvr additive="base">
                                            <p:cTn id="15" dur="750" fill="hold"/>
                                            <p:tgtEl>
                                              <p:spTgt spid="48"/>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14:bounceEnd="80000">
                                          <p:cBhvr additive="base">
                                            <p:cTn id="19" dur="750" fill="hold"/>
                                            <p:tgtEl>
                                              <p:spTgt spid="68"/>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80000">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14:bounceEnd="80000">
                                          <p:cBhvr additive="base">
                                            <p:cTn id="23" dur="750" fill="hold"/>
                                            <p:tgtEl>
                                              <p:spTgt spid="88"/>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14:bounceEnd="80000">
                                          <p:cBhvr additive="base">
                                            <p:cTn id="27"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80000">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14:bounceEnd="80000">
                                          <p:cBhvr additive="base">
                                            <p:cTn id="31" dur="750" fill="hold"/>
                                            <p:tgtEl>
                                              <p:spTgt spid="128"/>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14:presetBounceEnd="80000">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14:bounceEnd="80000">
                                          <p:cBhvr additive="base">
                                            <p:cTn id="35" dur="750" fill="hold"/>
                                            <p:tgtEl>
                                              <p:spTgt spid="14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14:presetBounceEnd="80000">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14:bounceEnd="80000">
                                          <p:cBhvr additive="base">
                                            <p:cTn id="39" dur="750" fill="hold"/>
                                            <p:tgtEl>
                                              <p:spTgt spid="154"/>
                                            </p:tgtEl>
                                            <p:attrNameLst>
                                              <p:attrName>ppt_x</p:attrName>
                                            </p:attrNameLst>
                                          </p:cBhvr>
                                          <p:tavLst>
                                            <p:tav tm="0">
                                              <p:val>
                                                <p:strVal val="1+#ppt_w/2"/>
                                              </p:val>
                                            </p:tav>
                                            <p:tav tm="100000">
                                              <p:val>
                                                <p:strVal val="#ppt_x"/>
                                              </p:val>
                                            </p:tav>
                                          </p:tavLst>
                                        </p:anim>
                                        <p:anim calcmode="lin" valueType="num" p14:bounceEnd="80000">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80000">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14:bounceEnd="80000">
                                          <p:cBhvr additive="base">
                                            <p:cTn id="43" dur="750" fill="hold"/>
                                            <p:tgtEl>
                                              <p:spTgt spid="152"/>
                                            </p:tgtEl>
                                            <p:attrNameLst>
                                              <p:attrName>ppt_x</p:attrName>
                                            </p:attrNameLst>
                                          </p:cBhvr>
                                          <p:tavLst>
                                            <p:tav tm="0">
                                              <p:val>
                                                <p:strVal val="1+#ppt_w/2"/>
                                              </p:val>
                                            </p:tav>
                                            <p:tav tm="100000">
                                              <p:val>
                                                <p:strVal val="#ppt_x"/>
                                              </p:val>
                                            </p:tav>
                                          </p:tavLst>
                                        </p:anim>
                                        <p:anim calcmode="lin" valueType="num" p14:bounceEnd="80000">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80000">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14:bounceEnd="80000">
                                          <p:cBhvr additive="base">
                                            <p:cTn id="47" dur="750" fill="hold"/>
                                            <p:tgtEl>
                                              <p:spTgt spid="153"/>
                                            </p:tgtEl>
                                            <p:attrNameLst>
                                              <p:attrName>ppt_x</p:attrName>
                                            </p:attrNameLst>
                                          </p:cBhvr>
                                          <p:tavLst>
                                            <p:tav tm="0">
                                              <p:val>
                                                <p:strVal val="1+#ppt_w/2"/>
                                              </p:val>
                                            </p:tav>
                                            <p:tav tm="100000">
                                              <p:val>
                                                <p:strVal val="#ppt_x"/>
                                              </p:val>
                                            </p:tav>
                                          </p:tavLst>
                                        </p:anim>
                                        <p:anim calcmode="lin" valueType="num" p14:bounceEnd="80000">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80000">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14:bounceEnd="80000">
                                          <p:cBhvr additive="base">
                                            <p:cTn id="51" dur="750" fill="hold"/>
                                            <p:tgtEl>
                                              <p:spTgt spid="149"/>
                                            </p:tgtEl>
                                            <p:attrNameLst>
                                              <p:attrName>ppt_x</p:attrName>
                                            </p:attrNameLst>
                                          </p:cBhvr>
                                          <p:tavLst>
                                            <p:tav tm="0">
                                              <p:val>
                                                <p:strVal val="1+#ppt_w/2"/>
                                              </p:val>
                                            </p:tav>
                                            <p:tav tm="100000">
                                              <p:val>
                                                <p:strVal val="#ppt_x"/>
                                              </p:val>
                                            </p:tav>
                                          </p:tavLst>
                                        </p:anim>
                                        <p:anim calcmode="lin" valueType="num" p14:bounceEnd="80000">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750" fill="hold"/>
                                            <p:tgtEl>
                                              <p:spTgt spid="68"/>
                                            </p:tgtEl>
                                            <p:attrNameLst>
                                              <p:attrName>ppt_x</p:attrName>
                                            </p:attrNameLst>
                                          </p:cBhvr>
                                          <p:tavLst>
                                            <p:tav tm="0">
                                              <p:val>
                                                <p:strVal val="#ppt_x"/>
                                              </p:val>
                                            </p:tav>
                                            <p:tav tm="100000">
                                              <p:val>
                                                <p:strVal val="#ppt_x"/>
                                              </p:val>
                                            </p:tav>
                                          </p:tavLst>
                                        </p:anim>
                                        <p:anim calcmode="lin" valueType="num">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750" fill="hold"/>
                                            <p:tgtEl>
                                              <p:spTgt spid="88"/>
                                            </p:tgtEl>
                                            <p:attrNameLst>
                                              <p:attrName>ppt_x</p:attrName>
                                            </p:attrNameLst>
                                          </p:cBhvr>
                                          <p:tavLst>
                                            <p:tav tm="0">
                                              <p:val>
                                                <p:strVal val="#ppt_x"/>
                                              </p:val>
                                            </p:tav>
                                            <p:tav tm="100000">
                                              <p:val>
                                                <p:strVal val="#ppt_x"/>
                                              </p:val>
                                            </p:tav>
                                          </p:tavLst>
                                        </p:anim>
                                        <p:anim calcmode="lin" valueType="num">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750" fill="hold"/>
                                            <p:tgtEl>
                                              <p:spTgt spid="108"/>
                                            </p:tgtEl>
                                            <p:attrNameLst>
                                              <p:attrName>ppt_x</p:attrName>
                                            </p:attrNameLst>
                                          </p:cBhvr>
                                          <p:tavLst>
                                            <p:tav tm="0">
                                              <p:val>
                                                <p:strVal val="#ppt_x"/>
                                              </p:val>
                                            </p:tav>
                                            <p:tav tm="100000">
                                              <p:val>
                                                <p:strVal val="#ppt_x"/>
                                              </p:val>
                                            </p:tav>
                                          </p:tavLst>
                                        </p:anim>
                                        <p:anim calcmode="lin" valueType="num">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cBhvr additive="base">
                                            <p:cTn id="31" dur="750" fill="hold"/>
                                            <p:tgtEl>
                                              <p:spTgt spid="128"/>
                                            </p:tgtEl>
                                            <p:attrNameLst>
                                              <p:attrName>ppt_x</p:attrName>
                                            </p:attrNameLst>
                                          </p:cBhvr>
                                          <p:tavLst>
                                            <p:tav tm="0">
                                              <p:val>
                                                <p:strVal val="#ppt_x"/>
                                              </p:val>
                                            </p:tav>
                                            <p:tav tm="100000">
                                              <p:val>
                                                <p:strVal val="#ppt_x"/>
                                              </p:val>
                                            </p:tav>
                                          </p:tavLst>
                                        </p:anim>
                                        <p:anim calcmode="lin" valueType="num">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750" fill="hold"/>
                                            <p:tgtEl>
                                              <p:spTgt spid="148"/>
                                            </p:tgtEl>
                                            <p:attrNameLst>
                                              <p:attrName>ppt_x</p:attrName>
                                            </p:attrNameLst>
                                          </p:cBhvr>
                                          <p:tavLst>
                                            <p:tav tm="0">
                                              <p:val>
                                                <p:strVal val="#ppt_x"/>
                                              </p:val>
                                            </p:tav>
                                            <p:tav tm="100000">
                                              <p:val>
                                                <p:strVal val="#ppt_x"/>
                                              </p:val>
                                            </p:tav>
                                          </p:tavLst>
                                        </p:anim>
                                        <p:anim calcmode="lin" valueType="num">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cBhvr additive="base">
                                            <p:cTn id="39" dur="750" fill="hold"/>
                                            <p:tgtEl>
                                              <p:spTgt spid="154"/>
                                            </p:tgtEl>
                                            <p:attrNameLst>
                                              <p:attrName>ppt_x</p:attrName>
                                            </p:attrNameLst>
                                          </p:cBhvr>
                                          <p:tavLst>
                                            <p:tav tm="0">
                                              <p:val>
                                                <p:strVal val="1+#ppt_w/2"/>
                                              </p:val>
                                            </p:tav>
                                            <p:tav tm="100000">
                                              <p:val>
                                                <p:strVal val="#ppt_x"/>
                                              </p:val>
                                            </p:tav>
                                          </p:tavLst>
                                        </p:anim>
                                        <p:anim calcmode="lin" valueType="num">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750" fill="hold"/>
                                            <p:tgtEl>
                                              <p:spTgt spid="152"/>
                                            </p:tgtEl>
                                            <p:attrNameLst>
                                              <p:attrName>ppt_x</p:attrName>
                                            </p:attrNameLst>
                                          </p:cBhvr>
                                          <p:tavLst>
                                            <p:tav tm="0">
                                              <p:val>
                                                <p:strVal val="1+#ppt_w/2"/>
                                              </p:val>
                                            </p:tav>
                                            <p:tav tm="100000">
                                              <p:val>
                                                <p:strVal val="#ppt_x"/>
                                              </p:val>
                                            </p:tav>
                                          </p:tavLst>
                                        </p:anim>
                                        <p:anim calcmode="lin" valueType="num">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750" fill="hold"/>
                                            <p:tgtEl>
                                              <p:spTgt spid="153"/>
                                            </p:tgtEl>
                                            <p:attrNameLst>
                                              <p:attrName>ppt_x</p:attrName>
                                            </p:attrNameLst>
                                          </p:cBhvr>
                                          <p:tavLst>
                                            <p:tav tm="0">
                                              <p:val>
                                                <p:strVal val="1+#ppt_w/2"/>
                                              </p:val>
                                            </p:tav>
                                            <p:tav tm="100000">
                                              <p:val>
                                                <p:strVal val="#ppt_x"/>
                                              </p:val>
                                            </p:tav>
                                          </p:tavLst>
                                        </p:anim>
                                        <p:anim calcmode="lin" valueType="num">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cBhvr additive="base">
                                            <p:cTn id="51" dur="750" fill="hold"/>
                                            <p:tgtEl>
                                              <p:spTgt spid="149"/>
                                            </p:tgtEl>
                                            <p:attrNameLst>
                                              <p:attrName>ppt_x</p:attrName>
                                            </p:attrNameLst>
                                          </p:cBhvr>
                                          <p:tavLst>
                                            <p:tav tm="0">
                                              <p:val>
                                                <p:strVal val="1+#ppt_w/2"/>
                                              </p:val>
                                            </p:tav>
                                            <p:tav tm="100000">
                                              <p:val>
                                                <p:strVal val="#ppt_x"/>
                                              </p:val>
                                            </p:tav>
                                          </p:tavLst>
                                        </p:anim>
                                        <p:anim calcmode="lin" valueType="num">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404548" y="587093"/>
            <a:ext cx="338291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Featured List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0" name="TextBox 149"/>
          <p:cNvSpPr txBox="1"/>
          <p:nvPr/>
        </p:nvSpPr>
        <p:spPr>
          <a:xfrm>
            <a:off x="2584824" y="2518068"/>
            <a:ext cx="1249060" cy="318100"/>
          </a:xfrm>
          <a:prstGeom prst="rect">
            <a:avLst/>
          </a:prstGeom>
          <a:noFill/>
        </p:spPr>
        <p:txBody>
          <a:bodyPr wrap="none" rtlCol="0">
            <a:spAutoFit/>
          </a:bodyPr>
          <a:lstStyle/>
          <a:p>
            <a:r>
              <a:rPr lang="id-ID" sz="1467" dirty="0">
                <a:solidFill>
                  <a:schemeClr val="tx1">
                    <a:lumMod val="65000"/>
                    <a:lumOff val="35000"/>
                  </a:schemeClr>
                </a:solidFill>
                <a:latin typeface="+mj-lt"/>
              </a:rPr>
              <a:t>Fully Editable</a:t>
            </a:r>
          </a:p>
        </p:txBody>
      </p:sp>
      <p:sp>
        <p:nvSpPr>
          <p:cNvPr id="151" name="TextBox 150"/>
          <p:cNvSpPr txBox="1"/>
          <p:nvPr/>
        </p:nvSpPr>
        <p:spPr>
          <a:xfrm>
            <a:off x="2584824"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3" name="TextBox 152"/>
          <p:cNvSpPr txBox="1"/>
          <p:nvPr/>
        </p:nvSpPr>
        <p:spPr>
          <a:xfrm>
            <a:off x="2584824" y="4400743"/>
            <a:ext cx="1546257" cy="318100"/>
          </a:xfrm>
          <a:prstGeom prst="rect">
            <a:avLst/>
          </a:prstGeom>
          <a:noFill/>
        </p:spPr>
        <p:txBody>
          <a:bodyPr wrap="none" rtlCol="0">
            <a:spAutoFit/>
          </a:bodyPr>
          <a:lstStyle/>
          <a:p>
            <a:r>
              <a:rPr lang="id-ID" sz="1467" dirty="0">
                <a:solidFill>
                  <a:schemeClr val="tx1">
                    <a:lumMod val="65000"/>
                    <a:lumOff val="35000"/>
                  </a:schemeClr>
                </a:solidFill>
                <a:latin typeface="+mj-lt"/>
              </a:rPr>
              <a:t>Fresh Infographic</a:t>
            </a:r>
          </a:p>
        </p:txBody>
      </p:sp>
      <p:sp>
        <p:nvSpPr>
          <p:cNvPr id="154" name="TextBox 153"/>
          <p:cNvSpPr txBox="1"/>
          <p:nvPr/>
        </p:nvSpPr>
        <p:spPr>
          <a:xfrm>
            <a:off x="2584824"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9" name="TextBox 158"/>
          <p:cNvSpPr txBox="1"/>
          <p:nvPr/>
        </p:nvSpPr>
        <p:spPr>
          <a:xfrm>
            <a:off x="7511386" y="2518068"/>
            <a:ext cx="1404680" cy="318100"/>
          </a:xfrm>
          <a:prstGeom prst="rect">
            <a:avLst/>
          </a:prstGeom>
          <a:noFill/>
        </p:spPr>
        <p:txBody>
          <a:bodyPr wrap="none" rtlCol="0">
            <a:spAutoFit/>
          </a:bodyPr>
          <a:lstStyle/>
          <a:p>
            <a:r>
              <a:rPr lang="id-ID" sz="1467" dirty="0">
                <a:solidFill>
                  <a:schemeClr val="tx1">
                    <a:lumMod val="65000"/>
                    <a:lumOff val="35000"/>
                  </a:schemeClr>
                </a:solidFill>
                <a:latin typeface="+mj-lt"/>
              </a:rPr>
              <a:t>Unique Graphic</a:t>
            </a:r>
          </a:p>
        </p:txBody>
      </p:sp>
      <p:sp>
        <p:nvSpPr>
          <p:cNvPr id="160" name="TextBox 159"/>
          <p:cNvSpPr txBox="1"/>
          <p:nvPr/>
        </p:nvSpPr>
        <p:spPr>
          <a:xfrm>
            <a:off x="7511386"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2" name="TextBox 161"/>
          <p:cNvSpPr txBox="1"/>
          <p:nvPr/>
        </p:nvSpPr>
        <p:spPr>
          <a:xfrm>
            <a:off x="7511386" y="4400743"/>
            <a:ext cx="1738296" cy="318100"/>
          </a:xfrm>
          <a:prstGeom prst="rect">
            <a:avLst/>
          </a:prstGeom>
          <a:noFill/>
        </p:spPr>
        <p:txBody>
          <a:bodyPr wrap="none" rtlCol="0">
            <a:spAutoFit/>
          </a:bodyPr>
          <a:lstStyle/>
          <a:p>
            <a:r>
              <a:rPr lang="id-ID" sz="1467" dirty="0">
                <a:solidFill>
                  <a:schemeClr val="tx1">
                    <a:lumMod val="65000"/>
                    <a:lumOff val="35000"/>
                  </a:schemeClr>
                </a:solidFill>
                <a:latin typeface="+mj-lt"/>
              </a:rPr>
              <a:t>Professional Layout</a:t>
            </a:r>
          </a:p>
        </p:txBody>
      </p:sp>
      <p:sp>
        <p:nvSpPr>
          <p:cNvPr id="163" name="TextBox 162"/>
          <p:cNvSpPr txBox="1"/>
          <p:nvPr/>
        </p:nvSpPr>
        <p:spPr>
          <a:xfrm>
            <a:off x="7511386"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8" name="Oval 167"/>
          <p:cNvSpPr/>
          <p:nvPr/>
        </p:nvSpPr>
        <p:spPr>
          <a:xfrm rot="5400000">
            <a:off x="1550755" y="2521213"/>
            <a:ext cx="875073" cy="8778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69" name="Group 168"/>
          <p:cNvGrpSpPr/>
          <p:nvPr/>
        </p:nvGrpSpPr>
        <p:grpSpPr>
          <a:xfrm>
            <a:off x="1832328" y="2782290"/>
            <a:ext cx="317704" cy="355669"/>
            <a:chOff x="6243638" y="498475"/>
            <a:chExt cx="757237" cy="847725"/>
          </a:xfrm>
          <a:solidFill>
            <a:schemeClr val="bg1"/>
          </a:solidFill>
        </p:grpSpPr>
        <p:sp>
          <p:nvSpPr>
            <p:cNvPr id="170" name="Freeform 5"/>
            <p:cNvSpPr>
              <a:spLocks noEditPoints="1"/>
            </p:cNvSpPr>
            <p:nvPr/>
          </p:nvSpPr>
          <p:spPr bwMode="auto">
            <a:xfrm>
              <a:off x="6450013" y="717550"/>
              <a:ext cx="339725" cy="409575"/>
            </a:xfrm>
            <a:custGeom>
              <a:avLst/>
              <a:gdLst>
                <a:gd name="T0" fmla="*/ 593 w 627"/>
                <a:gd name="T1" fmla="*/ 320 h 756"/>
                <a:gd name="T2" fmla="*/ 119 w 627"/>
                <a:gd name="T3" fmla="*/ 17 h 756"/>
                <a:gd name="T4" fmla="*/ 32 w 627"/>
                <a:gd name="T5" fmla="*/ 23 h 756"/>
                <a:gd name="T6" fmla="*/ 13 w 627"/>
                <a:gd name="T7" fmla="*/ 108 h 756"/>
                <a:gd name="T8" fmla="*/ 123 w 627"/>
                <a:gd name="T9" fmla="*/ 352 h 756"/>
                <a:gd name="T10" fmla="*/ 130 w 627"/>
                <a:gd name="T11" fmla="*/ 378 h 756"/>
                <a:gd name="T12" fmla="*/ 123 w 627"/>
                <a:gd name="T13" fmla="*/ 404 h 756"/>
                <a:gd name="T14" fmla="*/ 13 w 627"/>
                <a:gd name="T15" fmla="*/ 647 h 756"/>
                <a:gd name="T16" fmla="*/ 32 w 627"/>
                <a:gd name="T17" fmla="*/ 732 h 756"/>
                <a:gd name="T18" fmla="*/ 119 w 627"/>
                <a:gd name="T19" fmla="*/ 739 h 756"/>
                <a:gd name="T20" fmla="*/ 593 w 627"/>
                <a:gd name="T21" fmla="*/ 435 h 756"/>
                <a:gd name="T22" fmla="*/ 627 w 627"/>
                <a:gd name="T23" fmla="*/ 378 h 756"/>
                <a:gd name="T24" fmla="*/ 593 w 627"/>
                <a:gd name="T25" fmla="*/ 320 h 756"/>
                <a:gd name="T26" fmla="*/ 593 w 627"/>
                <a:gd name="T27" fmla="*/ 320 h 756"/>
                <a:gd name="T28" fmla="*/ 593 w 627"/>
                <a:gd name="T29" fmla="*/ 32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7" h="756">
                  <a:moveTo>
                    <a:pt x="593" y="320"/>
                  </a:moveTo>
                  <a:cubicBezTo>
                    <a:pt x="119" y="17"/>
                    <a:pt x="119" y="17"/>
                    <a:pt x="119" y="17"/>
                  </a:cubicBezTo>
                  <a:cubicBezTo>
                    <a:pt x="91" y="0"/>
                    <a:pt x="56" y="2"/>
                    <a:pt x="32" y="23"/>
                  </a:cubicBezTo>
                  <a:cubicBezTo>
                    <a:pt x="7" y="44"/>
                    <a:pt x="0" y="79"/>
                    <a:pt x="13" y="108"/>
                  </a:cubicBezTo>
                  <a:cubicBezTo>
                    <a:pt x="123" y="352"/>
                    <a:pt x="123" y="352"/>
                    <a:pt x="123" y="352"/>
                  </a:cubicBezTo>
                  <a:cubicBezTo>
                    <a:pt x="127" y="360"/>
                    <a:pt x="130" y="369"/>
                    <a:pt x="130" y="378"/>
                  </a:cubicBezTo>
                  <a:cubicBezTo>
                    <a:pt x="130" y="387"/>
                    <a:pt x="127" y="396"/>
                    <a:pt x="123" y="404"/>
                  </a:cubicBezTo>
                  <a:cubicBezTo>
                    <a:pt x="13" y="647"/>
                    <a:pt x="13" y="647"/>
                    <a:pt x="13" y="647"/>
                  </a:cubicBezTo>
                  <a:cubicBezTo>
                    <a:pt x="0" y="676"/>
                    <a:pt x="7" y="711"/>
                    <a:pt x="32" y="732"/>
                  </a:cubicBezTo>
                  <a:cubicBezTo>
                    <a:pt x="56" y="753"/>
                    <a:pt x="91" y="756"/>
                    <a:pt x="119" y="739"/>
                  </a:cubicBezTo>
                  <a:cubicBezTo>
                    <a:pt x="593" y="435"/>
                    <a:pt x="593" y="435"/>
                    <a:pt x="593" y="435"/>
                  </a:cubicBezTo>
                  <a:cubicBezTo>
                    <a:pt x="613" y="423"/>
                    <a:pt x="627" y="401"/>
                    <a:pt x="627" y="378"/>
                  </a:cubicBezTo>
                  <a:cubicBezTo>
                    <a:pt x="627" y="354"/>
                    <a:pt x="613" y="333"/>
                    <a:pt x="593" y="320"/>
                  </a:cubicBezTo>
                  <a:close/>
                  <a:moveTo>
                    <a:pt x="593" y="320"/>
                  </a:moveTo>
                  <a:cubicBezTo>
                    <a:pt x="593" y="320"/>
                    <a:pt x="593" y="320"/>
                    <a:pt x="593"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1" name="Freeform 6"/>
            <p:cNvSpPr>
              <a:spLocks noEditPoints="1"/>
            </p:cNvSpPr>
            <p:nvPr/>
          </p:nvSpPr>
          <p:spPr bwMode="auto">
            <a:xfrm>
              <a:off x="6243638" y="498475"/>
              <a:ext cx="757237" cy="847725"/>
            </a:xfrm>
            <a:custGeom>
              <a:avLst/>
              <a:gdLst>
                <a:gd name="T0" fmla="*/ 1055 w 1397"/>
                <a:gd name="T1" fmla="*/ 0 h 1567"/>
                <a:gd name="T2" fmla="*/ 191 w 1397"/>
                <a:gd name="T3" fmla="*/ 0 h 1567"/>
                <a:gd name="T4" fmla="*/ 0 w 1397"/>
                <a:gd name="T5" fmla="*/ 192 h 1567"/>
                <a:gd name="T6" fmla="*/ 0 w 1397"/>
                <a:gd name="T7" fmla="*/ 1377 h 1567"/>
                <a:gd name="T8" fmla="*/ 191 w 1397"/>
                <a:gd name="T9" fmla="*/ 1567 h 1567"/>
                <a:gd name="T10" fmla="*/ 1206 w 1397"/>
                <a:gd name="T11" fmla="*/ 1567 h 1567"/>
                <a:gd name="T12" fmla="*/ 1397 w 1397"/>
                <a:gd name="T13" fmla="*/ 1377 h 1567"/>
                <a:gd name="T14" fmla="*/ 1397 w 1397"/>
                <a:gd name="T15" fmla="*/ 350 h 1567"/>
                <a:gd name="T16" fmla="*/ 1055 w 1397"/>
                <a:gd name="T17" fmla="*/ 0 h 1567"/>
                <a:gd name="T18" fmla="*/ 1261 w 1397"/>
                <a:gd name="T19" fmla="*/ 1377 h 1567"/>
                <a:gd name="T20" fmla="*/ 1206 w 1397"/>
                <a:gd name="T21" fmla="*/ 1433 h 1567"/>
                <a:gd name="T22" fmla="*/ 191 w 1397"/>
                <a:gd name="T23" fmla="*/ 1433 h 1567"/>
                <a:gd name="T24" fmla="*/ 137 w 1397"/>
                <a:gd name="T25" fmla="*/ 1377 h 1567"/>
                <a:gd name="T26" fmla="*/ 137 w 1397"/>
                <a:gd name="T27" fmla="*/ 192 h 1567"/>
                <a:gd name="T28" fmla="*/ 191 w 1397"/>
                <a:gd name="T29" fmla="*/ 137 h 1567"/>
                <a:gd name="T30" fmla="*/ 989 w 1397"/>
                <a:gd name="T31" fmla="*/ 137 h 1567"/>
                <a:gd name="T32" fmla="*/ 989 w 1397"/>
                <a:gd name="T33" fmla="*/ 289 h 1567"/>
                <a:gd name="T34" fmla="*/ 1111 w 1397"/>
                <a:gd name="T35" fmla="*/ 412 h 1567"/>
                <a:gd name="T36" fmla="*/ 1261 w 1397"/>
                <a:gd name="T37" fmla="*/ 414 h 1567"/>
                <a:gd name="T38" fmla="*/ 1261 w 1397"/>
                <a:gd name="T39" fmla="*/ 1377 h 1567"/>
                <a:gd name="T40" fmla="*/ 1261 w 1397"/>
                <a:gd name="T41" fmla="*/ 1377 h 1567"/>
                <a:gd name="T42" fmla="*/ 1261 w 1397"/>
                <a:gd name="T43" fmla="*/ 1377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7" h="1567">
                  <a:moveTo>
                    <a:pt x="1055" y="0"/>
                  </a:moveTo>
                  <a:cubicBezTo>
                    <a:pt x="191" y="0"/>
                    <a:pt x="191" y="0"/>
                    <a:pt x="191" y="0"/>
                  </a:cubicBezTo>
                  <a:cubicBezTo>
                    <a:pt x="86" y="0"/>
                    <a:pt x="0" y="86"/>
                    <a:pt x="0" y="192"/>
                  </a:cubicBezTo>
                  <a:cubicBezTo>
                    <a:pt x="0" y="1377"/>
                    <a:pt x="0" y="1377"/>
                    <a:pt x="0" y="1377"/>
                  </a:cubicBezTo>
                  <a:cubicBezTo>
                    <a:pt x="0" y="1482"/>
                    <a:pt x="86" y="1567"/>
                    <a:pt x="191" y="1567"/>
                  </a:cubicBezTo>
                  <a:cubicBezTo>
                    <a:pt x="1206" y="1567"/>
                    <a:pt x="1206" y="1567"/>
                    <a:pt x="1206" y="1567"/>
                  </a:cubicBezTo>
                  <a:cubicBezTo>
                    <a:pt x="1312" y="1567"/>
                    <a:pt x="1397" y="1482"/>
                    <a:pt x="1397" y="1377"/>
                  </a:cubicBezTo>
                  <a:cubicBezTo>
                    <a:pt x="1397" y="350"/>
                    <a:pt x="1397" y="350"/>
                    <a:pt x="1397" y="350"/>
                  </a:cubicBezTo>
                  <a:lnTo>
                    <a:pt x="1055" y="0"/>
                  </a:lnTo>
                  <a:close/>
                  <a:moveTo>
                    <a:pt x="1261" y="1377"/>
                  </a:moveTo>
                  <a:cubicBezTo>
                    <a:pt x="1261" y="1407"/>
                    <a:pt x="1236" y="1433"/>
                    <a:pt x="1206" y="1433"/>
                  </a:cubicBezTo>
                  <a:cubicBezTo>
                    <a:pt x="191" y="1433"/>
                    <a:pt x="191" y="1433"/>
                    <a:pt x="191" y="1433"/>
                  </a:cubicBezTo>
                  <a:cubicBezTo>
                    <a:pt x="161" y="1433"/>
                    <a:pt x="137" y="1407"/>
                    <a:pt x="137" y="1377"/>
                  </a:cubicBezTo>
                  <a:cubicBezTo>
                    <a:pt x="137" y="192"/>
                    <a:pt x="137" y="192"/>
                    <a:pt x="137" y="192"/>
                  </a:cubicBezTo>
                  <a:cubicBezTo>
                    <a:pt x="137" y="161"/>
                    <a:pt x="161" y="137"/>
                    <a:pt x="191" y="137"/>
                  </a:cubicBezTo>
                  <a:cubicBezTo>
                    <a:pt x="989" y="137"/>
                    <a:pt x="989" y="137"/>
                    <a:pt x="989" y="137"/>
                  </a:cubicBezTo>
                  <a:cubicBezTo>
                    <a:pt x="989" y="289"/>
                    <a:pt x="989" y="289"/>
                    <a:pt x="989" y="289"/>
                  </a:cubicBezTo>
                  <a:cubicBezTo>
                    <a:pt x="989" y="357"/>
                    <a:pt x="1043" y="412"/>
                    <a:pt x="1111" y="412"/>
                  </a:cubicBezTo>
                  <a:cubicBezTo>
                    <a:pt x="1261" y="414"/>
                    <a:pt x="1261" y="414"/>
                    <a:pt x="1261" y="414"/>
                  </a:cubicBezTo>
                  <a:lnTo>
                    <a:pt x="1261" y="1377"/>
                  </a:lnTo>
                  <a:close/>
                  <a:moveTo>
                    <a:pt x="1261" y="1377"/>
                  </a:moveTo>
                  <a:cubicBezTo>
                    <a:pt x="1261" y="1377"/>
                    <a:pt x="1261" y="1377"/>
                    <a:pt x="1261" y="13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73" name="Oval 172"/>
          <p:cNvSpPr/>
          <p:nvPr/>
        </p:nvSpPr>
        <p:spPr>
          <a:xfrm rot="5400000">
            <a:off x="6479464" y="4418537"/>
            <a:ext cx="875073" cy="877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74" name="Freeform 15"/>
          <p:cNvSpPr>
            <a:spLocks noEditPoints="1"/>
          </p:cNvSpPr>
          <p:nvPr/>
        </p:nvSpPr>
        <p:spPr bwMode="auto">
          <a:xfrm>
            <a:off x="6744243" y="4683853"/>
            <a:ext cx="346997" cy="347193"/>
          </a:xfrm>
          <a:custGeom>
            <a:avLst/>
            <a:gdLst>
              <a:gd name="T0" fmla="*/ 750 w 750"/>
              <a:gd name="T1" fmla="*/ 277 h 750"/>
              <a:gd name="T2" fmla="*/ 558 w 750"/>
              <a:gd name="T3" fmla="*/ 10 h 750"/>
              <a:gd name="T4" fmla="*/ 552 w 750"/>
              <a:gd name="T5" fmla="*/ 4 h 750"/>
              <a:gd name="T6" fmla="*/ 544 w 750"/>
              <a:gd name="T7" fmla="*/ 1 h 750"/>
              <a:gd name="T8" fmla="*/ 539 w 750"/>
              <a:gd name="T9" fmla="*/ 0 h 750"/>
              <a:gd name="T10" fmla="*/ 206 w 750"/>
              <a:gd name="T11" fmla="*/ 1 h 750"/>
              <a:gd name="T12" fmla="*/ 205 w 750"/>
              <a:gd name="T13" fmla="*/ 1 h 750"/>
              <a:gd name="T14" fmla="*/ 197 w 750"/>
              <a:gd name="T15" fmla="*/ 5 h 750"/>
              <a:gd name="T16" fmla="*/ 4 w 750"/>
              <a:gd name="T17" fmla="*/ 267 h 750"/>
              <a:gd name="T18" fmla="*/ 2 w 750"/>
              <a:gd name="T19" fmla="*/ 271 h 750"/>
              <a:gd name="T20" fmla="*/ 1 w 750"/>
              <a:gd name="T21" fmla="*/ 275 h 750"/>
              <a:gd name="T22" fmla="*/ 0 w 750"/>
              <a:gd name="T23" fmla="*/ 282 h 750"/>
              <a:gd name="T24" fmla="*/ 1 w 750"/>
              <a:gd name="T25" fmla="*/ 288 h 750"/>
              <a:gd name="T26" fmla="*/ 2 w 750"/>
              <a:gd name="T27" fmla="*/ 292 h 750"/>
              <a:gd name="T28" fmla="*/ 5 w 750"/>
              <a:gd name="T29" fmla="*/ 296 h 750"/>
              <a:gd name="T30" fmla="*/ 358 w 750"/>
              <a:gd name="T31" fmla="*/ 742 h 750"/>
              <a:gd name="T32" fmla="*/ 363 w 750"/>
              <a:gd name="T33" fmla="*/ 746 h 750"/>
              <a:gd name="T34" fmla="*/ 366 w 750"/>
              <a:gd name="T35" fmla="*/ 748 h 750"/>
              <a:gd name="T36" fmla="*/ 370 w 750"/>
              <a:gd name="T37" fmla="*/ 750 h 750"/>
              <a:gd name="T38" fmla="*/ 375 w 750"/>
              <a:gd name="T39" fmla="*/ 750 h 750"/>
              <a:gd name="T40" fmla="*/ 375 w 750"/>
              <a:gd name="T41" fmla="*/ 750 h 750"/>
              <a:gd name="T42" fmla="*/ 381 w 750"/>
              <a:gd name="T43" fmla="*/ 749 h 750"/>
              <a:gd name="T44" fmla="*/ 386 w 750"/>
              <a:gd name="T45" fmla="*/ 747 h 750"/>
              <a:gd name="T46" fmla="*/ 389 w 750"/>
              <a:gd name="T47" fmla="*/ 745 h 750"/>
              <a:gd name="T48" fmla="*/ 393 w 750"/>
              <a:gd name="T49" fmla="*/ 741 h 750"/>
              <a:gd name="T50" fmla="*/ 750 w 750"/>
              <a:gd name="T51" fmla="*/ 281 h 750"/>
              <a:gd name="T52" fmla="*/ 509 w 750"/>
              <a:gd name="T53" fmla="*/ 47 h 750"/>
              <a:gd name="T54" fmla="*/ 290 w 750"/>
              <a:gd name="T55" fmla="*/ 258 h 750"/>
              <a:gd name="T56" fmla="*/ 509 w 750"/>
              <a:gd name="T57" fmla="*/ 47 h 750"/>
              <a:gd name="T58" fmla="*/ 241 w 750"/>
              <a:gd name="T59" fmla="*/ 258 h 750"/>
              <a:gd name="T60" fmla="*/ 200 w 750"/>
              <a:gd name="T61" fmla="*/ 79 h 750"/>
              <a:gd name="T62" fmla="*/ 252 w 750"/>
              <a:gd name="T63" fmla="*/ 305 h 750"/>
              <a:gd name="T64" fmla="*/ 72 w 750"/>
              <a:gd name="T65" fmla="*/ 305 h 750"/>
              <a:gd name="T66" fmla="*/ 300 w 750"/>
              <a:gd name="T67" fmla="*/ 305 h 750"/>
              <a:gd name="T68" fmla="*/ 375 w 750"/>
              <a:gd name="T69" fmla="*/ 624 h 750"/>
              <a:gd name="T70" fmla="*/ 497 w 750"/>
              <a:gd name="T71" fmla="*/ 305 h 750"/>
              <a:gd name="T72" fmla="*/ 422 w 750"/>
              <a:gd name="T73" fmla="*/ 630 h 750"/>
              <a:gd name="T74" fmla="*/ 550 w 750"/>
              <a:gd name="T75" fmla="*/ 79 h 750"/>
              <a:gd name="T76" fmla="*/ 508 w 750"/>
              <a:gd name="T77" fmla="*/ 258 h 750"/>
              <a:gd name="T78" fmla="*/ 508 w 750"/>
              <a:gd name="T79" fmla="*/ 258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 h="750">
                <a:moveTo>
                  <a:pt x="750" y="277"/>
                </a:moveTo>
                <a:cubicBezTo>
                  <a:pt x="750" y="277"/>
                  <a:pt x="750" y="277"/>
                  <a:pt x="750" y="277"/>
                </a:cubicBezTo>
                <a:cubicBezTo>
                  <a:pt x="749" y="272"/>
                  <a:pt x="747" y="268"/>
                  <a:pt x="743" y="264"/>
                </a:cubicBezTo>
                <a:cubicBezTo>
                  <a:pt x="558" y="10"/>
                  <a:pt x="558" y="10"/>
                  <a:pt x="558" y="10"/>
                </a:cubicBezTo>
                <a:cubicBezTo>
                  <a:pt x="557" y="8"/>
                  <a:pt x="555" y="6"/>
                  <a:pt x="553" y="5"/>
                </a:cubicBezTo>
                <a:cubicBezTo>
                  <a:pt x="553" y="5"/>
                  <a:pt x="552" y="4"/>
                  <a:pt x="552" y="4"/>
                </a:cubicBezTo>
                <a:cubicBezTo>
                  <a:pt x="549" y="3"/>
                  <a:pt x="547" y="1"/>
                  <a:pt x="544" y="1"/>
                </a:cubicBezTo>
                <a:cubicBezTo>
                  <a:pt x="544" y="1"/>
                  <a:pt x="544" y="1"/>
                  <a:pt x="544" y="1"/>
                </a:cubicBezTo>
                <a:cubicBezTo>
                  <a:pt x="544" y="1"/>
                  <a:pt x="544" y="1"/>
                  <a:pt x="544" y="1"/>
                </a:cubicBezTo>
                <a:cubicBezTo>
                  <a:pt x="542" y="0"/>
                  <a:pt x="541" y="0"/>
                  <a:pt x="539" y="0"/>
                </a:cubicBezTo>
                <a:cubicBezTo>
                  <a:pt x="211" y="0"/>
                  <a:pt x="211" y="0"/>
                  <a:pt x="211" y="0"/>
                </a:cubicBezTo>
                <a:cubicBezTo>
                  <a:pt x="209" y="0"/>
                  <a:pt x="207" y="0"/>
                  <a:pt x="206" y="1"/>
                </a:cubicBezTo>
                <a:cubicBezTo>
                  <a:pt x="205" y="1"/>
                  <a:pt x="205" y="1"/>
                  <a:pt x="205" y="1"/>
                </a:cubicBezTo>
                <a:cubicBezTo>
                  <a:pt x="205" y="1"/>
                  <a:pt x="205" y="1"/>
                  <a:pt x="205" y="1"/>
                </a:cubicBezTo>
                <a:cubicBezTo>
                  <a:pt x="203" y="1"/>
                  <a:pt x="200" y="3"/>
                  <a:pt x="198" y="4"/>
                </a:cubicBezTo>
                <a:cubicBezTo>
                  <a:pt x="197" y="4"/>
                  <a:pt x="197" y="5"/>
                  <a:pt x="197" y="5"/>
                </a:cubicBezTo>
                <a:cubicBezTo>
                  <a:pt x="195" y="6"/>
                  <a:pt x="193" y="8"/>
                  <a:pt x="192" y="10"/>
                </a:cubicBezTo>
                <a:cubicBezTo>
                  <a:pt x="4" y="267"/>
                  <a:pt x="4" y="267"/>
                  <a:pt x="4" y="267"/>
                </a:cubicBezTo>
                <a:cubicBezTo>
                  <a:pt x="4" y="268"/>
                  <a:pt x="4" y="269"/>
                  <a:pt x="3" y="269"/>
                </a:cubicBezTo>
                <a:cubicBezTo>
                  <a:pt x="3" y="270"/>
                  <a:pt x="3" y="270"/>
                  <a:pt x="2" y="271"/>
                </a:cubicBezTo>
                <a:cubicBezTo>
                  <a:pt x="2" y="271"/>
                  <a:pt x="2" y="272"/>
                  <a:pt x="2" y="272"/>
                </a:cubicBezTo>
                <a:cubicBezTo>
                  <a:pt x="1" y="273"/>
                  <a:pt x="1" y="274"/>
                  <a:pt x="1" y="275"/>
                </a:cubicBezTo>
                <a:cubicBezTo>
                  <a:pt x="0" y="276"/>
                  <a:pt x="0" y="277"/>
                  <a:pt x="0" y="278"/>
                </a:cubicBezTo>
                <a:cubicBezTo>
                  <a:pt x="0" y="279"/>
                  <a:pt x="0" y="281"/>
                  <a:pt x="0" y="282"/>
                </a:cubicBezTo>
                <a:cubicBezTo>
                  <a:pt x="0" y="283"/>
                  <a:pt x="0" y="284"/>
                  <a:pt x="0" y="285"/>
                </a:cubicBezTo>
                <a:cubicBezTo>
                  <a:pt x="0" y="286"/>
                  <a:pt x="1" y="287"/>
                  <a:pt x="1" y="288"/>
                </a:cubicBezTo>
                <a:cubicBezTo>
                  <a:pt x="1" y="289"/>
                  <a:pt x="2" y="290"/>
                  <a:pt x="2" y="291"/>
                </a:cubicBezTo>
                <a:cubicBezTo>
                  <a:pt x="2" y="291"/>
                  <a:pt x="2" y="292"/>
                  <a:pt x="2" y="292"/>
                </a:cubicBezTo>
                <a:cubicBezTo>
                  <a:pt x="3" y="293"/>
                  <a:pt x="3" y="293"/>
                  <a:pt x="4" y="294"/>
                </a:cubicBezTo>
                <a:cubicBezTo>
                  <a:pt x="4" y="294"/>
                  <a:pt x="4" y="295"/>
                  <a:pt x="5" y="296"/>
                </a:cubicBezTo>
                <a:cubicBezTo>
                  <a:pt x="357" y="741"/>
                  <a:pt x="357" y="741"/>
                  <a:pt x="357" y="741"/>
                </a:cubicBezTo>
                <a:cubicBezTo>
                  <a:pt x="357" y="742"/>
                  <a:pt x="357" y="742"/>
                  <a:pt x="358" y="742"/>
                </a:cubicBezTo>
                <a:cubicBezTo>
                  <a:pt x="359" y="743"/>
                  <a:pt x="360" y="744"/>
                  <a:pt x="361" y="745"/>
                </a:cubicBezTo>
                <a:cubicBezTo>
                  <a:pt x="361" y="746"/>
                  <a:pt x="362" y="746"/>
                  <a:pt x="363" y="746"/>
                </a:cubicBezTo>
                <a:cubicBezTo>
                  <a:pt x="363" y="746"/>
                  <a:pt x="363" y="747"/>
                  <a:pt x="363" y="747"/>
                </a:cubicBezTo>
                <a:cubicBezTo>
                  <a:pt x="364" y="747"/>
                  <a:pt x="365" y="748"/>
                  <a:pt x="366" y="748"/>
                </a:cubicBezTo>
                <a:cubicBezTo>
                  <a:pt x="367" y="748"/>
                  <a:pt x="368" y="749"/>
                  <a:pt x="369" y="749"/>
                </a:cubicBezTo>
                <a:cubicBezTo>
                  <a:pt x="369" y="749"/>
                  <a:pt x="369" y="749"/>
                  <a:pt x="370" y="750"/>
                </a:cubicBezTo>
                <a:cubicBezTo>
                  <a:pt x="371" y="750"/>
                  <a:pt x="373" y="750"/>
                  <a:pt x="375" y="750"/>
                </a:cubicBezTo>
                <a:cubicBezTo>
                  <a:pt x="375" y="750"/>
                  <a:pt x="375" y="750"/>
                  <a:pt x="375" y="750"/>
                </a:cubicBezTo>
                <a:cubicBezTo>
                  <a:pt x="375" y="750"/>
                  <a:pt x="375" y="750"/>
                  <a:pt x="375" y="750"/>
                </a:cubicBezTo>
                <a:cubicBezTo>
                  <a:pt x="375" y="750"/>
                  <a:pt x="375" y="750"/>
                  <a:pt x="375" y="750"/>
                </a:cubicBezTo>
                <a:cubicBezTo>
                  <a:pt x="377" y="750"/>
                  <a:pt x="378" y="750"/>
                  <a:pt x="380" y="750"/>
                </a:cubicBezTo>
                <a:cubicBezTo>
                  <a:pt x="381" y="749"/>
                  <a:pt x="381" y="749"/>
                  <a:pt x="381" y="749"/>
                </a:cubicBezTo>
                <a:cubicBezTo>
                  <a:pt x="382" y="749"/>
                  <a:pt x="383" y="748"/>
                  <a:pt x="384" y="748"/>
                </a:cubicBezTo>
                <a:cubicBezTo>
                  <a:pt x="385" y="748"/>
                  <a:pt x="386" y="747"/>
                  <a:pt x="386" y="747"/>
                </a:cubicBezTo>
                <a:cubicBezTo>
                  <a:pt x="387" y="747"/>
                  <a:pt x="387" y="746"/>
                  <a:pt x="387" y="746"/>
                </a:cubicBezTo>
                <a:cubicBezTo>
                  <a:pt x="388" y="746"/>
                  <a:pt x="388" y="746"/>
                  <a:pt x="389" y="745"/>
                </a:cubicBezTo>
                <a:cubicBezTo>
                  <a:pt x="390" y="744"/>
                  <a:pt x="391" y="743"/>
                  <a:pt x="392" y="742"/>
                </a:cubicBezTo>
                <a:cubicBezTo>
                  <a:pt x="392" y="742"/>
                  <a:pt x="393" y="742"/>
                  <a:pt x="393" y="741"/>
                </a:cubicBezTo>
                <a:cubicBezTo>
                  <a:pt x="743" y="298"/>
                  <a:pt x="743" y="298"/>
                  <a:pt x="743" y="298"/>
                </a:cubicBezTo>
                <a:cubicBezTo>
                  <a:pt x="748" y="294"/>
                  <a:pt x="750" y="288"/>
                  <a:pt x="750" y="281"/>
                </a:cubicBezTo>
                <a:cubicBezTo>
                  <a:pt x="750" y="280"/>
                  <a:pt x="750" y="279"/>
                  <a:pt x="750" y="277"/>
                </a:cubicBezTo>
                <a:close/>
                <a:moveTo>
                  <a:pt x="509" y="47"/>
                </a:moveTo>
                <a:cubicBezTo>
                  <a:pt x="460" y="258"/>
                  <a:pt x="460" y="258"/>
                  <a:pt x="460" y="258"/>
                </a:cubicBezTo>
                <a:cubicBezTo>
                  <a:pt x="290" y="258"/>
                  <a:pt x="290" y="258"/>
                  <a:pt x="290" y="258"/>
                </a:cubicBezTo>
                <a:cubicBezTo>
                  <a:pt x="240" y="47"/>
                  <a:pt x="240" y="47"/>
                  <a:pt x="240" y="47"/>
                </a:cubicBezTo>
                <a:lnTo>
                  <a:pt x="509" y="47"/>
                </a:lnTo>
                <a:close/>
                <a:moveTo>
                  <a:pt x="200" y="79"/>
                </a:moveTo>
                <a:cubicBezTo>
                  <a:pt x="241" y="258"/>
                  <a:pt x="241" y="258"/>
                  <a:pt x="241" y="258"/>
                </a:cubicBezTo>
                <a:cubicBezTo>
                  <a:pt x="69" y="258"/>
                  <a:pt x="69" y="258"/>
                  <a:pt x="69" y="258"/>
                </a:cubicBezTo>
                <a:lnTo>
                  <a:pt x="200" y="79"/>
                </a:lnTo>
                <a:close/>
                <a:moveTo>
                  <a:pt x="72" y="305"/>
                </a:moveTo>
                <a:cubicBezTo>
                  <a:pt x="252" y="305"/>
                  <a:pt x="252" y="305"/>
                  <a:pt x="252" y="305"/>
                </a:cubicBezTo>
                <a:cubicBezTo>
                  <a:pt x="328" y="630"/>
                  <a:pt x="328" y="630"/>
                  <a:pt x="328" y="630"/>
                </a:cubicBezTo>
                <a:lnTo>
                  <a:pt x="72" y="305"/>
                </a:lnTo>
                <a:close/>
                <a:moveTo>
                  <a:pt x="375" y="624"/>
                </a:moveTo>
                <a:cubicBezTo>
                  <a:pt x="300" y="305"/>
                  <a:pt x="300" y="305"/>
                  <a:pt x="300" y="305"/>
                </a:cubicBezTo>
                <a:cubicBezTo>
                  <a:pt x="449" y="305"/>
                  <a:pt x="449" y="305"/>
                  <a:pt x="449" y="305"/>
                </a:cubicBezTo>
                <a:lnTo>
                  <a:pt x="375" y="624"/>
                </a:lnTo>
                <a:close/>
                <a:moveTo>
                  <a:pt x="422" y="630"/>
                </a:moveTo>
                <a:cubicBezTo>
                  <a:pt x="497" y="305"/>
                  <a:pt x="497" y="305"/>
                  <a:pt x="497" y="305"/>
                </a:cubicBezTo>
                <a:cubicBezTo>
                  <a:pt x="678" y="305"/>
                  <a:pt x="678" y="305"/>
                  <a:pt x="678" y="305"/>
                </a:cubicBezTo>
                <a:lnTo>
                  <a:pt x="422" y="630"/>
                </a:lnTo>
                <a:close/>
                <a:moveTo>
                  <a:pt x="508" y="258"/>
                </a:moveTo>
                <a:cubicBezTo>
                  <a:pt x="550" y="79"/>
                  <a:pt x="550" y="79"/>
                  <a:pt x="550" y="79"/>
                </a:cubicBezTo>
                <a:cubicBezTo>
                  <a:pt x="680" y="258"/>
                  <a:pt x="680" y="258"/>
                  <a:pt x="680" y="258"/>
                </a:cubicBezTo>
                <a:lnTo>
                  <a:pt x="508" y="258"/>
                </a:lnTo>
                <a:close/>
                <a:moveTo>
                  <a:pt x="508" y="258"/>
                </a:moveTo>
                <a:cubicBezTo>
                  <a:pt x="508" y="258"/>
                  <a:pt x="508" y="258"/>
                  <a:pt x="508" y="258"/>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2400" dirty="0"/>
          </a:p>
        </p:txBody>
      </p:sp>
      <p:sp>
        <p:nvSpPr>
          <p:cNvPr id="176" name="Oval 175"/>
          <p:cNvSpPr/>
          <p:nvPr/>
        </p:nvSpPr>
        <p:spPr>
          <a:xfrm rot="5400000">
            <a:off x="1550755" y="4418537"/>
            <a:ext cx="875073" cy="8778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77" name="Group 176"/>
          <p:cNvGrpSpPr/>
          <p:nvPr/>
        </p:nvGrpSpPr>
        <p:grpSpPr>
          <a:xfrm>
            <a:off x="1800097" y="4666366"/>
            <a:ext cx="382165" cy="382165"/>
            <a:chOff x="6634163" y="50800"/>
            <a:chExt cx="1135063" cy="1135063"/>
          </a:xfrm>
          <a:solidFill>
            <a:schemeClr val="bg1"/>
          </a:solidFill>
        </p:grpSpPr>
        <p:sp>
          <p:nvSpPr>
            <p:cNvPr id="178" name="Freeform 19"/>
            <p:cNvSpPr>
              <a:spLocks noEditPoints="1"/>
            </p:cNvSpPr>
            <p:nvPr/>
          </p:nvSpPr>
          <p:spPr bwMode="auto">
            <a:xfrm>
              <a:off x="7269163" y="50800"/>
              <a:ext cx="500063" cy="498475"/>
            </a:xfrm>
            <a:custGeom>
              <a:avLst/>
              <a:gdLst>
                <a:gd name="T0" fmla="*/ 439 w 549"/>
                <a:gd name="T1" fmla="*/ 549 h 549"/>
                <a:gd name="T2" fmla="*/ 549 w 549"/>
                <a:gd name="T3" fmla="*/ 549 h 549"/>
                <a:gd name="T4" fmla="*/ 369 w 549"/>
                <a:gd name="T5" fmla="*/ 180 h 549"/>
                <a:gd name="T6" fmla="*/ 0 w 549"/>
                <a:gd name="T7" fmla="*/ 0 h 549"/>
                <a:gd name="T8" fmla="*/ 0 w 549"/>
                <a:gd name="T9" fmla="*/ 111 h 549"/>
                <a:gd name="T10" fmla="*/ 439 w 549"/>
                <a:gd name="T11" fmla="*/ 549 h 549"/>
                <a:gd name="T12" fmla="*/ 439 w 549"/>
                <a:gd name="T13" fmla="*/ 549 h 549"/>
                <a:gd name="T14" fmla="*/ 439 w 549"/>
                <a:gd name="T15" fmla="*/ 549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439" y="549"/>
                  </a:moveTo>
                  <a:cubicBezTo>
                    <a:pt x="549" y="549"/>
                    <a:pt x="549" y="549"/>
                    <a:pt x="549" y="549"/>
                  </a:cubicBezTo>
                  <a:cubicBezTo>
                    <a:pt x="532" y="410"/>
                    <a:pt x="470" y="281"/>
                    <a:pt x="369" y="180"/>
                  </a:cubicBezTo>
                  <a:cubicBezTo>
                    <a:pt x="269" y="79"/>
                    <a:pt x="140" y="17"/>
                    <a:pt x="0" y="0"/>
                  </a:cubicBezTo>
                  <a:cubicBezTo>
                    <a:pt x="0" y="111"/>
                    <a:pt x="0" y="111"/>
                    <a:pt x="0" y="111"/>
                  </a:cubicBezTo>
                  <a:cubicBezTo>
                    <a:pt x="226" y="144"/>
                    <a:pt x="406" y="323"/>
                    <a:pt x="439" y="549"/>
                  </a:cubicBezTo>
                  <a:close/>
                  <a:moveTo>
                    <a:pt x="439" y="549"/>
                  </a:moveTo>
                  <a:cubicBezTo>
                    <a:pt x="439" y="549"/>
                    <a:pt x="439" y="549"/>
                    <a:pt x="439" y="5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9" name="Freeform 20"/>
            <p:cNvSpPr>
              <a:spLocks noEditPoints="1"/>
            </p:cNvSpPr>
            <p:nvPr/>
          </p:nvSpPr>
          <p:spPr bwMode="auto">
            <a:xfrm>
              <a:off x="6634163" y="50800"/>
              <a:ext cx="498475" cy="498475"/>
            </a:xfrm>
            <a:custGeom>
              <a:avLst/>
              <a:gdLst>
                <a:gd name="T0" fmla="*/ 549 w 549"/>
                <a:gd name="T1" fmla="*/ 111 h 549"/>
                <a:gd name="T2" fmla="*/ 549 w 549"/>
                <a:gd name="T3" fmla="*/ 0 h 549"/>
                <a:gd name="T4" fmla="*/ 180 w 549"/>
                <a:gd name="T5" fmla="*/ 180 h 549"/>
                <a:gd name="T6" fmla="*/ 0 w 549"/>
                <a:gd name="T7" fmla="*/ 549 h 549"/>
                <a:gd name="T8" fmla="*/ 110 w 549"/>
                <a:gd name="T9" fmla="*/ 549 h 549"/>
                <a:gd name="T10" fmla="*/ 549 w 549"/>
                <a:gd name="T11" fmla="*/ 111 h 549"/>
                <a:gd name="T12" fmla="*/ 549 w 549"/>
                <a:gd name="T13" fmla="*/ 111 h 549"/>
                <a:gd name="T14" fmla="*/ 549 w 549"/>
                <a:gd name="T15" fmla="*/ 111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549" y="111"/>
                  </a:moveTo>
                  <a:cubicBezTo>
                    <a:pt x="549" y="0"/>
                    <a:pt x="549" y="0"/>
                    <a:pt x="549" y="0"/>
                  </a:cubicBezTo>
                  <a:cubicBezTo>
                    <a:pt x="409" y="17"/>
                    <a:pt x="280" y="79"/>
                    <a:pt x="180" y="180"/>
                  </a:cubicBezTo>
                  <a:cubicBezTo>
                    <a:pt x="79" y="281"/>
                    <a:pt x="17" y="410"/>
                    <a:pt x="0" y="549"/>
                  </a:cubicBezTo>
                  <a:cubicBezTo>
                    <a:pt x="110" y="549"/>
                    <a:pt x="110" y="549"/>
                    <a:pt x="110" y="549"/>
                  </a:cubicBezTo>
                  <a:cubicBezTo>
                    <a:pt x="143" y="323"/>
                    <a:pt x="323" y="144"/>
                    <a:pt x="549" y="111"/>
                  </a:cubicBezTo>
                  <a:close/>
                  <a:moveTo>
                    <a:pt x="549" y="111"/>
                  </a:moveTo>
                  <a:cubicBezTo>
                    <a:pt x="549" y="111"/>
                    <a:pt x="549" y="111"/>
                    <a:pt x="549" y="1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0" name="Freeform 21"/>
            <p:cNvSpPr>
              <a:spLocks noEditPoints="1"/>
            </p:cNvSpPr>
            <p:nvPr/>
          </p:nvSpPr>
          <p:spPr bwMode="auto">
            <a:xfrm>
              <a:off x="7269163" y="687388"/>
              <a:ext cx="500063" cy="498475"/>
            </a:xfrm>
            <a:custGeom>
              <a:avLst/>
              <a:gdLst>
                <a:gd name="T0" fmla="*/ 0 w 549"/>
                <a:gd name="T1" fmla="*/ 438 h 548"/>
                <a:gd name="T2" fmla="*/ 0 w 549"/>
                <a:gd name="T3" fmla="*/ 548 h 548"/>
                <a:gd name="T4" fmla="*/ 369 w 549"/>
                <a:gd name="T5" fmla="*/ 369 h 548"/>
                <a:gd name="T6" fmla="*/ 549 w 549"/>
                <a:gd name="T7" fmla="*/ 0 h 548"/>
                <a:gd name="T8" fmla="*/ 439 w 549"/>
                <a:gd name="T9" fmla="*/ 0 h 548"/>
                <a:gd name="T10" fmla="*/ 0 w 549"/>
                <a:gd name="T11" fmla="*/ 438 h 548"/>
                <a:gd name="T12" fmla="*/ 0 w 549"/>
                <a:gd name="T13" fmla="*/ 438 h 548"/>
                <a:gd name="T14" fmla="*/ 0 w 549"/>
                <a:gd name="T15" fmla="*/ 438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0" y="438"/>
                  </a:moveTo>
                  <a:cubicBezTo>
                    <a:pt x="0" y="548"/>
                    <a:pt x="0" y="548"/>
                    <a:pt x="0" y="548"/>
                  </a:cubicBezTo>
                  <a:cubicBezTo>
                    <a:pt x="140" y="532"/>
                    <a:pt x="269" y="470"/>
                    <a:pt x="369" y="369"/>
                  </a:cubicBezTo>
                  <a:cubicBezTo>
                    <a:pt x="470" y="268"/>
                    <a:pt x="532" y="139"/>
                    <a:pt x="549" y="0"/>
                  </a:cubicBezTo>
                  <a:cubicBezTo>
                    <a:pt x="439" y="0"/>
                    <a:pt x="439" y="0"/>
                    <a:pt x="439" y="0"/>
                  </a:cubicBezTo>
                  <a:cubicBezTo>
                    <a:pt x="406" y="226"/>
                    <a:pt x="226" y="405"/>
                    <a:pt x="0" y="438"/>
                  </a:cubicBezTo>
                  <a:close/>
                  <a:moveTo>
                    <a:pt x="0" y="438"/>
                  </a:moveTo>
                  <a:cubicBezTo>
                    <a:pt x="0" y="438"/>
                    <a:pt x="0" y="438"/>
                    <a:pt x="0" y="4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1" name="Freeform 22"/>
            <p:cNvSpPr>
              <a:spLocks noEditPoints="1"/>
            </p:cNvSpPr>
            <p:nvPr/>
          </p:nvSpPr>
          <p:spPr bwMode="auto">
            <a:xfrm>
              <a:off x="6634163" y="687388"/>
              <a:ext cx="498475" cy="498475"/>
            </a:xfrm>
            <a:custGeom>
              <a:avLst/>
              <a:gdLst>
                <a:gd name="T0" fmla="*/ 110 w 549"/>
                <a:gd name="T1" fmla="*/ 0 h 548"/>
                <a:gd name="T2" fmla="*/ 0 w 549"/>
                <a:gd name="T3" fmla="*/ 0 h 548"/>
                <a:gd name="T4" fmla="*/ 180 w 549"/>
                <a:gd name="T5" fmla="*/ 369 h 548"/>
                <a:gd name="T6" fmla="*/ 549 w 549"/>
                <a:gd name="T7" fmla="*/ 548 h 548"/>
                <a:gd name="T8" fmla="*/ 549 w 549"/>
                <a:gd name="T9" fmla="*/ 438 h 548"/>
                <a:gd name="T10" fmla="*/ 110 w 549"/>
                <a:gd name="T11" fmla="*/ 0 h 548"/>
                <a:gd name="T12" fmla="*/ 110 w 549"/>
                <a:gd name="T13" fmla="*/ 0 h 548"/>
                <a:gd name="T14" fmla="*/ 110 w 549"/>
                <a:gd name="T15" fmla="*/ 0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110" y="0"/>
                  </a:moveTo>
                  <a:cubicBezTo>
                    <a:pt x="0" y="0"/>
                    <a:pt x="0" y="0"/>
                    <a:pt x="0" y="0"/>
                  </a:cubicBezTo>
                  <a:cubicBezTo>
                    <a:pt x="17" y="139"/>
                    <a:pt x="79" y="268"/>
                    <a:pt x="180" y="369"/>
                  </a:cubicBezTo>
                  <a:cubicBezTo>
                    <a:pt x="280" y="470"/>
                    <a:pt x="409" y="532"/>
                    <a:pt x="549" y="548"/>
                  </a:cubicBezTo>
                  <a:cubicBezTo>
                    <a:pt x="549" y="438"/>
                    <a:pt x="549" y="438"/>
                    <a:pt x="549" y="438"/>
                  </a:cubicBezTo>
                  <a:cubicBezTo>
                    <a:pt x="323" y="405"/>
                    <a:pt x="143" y="226"/>
                    <a:pt x="110" y="0"/>
                  </a:cubicBezTo>
                  <a:close/>
                  <a:moveTo>
                    <a:pt x="110" y="0"/>
                  </a:moveTo>
                  <a:cubicBezTo>
                    <a:pt x="110" y="0"/>
                    <a:pt x="110" y="0"/>
                    <a:pt x="1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2" name="Freeform 23"/>
            <p:cNvSpPr>
              <a:spLocks noEditPoints="1"/>
            </p:cNvSpPr>
            <p:nvPr/>
          </p:nvSpPr>
          <p:spPr bwMode="auto">
            <a:xfrm>
              <a:off x="6846888" y="265113"/>
              <a:ext cx="285750" cy="284163"/>
            </a:xfrm>
            <a:custGeom>
              <a:avLst/>
              <a:gdLst>
                <a:gd name="T0" fmla="*/ 112 w 314"/>
                <a:gd name="T1" fmla="*/ 314 h 314"/>
                <a:gd name="T2" fmla="*/ 314 w 314"/>
                <a:gd name="T3" fmla="*/ 113 h 314"/>
                <a:gd name="T4" fmla="*/ 314 w 314"/>
                <a:gd name="T5" fmla="*/ 0 h 314"/>
                <a:gd name="T6" fmla="*/ 0 w 314"/>
                <a:gd name="T7" fmla="*/ 314 h 314"/>
                <a:gd name="T8" fmla="*/ 112 w 314"/>
                <a:gd name="T9" fmla="*/ 314 h 314"/>
                <a:gd name="T10" fmla="*/ 112 w 314"/>
                <a:gd name="T11" fmla="*/ 314 h 314"/>
                <a:gd name="T12" fmla="*/ 11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112" y="314"/>
                  </a:moveTo>
                  <a:cubicBezTo>
                    <a:pt x="139" y="216"/>
                    <a:pt x="216" y="139"/>
                    <a:pt x="314" y="113"/>
                  </a:cubicBezTo>
                  <a:cubicBezTo>
                    <a:pt x="314" y="0"/>
                    <a:pt x="314" y="0"/>
                    <a:pt x="314" y="0"/>
                  </a:cubicBezTo>
                  <a:cubicBezTo>
                    <a:pt x="156" y="31"/>
                    <a:pt x="31" y="156"/>
                    <a:pt x="0" y="314"/>
                  </a:cubicBezTo>
                  <a:lnTo>
                    <a:pt x="112" y="314"/>
                  </a:lnTo>
                  <a:close/>
                  <a:moveTo>
                    <a:pt x="112" y="314"/>
                  </a:moveTo>
                  <a:cubicBezTo>
                    <a:pt x="112" y="314"/>
                    <a:pt x="112" y="314"/>
                    <a:pt x="11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3" name="Freeform 24"/>
            <p:cNvSpPr>
              <a:spLocks noEditPoints="1"/>
            </p:cNvSpPr>
            <p:nvPr/>
          </p:nvSpPr>
          <p:spPr bwMode="auto">
            <a:xfrm>
              <a:off x="6846888" y="687388"/>
              <a:ext cx="285750" cy="284163"/>
            </a:xfrm>
            <a:custGeom>
              <a:avLst/>
              <a:gdLst>
                <a:gd name="T0" fmla="*/ 112 w 314"/>
                <a:gd name="T1" fmla="*/ 0 h 313"/>
                <a:gd name="T2" fmla="*/ 0 w 314"/>
                <a:gd name="T3" fmla="*/ 0 h 313"/>
                <a:gd name="T4" fmla="*/ 314 w 314"/>
                <a:gd name="T5" fmla="*/ 313 h 313"/>
                <a:gd name="T6" fmla="*/ 314 w 314"/>
                <a:gd name="T7" fmla="*/ 201 h 313"/>
                <a:gd name="T8" fmla="*/ 112 w 314"/>
                <a:gd name="T9" fmla="*/ 0 h 313"/>
                <a:gd name="T10" fmla="*/ 112 w 314"/>
                <a:gd name="T11" fmla="*/ 0 h 313"/>
                <a:gd name="T12" fmla="*/ 11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112" y="0"/>
                  </a:moveTo>
                  <a:cubicBezTo>
                    <a:pt x="0" y="0"/>
                    <a:pt x="0" y="0"/>
                    <a:pt x="0" y="0"/>
                  </a:cubicBezTo>
                  <a:cubicBezTo>
                    <a:pt x="31" y="158"/>
                    <a:pt x="156" y="283"/>
                    <a:pt x="314" y="313"/>
                  </a:cubicBezTo>
                  <a:cubicBezTo>
                    <a:pt x="314" y="201"/>
                    <a:pt x="314" y="201"/>
                    <a:pt x="314" y="201"/>
                  </a:cubicBezTo>
                  <a:cubicBezTo>
                    <a:pt x="216" y="175"/>
                    <a:pt x="139" y="98"/>
                    <a:pt x="112" y="0"/>
                  </a:cubicBezTo>
                  <a:close/>
                  <a:moveTo>
                    <a:pt x="112" y="0"/>
                  </a:moveTo>
                  <a:cubicBezTo>
                    <a:pt x="112" y="0"/>
                    <a:pt x="112" y="0"/>
                    <a:pt x="1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4" name="Freeform 25"/>
            <p:cNvSpPr>
              <a:spLocks noEditPoints="1"/>
            </p:cNvSpPr>
            <p:nvPr/>
          </p:nvSpPr>
          <p:spPr bwMode="auto">
            <a:xfrm>
              <a:off x="7269163" y="687388"/>
              <a:ext cx="285750" cy="284163"/>
            </a:xfrm>
            <a:custGeom>
              <a:avLst/>
              <a:gdLst>
                <a:gd name="T0" fmla="*/ 202 w 314"/>
                <a:gd name="T1" fmla="*/ 0 h 313"/>
                <a:gd name="T2" fmla="*/ 0 w 314"/>
                <a:gd name="T3" fmla="*/ 201 h 313"/>
                <a:gd name="T4" fmla="*/ 0 w 314"/>
                <a:gd name="T5" fmla="*/ 313 h 313"/>
                <a:gd name="T6" fmla="*/ 314 w 314"/>
                <a:gd name="T7" fmla="*/ 0 h 313"/>
                <a:gd name="T8" fmla="*/ 202 w 314"/>
                <a:gd name="T9" fmla="*/ 0 h 313"/>
                <a:gd name="T10" fmla="*/ 202 w 314"/>
                <a:gd name="T11" fmla="*/ 0 h 313"/>
                <a:gd name="T12" fmla="*/ 20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202" y="0"/>
                  </a:moveTo>
                  <a:cubicBezTo>
                    <a:pt x="175" y="98"/>
                    <a:pt x="98" y="175"/>
                    <a:pt x="0" y="201"/>
                  </a:cubicBezTo>
                  <a:cubicBezTo>
                    <a:pt x="0" y="313"/>
                    <a:pt x="0" y="313"/>
                    <a:pt x="0" y="313"/>
                  </a:cubicBezTo>
                  <a:cubicBezTo>
                    <a:pt x="158" y="283"/>
                    <a:pt x="284" y="158"/>
                    <a:pt x="314" y="0"/>
                  </a:cubicBezTo>
                  <a:lnTo>
                    <a:pt x="202" y="0"/>
                  </a:lnTo>
                  <a:close/>
                  <a:moveTo>
                    <a:pt x="202" y="0"/>
                  </a:moveTo>
                  <a:cubicBezTo>
                    <a:pt x="202" y="0"/>
                    <a:pt x="202" y="0"/>
                    <a:pt x="2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5" name="Freeform 26"/>
            <p:cNvSpPr>
              <a:spLocks noEditPoints="1"/>
            </p:cNvSpPr>
            <p:nvPr/>
          </p:nvSpPr>
          <p:spPr bwMode="auto">
            <a:xfrm>
              <a:off x="7269163" y="265113"/>
              <a:ext cx="285750" cy="284163"/>
            </a:xfrm>
            <a:custGeom>
              <a:avLst/>
              <a:gdLst>
                <a:gd name="T0" fmla="*/ 202 w 314"/>
                <a:gd name="T1" fmla="*/ 314 h 314"/>
                <a:gd name="T2" fmla="*/ 314 w 314"/>
                <a:gd name="T3" fmla="*/ 314 h 314"/>
                <a:gd name="T4" fmla="*/ 0 w 314"/>
                <a:gd name="T5" fmla="*/ 0 h 314"/>
                <a:gd name="T6" fmla="*/ 0 w 314"/>
                <a:gd name="T7" fmla="*/ 113 h 314"/>
                <a:gd name="T8" fmla="*/ 202 w 314"/>
                <a:gd name="T9" fmla="*/ 314 h 314"/>
                <a:gd name="T10" fmla="*/ 202 w 314"/>
                <a:gd name="T11" fmla="*/ 314 h 314"/>
                <a:gd name="T12" fmla="*/ 20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202" y="314"/>
                  </a:moveTo>
                  <a:cubicBezTo>
                    <a:pt x="314" y="314"/>
                    <a:pt x="314" y="314"/>
                    <a:pt x="314" y="314"/>
                  </a:cubicBezTo>
                  <a:cubicBezTo>
                    <a:pt x="284" y="156"/>
                    <a:pt x="158" y="31"/>
                    <a:pt x="0" y="0"/>
                  </a:cubicBezTo>
                  <a:cubicBezTo>
                    <a:pt x="0" y="113"/>
                    <a:pt x="0" y="113"/>
                    <a:pt x="0" y="113"/>
                  </a:cubicBezTo>
                  <a:cubicBezTo>
                    <a:pt x="98" y="139"/>
                    <a:pt x="175" y="216"/>
                    <a:pt x="202" y="314"/>
                  </a:cubicBezTo>
                  <a:close/>
                  <a:moveTo>
                    <a:pt x="202" y="314"/>
                  </a:moveTo>
                  <a:cubicBezTo>
                    <a:pt x="202" y="314"/>
                    <a:pt x="202" y="314"/>
                    <a:pt x="20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6" name="Freeform 27"/>
            <p:cNvSpPr>
              <a:spLocks noEditPoints="1"/>
            </p:cNvSpPr>
            <p:nvPr/>
          </p:nvSpPr>
          <p:spPr bwMode="auto">
            <a:xfrm>
              <a:off x="6634163" y="50800"/>
              <a:ext cx="1135063" cy="1135063"/>
            </a:xfrm>
            <a:custGeom>
              <a:avLst/>
              <a:gdLst>
                <a:gd name="T0" fmla="*/ 654 w 1248"/>
                <a:gd name="T1" fmla="*/ 477 h 1248"/>
                <a:gd name="T2" fmla="*/ 654 w 1248"/>
                <a:gd name="T3" fmla="*/ 0 h 1248"/>
                <a:gd name="T4" fmla="*/ 594 w 1248"/>
                <a:gd name="T5" fmla="*/ 0 h 1248"/>
                <a:gd name="T6" fmla="*/ 594 w 1248"/>
                <a:gd name="T7" fmla="*/ 477 h 1248"/>
                <a:gd name="T8" fmla="*/ 477 w 1248"/>
                <a:gd name="T9" fmla="*/ 594 h 1248"/>
                <a:gd name="T10" fmla="*/ 0 w 1248"/>
                <a:gd name="T11" fmla="*/ 594 h 1248"/>
                <a:gd name="T12" fmla="*/ 0 w 1248"/>
                <a:gd name="T13" fmla="*/ 655 h 1248"/>
                <a:gd name="T14" fmla="*/ 477 w 1248"/>
                <a:gd name="T15" fmla="*/ 655 h 1248"/>
                <a:gd name="T16" fmla="*/ 594 w 1248"/>
                <a:gd name="T17" fmla="*/ 772 h 1248"/>
                <a:gd name="T18" fmla="*/ 594 w 1248"/>
                <a:gd name="T19" fmla="*/ 1248 h 1248"/>
                <a:gd name="T20" fmla="*/ 654 w 1248"/>
                <a:gd name="T21" fmla="*/ 1248 h 1248"/>
                <a:gd name="T22" fmla="*/ 654 w 1248"/>
                <a:gd name="T23" fmla="*/ 772 h 1248"/>
                <a:gd name="T24" fmla="*/ 771 w 1248"/>
                <a:gd name="T25" fmla="*/ 655 h 1248"/>
                <a:gd name="T26" fmla="*/ 1248 w 1248"/>
                <a:gd name="T27" fmla="*/ 655 h 1248"/>
                <a:gd name="T28" fmla="*/ 1248 w 1248"/>
                <a:gd name="T29" fmla="*/ 594 h 1248"/>
                <a:gd name="T30" fmla="*/ 771 w 1248"/>
                <a:gd name="T31" fmla="*/ 594 h 1248"/>
                <a:gd name="T32" fmla="*/ 654 w 1248"/>
                <a:gd name="T33" fmla="*/ 477 h 1248"/>
                <a:gd name="T34" fmla="*/ 654 w 1248"/>
                <a:gd name="T35" fmla="*/ 477 h 1248"/>
                <a:gd name="T36" fmla="*/ 654 w 1248"/>
                <a:gd name="T37" fmla="*/ 477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8" h="1248">
                  <a:moveTo>
                    <a:pt x="654" y="477"/>
                  </a:moveTo>
                  <a:cubicBezTo>
                    <a:pt x="654" y="0"/>
                    <a:pt x="654" y="0"/>
                    <a:pt x="654" y="0"/>
                  </a:cubicBezTo>
                  <a:cubicBezTo>
                    <a:pt x="594" y="0"/>
                    <a:pt x="594" y="0"/>
                    <a:pt x="594" y="0"/>
                  </a:cubicBezTo>
                  <a:cubicBezTo>
                    <a:pt x="594" y="477"/>
                    <a:pt x="594" y="477"/>
                    <a:pt x="594" y="477"/>
                  </a:cubicBezTo>
                  <a:cubicBezTo>
                    <a:pt x="535" y="489"/>
                    <a:pt x="489" y="536"/>
                    <a:pt x="477" y="594"/>
                  </a:cubicBezTo>
                  <a:cubicBezTo>
                    <a:pt x="0" y="594"/>
                    <a:pt x="0" y="594"/>
                    <a:pt x="0" y="594"/>
                  </a:cubicBezTo>
                  <a:cubicBezTo>
                    <a:pt x="0" y="655"/>
                    <a:pt x="0" y="655"/>
                    <a:pt x="0" y="655"/>
                  </a:cubicBezTo>
                  <a:cubicBezTo>
                    <a:pt x="477" y="655"/>
                    <a:pt x="477" y="655"/>
                    <a:pt x="477" y="655"/>
                  </a:cubicBezTo>
                  <a:cubicBezTo>
                    <a:pt x="489" y="713"/>
                    <a:pt x="535" y="759"/>
                    <a:pt x="594" y="772"/>
                  </a:cubicBezTo>
                  <a:cubicBezTo>
                    <a:pt x="594" y="1248"/>
                    <a:pt x="594" y="1248"/>
                    <a:pt x="594" y="1248"/>
                  </a:cubicBezTo>
                  <a:cubicBezTo>
                    <a:pt x="654" y="1248"/>
                    <a:pt x="654" y="1248"/>
                    <a:pt x="654" y="1248"/>
                  </a:cubicBezTo>
                  <a:cubicBezTo>
                    <a:pt x="654" y="772"/>
                    <a:pt x="654" y="772"/>
                    <a:pt x="654" y="772"/>
                  </a:cubicBezTo>
                  <a:cubicBezTo>
                    <a:pt x="713" y="759"/>
                    <a:pt x="759" y="713"/>
                    <a:pt x="771" y="655"/>
                  </a:cubicBezTo>
                  <a:cubicBezTo>
                    <a:pt x="1248" y="655"/>
                    <a:pt x="1248" y="655"/>
                    <a:pt x="1248" y="655"/>
                  </a:cubicBezTo>
                  <a:cubicBezTo>
                    <a:pt x="1248" y="594"/>
                    <a:pt x="1248" y="594"/>
                    <a:pt x="1248" y="594"/>
                  </a:cubicBezTo>
                  <a:cubicBezTo>
                    <a:pt x="771" y="594"/>
                    <a:pt x="771" y="594"/>
                    <a:pt x="771" y="594"/>
                  </a:cubicBezTo>
                  <a:cubicBezTo>
                    <a:pt x="759" y="536"/>
                    <a:pt x="713" y="489"/>
                    <a:pt x="654" y="477"/>
                  </a:cubicBezTo>
                  <a:close/>
                  <a:moveTo>
                    <a:pt x="654" y="477"/>
                  </a:moveTo>
                  <a:cubicBezTo>
                    <a:pt x="654" y="477"/>
                    <a:pt x="654" y="477"/>
                    <a:pt x="654" y="4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98" name="Oval 197"/>
          <p:cNvSpPr/>
          <p:nvPr/>
        </p:nvSpPr>
        <p:spPr>
          <a:xfrm rot="5400000">
            <a:off x="6479464" y="2521213"/>
            <a:ext cx="875073" cy="8778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99" name="Group 198"/>
          <p:cNvGrpSpPr/>
          <p:nvPr/>
        </p:nvGrpSpPr>
        <p:grpSpPr>
          <a:xfrm>
            <a:off x="6744243" y="2742483"/>
            <a:ext cx="371692" cy="372667"/>
            <a:chOff x="5580063" y="968375"/>
            <a:chExt cx="2422525" cy="2428876"/>
          </a:xfrm>
          <a:solidFill>
            <a:schemeClr val="bg1"/>
          </a:solidFill>
        </p:grpSpPr>
        <p:sp>
          <p:nvSpPr>
            <p:cNvPr id="200" name="Freeform 23"/>
            <p:cNvSpPr>
              <a:spLocks noEditPoints="1"/>
            </p:cNvSpPr>
            <p:nvPr/>
          </p:nvSpPr>
          <p:spPr bwMode="auto">
            <a:xfrm>
              <a:off x="5580063" y="968375"/>
              <a:ext cx="2422525" cy="2428876"/>
            </a:xfrm>
            <a:custGeom>
              <a:avLst/>
              <a:gdLst>
                <a:gd name="T0" fmla="*/ 1364 w 1568"/>
                <a:gd name="T1" fmla="*/ 438 h 1573"/>
                <a:gd name="T2" fmla="*/ 1329 w 1568"/>
                <a:gd name="T3" fmla="*/ 438 h 1573"/>
                <a:gd name="T4" fmla="*/ 928 w 1568"/>
                <a:gd name="T5" fmla="*/ 72 h 1573"/>
                <a:gd name="T6" fmla="*/ 650 w 1568"/>
                <a:gd name="T7" fmla="*/ 75 h 1573"/>
                <a:gd name="T8" fmla="*/ 269 w 1568"/>
                <a:gd name="T9" fmla="*/ 438 h 1573"/>
                <a:gd name="T10" fmla="*/ 204 w 1568"/>
                <a:gd name="T11" fmla="*/ 438 h 1573"/>
                <a:gd name="T12" fmla="*/ 0 w 1568"/>
                <a:gd name="T13" fmla="*/ 642 h 1573"/>
                <a:gd name="T14" fmla="*/ 0 w 1568"/>
                <a:gd name="T15" fmla="*/ 1369 h 1573"/>
                <a:gd name="T16" fmla="*/ 204 w 1568"/>
                <a:gd name="T17" fmla="*/ 1573 h 1573"/>
                <a:gd name="T18" fmla="*/ 1364 w 1568"/>
                <a:gd name="T19" fmla="*/ 1573 h 1573"/>
                <a:gd name="T20" fmla="*/ 1568 w 1568"/>
                <a:gd name="T21" fmla="*/ 1369 h 1573"/>
                <a:gd name="T22" fmla="*/ 1568 w 1568"/>
                <a:gd name="T23" fmla="*/ 642 h 1573"/>
                <a:gd name="T24" fmla="*/ 1364 w 1568"/>
                <a:gd name="T25" fmla="*/ 438 h 1573"/>
                <a:gd name="T26" fmla="*/ 765 w 1568"/>
                <a:gd name="T27" fmla="*/ 196 h 1573"/>
                <a:gd name="T28" fmla="*/ 815 w 1568"/>
                <a:gd name="T29" fmla="*/ 195 h 1573"/>
                <a:gd name="T30" fmla="*/ 1082 w 1568"/>
                <a:gd name="T31" fmla="*/ 438 h 1573"/>
                <a:gd name="T32" fmla="*/ 510 w 1568"/>
                <a:gd name="T33" fmla="*/ 438 h 1573"/>
                <a:gd name="T34" fmla="*/ 765 w 1568"/>
                <a:gd name="T35" fmla="*/ 196 h 1573"/>
                <a:gd name="T36" fmla="*/ 1401 w 1568"/>
                <a:gd name="T37" fmla="*/ 1369 h 1573"/>
                <a:gd name="T38" fmla="*/ 1363 w 1568"/>
                <a:gd name="T39" fmla="*/ 1405 h 1573"/>
                <a:gd name="T40" fmla="*/ 203 w 1568"/>
                <a:gd name="T41" fmla="*/ 1405 h 1573"/>
                <a:gd name="T42" fmla="*/ 165 w 1568"/>
                <a:gd name="T43" fmla="*/ 1369 h 1573"/>
                <a:gd name="T44" fmla="*/ 165 w 1568"/>
                <a:gd name="T45" fmla="*/ 642 h 1573"/>
                <a:gd name="T46" fmla="*/ 203 w 1568"/>
                <a:gd name="T47" fmla="*/ 606 h 1573"/>
                <a:gd name="T48" fmla="*/ 1363 w 1568"/>
                <a:gd name="T49" fmla="*/ 606 h 1573"/>
                <a:gd name="T50" fmla="*/ 1401 w 1568"/>
                <a:gd name="T51" fmla="*/ 642 h 1573"/>
                <a:gd name="T52" fmla="*/ 1401 w 1568"/>
                <a:gd name="T53" fmla="*/ 1369 h 1573"/>
                <a:gd name="T54" fmla="*/ 1401 w 1568"/>
                <a:gd name="T55" fmla="*/ 1369 h 1573"/>
                <a:gd name="T56" fmla="*/ 1401 w 1568"/>
                <a:gd name="T57" fmla="*/ 1369 h 1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8" h="1573">
                  <a:moveTo>
                    <a:pt x="1364" y="438"/>
                  </a:moveTo>
                  <a:cubicBezTo>
                    <a:pt x="1329" y="438"/>
                    <a:pt x="1329" y="438"/>
                    <a:pt x="1329" y="438"/>
                  </a:cubicBezTo>
                  <a:cubicBezTo>
                    <a:pt x="928" y="72"/>
                    <a:pt x="928" y="72"/>
                    <a:pt x="928" y="72"/>
                  </a:cubicBezTo>
                  <a:cubicBezTo>
                    <a:pt x="849" y="0"/>
                    <a:pt x="727" y="1"/>
                    <a:pt x="650" y="75"/>
                  </a:cubicBezTo>
                  <a:cubicBezTo>
                    <a:pt x="269" y="438"/>
                    <a:pt x="269" y="438"/>
                    <a:pt x="269" y="438"/>
                  </a:cubicBezTo>
                  <a:cubicBezTo>
                    <a:pt x="204" y="438"/>
                    <a:pt x="204" y="438"/>
                    <a:pt x="204" y="438"/>
                  </a:cubicBezTo>
                  <a:cubicBezTo>
                    <a:pt x="91" y="438"/>
                    <a:pt x="0" y="530"/>
                    <a:pt x="0" y="642"/>
                  </a:cubicBezTo>
                  <a:cubicBezTo>
                    <a:pt x="0" y="1369"/>
                    <a:pt x="0" y="1369"/>
                    <a:pt x="0" y="1369"/>
                  </a:cubicBezTo>
                  <a:cubicBezTo>
                    <a:pt x="0" y="1482"/>
                    <a:pt x="91" y="1573"/>
                    <a:pt x="204" y="1573"/>
                  </a:cubicBezTo>
                  <a:cubicBezTo>
                    <a:pt x="1364" y="1573"/>
                    <a:pt x="1364" y="1573"/>
                    <a:pt x="1364" y="1573"/>
                  </a:cubicBezTo>
                  <a:cubicBezTo>
                    <a:pt x="1477" y="1573"/>
                    <a:pt x="1568" y="1482"/>
                    <a:pt x="1568" y="1369"/>
                  </a:cubicBezTo>
                  <a:cubicBezTo>
                    <a:pt x="1568" y="642"/>
                    <a:pt x="1568" y="642"/>
                    <a:pt x="1568" y="642"/>
                  </a:cubicBezTo>
                  <a:cubicBezTo>
                    <a:pt x="1568" y="530"/>
                    <a:pt x="1477" y="438"/>
                    <a:pt x="1364" y="438"/>
                  </a:cubicBezTo>
                  <a:close/>
                  <a:moveTo>
                    <a:pt x="765" y="196"/>
                  </a:moveTo>
                  <a:cubicBezTo>
                    <a:pt x="779" y="182"/>
                    <a:pt x="801" y="182"/>
                    <a:pt x="815" y="195"/>
                  </a:cubicBezTo>
                  <a:cubicBezTo>
                    <a:pt x="1082" y="438"/>
                    <a:pt x="1082" y="438"/>
                    <a:pt x="1082" y="438"/>
                  </a:cubicBezTo>
                  <a:cubicBezTo>
                    <a:pt x="510" y="438"/>
                    <a:pt x="510" y="438"/>
                    <a:pt x="510" y="438"/>
                  </a:cubicBezTo>
                  <a:lnTo>
                    <a:pt x="765" y="196"/>
                  </a:lnTo>
                  <a:close/>
                  <a:moveTo>
                    <a:pt x="1401" y="1369"/>
                  </a:moveTo>
                  <a:cubicBezTo>
                    <a:pt x="1401" y="1389"/>
                    <a:pt x="1383" y="1405"/>
                    <a:pt x="1363" y="1405"/>
                  </a:cubicBezTo>
                  <a:cubicBezTo>
                    <a:pt x="203" y="1405"/>
                    <a:pt x="203" y="1405"/>
                    <a:pt x="203" y="1405"/>
                  </a:cubicBezTo>
                  <a:cubicBezTo>
                    <a:pt x="183" y="1405"/>
                    <a:pt x="165" y="1389"/>
                    <a:pt x="165" y="1369"/>
                  </a:cubicBezTo>
                  <a:cubicBezTo>
                    <a:pt x="165" y="642"/>
                    <a:pt x="165" y="642"/>
                    <a:pt x="165" y="642"/>
                  </a:cubicBezTo>
                  <a:cubicBezTo>
                    <a:pt x="165" y="622"/>
                    <a:pt x="183" y="606"/>
                    <a:pt x="203" y="606"/>
                  </a:cubicBezTo>
                  <a:cubicBezTo>
                    <a:pt x="1363" y="606"/>
                    <a:pt x="1363" y="606"/>
                    <a:pt x="1363" y="606"/>
                  </a:cubicBezTo>
                  <a:cubicBezTo>
                    <a:pt x="1383" y="606"/>
                    <a:pt x="1401" y="622"/>
                    <a:pt x="1401" y="642"/>
                  </a:cubicBezTo>
                  <a:lnTo>
                    <a:pt x="1401" y="1369"/>
                  </a:lnTo>
                  <a:close/>
                  <a:moveTo>
                    <a:pt x="1401" y="1369"/>
                  </a:moveTo>
                  <a:cubicBezTo>
                    <a:pt x="1401" y="1369"/>
                    <a:pt x="1401" y="1369"/>
                    <a:pt x="1401" y="1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1" name="Freeform 24"/>
            <p:cNvSpPr>
              <a:spLocks noEditPoints="1"/>
            </p:cNvSpPr>
            <p:nvPr/>
          </p:nvSpPr>
          <p:spPr bwMode="auto">
            <a:xfrm>
              <a:off x="5967413" y="1984375"/>
              <a:ext cx="466725" cy="468313"/>
            </a:xfrm>
            <a:custGeom>
              <a:avLst/>
              <a:gdLst>
                <a:gd name="T0" fmla="*/ 151 w 302"/>
                <a:gd name="T1" fmla="*/ 303 h 303"/>
                <a:gd name="T2" fmla="*/ 302 w 302"/>
                <a:gd name="T3" fmla="*/ 152 h 303"/>
                <a:gd name="T4" fmla="*/ 151 w 302"/>
                <a:gd name="T5" fmla="*/ 0 h 303"/>
                <a:gd name="T6" fmla="*/ 0 w 302"/>
                <a:gd name="T7" fmla="*/ 152 h 303"/>
                <a:gd name="T8" fmla="*/ 151 w 302"/>
                <a:gd name="T9" fmla="*/ 303 h 303"/>
                <a:gd name="T10" fmla="*/ 151 w 302"/>
                <a:gd name="T11" fmla="*/ 303 h 303"/>
                <a:gd name="T12" fmla="*/ 151 w 302"/>
                <a:gd name="T13" fmla="*/ 303 h 303"/>
              </a:gdLst>
              <a:ahLst/>
              <a:cxnLst>
                <a:cxn ang="0">
                  <a:pos x="T0" y="T1"/>
                </a:cxn>
                <a:cxn ang="0">
                  <a:pos x="T2" y="T3"/>
                </a:cxn>
                <a:cxn ang="0">
                  <a:pos x="T4" y="T5"/>
                </a:cxn>
                <a:cxn ang="0">
                  <a:pos x="T6" y="T7"/>
                </a:cxn>
                <a:cxn ang="0">
                  <a:pos x="T8" y="T9"/>
                </a:cxn>
                <a:cxn ang="0">
                  <a:pos x="T10" y="T11"/>
                </a:cxn>
                <a:cxn ang="0">
                  <a:pos x="T12" y="T13"/>
                </a:cxn>
              </a:cxnLst>
              <a:rect l="0" t="0" r="r" b="b"/>
              <a:pathLst>
                <a:path w="302" h="303">
                  <a:moveTo>
                    <a:pt x="151" y="303"/>
                  </a:moveTo>
                  <a:cubicBezTo>
                    <a:pt x="235" y="303"/>
                    <a:pt x="302" y="235"/>
                    <a:pt x="302" y="152"/>
                  </a:cubicBezTo>
                  <a:cubicBezTo>
                    <a:pt x="302" y="68"/>
                    <a:pt x="235" y="0"/>
                    <a:pt x="151" y="0"/>
                  </a:cubicBezTo>
                  <a:cubicBezTo>
                    <a:pt x="67" y="0"/>
                    <a:pt x="0" y="68"/>
                    <a:pt x="0" y="152"/>
                  </a:cubicBezTo>
                  <a:cubicBezTo>
                    <a:pt x="0" y="235"/>
                    <a:pt x="67" y="303"/>
                    <a:pt x="151" y="303"/>
                  </a:cubicBezTo>
                  <a:close/>
                  <a:moveTo>
                    <a:pt x="151" y="303"/>
                  </a:moveTo>
                  <a:cubicBezTo>
                    <a:pt x="151" y="303"/>
                    <a:pt x="151" y="303"/>
                    <a:pt x="151" y="3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2" name="Freeform 25"/>
            <p:cNvSpPr>
              <a:spLocks noEditPoints="1"/>
            </p:cNvSpPr>
            <p:nvPr/>
          </p:nvSpPr>
          <p:spPr bwMode="auto">
            <a:xfrm>
              <a:off x="5967413" y="2170113"/>
              <a:ext cx="1647825" cy="814388"/>
            </a:xfrm>
            <a:custGeom>
              <a:avLst/>
              <a:gdLst>
                <a:gd name="T0" fmla="*/ 1034 w 1066"/>
                <a:gd name="T1" fmla="*/ 19 h 527"/>
                <a:gd name="T2" fmla="*/ 964 w 1066"/>
                <a:gd name="T3" fmla="*/ 8 h 527"/>
                <a:gd name="T4" fmla="*/ 57 w 1066"/>
                <a:gd name="T5" fmla="*/ 308 h 527"/>
                <a:gd name="T6" fmla="*/ 0 w 1066"/>
                <a:gd name="T7" fmla="*/ 388 h 527"/>
                <a:gd name="T8" fmla="*/ 0 w 1066"/>
                <a:gd name="T9" fmla="*/ 489 h 527"/>
                <a:gd name="T10" fmla="*/ 37 w 1066"/>
                <a:gd name="T11" fmla="*/ 527 h 527"/>
                <a:gd name="T12" fmla="*/ 1030 w 1066"/>
                <a:gd name="T13" fmla="*/ 527 h 527"/>
                <a:gd name="T14" fmla="*/ 1066 w 1066"/>
                <a:gd name="T15" fmla="*/ 489 h 527"/>
                <a:gd name="T16" fmla="*/ 1066 w 1066"/>
                <a:gd name="T17" fmla="*/ 82 h 527"/>
                <a:gd name="T18" fmla="*/ 1034 w 1066"/>
                <a:gd name="T19" fmla="*/ 19 h 527"/>
                <a:gd name="T20" fmla="*/ 1034 w 1066"/>
                <a:gd name="T21" fmla="*/ 19 h 527"/>
                <a:gd name="T22" fmla="*/ 1034 w 1066"/>
                <a:gd name="T23" fmla="*/ 1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6" h="527">
                  <a:moveTo>
                    <a:pt x="1034" y="19"/>
                  </a:moveTo>
                  <a:cubicBezTo>
                    <a:pt x="1014" y="4"/>
                    <a:pt x="988" y="0"/>
                    <a:pt x="964" y="8"/>
                  </a:cubicBezTo>
                  <a:cubicBezTo>
                    <a:pt x="57" y="308"/>
                    <a:pt x="57" y="308"/>
                    <a:pt x="57" y="308"/>
                  </a:cubicBezTo>
                  <a:cubicBezTo>
                    <a:pt x="23" y="319"/>
                    <a:pt x="0" y="351"/>
                    <a:pt x="0" y="388"/>
                  </a:cubicBezTo>
                  <a:cubicBezTo>
                    <a:pt x="0" y="489"/>
                    <a:pt x="0" y="489"/>
                    <a:pt x="0" y="489"/>
                  </a:cubicBezTo>
                  <a:cubicBezTo>
                    <a:pt x="0" y="510"/>
                    <a:pt x="16" y="527"/>
                    <a:pt x="37" y="527"/>
                  </a:cubicBezTo>
                  <a:cubicBezTo>
                    <a:pt x="1030" y="527"/>
                    <a:pt x="1030" y="527"/>
                    <a:pt x="1030" y="527"/>
                  </a:cubicBezTo>
                  <a:cubicBezTo>
                    <a:pt x="1050" y="527"/>
                    <a:pt x="1066" y="510"/>
                    <a:pt x="1066" y="489"/>
                  </a:cubicBezTo>
                  <a:cubicBezTo>
                    <a:pt x="1066" y="82"/>
                    <a:pt x="1066" y="82"/>
                    <a:pt x="1066" y="82"/>
                  </a:cubicBezTo>
                  <a:cubicBezTo>
                    <a:pt x="1066" y="57"/>
                    <a:pt x="1055" y="33"/>
                    <a:pt x="1034" y="19"/>
                  </a:cubicBezTo>
                  <a:close/>
                  <a:moveTo>
                    <a:pt x="1034" y="19"/>
                  </a:moveTo>
                  <a:cubicBezTo>
                    <a:pt x="1034" y="19"/>
                    <a:pt x="1034" y="19"/>
                    <a:pt x="1034"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Tree>
    <p:extLst>
      <p:ext uri="{BB962C8B-B14F-4D97-AF65-F5344CB8AC3E}">
        <p14:creationId xmlns:p14="http://schemas.microsoft.com/office/powerpoint/2010/main" val="2635211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5016245" y="587093"/>
            <a:ext cx="215956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Bubble Chart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77" name="Group 176"/>
          <p:cNvGrpSpPr/>
          <p:nvPr/>
        </p:nvGrpSpPr>
        <p:grpSpPr>
          <a:xfrm>
            <a:off x="8744295" y="2122763"/>
            <a:ext cx="2562876" cy="2562879"/>
            <a:chOff x="6558221" y="1592072"/>
            <a:chExt cx="1922157" cy="1922159"/>
          </a:xfrm>
          <a:effectLst>
            <a:outerShdw blurRad="50800" dist="38100" dir="5400000" algn="t" rotWithShape="0">
              <a:prstClr val="black">
                <a:alpha val="15000"/>
              </a:prstClr>
            </a:outerShdw>
          </a:effectLst>
        </p:grpSpPr>
        <p:sp>
          <p:nvSpPr>
            <p:cNvPr id="178" name="Oval Callout 19"/>
            <p:cNvSpPr/>
            <p:nvPr/>
          </p:nvSpPr>
          <p:spPr>
            <a:xfrm rot="20451848">
              <a:off x="6558221" y="1592072"/>
              <a:ext cx="1922157" cy="1922159"/>
            </a:xfrm>
            <a:prstGeom prst="wedgeEllipse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79" name="TextBox 178"/>
            <p:cNvSpPr txBox="1"/>
            <p:nvPr/>
          </p:nvSpPr>
          <p:spPr>
            <a:xfrm>
              <a:off x="7126805" y="2773124"/>
              <a:ext cx="740828" cy="284742"/>
            </a:xfrm>
            <a:prstGeom prst="rect">
              <a:avLst/>
            </a:prstGeom>
            <a:noFill/>
          </p:spPr>
          <p:txBody>
            <a:bodyPr wrap="none" rtlCol="0">
              <a:spAutoFit/>
            </a:bodyPr>
            <a:lstStyle/>
            <a:p>
              <a:pPr algn="ctr"/>
              <a:r>
                <a:rPr lang="en-ID" sz="1867" dirty="0">
                  <a:solidFill>
                    <a:schemeClr val="bg1"/>
                  </a:solidFill>
                </a:rPr>
                <a:t>Results</a:t>
              </a:r>
            </a:p>
          </p:txBody>
        </p:sp>
        <p:sp>
          <p:nvSpPr>
            <p:cNvPr id="180" name="Freeform 239"/>
            <p:cNvSpPr>
              <a:spLocks noEditPoints="1"/>
            </p:cNvSpPr>
            <p:nvPr/>
          </p:nvSpPr>
          <p:spPr bwMode="auto">
            <a:xfrm>
              <a:off x="7230607" y="2064188"/>
              <a:ext cx="573215" cy="598610"/>
            </a:xfrm>
            <a:custGeom>
              <a:avLst/>
              <a:gdLst>
                <a:gd name="T0" fmla="*/ 33 w 67"/>
                <a:gd name="T1" fmla="*/ 0 h 67"/>
                <a:gd name="T2" fmla="*/ 0 w 67"/>
                <a:gd name="T3" fmla="*/ 33 h 67"/>
                <a:gd name="T4" fmla="*/ 33 w 67"/>
                <a:gd name="T5" fmla="*/ 67 h 67"/>
                <a:gd name="T6" fmla="*/ 67 w 67"/>
                <a:gd name="T7" fmla="*/ 33 h 67"/>
                <a:gd name="T8" fmla="*/ 33 w 67"/>
                <a:gd name="T9" fmla="*/ 0 h 67"/>
                <a:gd name="T10" fmla="*/ 33 w 67"/>
                <a:gd name="T11" fmla="*/ 64 h 67"/>
                <a:gd name="T12" fmla="*/ 3 w 67"/>
                <a:gd name="T13" fmla="*/ 33 h 67"/>
                <a:gd name="T14" fmla="*/ 33 w 67"/>
                <a:gd name="T15" fmla="*/ 3 h 67"/>
                <a:gd name="T16" fmla="*/ 64 w 67"/>
                <a:gd name="T17" fmla="*/ 33 h 67"/>
                <a:gd name="T18" fmla="*/ 33 w 67"/>
                <a:gd name="T19" fmla="*/ 64 h 67"/>
                <a:gd name="T20" fmla="*/ 53 w 67"/>
                <a:gd name="T21" fmla="*/ 28 h 67"/>
                <a:gd name="T22" fmla="*/ 52 w 67"/>
                <a:gd name="T23" fmla="*/ 31 h 67"/>
                <a:gd name="T24" fmla="*/ 45 w 67"/>
                <a:gd name="T25" fmla="*/ 38 h 67"/>
                <a:gd name="T26" fmla="*/ 46 w 67"/>
                <a:gd name="T27" fmla="*/ 48 h 67"/>
                <a:gd name="T28" fmla="*/ 45 w 67"/>
                <a:gd name="T29" fmla="*/ 51 h 67"/>
                <a:gd name="T30" fmla="*/ 44 w 67"/>
                <a:gd name="T31" fmla="*/ 52 h 67"/>
                <a:gd name="T32" fmla="*/ 42 w 67"/>
                <a:gd name="T33" fmla="*/ 51 h 67"/>
                <a:gd name="T34" fmla="*/ 33 w 67"/>
                <a:gd name="T35" fmla="*/ 47 h 67"/>
                <a:gd name="T36" fmla="*/ 24 w 67"/>
                <a:gd name="T37" fmla="*/ 51 h 67"/>
                <a:gd name="T38" fmla="*/ 21 w 67"/>
                <a:gd name="T39" fmla="*/ 51 h 67"/>
                <a:gd name="T40" fmla="*/ 20 w 67"/>
                <a:gd name="T41" fmla="*/ 48 h 67"/>
                <a:gd name="T42" fmla="*/ 22 w 67"/>
                <a:gd name="T43" fmla="*/ 38 h 67"/>
                <a:gd name="T44" fmla="*/ 15 w 67"/>
                <a:gd name="T45" fmla="*/ 31 h 67"/>
                <a:gd name="T46" fmla="*/ 14 w 67"/>
                <a:gd name="T47" fmla="*/ 28 h 67"/>
                <a:gd name="T48" fmla="*/ 16 w 67"/>
                <a:gd name="T49" fmla="*/ 26 h 67"/>
                <a:gd name="T50" fmla="*/ 26 w 67"/>
                <a:gd name="T51" fmla="*/ 25 h 67"/>
                <a:gd name="T52" fmla="*/ 31 w 67"/>
                <a:gd name="T53" fmla="*/ 16 h 67"/>
                <a:gd name="T54" fmla="*/ 36 w 67"/>
                <a:gd name="T55" fmla="*/ 16 h 67"/>
                <a:gd name="T56" fmla="*/ 40 w 67"/>
                <a:gd name="T57" fmla="*/ 25 h 67"/>
                <a:gd name="T58" fmla="*/ 50 w 67"/>
                <a:gd name="T59" fmla="*/ 26 h 67"/>
                <a:gd name="T60" fmla="*/ 53 w 67"/>
                <a:gd name="T61" fmla="*/ 2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67">
                  <a:moveTo>
                    <a:pt x="33" y="0"/>
                  </a:moveTo>
                  <a:cubicBezTo>
                    <a:pt x="15" y="0"/>
                    <a:pt x="0" y="15"/>
                    <a:pt x="0" y="33"/>
                  </a:cubicBezTo>
                  <a:cubicBezTo>
                    <a:pt x="0" y="52"/>
                    <a:pt x="15" y="67"/>
                    <a:pt x="33" y="67"/>
                  </a:cubicBezTo>
                  <a:cubicBezTo>
                    <a:pt x="52" y="67"/>
                    <a:pt x="67" y="52"/>
                    <a:pt x="67" y="33"/>
                  </a:cubicBezTo>
                  <a:cubicBezTo>
                    <a:pt x="67" y="15"/>
                    <a:pt x="52" y="0"/>
                    <a:pt x="33" y="0"/>
                  </a:cubicBezTo>
                  <a:close/>
                  <a:moveTo>
                    <a:pt x="33" y="64"/>
                  </a:moveTo>
                  <a:cubicBezTo>
                    <a:pt x="17" y="64"/>
                    <a:pt x="3" y="50"/>
                    <a:pt x="3" y="33"/>
                  </a:cubicBezTo>
                  <a:cubicBezTo>
                    <a:pt x="3" y="16"/>
                    <a:pt x="17" y="3"/>
                    <a:pt x="33" y="3"/>
                  </a:cubicBezTo>
                  <a:cubicBezTo>
                    <a:pt x="50" y="3"/>
                    <a:pt x="64" y="16"/>
                    <a:pt x="64" y="33"/>
                  </a:cubicBezTo>
                  <a:cubicBezTo>
                    <a:pt x="64" y="50"/>
                    <a:pt x="50" y="64"/>
                    <a:pt x="33" y="64"/>
                  </a:cubicBezTo>
                  <a:close/>
                  <a:moveTo>
                    <a:pt x="53" y="28"/>
                  </a:moveTo>
                  <a:cubicBezTo>
                    <a:pt x="53" y="29"/>
                    <a:pt x="53" y="31"/>
                    <a:pt x="52" y="31"/>
                  </a:cubicBezTo>
                  <a:cubicBezTo>
                    <a:pt x="45" y="38"/>
                    <a:pt x="45" y="38"/>
                    <a:pt x="45" y="38"/>
                  </a:cubicBezTo>
                  <a:cubicBezTo>
                    <a:pt x="46" y="48"/>
                    <a:pt x="46" y="48"/>
                    <a:pt x="46" y="48"/>
                  </a:cubicBezTo>
                  <a:cubicBezTo>
                    <a:pt x="47" y="49"/>
                    <a:pt x="46" y="50"/>
                    <a:pt x="45" y="51"/>
                  </a:cubicBezTo>
                  <a:cubicBezTo>
                    <a:pt x="45" y="51"/>
                    <a:pt x="44" y="52"/>
                    <a:pt x="44" y="52"/>
                  </a:cubicBezTo>
                  <a:cubicBezTo>
                    <a:pt x="43" y="52"/>
                    <a:pt x="43" y="52"/>
                    <a:pt x="42" y="51"/>
                  </a:cubicBezTo>
                  <a:cubicBezTo>
                    <a:pt x="33" y="47"/>
                    <a:pt x="33" y="47"/>
                    <a:pt x="33" y="47"/>
                  </a:cubicBezTo>
                  <a:cubicBezTo>
                    <a:pt x="24" y="51"/>
                    <a:pt x="24" y="51"/>
                    <a:pt x="24" y="51"/>
                  </a:cubicBezTo>
                  <a:cubicBezTo>
                    <a:pt x="23" y="52"/>
                    <a:pt x="22" y="52"/>
                    <a:pt x="21" y="51"/>
                  </a:cubicBezTo>
                  <a:cubicBezTo>
                    <a:pt x="21" y="50"/>
                    <a:pt x="20" y="49"/>
                    <a:pt x="20" y="48"/>
                  </a:cubicBezTo>
                  <a:cubicBezTo>
                    <a:pt x="22" y="38"/>
                    <a:pt x="22" y="38"/>
                    <a:pt x="22" y="38"/>
                  </a:cubicBezTo>
                  <a:cubicBezTo>
                    <a:pt x="15" y="31"/>
                    <a:pt x="15" y="31"/>
                    <a:pt x="15" y="31"/>
                  </a:cubicBezTo>
                  <a:cubicBezTo>
                    <a:pt x="14" y="31"/>
                    <a:pt x="14" y="29"/>
                    <a:pt x="14" y="28"/>
                  </a:cubicBezTo>
                  <a:cubicBezTo>
                    <a:pt x="14" y="27"/>
                    <a:pt x="15" y="27"/>
                    <a:pt x="16" y="26"/>
                  </a:cubicBezTo>
                  <a:cubicBezTo>
                    <a:pt x="26" y="25"/>
                    <a:pt x="26" y="25"/>
                    <a:pt x="26" y="25"/>
                  </a:cubicBezTo>
                  <a:cubicBezTo>
                    <a:pt x="31" y="16"/>
                    <a:pt x="31" y="16"/>
                    <a:pt x="31" y="16"/>
                  </a:cubicBezTo>
                  <a:cubicBezTo>
                    <a:pt x="32" y="14"/>
                    <a:pt x="35" y="14"/>
                    <a:pt x="36" y="16"/>
                  </a:cubicBezTo>
                  <a:cubicBezTo>
                    <a:pt x="40" y="25"/>
                    <a:pt x="40" y="25"/>
                    <a:pt x="40" y="25"/>
                  </a:cubicBezTo>
                  <a:cubicBezTo>
                    <a:pt x="50" y="26"/>
                    <a:pt x="50" y="26"/>
                    <a:pt x="50" y="26"/>
                  </a:cubicBezTo>
                  <a:cubicBezTo>
                    <a:pt x="52" y="27"/>
                    <a:pt x="52" y="27"/>
                    <a:pt x="53"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1" name="Group 180"/>
          <p:cNvGrpSpPr/>
          <p:nvPr/>
        </p:nvGrpSpPr>
        <p:grpSpPr>
          <a:xfrm>
            <a:off x="6425104" y="2758674"/>
            <a:ext cx="2517322" cy="2517321"/>
            <a:chOff x="4818828" y="2069005"/>
            <a:chExt cx="1887992" cy="1887991"/>
          </a:xfrm>
          <a:effectLst>
            <a:outerShdw blurRad="50800" dist="38100" dir="18900000" algn="bl" rotWithShape="0">
              <a:prstClr val="black">
                <a:alpha val="15000"/>
              </a:prstClr>
            </a:outerShdw>
          </a:effectLst>
        </p:grpSpPr>
        <p:sp>
          <p:nvSpPr>
            <p:cNvPr id="182" name="Oval Callout 18"/>
            <p:cNvSpPr/>
            <p:nvPr/>
          </p:nvSpPr>
          <p:spPr>
            <a:xfrm rot="13552474">
              <a:off x="4818828" y="2069005"/>
              <a:ext cx="1887991" cy="1887992"/>
            </a:xfrm>
            <a:prstGeom prst="wedgeEllipseCallo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3" name="TextBox 182"/>
            <p:cNvSpPr txBox="1"/>
            <p:nvPr/>
          </p:nvSpPr>
          <p:spPr>
            <a:xfrm>
              <a:off x="5060831" y="3233233"/>
              <a:ext cx="1448954" cy="238575"/>
            </a:xfrm>
            <a:prstGeom prst="rect">
              <a:avLst/>
            </a:prstGeom>
            <a:noFill/>
          </p:spPr>
          <p:txBody>
            <a:bodyPr wrap="none" rtlCol="0">
              <a:spAutoFit/>
            </a:bodyPr>
            <a:lstStyle/>
            <a:p>
              <a:pPr algn="ctr"/>
              <a:r>
                <a:rPr lang="en-ID" sz="1467" dirty="0">
                  <a:solidFill>
                    <a:schemeClr val="bg1"/>
                  </a:solidFill>
                </a:rPr>
                <a:t>Coaching &amp; Support</a:t>
              </a:r>
            </a:p>
          </p:txBody>
        </p:sp>
        <p:sp>
          <p:nvSpPr>
            <p:cNvPr id="184" name="Freeform 260"/>
            <p:cNvSpPr>
              <a:spLocks noEditPoints="1"/>
            </p:cNvSpPr>
            <p:nvPr/>
          </p:nvSpPr>
          <p:spPr bwMode="auto">
            <a:xfrm>
              <a:off x="5631185" y="2567039"/>
              <a:ext cx="304329" cy="541352"/>
            </a:xfrm>
            <a:custGeom>
              <a:avLst/>
              <a:gdLst>
                <a:gd name="T0" fmla="*/ 43 w 44"/>
                <a:gd name="T1" fmla="*/ 28 h 75"/>
                <a:gd name="T2" fmla="*/ 26 w 44"/>
                <a:gd name="T3" fmla="*/ 16 h 75"/>
                <a:gd name="T4" fmla="*/ 31 w 44"/>
                <a:gd name="T5" fmla="*/ 9 h 75"/>
                <a:gd name="T6" fmla="*/ 26 w 44"/>
                <a:gd name="T7" fmla="*/ 0 h 75"/>
                <a:gd name="T8" fmla="*/ 10 w 44"/>
                <a:gd name="T9" fmla="*/ 1 h 75"/>
                <a:gd name="T10" fmla="*/ 7 w 44"/>
                <a:gd name="T11" fmla="*/ 12 h 75"/>
                <a:gd name="T12" fmla="*/ 1 w 44"/>
                <a:gd name="T13" fmla="*/ 59 h 75"/>
                <a:gd name="T14" fmla="*/ 17 w 44"/>
                <a:gd name="T15" fmla="*/ 75 h 75"/>
                <a:gd name="T16" fmla="*/ 20 w 44"/>
                <a:gd name="T17" fmla="*/ 75 h 75"/>
                <a:gd name="T18" fmla="*/ 37 w 44"/>
                <a:gd name="T19" fmla="*/ 59 h 75"/>
                <a:gd name="T20" fmla="*/ 35 w 44"/>
                <a:gd name="T21" fmla="*/ 34 h 75"/>
                <a:gd name="T22" fmla="*/ 43 w 44"/>
                <a:gd name="T23" fmla="*/ 34 h 75"/>
                <a:gd name="T24" fmla="*/ 44 w 44"/>
                <a:gd name="T25" fmla="*/ 29 h 75"/>
                <a:gd name="T26" fmla="*/ 28 w 44"/>
                <a:gd name="T27" fmla="*/ 10 h 75"/>
                <a:gd name="T28" fmla="*/ 23 w 44"/>
                <a:gd name="T29" fmla="*/ 14 h 75"/>
                <a:gd name="T30" fmla="*/ 28 w 44"/>
                <a:gd name="T31" fmla="*/ 9 h 75"/>
                <a:gd name="T32" fmla="*/ 23 w 44"/>
                <a:gd name="T33" fmla="*/ 68 h 75"/>
                <a:gd name="T34" fmla="*/ 17 w 44"/>
                <a:gd name="T35" fmla="*/ 70 h 75"/>
                <a:gd name="T36" fmla="*/ 34 w 44"/>
                <a:gd name="T37" fmla="*/ 59 h 75"/>
                <a:gd name="T38" fmla="*/ 16 w 44"/>
                <a:gd name="T39" fmla="*/ 69 h 75"/>
                <a:gd name="T40" fmla="*/ 32 w 44"/>
                <a:gd name="T41" fmla="*/ 53 h 75"/>
                <a:gd name="T42" fmla="*/ 16 w 44"/>
                <a:gd name="T43" fmla="*/ 69 h 75"/>
                <a:gd name="T44" fmla="*/ 10 w 44"/>
                <a:gd name="T45" fmla="*/ 65 h 75"/>
                <a:gd name="T46" fmla="*/ 31 w 44"/>
                <a:gd name="T47" fmla="*/ 50 h 75"/>
                <a:gd name="T48" fmla="*/ 11 w 44"/>
                <a:gd name="T49" fmla="*/ 65 h 75"/>
                <a:gd name="T50" fmla="*/ 5 w 44"/>
                <a:gd name="T51" fmla="*/ 60 h 75"/>
                <a:gd name="T52" fmla="*/ 30 w 44"/>
                <a:gd name="T53" fmla="*/ 48 h 75"/>
                <a:gd name="T54" fmla="*/ 29 w 44"/>
                <a:gd name="T55" fmla="*/ 42 h 75"/>
                <a:gd name="T56" fmla="*/ 4 w 44"/>
                <a:gd name="T57" fmla="*/ 57 h 75"/>
                <a:gd name="T58" fmla="*/ 28 w 44"/>
                <a:gd name="T59" fmla="*/ 41 h 75"/>
                <a:gd name="T60" fmla="*/ 5 w 44"/>
                <a:gd name="T61" fmla="*/ 54 h 75"/>
                <a:gd name="T62" fmla="*/ 27 w 44"/>
                <a:gd name="T63" fmla="*/ 34 h 75"/>
                <a:gd name="T64" fmla="*/ 5 w 44"/>
                <a:gd name="T65" fmla="*/ 54 h 75"/>
                <a:gd name="T66" fmla="*/ 8 w 44"/>
                <a:gd name="T67" fmla="*/ 45 h 75"/>
                <a:gd name="T68" fmla="*/ 26 w 44"/>
                <a:gd name="T69" fmla="*/ 31 h 75"/>
                <a:gd name="T70" fmla="*/ 25 w 44"/>
                <a:gd name="T71" fmla="*/ 29 h 75"/>
                <a:gd name="T72" fmla="*/ 11 w 44"/>
                <a:gd name="T73" fmla="*/ 34 h 75"/>
                <a:gd name="T74" fmla="*/ 25 w 44"/>
                <a:gd name="T75" fmla="*/ 29 h 75"/>
                <a:gd name="T76" fmla="*/ 16 w 44"/>
                <a:gd name="T77" fmla="*/ 14 h 75"/>
                <a:gd name="T78" fmla="*/ 14 w 44"/>
                <a:gd name="T79" fmla="*/ 15 h 75"/>
                <a:gd name="T80" fmla="*/ 14 w 44"/>
                <a:gd name="T81" fmla="*/ 14 h 75"/>
                <a:gd name="T82" fmla="*/ 27 w 44"/>
                <a:gd name="T83" fmla="*/ 6 h 75"/>
                <a:gd name="T84" fmla="*/ 12 w 44"/>
                <a:gd name="T85" fmla="*/ 13 h 75"/>
                <a:gd name="T86" fmla="*/ 12 w 44"/>
                <a:gd name="T87" fmla="*/ 3 h 75"/>
                <a:gd name="T88" fmla="*/ 25 w 44"/>
                <a:gd name="T89" fmla="*/ 4 h 75"/>
                <a:gd name="T90" fmla="*/ 15 w 44"/>
                <a:gd name="T91" fmla="*/ 18 h 75"/>
                <a:gd name="T92" fmla="*/ 23 w 44"/>
                <a:gd name="T93" fmla="*/ 20 h 75"/>
                <a:gd name="T94" fmla="*/ 15 w 44"/>
                <a:gd name="T95" fmla="*/ 18 h 75"/>
                <a:gd name="T96" fmla="*/ 23 w 44"/>
                <a:gd name="T97" fmla="*/ 22 h 75"/>
                <a:gd name="T98" fmla="*/ 12 w 44"/>
                <a:gd name="T99" fmla="*/ 31 h 75"/>
                <a:gd name="T100" fmla="*/ 42 w 44"/>
                <a:gd name="T101" fmla="*/ 32 h 75"/>
                <a:gd name="T102" fmla="*/ 28 w 44"/>
                <a:gd name="T103" fmla="*/ 28 h 75"/>
                <a:gd name="T104" fmla="*/ 35 w 44"/>
                <a:gd name="T105" fmla="*/ 29 h 75"/>
                <a:gd name="T106" fmla="*/ 42 w 44"/>
                <a:gd name="T107"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75">
                  <a:moveTo>
                    <a:pt x="43" y="29"/>
                  </a:moveTo>
                  <a:cubicBezTo>
                    <a:pt x="43" y="29"/>
                    <a:pt x="43" y="28"/>
                    <a:pt x="43" y="28"/>
                  </a:cubicBezTo>
                  <a:cubicBezTo>
                    <a:pt x="43" y="28"/>
                    <a:pt x="39" y="29"/>
                    <a:pt x="35" y="27"/>
                  </a:cubicBezTo>
                  <a:cubicBezTo>
                    <a:pt x="30" y="25"/>
                    <a:pt x="26" y="18"/>
                    <a:pt x="26" y="16"/>
                  </a:cubicBezTo>
                  <a:cubicBezTo>
                    <a:pt x="31" y="12"/>
                    <a:pt x="31" y="12"/>
                    <a:pt x="31" y="12"/>
                  </a:cubicBezTo>
                  <a:cubicBezTo>
                    <a:pt x="31" y="11"/>
                    <a:pt x="32" y="10"/>
                    <a:pt x="31" y="9"/>
                  </a:cubicBezTo>
                  <a:cubicBezTo>
                    <a:pt x="27" y="1"/>
                    <a:pt x="27" y="1"/>
                    <a:pt x="27" y="1"/>
                  </a:cubicBezTo>
                  <a:cubicBezTo>
                    <a:pt x="27" y="1"/>
                    <a:pt x="26" y="0"/>
                    <a:pt x="26" y="0"/>
                  </a:cubicBezTo>
                  <a:cubicBezTo>
                    <a:pt x="12" y="0"/>
                    <a:pt x="12" y="0"/>
                    <a:pt x="12" y="0"/>
                  </a:cubicBezTo>
                  <a:cubicBezTo>
                    <a:pt x="11" y="0"/>
                    <a:pt x="10" y="1"/>
                    <a:pt x="10" y="1"/>
                  </a:cubicBezTo>
                  <a:cubicBezTo>
                    <a:pt x="6" y="9"/>
                    <a:pt x="6" y="9"/>
                    <a:pt x="6" y="9"/>
                  </a:cubicBezTo>
                  <a:cubicBezTo>
                    <a:pt x="6" y="10"/>
                    <a:pt x="6" y="11"/>
                    <a:pt x="7" y="12"/>
                  </a:cubicBezTo>
                  <a:cubicBezTo>
                    <a:pt x="13" y="17"/>
                    <a:pt x="13" y="17"/>
                    <a:pt x="13" y="17"/>
                  </a:cubicBezTo>
                  <a:cubicBezTo>
                    <a:pt x="1" y="59"/>
                    <a:pt x="1" y="59"/>
                    <a:pt x="1" y="59"/>
                  </a:cubicBezTo>
                  <a:cubicBezTo>
                    <a:pt x="0" y="60"/>
                    <a:pt x="1" y="61"/>
                    <a:pt x="1" y="61"/>
                  </a:cubicBezTo>
                  <a:cubicBezTo>
                    <a:pt x="17" y="75"/>
                    <a:pt x="17" y="75"/>
                    <a:pt x="17" y="75"/>
                  </a:cubicBezTo>
                  <a:cubicBezTo>
                    <a:pt x="18" y="75"/>
                    <a:pt x="18" y="75"/>
                    <a:pt x="19" y="75"/>
                  </a:cubicBezTo>
                  <a:cubicBezTo>
                    <a:pt x="19" y="75"/>
                    <a:pt x="20" y="75"/>
                    <a:pt x="20" y="75"/>
                  </a:cubicBezTo>
                  <a:cubicBezTo>
                    <a:pt x="36" y="61"/>
                    <a:pt x="36" y="61"/>
                    <a:pt x="36" y="61"/>
                  </a:cubicBezTo>
                  <a:cubicBezTo>
                    <a:pt x="37" y="61"/>
                    <a:pt x="37" y="60"/>
                    <a:pt x="37" y="59"/>
                  </a:cubicBezTo>
                  <a:cubicBezTo>
                    <a:pt x="29" y="32"/>
                    <a:pt x="29" y="32"/>
                    <a:pt x="29" y="32"/>
                  </a:cubicBezTo>
                  <a:cubicBezTo>
                    <a:pt x="31" y="33"/>
                    <a:pt x="32" y="34"/>
                    <a:pt x="35" y="34"/>
                  </a:cubicBezTo>
                  <a:cubicBezTo>
                    <a:pt x="36" y="35"/>
                    <a:pt x="37" y="35"/>
                    <a:pt x="38" y="35"/>
                  </a:cubicBezTo>
                  <a:cubicBezTo>
                    <a:pt x="40" y="35"/>
                    <a:pt x="43" y="34"/>
                    <a:pt x="43" y="34"/>
                  </a:cubicBezTo>
                  <a:cubicBezTo>
                    <a:pt x="43" y="34"/>
                    <a:pt x="44" y="34"/>
                    <a:pt x="44" y="33"/>
                  </a:cubicBezTo>
                  <a:cubicBezTo>
                    <a:pt x="44" y="29"/>
                    <a:pt x="44" y="29"/>
                    <a:pt x="44" y="29"/>
                  </a:cubicBezTo>
                  <a:cubicBezTo>
                    <a:pt x="44" y="29"/>
                    <a:pt x="44" y="29"/>
                    <a:pt x="43" y="29"/>
                  </a:cubicBezTo>
                  <a:close/>
                  <a:moveTo>
                    <a:pt x="28" y="10"/>
                  </a:moveTo>
                  <a:cubicBezTo>
                    <a:pt x="23" y="15"/>
                    <a:pt x="23" y="15"/>
                    <a:pt x="23" y="15"/>
                  </a:cubicBezTo>
                  <a:cubicBezTo>
                    <a:pt x="23" y="14"/>
                    <a:pt x="23" y="14"/>
                    <a:pt x="23" y="14"/>
                  </a:cubicBezTo>
                  <a:cubicBezTo>
                    <a:pt x="19" y="14"/>
                    <a:pt x="19" y="14"/>
                    <a:pt x="19" y="14"/>
                  </a:cubicBezTo>
                  <a:cubicBezTo>
                    <a:pt x="28" y="9"/>
                    <a:pt x="28" y="9"/>
                    <a:pt x="28" y="9"/>
                  </a:cubicBezTo>
                  <a:lnTo>
                    <a:pt x="28" y="10"/>
                  </a:lnTo>
                  <a:close/>
                  <a:moveTo>
                    <a:pt x="23" y="68"/>
                  </a:moveTo>
                  <a:cubicBezTo>
                    <a:pt x="18" y="71"/>
                    <a:pt x="18" y="71"/>
                    <a:pt x="18" y="71"/>
                  </a:cubicBezTo>
                  <a:cubicBezTo>
                    <a:pt x="17" y="70"/>
                    <a:pt x="17" y="70"/>
                    <a:pt x="17" y="70"/>
                  </a:cubicBezTo>
                  <a:cubicBezTo>
                    <a:pt x="34" y="59"/>
                    <a:pt x="34" y="59"/>
                    <a:pt x="34" y="59"/>
                  </a:cubicBezTo>
                  <a:cubicBezTo>
                    <a:pt x="34" y="59"/>
                    <a:pt x="34" y="59"/>
                    <a:pt x="34" y="59"/>
                  </a:cubicBezTo>
                  <a:lnTo>
                    <a:pt x="23" y="68"/>
                  </a:lnTo>
                  <a:close/>
                  <a:moveTo>
                    <a:pt x="16" y="69"/>
                  </a:moveTo>
                  <a:cubicBezTo>
                    <a:pt x="12" y="67"/>
                    <a:pt x="12" y="67"/>
                    <a:pt x="12" y="67"/>
                  </a:cubicBezTo>
                  <a:cubicBezTo>
                    <a:pt x="32" y="53"/>
                    <a:pt x="32" y="53"/>
                    <a:pt x="32" y="53"/>
                  </a:cubicBezTo>
                  <a:cubicBezTo>
                    <a:pt x="33" y="57"/>
                    <a:pt x="33" y="57"/>
                    <a:pt x="33" y="57"/>
                  </a:cubicBezTo>
                  <a:lnTo>
                    <a:pt x="16" y="69"/>
                  </a:lnTo>
                  <a:close/>
                  <a:moveTo>
                    <a:pt x="11" y="65"/>
                  </a:moveTo>
                  <a:cubicBezTo>
                    <a:pt x="10" y="65"/>
                    <a:pt x="10" y="65"/>
                    <a:pt x="10" y="65"/>
                  </a:cubicBezTo>
                  <a:cubicBezTo>
                    <a:pt x="10" y="64"/>
                    <a:pt x="10" y="64"/>
                    <a:pt x="10" y="64"/>
                  </a:cubicBezTo>
                  <a:cubicBezTo>
                    <a:pt x="31" y="50"/>
                    <a:pt x="31" y="50"/>
                    <a:pt x="31" y="50"/>
                  </a:cubicBezTo>
                  <a:cubicBezTo>
                    <a:pt x="31" y="51"/>
                    <a:pt x="31" y="51"/>
                    <a:pt x="31" y="51"/>
                  </a:cubicBezTo>
                  <a:lnTo>
                    <a:pt x="11" y="65"/>
                  </a:lnTo>
                  <a:close/>
                  <a:moveTo>
                    <a:pt x="8" y="63"/>
                  </a:moveTo>
                  <a:cubicBezTo>
                    <a:pt x="5" y="60"/>
                    <a:pt x="5" y="60"/>
                    <a:pt x="5" y="60"/>
                  </a:cubicBezTo>
                  <a:cubicBezTo>
                    <a:pt x="29" y="44"/>
                    <a:pt x="29" y="44"/>
                    <a:pt x="29" y="44"/>
                  </a:cubicBezTo>
                  <a:cubicBezTo>
                    <a:pt x="30" y="48"/>
                    <a:pt x="30" y="48"/>
                    <a:pt x="30" y="48"/>
                  </a:cubicBezTo>
                  <a:lnTo>
                    <a:pt x="8" y="63"/>
                  </a:lnTo>
                  <a:close/>
                  <a:moveTo>
                    <a:pt x="29" y="42"/>
                  </a:moveTo>
                  <a:cubicBezTo>
                    <a:pt x="4" y="59"/>
                    <a:pt x="4" y="59"/>
                    <a:pt x="4" y="59"/>
                  </a:cubicBezTo>
                  <a:cubicBezTo>
                    <a:pt x="4" y="57"/>
                    <a:pt x="4" y="57"/>
                    <a:pt x="4" y="57"/>
                  </a:cubicBezTo>
                  <a:cubicBezTo>
                    <a:pt x="28" y="40"/>
                    <a:pt x="28" y="40"/>
                    <a:pt x="28" y="40"/>
                  </a:cubicBezTo>
                  <a:cubicBezTo>
                    <a:pt x="28" y="41"/>
                    <a:pt x="28" y="41"/>
                    <a:pt x="28" y="41"/>
                  </a:cubicBezTo>
                  <a:lnTo>
                    <a:pt x="29" y="42"/>
                  </a:lnTo>
                  <a:close/>
                  <a:moveTo>
                    <a:pt x="5" y="54"/>
                  </a:moveTo>
                  <a:cubicBezTo>
                    <a:pt x="7" y="48"/>
                    <a:pt x="7" y="48"/>
                    <a:pt x="7" y="48"/>
                  </a:cubicBezTo>
                  <a:cubicBezTo>
                    <a:pt x="27" y="34"/>
                    <a:pt x="27" y="34"/>
                    <a:pt x="27" y="34"/>
                  </a:cubicBezTo>
                  <a:cubicBezTo>
                    <a:pt x="28" y="38"/>
                    <a:pt x="28" y="38"/>
                    <a:pt x="28" y="38"/>
                  </a:cubicBezTo>
                  <a:lnTo>
                    <a:pt x="5" y="54"/>
                  </a:lnTo>
                  <a:close/>
                  <a:moveTo>
                    <a:pt x="26" y="32"/>
                  </a:moveTo>
                  <a:cubicBezTo>
                    <a:pt x="8" y="45"/>
                    <a:pt x="8" y="45"/>
                    <a:pt x="8" y="45"/>
                  </a:cubicBezTo>
                  <a:cubicBezTo>
                    <a:pt x="8" y="43"/>
                    <a:pt x="8" y="43"/>
                    <a:pt x="8" y="43"/>
                  </a:cubicBezTo>
                  <a:cubicBezTo>
                    <a:pt x="26" y="31"/>
                    <a:pt x="26" y="31"/>
                    <a:pt x="26" y="31"/>
                  </a:cubicBezTo>
                  <a:cubicBezTo>
                    <a:pt x="26" y="32"/>
                    <a:pt x="26" y="32"/>
                    <a:pt x="26" y="32"/>
                  </a:cubicBezTo>
                  <a:close/>
                  <a:moveTo>
                    <a:pt x="25" y="29"/>
                  </a:moveTo>
                  <a:cubicBezTo>
                    <a:pt x="9" y="40"/>
                    <a:pt x="9" y="40"/>
                    <a:pt x="9" y="40"/>
                  </a:cubicBezTo>
                  <a:cubicBezTo>
                    <a:pt x="11" y="34"/>
                    <a:pt x="11" y="34"/>
                    <a:pt x="11" y="34"/>
                  </a:cubicBezTo>
                  <a:cubicBezTo>
                    <a:pt x="24" y="25"/>
                    <a:pt x="24" y="25"/>
                    <a:pt x="24" y="25"/>
                  </a:cubicBezTo>
                  <a:lnTo>
                    <a:pt x="25" y="29"/>
                  </a:lnTo>
                  <a:close/>
                  <a:moveTo>
                    <a:pt x="27" y="7"/>
                  </a:moveTo>
                  <a:cubicBezTo>
                    <a:pt x="16" y="14"/>
                    <a:pt x="16" y="14"/>
                    <a:pt x="16" y="14"/>
                  </a:cubicBezTo>
                  <a:cubicBezTo>
                    <a:pt x="15" y="14"/>
                    <a:pt x="15" y="14"/>
                    <a:pt x="15" y="14"/>
                  </a:cubicBezTo>
                  <a:cubicBezTo>
                    <a:pt x="15" y="14"/>
                    <a:pt x="14" y="14"/>
                    <a:pt x="14" y="15"/>
                  </a:cubicBezTo>
                  <a:cubicBezTo>
                    <a:pt x="14" y="14"/>
                    <a:pt x="14" y="14"/>
                    <a:pt x="14" y="14"/>
                  </a:cubicBezTo>
                  <a:cubicBezTo>
                    <a:pt x="14" y="14"/>
                    <a:pt x="14" y="14"/>
                    <a:pt x="14" y="14"/>
                  </a:cubicBezTo>
                  <a:cubicBezTo>
                    <a:pt x="26" y="6"/>
                    <a:pt x="26" y="6"/>
                    <a:pt x="26" y="6"/>
                  </a:cubicBezTo>
                  <a:cubicBezTo>
                    <a:pt x="27" y="6"/>
                    <a:pt x="27" y="6"/>
                    <a:pt x="27" y="6"/>
                  </a:cubicBezTo>
                  <a:lnTo>
                    <a:pt x="27" y="7"/>
                  </a:lnTo>
                  <a:close/>
                  <a:moveTo>
                    <a:pt x="12" y="13"/>
                  </a:moveTo>
                  <a:cubicBezTo>
                    <a:pt x="9" y="10"/>
                    <a:pt x="9" y="10"/>
                    <a:pt x="9" y="10"/>
                  </a:cubicBezTo>
                  <a:cubicBezTo>
                    <a:pt x="12" y="3"/>
                    <a:pt x="12" y="3"/>
                    <a:pt x="12" y="3"/>
                  </a:cubicBezTo>
                  <a:cubicBezTo>
                    <a:pt x="25" y="3"/>
                    <a:pt x="25" y="3"/>
                    <a:pt x="25" y="3"/>
                  </a:cubicBezTo>
                  <a:cubicBezTo>
                    <a:pt x="25" y="4"/>
                    <a:pt x="25" y="4"/>
                    <a:pt x="25" y="4"/>
                  </a:cubicBezTo>
                  <a:lnTo>
                    <a:pt x="12" y="13"/>
                  </a:lnTo>
                  <a:close/>
                  <a:moveTo>
                    <a:pt x="15" y="18"/>
                  </a:moveTo>
                  <a:cubicBezTo>
                    <a:pt x="22" y="18"/>
                    <a:pt x="22" y="18"/>
                    <a:pt x="22" y="18"/>
                  </a:cubicBezTo>
                  <a:cubicBezTo>
                    <a:pt x="23" y="20"/>
                    <a:pt x="23" y="20"/>
                    <a:pt x="23" y="20"/>
                  </a:cubicBezTo>
                  <a:cubicBezTo>
                    <a:pt x="13" y="26"/>
                    <a:pt x="13" y="26"/>
                    <a:pt x="13" y="26"/>
                  </a:cubicBezTo>
                  <a:lnTo>
                    <a:pt x="15" y="18"/>
                  </a:lnTo>
                  <a:close/>
                  <a:moveTo>
                    <a:pt x="12" y="29"/>
                  </a:moveTo>
                  <a:cubicBezTo>
                    <a:pt x="23" y="22"/>
                    <a:pt x="23" y="22"/>
                    <a:pt x="23" y="22"/>
                  </a:cubicBezTo>
                  <a:cubicBezTo>
                    <a:pt x="23" y="23"/>
                    <a:pt x="23" y="23"/>
                    <a:pt x="23" y="23"/>
                  </a:cubicBezTo>
                  <a:cubicBezTo>
                    <a:pt x="12" y="31"/>
                    <a:pt x="12" y="31"/>
                    <a:pt x="12" y="31"/>
                  </a:cubicBezTo>
                  <a:cubicBezTo>
                    <a:pt x="12" y="29"/>
                    <a:pt x="12" y="29"/>
                    <a:pt x="12" y="29"/>
                  </a:cubicBezTo>
                  <a:close/>
                  <a:moveTo>
                    <a:pt x="42" y="32"/>
                  </a:moveTo>
                  <a:cubicBezTo>
                    <a:pt x="40" y="33"/>
                    <a:pt x="37" y="33"/>
                    <a:pt x="35" y="32"/>
                  </a:cubicBezTo>
                  <a:cubicBezTo>
                    <a:pt x="32" y="32"/>
                    <a:pt x="29" y="30"/>
                    <a:pt x="28" y="28"/>
                  </a:cubicBezTo>
                  <a:cubicBezTo>
                    <a:pt x="26" y="21"/>
                    <a:pt x="26" y="21"/>
                    <a:pt x="26" y="21"/>
                  </a:cubicBezTo>
                  <a:cubicBezTo>
                    <a:pt x="28" y="24"/>
                    <a:pt x="31" y="28"/>
                    <a:pt x="35" y="29"/>
                  </a:cubicBezTo>
                  <a:cubicBezTo>
                    <a:pt x="38" y="30"/>
                    <a:pt x="40" y="30"/>
                    <a:pt x="42" y="30"/>
                  </a:cubicBezTo>
                  <a:lnTo>
                    <a:pt x="42" y="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5" name="Group 184"/>
          <p:cNvGrpSpPr/>
          <p:nvPr/>
        </p:nvGrpSpPr>
        <p:grpSpPr>
          <a:xfrm>
            <a:off x="4196541" y="3235787"/>
            <a:ext cx="2385240" cy="2385239"/>
            <a:chOff x="3147406" y="2426840"/>
            <a:chExt cx="1788930" cy="1788929"/>
          </a:xfrm>
          <a:effectLst>
            <a:outerShdw blurRad="50800" dist="38100" algn="l" rotWithShape="0">
              <a:prstClr val="black">
                <a:alpha val="15000"/>
              </a:prstClr>
            </a:outerShdw>
          </a:effectLst>
        </p:grpSpPr>
        <p:sp>
          <p:nvSpPr>
            <p:cNvPr id="186" name="Oval Callout 17"/>
            <p:cNvSpPr/>
            <p:nvPr/>
          </p:nvSpPr>
          <p:spPr>
            <a:xfrm rot="14655783">
              <a:off x="3147406" y="2426840"/>
              <a:ext cx="1788929" cy="1788930"/>
            </a:xfrm>
            <a:prstGeom prst="wedgeEllipse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7" name="TextBox 186"/>
            <p:cNvSpPr txBox="1"/>
            <p:nvPr/>
          </p:nvSpPr>
          <p:spPr>
            <a:xfrm>
              <a:off x="3632070" y="3514567"/>
              <a:ext cx="839413" cy="238575"/>
            </a:xfrm>
            <a:prstGeom prst="rect">
              <a:avLst/>
            </a:prstGeom>
            <a:noFill/>
          </p:spPr>
          <p:txBody>
            <a:bodyPr wrap="none" rtlCol="0">
              <a:spAutoFit/>
            </a:bodyPr>
            <a:lstStyle/>
            <a:p>
              <a:pPr algn="ctr"/>
              <a:r>
                <a:rPr lang="en-ID" sz="1467" dirty="0">
                  <a:solidFill>
                    <a:schemeClr val="bg1"/>
                  </a:solidFill>
                </a:rPr>
                <a:t>Sales Skills</a:t>
              </a:r>
            </a:p>
          </p:txBody>
        </p:sp>
        <p:sp>
          <p:nvSpPr>
            <p:cNvPr id="188" name="Freeform 275"/>
            <p:cNvSpPr>
              <a:spLocks noEditPoints="1"/>
            </p:cNvSpPr>
            <p:nvPr/>
          </p:nvSpPr>
          <p:spPr bwMode="auto">
            <a:xfrm>
              <a:off x="3893712" y="2998003"/>
              <a:ext cx="293282" cy="400970"/>
            </a:xfrm>
            <a:custGeom>
              <a:avLst/>
              <a:gdLst>
                <a:gd name="T0" fmla="*/ 14 w 54"/>
                <a:gd name="T1" fmla="*/ 19 h 71"/>
                <a:gd name="T2" fmla="*/ 13 w 54"/>
                <a:gd name="T3" fmla="*/ 18 h 71"/>
                <a:gd name="T4" fmla="*/ 12 w 54"/>
                <a:gd name="T5" fmla="*/ 16 h 71"/>
                <a:gd name="T6" fmla="*/ 53 w 54"/>
                <a:gd name="T7" fmla="*/ 51 h 71"/>
                <a:gd name="T8" fmla="*/ 51 w 54"/>
                <a:gd name="T9" fmla="*/ 60 h 71"/>
                <a:gd name="T10" fmla="*/ 50 w 54"/>
                <a:gd name="T11" fmla="*/ 71 h 71"/>
                <a:gd name="T12" fmla="*/ 0 w 54"/>
                <a:gd name="T13" fmla="*/ 62 h 71"/>
                <a:gd name="T14" fmla="*/ 4 w 54"/>
                <a:gd name="T15" fmla="*/ 55 h 71"/>
                <a:gd name="T16" fmla="*/ 18 w 54"/>
                <a:gd name="T17" fmla="*/ 34 h 71"/>
                <a:gd name="T18" fmla="*/ 16 w 54"/>
                <a:gd name="T19" fmla="*/ 31 h 71"/>
                <a:gd name="T20" fmla="*/ 11 w 54"/>
                <a:gd name="T21" fmla="*/ 35 h 71"/>
                <a:gd name="T22" fmla="*/ 2 w 54"/>
                <a:gd name="T23" fmla="*/ 29 h 71"/>
                <a:gd name="T24" fmla="*/ 9 w 54"/>
                <a:gd name="T25" fmla="*/ 14 h 71"/>
                <a:gd name="T26" fmla="*/ 14 w 54"/>
                <a:gd name="T27" fmla="*/ 6 h 71"/>
                <a:gd name="T28" fmla="*/ 12 w 54"/>
                <a:gd name="T29" fmla="*/ 1 h 71"/>
                <a:gd name="T30" fmla="*/ 13 w 54"/>
                <a:gd name="T31" fmla="*/ 0 h 71"/>
                <a:gd name="T32" fmla="*/ 15 w 54"/>
                <a:gd name="T33" fmla="*/ 0 h 71"/>
                <a:gd name="T34" fmla="*/ 44 w 54"/>
                <a:gd name="T35" fmla="*/ 13 h 71"/>
                <a:gd name="T36" fmla="*/ 53 w 54"/>
                <a:gd name="T37" fmla="*/ 48 h 71"/>
                <a:gd name="T38" fmla="*/ 48 w 54"/>
                <a:gd name="T39" fmla="*/ 59 h 71"/>
                <a:gd name="T40" fmla="*/ 5 w 54"/>
                <a:gd name="T41" fmla="*/ 59 h 71"/>
                <a:gd name="T42" fmla="*/ 48 w 54"/>
                <a:gd name="T43" fmla="*/ 59 h 71"/>
                <a:gd name="T44" fmla="*/ 3 w 54"/>
                <a:gd name="T45" fmla="*/ 63 h 71"/>
                <a:gd name="T46" fmla="*/ 49 w 54"/>
                <a:gd name="T47" fmla="*/ 63 h 71"/>
                <a:gd name="T48" fmla="*/ 8 w 54"/>
                <a:gd name="T49" fmla="*/ 47 h 71"/>
                <a:gd name="T50" fmla="*/ 9 w 54"/>
                <a:gd name="T51" fmla="*/ 55 h 71"/>
                <a:gd name="T52" fmla="*/ 18 w 54"/>
                <a:gd name="T53" fmla="*/ 44 h 71"/>
                <a:gd name="T54" fmla="*/ 11 w 54"/>
                <a:gd name="T55" fmla="*/ 55 h 71"/>
                <a:gd name="T56" fmla="*/ 40 w 54"/>
                <a:gd name="T57" fmla="*/ 46 h 71"/>
                <a:gd name="T58" fmla="*/ 24 w 54"/>
                <a:gd name="T59" fmla="*/ 7 h 71"/>
                <a:gd name="T60" fmla="*/ 22 w 54"/>
                <a:gd name="T61" fmla="*/ 7 h 71"/>
                <a:gd name="T62" fmla="*/ 20 w 54"/>
                <a:gd name="T63" fmla="*/ 6 h 71"/>
                <a:gd name="T64" fmla="*/ 17 w 54"/>
                <a:gd name="T65" fmla="*/ 4 h 71"/>
                <a:gd name="T66" fmla="*/ 19 w 54"/>
                <a:gd name="T67" fmla="*/ 9 h 71"/>
                <a:gd name="T68" fmla="*/ 17 w 54"/>
                <a:gd name="T69" fmla="*/ 8 h 71"/>
                <a:gd name="T70" fmla="*/ 7 w 54"/>
                <a:gd name="T71" fmla="*/ 23 h 71"/>
                <a:gd name="T72" fmla="*/ 7 w 54"/>
                <a:gd name="T73" fmla="*/ 30 h 71"/>
                <a:gd name="T74" fmla="*/ 13 w 54"/>
                <a:gd name="T75" fmla="*/ 31 h 71"/>
                <a:gd name="T76" fmla="*/ 21 w 54"/>
                <a:gd name="T77" fmla="*/ 26 h 71"/>
                <a:gd name="T78" fmla="*/ 29 w 54"/>
                <a:gd name="T79" fmla="*/ 20 h 71"/>
                <a:gd name="T80" fmla="*/ 23 w 54"/>
                <a:gd name="T81" fmla="*/ 28 h 71"/>
                <a:gd name="T82" fmla="*/ 30 w 54"/>
                <a:gd name="T83" fmla="*/ 6 h 71"/>
                <a:gd name="T84" fmla="*/ 42 w 54"/>
                <a:gd name="T85" fmla="*/ 46 h 71"/>
                <a:gd name="T86" fmla="*/ 46 w 54"/>
                <a:gd name="T87" fmla="*/ 44 h 71"/>
                <a:gd name="T88" fmla="*/ 30 w 54"/>
                <a:gd name="T8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1">
                  <a:moveTo>
                    <a:pt x="17" y="15"/>
                  </a:moveTo>
                  <a:cubicBezTo>
                    <a:pt x="17" y="15"/>
                    <a:pt x="17" y="16"/>
                    <a:pt x="17" y="16"/>
                  </a:cubicBezTo>
                  <a:cubicBezTo>
                    <a:pt x="14" y="19"/>
                    <a:pt x="14" y="19"/>
                    <a:pt x="14" y="19"/>
                  </a:cubicBezTo>
                  <a:cubicBezTo>
                    <a:pt x="14" y="20"/>
                    <a:pt x="14" y="20"/>
                    <a:pt x="13" y="20"/>
                  </a:cubicBezTo>
                  <a:cubicBezTo>
                    <a:pt x="13" y="20"/>
                    <a:pt x="13" y="20"/>
                    <a:pt x="13" y="19"/>
                  </a:cubicBezTo>
                  <a:cubicBezTo>
                    <a:pt x="12" y="19"/>
                    <a:pt x="12" y="18"/>
                    <a:pt x="13" y="18"/>
                  </a:cubicBezTo>
                  <a:cubicBezTo>
                    <a:pt x="13" y="18"/>
                    <a:pt x="13" y="18"/>
                    <a:pt x="13" y="18"/>
                  </a:cubicBezTo>
                  <a:cubicBezTo>
                    <a:pt x="12" y="18"/>
                    <a:pt x="11" y="18"/>
                    <a:pt x="11" y="17"/>
                  </a:cubicBezTo>
                  <a:cubicBezTo>
                    <a:pt x="11" y="17"/>
                    <a:pt x="11" y="16"/>
                    <a:pt x="12" y="16"/>
                  </a:cubicBezTo>
                  <a:cubicBezTo>
                    <a:pt x="16" y="15"/>
                    <a:pt x="16" y="15"/>
                    <a:pt x="16" y="15"/>
                  </a:cubicBezTo>
                  <a:cubicBezTo>
                    <a:pt x="16" y="14"/>
                    <a:pt x="17" y="15"/>
                    <a:pt x="17" y="15"/>
                  </a:cubicBezTo>
                  <a:close/>
                  <a:moveTo>
                    <a:pt x="53" y="51"/>
                  </a:moveTo>
                  <a:cubicBezTo>
                    <a:pt x="48" y="55"/>
                    <a:pt x="48" y="55"/>
                    <a:pt x="48" y="55"/>
                  </a:cubicBezTo>
                  <a:cubicBezTo>
                    <a:pt x="50" y="55"/>
                    <a:pt x="51" y="57"/>
                    <a:pt x="51" y="59"/>
                  </a:cubicBezTo>
                  <a:cubicBezTo>
                    <a:pt x="51" y="59"/>
                    <a:pt x="51" y="60"/>
                    <a:pt x="51" y="60"/>
                  </a:cubicBezTo>
                  <a:cubicBezTo>
                    <a:pt x="52" y="60"/>
                    <a:pt x="52" y="61"/>
                    <a:pt x="52" y="62"/>
                  </a:cubicBezTo>
                  <a:cubicBezTo>
                    <a:pt x="52" y="69"/>
                    <a:pt x="52" y="69"/>
                    <a:pt x="52" y="69"/>
                  </a:cubicBezTo>
                  <a:cubicBezTo>
                    <a:pt x="52" y="71"/>
                    <a:pt x="51" y="71"/>
                    <a:pt x="50" y="71"/>
                  </a:cubicBezTo>
                  <a:cubicBezTo>
                    <a:pt x="2" y="71"/>
                    <a:pt x="2" y="71"/>
                    <a:pt x="2" y="71"/>
                  </a:cubicBezTo>
                  <a:cubicBezTo>
                    <a:pt x="1" y="71"/>
                    <a:pt x="0" y="71"/>
                    <a:pt x="0" y="69"/>
                  </a:cubicBezTo>
                  <a:cubicBezTo>
                    <a:pt x="0" y="62"/>
                    <a:pt x="0" y="62"/>
                    <a:pt x="0" y="62"/>
                  </a:cubicBezTo>
                  <a:cubicBezTo>
                    <a:pt x="0" y="61"/>
                    <a:pt x="1" y="60"/>
                    <a:pt x="2" y="60"/>
                  </a:cubicBezTo>
                  <a:cubicBezTo>
                    <a:pt x="2" y="60"/>
                    <a:pt x="2" y="59"/>
                    <a:pt x="2" y="59"/>
                  </a:cubicBezTo>
                  <a:cubicBezTo>
                    <a:pt x="2" y="57"/>
                    <a:pt x="2" y="56"/>
                    <a:pt x="4" y="55"/>
                  </a:cubicBezTo>
                  <a:cubicBezTo>
                    <a:pt x="4" y="53"/>
                    <a:pt x="3" y="49"/>
                    <a:pt x="5" y="46"/>
                  </a:cubicBezTo>
                  <a:cubicBezTo>
                    <a:pt x="6" y="44"/>
                    <a:pt x="9" y="42"/>
                    <a:pt x="12" y="40"/>
                  </a:cubicBezTo>
                  <a:cubicBezTo>
                    <a:pt x="14" y="38"/>
                    <a:pt x="17" y="35"/>
                    <a:pt x="18" y="34"/>
                  </a:cubicBezTo>
                  <a:cubicBezTo>
                    <a:pt x="19" y="32"/>
                    <a:pt x="20" y="30"/>
                    <a:pt x="20" y="29"/>
                  </a:cubicBezTo>
                  <a:cubicBezTo>
                    <a:pt x="19" y="29"/>
                    <a:pt x="18" y="29"/>
                    <a:pt x="17" y="29"/>
                  </a:cubicBezTo>
                  <a:cubicBezTo>
                    <a:pt x="17" y="29"/>
                    <a:pt x="17" y="29"/>
                    <a:pt x="16" y="31"/>
                  </a:cubicBezTo>
                  <a:cubicBezTo>
                    <a:pt x="16" y="32"/>
                    <a:pt x="15" y="33"/>
                    <a:pt x="15" y="33"/>
                  </a:cubicBezTo>
                  <a:cubicBezTo>
                    <a:pt x="14" y="34"/>
                    <a:pt x="13" y="35"/>
                    <a:pt x="12" y="35"/>
                  </a:cubicBezTo>
                  <a:cubicBezTo>
                    <a:pt x="11" y="35"/>
                    <a:pt x="11" y="35"/>
                    <a:pt x="11" y="35"/>
                  </a:cubicBezTo>
                  <a:cubicBezTo>
                    <a:pt x="10" y="35"/>
                    <a:pt x="9" y="35"/>
                    <a:pt x="8" y="33"/>
                  </a:cubicBezTo>
                  <a:cubicBezTo>
                    <a:pt x="7" y="33"/>
                    <a:pt x="7" y="33"/>
                    <a:pt x="6" y="33"/>
                  </a:cubicBezTo>
                  <a:cubicBezTo>
                    <a:pt x="5" y="32"/>
                    <a:pt x="2" y="31"/>
                    <a:pt x="2" y="29"/>
                  </a:cubicBezTo>
                  <a:cubicBezTo>
                    <a:pt x="2" y="28"/>
                    <a:pt x="2" y="28"/>
                    <a:pt x="2" y="28"/>
                  </a:cubicBezTo>
                  <a:cubicBezTo>
                    <a:pt x="2" y="26"/>
                    <a:pt x="2" y="23"/>
                    <a:pt x="5" y="21"/>
                  </a:cubicBezTo>
                  <a:cubicBezTo>
                    <a:pt x="8" y="18"/>
                    <a:pt x="9" y="15"/>
                    <a:pt x="9" y="14"/>
                  </a:cubicBezTo>
                  <a:cubicBezTo>
                    <a:pt x="9" y="14"/>
                    <a:pt x="9" y="14"/>
                    <a:pt x="9" y="14"/>
                  </a:cubicBezTo>
                  <a:cubicBezTo>
                    <a:pt x="9" y="13"/>
                    <a:pt x="9" y="12"/>
                    <a:pt x="15" y="7"/>
                  </a:cubicBezTo>
                  <a:cubicBezTo>
                    <a:pt x="14" y="7"/>
                    <a:pt x="14" y="6"/>
                    <a:pt x="14" y="6"/>
                  </a:cubicBezTo>
                  <a:cubicBezTo>
                    <a:pt x="14" y="5"/>
                    <a:pt x="12" y="3"/>
                    <a:pt x="12" y="3"/>
                  </a:cubicBezTo>
                  <a:cubicBezTo>
                    <a:pt x="12" y="2"/>
                    <a:pt x="12" y="2"/>
                    <a:pt x="12" y="1"/>
                  </a:cubicBezTo>
                  <a:cubicBezTo>
                    <a:pt x="12" y="1"/>
                    <a:pt x="12" y="1"/>
                    <a:pt x="12" y="1"/>
                  </a:cubicBezTo>
                  <a:cubicBezTo>
                    <a:pt x="13" y="1"/>
                    <a:pt x="13" y="1"/>
                    <a:pt x="13" y="1"/>
                  </a:cubicBezTo>
                  <a:cubicBezTo>
                    <a:pt x="13" y="1"/>
                    <a:pt x="13" y="0"/>
                    <a:pt x="13" y="0"/>
                  </a:cubicBezTo>
                  <a:cubicBezTo>
                    <a:pt x="13" y="0"/>
                    <a:pt x="13" y="0"/>
                    <a:pt x="13" y="0"/>
                  </a:cubicBezTo>
                  <a:cubicBezTo>
                    <a:pt x="14" y="0"/>
                    <a:pt x="14" y="0"/>
                    <a:pt x="14" y="0"/>
                  </a:cubicBezTo>
                  <a:cubicBezTo>
                    <a:pt x="14" y="0"/>
                    <a:pt x="14" y="0"/>
                    <a:pt x="15" y="0"/>
                  </a:cubicBezTo>
                  <a:cubicBezTo>
                    <a:pt x="15" y="0"/>
                    <a:pt x="15" y="0"/>
                    <a:pt x="15" y="0"/>
                  </a:cubicBezTo>
                  <a:cubicBezTo>
                    <a:pt x="16" y="0"/>
                    <a:pt x="20" y="2"/>
                    <a:pt x="21" y="3"/>
                  </a:cubicBezTo>
                  <a:cubicBezTo>
                    <a:pt x="23" y="2"/>
                    <a:pt x="24" y="2"/>
                    <a:pt x="25" y="2"/>
                  </a:cubicBezTo>
                  <a:cubicBezTo>
                    <a:pt x="31" y="2"/>
                    <a:pt x="39" y="4"/>
                    <a:pt x="44" y="13"/>
                  </a:cubicBezTo>
                  <a:cubicBezTo>
                    <a:pt x="50" y="23"/>
                    <a:pt x="49" y="31"/>
                    <a:pt x="48" y="37"/>
                  </a:cubicBezTo>
                  <a:cubicBezTo>
                    <a:pt x="48" y="39"/>
                    <a:pt x="48" y="42"/>
                    <a:pt x="48" y="43"/>
                  </a:cubicBezTo>
                  <a:cubicBezTo>
                    <a:pt x="50" y="45"/>
                    <a:pt x="53" y="47"/>
                    <a:pt x="53" y="48"/>
                  </a:cubicBezTo>
                  <a:cubicBezTo>
                    <a:pt x="53" y="48"/>
                    <a:pt x="54" y="49"/>
                    <a:pt x="54" y="49"/>
                  </a:cubicBezTo>
                  <a:cubicBezTo>
                    <a:pt x="54" y="50"/>
                    <a:pt x="53" y="50"/>
                    <a:pt x="53" y="51"/>
                  </a:cubicBezTo>
                  <a:close/>
                  <a:moveTo>
                    <a:pt x="48" y="59"/>
                  </a:moveTo>
                  <a:cubicBezTo>
                    <a:pt x="48" y="58"/>
                    <a:pt x="47" y="57"/>
                    <a:pt x="45" y="57"/>
                  </a:cubicBezTo>
                  <a:cubicBezTo>
                    <a:pt x="7" y="57"/>
                    <a:pt x="7" y="57"/>
                    <a:pt x="7" y="57"/>
                  </a:cubicBezTo>
                  <a:cubicBezTo>
                    <a:pt x="6" y="57"/>
                    <a:pt x="5" y="58"/>
                    <a:pt x="5" y="59"/>
                  </a:cubicBezTo>
                  <a:cubicBezTo>
                    <a:pt x="5" y="60"/>
                    <a:pt x="6" y="61"/>
                    <a:pt x="7" y="61"/>
                  </a:cubicBezTo>
                  <a:cubicBezTo>
                    <a:pt x="45" y="61"/>
                    <a:pt x="45" y="61"/>
                    <a:pt x="45" y="61"/>
                  </a:cubicBezTo>
                  <a:cubicBezTo>
                    <a:pt x="47" y="61"/>
                    <a:pt x="48" y="60"/>
                    <a:pt x="48" y="59"/>
                  </a:cubicBezTo>
                  <a:close/>
                  <a:moveTo>
                    <a:pt x="45" y="63"/>
                  </a:moveTo>
                  <a:cubicBezTo>
                    <a:pt x="7" y="63"/>
                    <a:pt x="7" y="63"/>
                    <a:pt x="7" y="63"/>
                  </a:cubicBezTo>
                  <a:cubicBezTo>
                    <a:pt x="3" y="63"/>
                    <a:pt x="3" y="63"/>
                    <a:pt x="3" y="63"/>
                  </a:cubicBezTo>
                  <a:cubicBezTo>
                    <a:pt x="3" y="68"/>
                    <a:pt x="3" y="68"/>
                    <a:pt x="3" y="68"/>
                  </a:cubicBezTo>
                  <a:cubicBezTo>
                    <a:pt x="49" y="68"/>
                    <a:pt x="49" y="68"/>
                    <a:pt x="49" y="68"/>
                  </a:cubicBezTo>
                  <a:cubicBezTo>
                    <a:pt x="49" y="63"/>
                    <a:pt x="49" y="63"/>
                    <a:pt x="49" y="63"/>
                  </a:cubicBezTo>
                  <a:lnTo>
                    <a:pt x="45" y="63"/>
                  </a:lnTo>
                  <a:close/>
                  <a:moveTo>
                    <a:pt x="13" y="42"/>
                  </a:moveTo>
                  <a:cubicBezTo>
                    <a:pt x="11" y="44"/>
                    <a:pt x="8" y="46"/>
                    <a:pt x="8" y="47"/>
                  </a:cubicBezTo>
                  <a:cubicBezTo>
                    <a:pt x="6" y="51"/>
                    <a:pt x="7" y="55"/>
                    <a:pt x="7" y="55"/>
                  </a:cubicBezTo>
                  <a:cubicBezTo>
                    <a:pt x="7" y="55"/>
                    <a:pt x="7" y="55"/>
                    <a:pt x="7" y="55"/>
                  </a:cubicBezTo>
                  <a:cubicBezTo>
                    <a:pt x="9" y="55"/>
                    <a:pt x="9" y="55"/>
                    <a:pt x="9" y="55"/>
                  </a:cubicBezTo>
                  <a:cubicBezTo>
                    <a:pt x="9" y="54"/>
                    <a:pt x="9" y="49"/>
                    <a:pt x="12" y="47"/>
                  </a:cubicBezTo>
                  <a:cubicBezTo>
                    <a:pt x="14" y="45"/>
                    <a:pt x="16" y="43"/>
                    <a:pt x="17" y="43"/>
                  </a:cubicBezTo>
                  <a:cubicBezTo>
                    <a:pt x="17" y="43"/>
                    <a:pt x="18" y="43"/>
                    <a:pt x="18" y="44"/>
                  </a:cubicBezTo>
                  <a:cubicBezTo>
                    <a:pt x="18" y="44"/>
                    <a:pt x="18" y="45"/>
                    <a:pt x="18" y="45"/>
                  </a:cubicBezTo>
                  <a:cubicBezTo>
                    <a:pt x="18" y="45"/>
                    <a:pt x="15" y="46"/>
                    <a:pt x="13" y="49"/>
                  </a:cubicBezTo>
                  <a:cubicBezTo>
                    <a:pt x="11" y="51"/>
                    <a:pt x="11" y="55"/>
                    <a:pt x="11" y="55"/>
                  </a:cubicBezTo>
                  <a:cubicBezTo>
                    <a:pt x="11" y="55"/>
                    <a:pt x="11" y="55"/>
                    <a:pt x="11" y="55"/>
                  </a:cubicBezTo>
                  <a:cubicBezTo>
                    <a:pt x="43" y="55"/>
                    <a:pt x="43" y="55"/>
                    <a:pt x="43" y="55"/>
                  </a:cubicBezTo>
                  <a:cubicBezTo>
                    <a:pt x="42" y="54"/>
                    <a:pt x="40" y="50"/>
                    <a:pt x="40" y="46"/>
                  </a:cubicBezTo>
                  <a:cubicBezTo>
                    <a:pt x="40" y="45"/>
                    <a:pt x="40" y="43"/>
                    <a:pt x="41" y="41"/>
                  </a:cubicBezTo>
                  <a:cubicBezTo>
                    <a:pt x="42" y="36"/>
                    <a:pt x="43" y="27"/>
                    <a:pt x="40" y="18"/>
                  </a:cubicBezTo>
                  <a:cubicBezTo>
                    <a:pt x="36" y="8"/>
                    <a:pt x="27" y="7"/>
                    <a:pt x="24" y="7"/>
                  </a:cubicBezTo>
                  <a:cubicBezTo>
                    <a:pt x="24" y="7"/>
                    <a:pt x="24" y="7"/>
                    <a:pt x="23" y="7"/>
                  </a:cubicBezTo>
                  <a:cubicBezTo>
                    <a:pt x="23" y="7"/>
                    <a:pt x="23" y="7"/>
                    <a:pt x="23" y="7"/>
                  </a:cubicBezTo>
                  <a:cubicBezTo>
                    <a:pt x="23" y="7"/>
                    <a:pt x="23" y="7"/>
                    <a:pt x="22" y="7"/>
                  </a:cubicBezTo>
                  <a:cubicBezTo>
                    <a:pt x="22" y="7"/>
                    <a:pt x="22" y="7"/>
                    <a:pt x="22" y="7"/>
                  </a:cubicBezTo>
                  <a:cubicBezTo>
                    <a:pt x="22" y="7"/>
                    <a:pt x="21" y="6"/>
                    <a:pt x="21" y="6"/>
                  </a:cubicBezTo>
                  <a:cubicBezTo>
                    <a:pt x="20" y="6"/>
                    <a:pt x="20" y="6"/>
                    <a:pt x="20" y="6"/>
                  </a:cubicBezTo>
                  <a:cubicBezTo>
                    <a:pt x="20" y="6"/>
                    <a:pt x="19" y="6"/>
                    <a:pt x="19" y="5"/>
                  </a:cubicBezTo>
                  <a:cubicBezTo>
                    <a:pt x="19" y="5"/>
                    <a:pt x="19" y="5"/>
                    <a:pt x="19" y="5"/>
                  </a:cubicBezTo>
                  <a:cubicBezTo>
                    <a:pt x="18" y="5"/>
                    <a:pt x="18" y="4"/>
                    <a:pt x="17" y="4"/>
                  </a:cubicBezTo>
                  <a:cubicBezTo>
                    <a:pt x="19" y="7"/>
                    <a:pt x="19" y="7"/>
                    <a:pt x="19" y="7"/>
                  </a:cubicBezTo>
                  <a:cubicBezTo>
                    <a:pt x="20" y="8"/>
                    <a:pt x="20" y="8"/>
                    <a:pt x="20" y="8"/>
                  </a:cubicBezTo>
                  <a:cubicBezTo>
                    <a:pt x="20" y="9"/>
                    <a:pt x="19" y="9"/>
                    <a:pt x="19" y="9"/>
                  </a:cubicBezTo>
                  <a:cubicBezTo>
                    <a:pt x="19" y="9"/>
                    <a:pt x="19" y="9"/>
                    <a:pt x="19" y="9"/>
                  </a:cubicBezTo>
                  <a:cubicBezTo>
                    <a:pt x="19" y="9"/>
                    <a:pt x="18" y="9"/>
                    <a:pt x="18" y="9"/>
                  </a:cubicBezTo>
                  <a:cubicBezTo>
                    <a:pt x="18" y="9"/>
                    <a:pt x="18" y="9"/>
                    <a:pt x="17" y="8"/>
                  </a:cubicBezTo>
                  <a:cubicBezTo>
                    <a:pt x="15" y="11"/>
                    <a:pt x="12" y="14"/>
                    <a:pt x="12" y="15"/>
                  </a:cubicBezTo>
                  <a:cubicBezTo>
                    <a:pt x="12" y="15"/>
                    <a:pt x="12" y="15"/>
                    <a:pt x="12" y="15"/>
                  </a:cubicBezTo>
                  <a:cubicBezTo>
                    <a:pt x="11" y="16"/>
                    <a:pt x="11" y="19"/>
                    <a:pt x="7" y="23"/>
                  </a:cubicBezTo>
                  <a:cubicBezTo>
                    <a:pt x="5" y="25"/>
                    <a:pt x="5" y="26"/>
                    <a:pt x="5" y="28"/>
                  </a:cubicBezTo>
                  <a:cubicBezTo>
                    <a:pt x="5" y="29"/>
                    <a:pt x="5" y="29"/>
                    <a:pt x="5" y="29"/>
                  </a:cubicBezTo>
                  <a:cubicBezTo>
                    <a:pt x="5" y="29"/>
                    <a:pt x="7" y="30"/>
                    <a:pt x="7" y="30"/>
                  </a:cubicBezTo>
                  <a:cubicBezTo>
                    <a:pt x="8" y="30"/>
                    <a:pt x="9" y="31"/>
                    <a:pt x="10" y="31"/>
                  </a:cubicBezTo>
                  <a:cubicBezTo>
                    <a:pt x="10" y="32"/>
                    <a:pt x="11" y="32"/>
                    <a:pt x="11" y="32"/>
                  </a:cubicBezTo>
                  <a:cubicBezTo>
                    <a:pt x="12" y="32"/>
                    <a:pt x="12" y="32"/>
                    <a:pt x="13" y="31"/>
                  </a:cubicBezTo>
                  <a:cubicBezTo>
                    <a:pt x="13" y="31"/>
                    <a:pt x="13" y="30"/>
                    <a:pt x="13" y="30"/>
                  </a:cubicBezTo>
                  <a:cubicBezTo>
                    <a:pt x="14" y="28"/>
                    <a:pt x="15" y="25"/>
                    <a:pt x="18" y="26"/>
                  </a:cubicBezTo>
                  <a:cubicBezTo>
                    <a:pt x="19" y="26"/>
                    <a:pt x="20" y="26"/>
                    <a:pt x="21" y="26"/>
                  </a:cubicBezTo>
                  <a:cubicBezTo>
                    <a:pt x="21" y="25"/>
                    <a:pt x="21" y="25"/>
                    <a:pt x="22" y="25"/>
                  </a:cubicBezTo>
                  <a:cubicBezTo>
                    <a:pt x="22" y="25"/>
                    <a:pt x="22" y="25"/>
                    <a:pt x="22" y="26"/>
                  </a:cubicBezTo>
                  <a:cubicBezTo>
                    <a:pt x="27" y="25"/>
                    <a:pt x="29" y="20"/>
                    <a:pt x="29" y="20"/>
                  </a:cubicBezTo>
                  <a:cubicBezTo>
                    <a:pt x="29" y="19"/>
                    <a:pt x="29" y="19"/>
                    <a:pt x="30" y="19"/>
                  </a:cubicBezTo>
                  <a:cubicBezTo>
                    <a:pt x="30" y="19"/>
                    <a:pt x="31" y="20"/>
                    <a:pt x="31" y="20"/>
                  </a:cubicBezTo>
                  <a:cubicBezTo>
                    <a:pt x="31" y="20"/>
                    <a:pt x="29" y="26"/>
                    <a:pt x="23" y="28"/>
                  </a:cubicBezTo>
                  <a:cubicBezTo>
                    <a:pt x="23" y="29"/>
                    <a:pt x="23" y="33"/>
                    <a:pt x="21" y="35"/>
                  </a:cubicBezTo>
                  <a:cubicBezTo>
                    <a:pt x="19" y="37"/>
                    <a:pt x="16" y="40"/>
                    <a:pt x="13" y="42"/>
                  </a:cubicBezTo>
                  <a:close/>
                  <a:moveTo>
                    <a:pt x="30" y="6"/>
                  </a:moveTo>
                  <a:cubicBezTo>
                    <a:pt x="34" y="7"/>
                    <a:pt x="39" y="10"/>
                    <a:pt x="42" y="17"/>
                  </a:cubicBezTo>
                  <a:cubicBezTo>
                    <a:pt x="45" y="27"/>
                    <a:pt x="44" y="36"/>
                    <a:pt x="43" y="41"/>
                  </a:cubicBezTo>
                  <a:cubicBezTo>
                    <a:pt x="42" y="43"/>
                    <a:pt x="42" y="45"/>
                    <a:pt x="42" y="46"/>
                  </a:cubicBezTo>
                  <a:cubicBezTo>
                    <a:pt x="42" y="49"/>
                    <a:pt x="43" y="52"/>
                    <a:pt x="44" y="54"/>
                  </a:cubicBezTo>
                  <a:cubicBezTo>
                    <a:pt x="50" y="49"/>
                    <a:pt x="50" y="49"/>
                    <a:pt x="50" y="49"/>
                  </a:cubicBezTo>
                  <a:cubicBezTo>
                    <a:pt x="49" y="48"/>
                    <a:pt x="47" y="46"/>
                    <a:pt x="46" y="44"/>
                  </a:cubicBezTo>
                  <a:cubicBezTo>
                    <a:pt x="45" y="42"/>
                    <a:pt x="45" y="40"/>
                    <a:pt x="45" y="37"/>
                  </a:cubicBezTo>
                  <a:cubicBezTo>
                    <a:pt x="46" y="31"/>
                    <a:pt x="46" y="23"/>
                    <a:pt x="42" y="15"/>
                  </a:cubicBezTo>
                  <a:cubicBezTo>
                    <a:pt x="38" y="9"/>
                    <a:pt x="34" y="7"/>
                    <a:pt x="30"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9" name="Group 188"/>
          <p:cNvGrpSpPr/>
          <p:nvPr/>
        </p:nvGrpSpPr>
        <p:grpSpPr>
          <a:xfrm>
            <a:off x="2135702" y="3243287"/>
            <a:ext cx="2135385" cy="2135384"/>
            <a:chOff x="1601776" y="2432465"/>
            <a:chExt cx="1601539" cy="1601538"/>
          </a:xfrm>
          <a:effectLst>
            <a:outerShdw blurRad="50800" dist="38100" algn="l" rotWithShape="0">
              <a:prstClr val="black">
                <a:alpha val="15000"/>
              </a:prstClr>
            </a:outerShdw>
          </a:effectLst>
        </p:grpSpPr>
        <p:sp>
          <p:nvSpPr>
            <p:cNvPr id="190" name="Oval Callout 16"/>
            <p:cNvSpPr/>
            <p:nvPr/>
          </p:nvSpPr>
          <p:spPr>
            <a:xfrm rot="15512811">
              <a:off x="1601777" y="2432464"/>
              <a:ext cx="1601538" cy="1601539"/>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1" name="TextBox 190"/>
            <p:cNvSpPr txBox="1"/>
            <p:nvPr/>
          </p:nvSpPr>
          <p:spPr>
            <a:xfrm>
              <a:off x="1883484" y="3396289"/>
              <a:ext cx="1019318" cy="238575"/>
            </a:xfrm>
            <a:prstGeom prst="rect">
              <a:avLst/>
            </a:prstGeom>
            <a:noFill/>
          </p:spPr>
          <p:txBody>
            <a:bodyPr wrap="none" rtlCol="0">
              <a:spAutoFit/>
            </a:bodyPr>
            <a:lstStyle/>
            <a:p>
              <a:pPr algn="ctr"/>
              <a:r>
                <a:rPr lang="en-ID" sz="1467" dirty="0">
                  <a:solidFill>
                    <a:schemeClr val="bg1"/>
                  </a:solidFill>
                </a:rPr>
                <a:t>Sales Process</a:t>
              </a:r>
            </a:p>
          </p:txBody>
        </p:sp>
        <p:sp>
          <p:nvSpPr>
            <p:cNvPr id="192" name="Freeform 263"/>
            <p:cNvSpPr>
              <a:spLocks noEditPoints="1"/>
            </p:cNvSpPr>
            <p:nvPr/>
          </p:nvSpPr>
          <p:spPr bwMode="auto">
            <a:xfrm>
              <a:off x="2177932" y="2837715"/>
              <a:ext cx="457352" cy="477453"/>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93" name="Group 192"/>
          <p:cNvGrpSpPr/>
          <p:nvPr/>
        </p:nvGrpSpPr>
        <p:grpSpPr>
          <a:xfrm>
            <a:off x="8831957" y="5208357"/>
            <a:ext cx="2460649" cy="954892"/>
            <a:chOff x="3557186" y="1462728"/>
            <a:chExt cx="1845487" cy="716169"/>
          </a:xfrm>
        </p:grpSpPr>
        <p:sp>
          <p:nvSpPr>
            <p:cNvPr id="194" name="Rectangle 193"/>
            <p:cNvSpPr/>
            <p:nvPr/>
          </p:nvSpPr>
          <p:spPr>
            <a:xfrm>
              <a:off x="3557186" y="1786578"/>
              <a:ext cx="1845487"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195" name="TextBox 194"/>
            <p:cNvSpPr txBox="1"/>
            <p:nvPr/>
          </p:nvSpPr>
          <p:spPr>
            <a:xfrm>
              <a:off x="3950362" y="1462728"/>
              <a:ext cx="1059136" cy="230833"/>
            </a:xfrm>
            <a:prstGeom prst="rect">
              <a:avLst/>
            </a:prstGeom>
            <a:noFill/>
          </p:spPr>
          <p:txBody>
            <a:bodyPr wrap="none" rtlCol="0">
              <a:spAutoFit/>
            </a:bodyPr>
            <a:lstStyle/>
            <a:p>
              <a:pPr algn="ct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196" name="Rectangle 195"/>
            <p:cNvSpPr/>
            <p:nvPr/>
          </p:nvSpPr>
          <p:spPr>
            <a:xfrm>
              <a:off x="3557186" y="1603159"/>
              <a:ext cx="1845487"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197" name="Group 196"/>
          <p:cNvGrpSpPr/>
          <p:nvPr/>
        </p:nvGrpSpPr>
        <p:grpSpPr>
          <a:xfrm>
            <a:off x="877724" y="2264941"/>
            <a:ext cx="1754907" cy="1754905"/>
            <a:chOff x="658293" y="1698705"/>
            <a:chExt cx="1316180" cy="1316179"/>
          </a:xfrm>
          <a:effectLst>
            <a:outerShdw blurRad="50800" dist="38100" dir="2700000" algn="tl" rotWithShape="0">
              <a:prstClr val="black">
                <a:alpha val="15000"/>
              </a:prstClr>
            </a:outerShdw>
          </a:effectLst>
        </p:grpSpPr>
        <p:sp>
          <p:nvSpPr>
            <p:cNvPr id="198" name="Oval Callout 5"/>
            <p:cNvSpPr/>
            <p:nvPr/>
          </p:nvSpPr>
          <p:spPr>
            <a:xfrm rot="17907640">
              <a:off x="658293" y="1698705"/>
              <a:ext cx="1316179" cy="1316180"/>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9" name="Freeform 257"/>
            <p:cNvSpPr>
              <a:spLocks noEditPoints="1"/>
            </p:cNvSpPr>
            <p:nvPr/>
          </p:nvSpPr>
          <p:spPr bwMode="auto">
            <a:xfrm>
              <a:off x="1110362" y="2030059"/>
              <a:ext cx="418439" cy="356447"/>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00" name="TextBox 199"/>
            <p:cNvSpPr txBox="1"/>
            <p:nvPr/>
          </p:nvSpPr>
          <p:spPr>
            <a:xfrm>
              <a:off x="792296" y="2461848"/>
              <a:ext cx="1048172" cy="238575"/>
            </a:xfrm>
            <a:prstGeom prst="rect">
              <a:avLst/>
            </a:prstGeom>
            <a:noFill/>
          </p:spPr>
          <p:txBody>
            <a:bodyPr wrap="none" rtlCol="0">
              <a:spAutoFit/>
            </a:bodyPr>
            <a:lstStyle/>
            <a:p>
              <a:pPr algn="ctr"/>
              <a:r>
                <a:rPr lang="en-ID" sz="1467" dirty="0">
                  <a:solidFill>
                    <a:schemeClr val="bg1"/>
                  </a:solidFill>
                </a:rPr>
                <a:t>Sales Strategy</a:t>
              </a:r>
            </a:p>
          </p:txBody>
        </p:sp>
      </p:grpSp>
    </p:spTree>
    <p:extLst>
      <p:ext uri="{BB962C8B-B14F-4D97-AF65-F5344CB8AC3E}">
        <p14:creationId xmlns:p14="http://schemas.microsoft.com/office/powerpoint/2010/main" val="228816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3333">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14:bounceEnd="53333">
                                          <p:cBhvr additive="base">
                                            <p:cTn id="7" dur="750" fill="hold"/>
                                            <p:tgtEl>
                                              <p:spTgt spid="197"/>
                                            </p:tgtEl>
                                            <p:attrNameLst>
                                              <p:attrName>ppt_x</p:attrName>
                                            </p:attrNameLst>
                                          </p:cBhvr>
                                          <p:tavLst>
                                            <p:tav tm="0">
                                              <p:val>
                                                <p:strVal val="0-#ppt_w/2"/>
                                              </p:val>
                                            </p:tav>
                                            <p:tav tm="100000">
                                              <p:val>
                                                <p:strVal val="#ppt_x"/>
                                              </p:val>
                                            </p:tav>
                                          </p:tavLst>
                                        </p:anim>
                                        <p:anim calcmode="lin" valueType="num" p14:bounceEnd="53333">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3333">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14:bounceEnd="53333">
                                          <p:cBhvr additive="base">
                                            <p:cTn id="11" dur="750" fill="hold"/>
                                            <p:tgtEl>
                                              <p:spTgt spid="189"/>
                                            </p:tgtEl>
                                            <p:attrNameLst>
                                              <p:attrName>ppt_x</p:attrName>
                                            </p:attrNameLst>
                                          </p:cBhvr>
                                          <p:tavLst>
                                            <p:tav tm="0">
                                              <p:val>
                                                <p:strVal val="0-#ppt_w/2"/>
                                              </p:val>
                                            </p:tav>
                                            <p:tav tm="100000">
                                              <p:val>
                                                <p:strVal val="#ppt_x"/>
                                              </p:val>
                                            </p:tav>
                                          </p:tavLst>
                                        </p:anim>
                                        <p:anim calcmode="lin" valueType="num" p14:bounceEnd="53333">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3333">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14:bounceEnd="53333">
                                          <p:cBhvr additive="base">
                                            <p:cTn id="15" dur="750" fill="hold"/>
                                            <p:tgtEl>
                                              <p:spTgt spid="185"/>
                                            </p:tgtEl>
                                            <p:attrNameLst>
                                              <p:attrName>ppt_x</p:attrName>
                                            </p:attrNameLst>
                                          </p:cBhvr>
                                          <p:tavLst>
                                            <p:tav tm="0">
                                              <p:val>
                                                <p:strVal val="0-#ppt_w/2"/>
                                              </p:val>
                                            </p:tav>
                                            <p:tav tm="100000">
                                              <p:val>
                                                <p:strVal val="#ppt_x"/>
                                              </p:val>
                                            </p:tav>
                                          </p:tavLst>
                                        </p:anim>
                                        <p:anim calcmode="lin" valueType="num" p14:bounceEnd="53333">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3333">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14:bounceEnd="53333">
                                          <p:cBhvr additive="base">
                                            <p:cTn id="19" dur="750" fill="hold"/>
                                            <p:tgtEl>
                                              <p:spTgt spid="181"/>
                                            </p:tgtEl>
                                            <p:attrNameLst>
                                              <p:attrName>ppt_x</p:attrName>
                                            </p:attrNameLst>
                                          </p:cBhvr>
                                          <p:tavLst>
                                            <p:tav tm="0">
                                              <p:val>
                                                <p:strVal val="0-#ppt_w/2"/>
                                              </p:val>
                                            </p:tav>
                                            <p:tav tm="100000">
                                              <p:val>
                                                <p:strVal val="#ppt_x"/>
                                              </p:val>
                                            </p:tav>
                                          </p:tavLst>
                                        </p:anim>
                                        <p:anim calcmode="lin" valueType="num" p14:bounceEnd="53333">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3333">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14:bounceEnd="53333">
                                          <p:cBhvr additive="base">
                                            <p:cTn id="23" dur="750" fill="hold"/>
                                            <p:tgtEl>
                                              <p:spTgt spid="177"/>
                                            </p:tgtEl>
                                            <p:attrNameLst>
                                              <p:attrName>ppt_x</p:attrName>
                                            </p:attrNameLst>
                                          </p:cBhvr>
                                          <p:tavLst>
                                            <p:tav tm="0">
                                              <p:val>
                                                <p:strVal val="1+#ppt_w/2"/>
                                              </p:val>
                                            </p:tav>
                                            <p:tav tm="100000">
                                              <p:val>
                                                <p:strVal val="#ppt_x"/>
                                              </p:val>
                                            </p:tav>
                                          </p:tavLst>
                                        </p:anim>
                                        <p:anim calcmode="lin" valueType="num" p14:bounceEnd="53333">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14:presetBounceEnd="53333">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14:bounceEnd="53333">
                                          <p:cBhvr additive="base">
                                            <p:cTn id="27" dur="750" fill="hold"/>
                                            <p:tgtEl>
                                              <p:spTgt spid="193"/>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cBhvr additive="base">
                                            <p:cTn id="7" dur="750" fill="hold"/>
                                            <p:tgtEl>
                                              <p:spTgt spid="197"/>
                                            </p:tgtEl>
                                            <p:attrNameLst>
                                              <p:attrName>ppt_x</p:attrName>
                                            </p:attrNameLst>
                                          </p:cBhvr>
                                          <p:tavLst>
                                            <p:tav tm="0">
                                              <p:val>
                                                <p:strVal val="0-#ppt_w/2"/>
                                              </p:val>
                                            </p:tav>
                                            <p:tav tm="100000">
                                              <p:val>
                                                <p:strVal val="#ppt_x"/>
                                              </p:val>
                                            </p:tav>
                                          </p:tavLst>
                                        </p:anim>
                                        <p:anim calcmode="lin" valueType="num">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750" fill="hold"/>
                                            <p:tgtEl>
                                              <p:spTgt spid="189"/>
                                            </p:tgtEl>
                                            <p:attrNameLst>
                                              <p:attrName>ppt_x</p:attrName>
                                            </p:attrNameLst>
                                          </p:cBhvr>
                                          <p:tavLst>
                                            <p:tav tm="0">
                                              <p:val>
                                                <p:strVal val="0-#ppt_w/2"/>
                                              </p:val>
                                            </p:tav>
                                            <p:tav tm="100000">
                                              <p:val>
                                                <p:strVal val="#ppt_x"/>
                                              </p:val>
                                            </p:tav>
                                          </p:tavLst>
                                        </p:anim>
                                        <p:anim calcmode="lin" valueType="num">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cBhvr additive="base">
                                            <p:cTn id="15" dur="750" fill="hold"/>
                                            <p:tgtEl>
                                              <p:spTgt spid="185"/>
                                            </p:tgtEl>
                                            <p:attrNameLst>
                                              <p:attrName>ppt_x</p:attrName>
                                            </p:attrNameLst>
                                          </p:cBhvr>
                                          <p:tavLst>
                                            <p:tav tm="0">
                                              <p:val>
                                                <p:strVal val="0-#ppt_w/2"/>
                                              </p:val>
                                            </p:tav>
                                            <p:tav tm="100000">
                                              <p:val>
                                                <p:strVal val="#ppt_x"/>
                                              </p:val>
                                            </p:tav>
                                          </p:tavLst>
                                        </p:anim>
                                        <p:anim calcmode="lin" valueType="num">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cBhvr additive="base">
                                            <p:cTn id="19" dur="750" fill="hold"/>
                                            <p:tgtEl>
                                              <p:spTgt spid="181"/>
                                            </p:tgtEl>
                                            <p:attrNameLst>
                                              <p:attrName>ppt_x</p:attrName>
                                            </p:attrNameLst>
                                          </p:cBhvr>
                                          <p:tavLst>
                                            <p:tav tm="0">
                                              <p:val>
                                                <p:strVal val="0-#ppt_w/2"/>
                                              </p:val>
                                            </p:tav>
                                            <p:tav tm="100000">
                                              <p:val>
                                                <p:strVal val="#ppt_x"/>
                                              </p:val>
                                            </p:tav>
                                          </p:tavLst>
                                        </p:anim>
                                        <p:anim calcmode="lin" valueType="num">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cBhvr additive="base">
                                            <p:cTn id="23" dur="750" fill="hold"/>
                                            <p:tgtEl>
                                              <p:spTgt spid="177"/>
                                            </p:tgtEl>
                                            <p:attrNameLst>
                                              <p:attrName>ppt_x</p:attrName>
                                            </p:attrNameLst>
                                          </p:cBhvr>
                                          <p:tavLst>
                                            <p:tav tm="0">
                                              <p:val>
                                                <p:strVal val="1+#ppt_w/2"/>
                                              </p:val>
                                            </p:tav>
                                            <p:tav tm="100000">
                                              <p:val>
                                                <p:strVal val="#ppt_x"/>
                                              </p:val>
                                            </p:tav>
                                          </p:tavLst>
                                        </p:anim>
                                        <p:anim calcmode="lin" valueType="num">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cBhvr additive="base">
                                            <p:cTn id="27" dur="750" fill="hold"/>
                                            <p:tgtEl>
                                              <p:spTgt spid="193"/>
                                            </p:tgtEl>
                                            <p:attrNameLst>
                                              <p:attrName>ppt_x</p:attrName>
                                            </p:attrNameLst>
                                          </p:cBhvr>
                                          <p:tavLst>
                                            <p:tav tm="0">
                                              <p:val>
                                                <p:strVal val="#ppt_x"/>
                                              </p:val>
                                            </p:tav>
                                            <p:tav tm="100000">
                                              <p:val>
                                                <p:strVal val="#ppt_x"/>
                                              </p:val>
                                            </p:tav>
                                          </p:tavLst>
                                        </p:anim>
                                        <p:anim calcmode="lin" valueType="num">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a:grayscl/>
          </a:blip>
          <a:stretch>
            <a:fillRect/>
          </a:stretch>
        </p:blipFill>
        <p:spPr>
          <a:xfrm>
            <a:off x="3757" y="569"/>
            <a:ext cx="12188243" cy="5376536"/>
          </a:xfrm>
          <a:prstGeom prst="rect">
            <a:avLst/>
          </a:prstGeom>
        </p:spPr>
      </p:pic>
      <p:sp>
        <p:nvSpPr>
          <p:cNvPr id="16" name="Freeform 15"/>
          <p:cNvSpPr>
            <a:spLocks noEditPoints="1"/>
          </p:cNvSpPr>
          <p:nvPr/>
        </p:nvSpPr>
        <p:spPr bwMode="auto">
          <a:xfrm>
            <a:off x="0" y="2364393"/>
            <a:ext cx="12192000" cy="3196653"/>
          </a:xfrm>
          <a:custGeom>
            <a:avLst/>
            <a:gdLst>
              <a:gd name="T0" fmla="*/ 4114 w 5380"/>
              <a:gd name="T1" fmla="*/ 505 h 1412"/>
              <a:gd name="T2" fmla="*/ 3912 w 5380"/>
              <a:gd name="T3" fmla="*/ 397 h 1412"/>
              <a:gd name="T4" fmla="*/ 3842 w 5380"/>
              <a:gd name="T5" fmla="*/ 826 h 1412"/>
              <a:gd name="T6" fmla="*/ 3656 w 5380"/>
              <a:gd name="T7" fmla="*/ 690 h 1412"/>
              <a:gd name="T8" fmla="*/ 3525 w 5380"/>
              <a:gd name="T9" fmla="*/ 444 h 1412"/>
              <a:gd name="T10" fmla="*/ 3445 w 5380"/>
              <a:gd name="T11" fmla="*/ 346 h 1412"/>
              <a:gd name="T12" fmla="*/ 3440 w 5380"/>
              <a:gd name="T13" fmla="*/ 973 h 1412"/>
              <a:gd name="T14" fmla="*/ 3239 w 5380"/>
              <a:gd name="T15" fmla="*/ 548 h 1412"/>
              <a:gd name="T16" fmla="*/ 3163 w 5380"/>
              <a:gd name="T17" fmla="*/ 659 h 1412"/>
              <a:gd name="T18" fmla="*/ 3144 w 5380"/>
              <a:gd name="T19" fmla="*/ 707 h 1412"/>
              <a:gd name="T20" fmla="*/ 3124 w 5380"/>
              <a:gd name="T21" fmla="*/ 638 h 1412"/>
              <a:gd name="T22" fmla="*/ 3117 w 5380"/>
              <a:gd name="T23" fmla="*/ 642 h 1412"/>
              <a:gd name="T24" fmla="*/ 3097 w 5380"/>
              <a:gd name="T25" fmla="*/ 636 h 1412"/>
              <a:gd name="T26" fmla="*/ 3055 w 5380"/>
              <a:gd name="T27" fmla="*/ 607 h 1412"/>
              <a:gd name="T28" fmla="*/ 2982 w 5380"/>
              <a:gd name="T29" fmla="*/ 481 h 1412"/>
              <a:gd name="T30" fmla="*/ 2980 w 5380"/>
              <a:gd name="T31" fmla="*/ 487 h 1412"/>
              <a:gd name="T32" fmla="*/ 2881 w 5380"/>
              <a:gd name="T33" fmla="*/ 623 h 1412"/>
              <a:gd name="T34" fmla="*/ 2863 w 5380"/>
              <a:gd name="T35" fmla="*/ 644 h 1412"/>
              <a:gd name="T36" fmla="*/ 2846 w 5380"/>
              <a:gd name="T37" fmla="*/ 622 h 1412"/>
              <a:gd name="T38" fmla="*/ 2838 w 5380"/>
              <a:gd name="T39" fmla="*/ 635 h 1412"/>
              <a:gd name="T40" fmla="*/ 2821 w 5380"/>
              <a:gd name="T41" fmla="*/ 649 h 1412"/>
              <a:gd name="T42" fmla="*/ 2723 w 5380"/>
              <a:gd name="T43" fmla="*/ 769 h 1412"/>
              <a:gd name="T44" fmla="*/ 2686 w 5380"/>
              <a:gd name="T45" fmla="*/ 551 h 1412"/>
              <a:gd name="T46" fmla="*/ 2521 w 5380"/>
              <a:gd name="T47" fmla="*/ 585 h 1412"/>
              <a:gd name="T48" fmla="*/ 1795 w 5380"/>
              <a:gd name="T49" fmla="*/ 689 h 1412"/>
              <a:gd name="T50" fmla="*/ 1680 w 5380"/>
              <a:gd name="T51" fmla="*/ 257 h 1412"/>
              <a:gd name="T52" fmla="*/ 1577 w 5380"/>
              <a:gd name="T53" fmla="*/ 400 h 1412"/>
              <a:gd name="T54" fmla="*/ 1459 w 5380"/>
              <a:gd name="T55" fmla="*/ 745 h 1412"/>
              <a:gd name="T56" fmla="*/ 1125 w 5380"/>
              <a:gd name="T57" fmla="*/ 951 h 1412"/>
              <a:gd name="T58" fmla="*/ 2027 w 5380"/>
              <a:gd name="T59" fmla="*/ 648 h 1412"/>
              <a:gd name="T60" fmla="*/ 2137 w 5380"/>
              <a:gd name="T61" fmla="*/ 854 h 1412"/>
              <a:gd name="T62" fmla="*/ 2205 w 5380"/>
              <a:gd name="T63" fmla="*/ 647 h 1412"/>
              <a:gd name="T64" fmla="*/ 2349 w 5380"/>
              <a:gd name="T65" fmla="*/ 778 h 1412"/>
              <a:gd name="T66" fmla="*/ 2444 w 5380"/>
              <a:gd name="T67" fmla="*/ 755 h 1412"/>
              <a:gd name="T68" fmla="*/ 2521 w 5380"/>
              <a:gd name="T69" fmla="*/ 853 h 1412"/>
              <a:gd name="T70" fmla="*/ 3518 w 5380"/>
              <a:gd name="T71" fmla="*/ 467 h 1412"/>
              <a:gd name="T72" fmla="*/ 4011 w 5380"/>
              <a:gd name="T73" fmla="*/ 660 h 1412"/>
              <a:gd name="T74" fmla="*/ 4003 w 5380"/>
              <a:gd name="T75" fmla="*/ 623 h 1412"/>
              <a:gd name="T76" fmla="*/ 3936 w 5380"/>
              <a:gd name="T77" fmla="*/ 693 h 1412"/>
              <a:gd name="T78" fmla="*/ 3963 w 5380"/>
              <a:gd name="T79" fmla="*/ 688 h 1412"/>
              <a:gd name="T80" fmla="*/ 3958 w 5380"/>
              <a:gd name="T81" fmla="*/ 511 h 1412"/>
              <a:gd name="T82" fmla="*/ 3922 w 5380"/>
              <a:gd name="T83" fmla="*/ 630 h 1412"/>
              <a:gd name="T84" fmla="*/ 3907 w 5380"/>
              <a:gd name="T85" fmla="*/ 790 h 1412"/>
              <a:gd name="T86" fmla="*/ 3998 w 5380"/>
              <a:gd name="T87" fmla="*/ 650 h 1412"/>
              <a:gd name="T88" fmla="*/ 4052 w 5380"/>
              <a:gd name="T89" fmla="*/ 667 h 1412"/>
              <a:gd name="T90" fmla="*/ 4074 w 5380"/>
              <a:gd name="T91" fmla="*/ 844 h 1412"/>
              <a:gd name="T92" fmla="*/ 4038 w 5380"/>
              <a:gd name="T93" fmla="*/ 637 h 1412"/>
              <a:gd name="T94" fmla="*/ 4089 w 5380"/>
              <a:gd name="T95" fmla="*/ 571 h 1412"/>
              <a:gd name="T96" fmla="*/ 4079 w 5380"/>
              <a:gd name="T97" fmla="*/ 456 h 1412"/>
              <a:gd name="T98" fmla="*/ 4059 w 5380"/>
              <a:gd name="T99" fmla="*/ 633 h 1412"/>
              <a:gd name="T100" fmla="*/ 4038 w 5380"/>
              <a:gd name="T101" fmla="*/ 401 h 1412"/>
              <a:gd name="T102" fmla="*/ 4004 w 5380"/>
              <a:gd name="T103" fmla="*/ 472 h 1412"/>
              <a:gd name="T104" fmla="*/ 3964 w 5380"/>
              <a:gd name="T105" fmla="*/ 463 h 1412"/>
              <a:gd name="T106" fmla="*/ 3921 w 5380"/>
              <a:gd name="T107" fmla="*/ 518 h 1412"/>
              <a:gd name="T108" fmla="*/ 3881 w 5380"/>
              <a:gd name="T109" fmla="*/ 726 h 1412"/>
              <a:gd name="T110" fmla="*/ 4096 w 5380"/>
              <a:gd name="T111" fmla="*/ 751 h 1412"/>
              <a:gd name="T112" fmla="*/ 4097 w 5380"/>
              <a:gd name="T113" fmla="*/ 467 h 1412"/>
              <a:gd name="T114" fmla="*/ 4095 w 5380"/>
              <a:gd name="T115" fmla="*/ 395 h 1412"/>
              <a:gd name="T116" fmla="*/ 4064 w 5380"/>
              <a:gd name="T117" fmla="*/ 448 h 1412"/>
              <a:gd name="T118" fmla="*/ 4023 w 5380"/>
              <a:gd name="T119" fmla="*/ 389 h 1412"/>
              <a:gd name="T120" fmla="*/ 3962 w 5380"/>
              <a:gd name="T121" fmla="*/ 368 h 1412"/>
              <a:gd name="T122" fmla="*/ 3906 w 5380"/>
              <a:gd name="T123" fmla="*/ 482 h 1412"/>
              <a:gd name="T124" fmla="*/ 3854 w 5380"/>
              <a:gd name="T125" fmla="*/ 807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80" h="1412">
                <a:moveTo>
                  <a:pt x="4116" y="1071"/>
                </a:moveTo>
                <a:cubicBezTo>
                  <a:pt x="4118" y="1070"/>
                  <a:pt x="4120" y="1068"/>
                  <a:pt x="4123" y="1066"/>
                </a:cubicBezTo>
                <a:cubicBezTo>
                  <a:pt x="4104" y="1066"/>
                  <a:pt x="4104" y="1066"/>
                  <a:pt x="4104" y="1066"/>
                </a:cubicBezTo>
                <a:cubicBezTo>
                  <a:pt x="4104" y="1047"/>
                  <a:pt x="4104" y="1047"/>
                  <a:pt x="4104" y="1047"/>
                </a:cubicBezTo>
                <a:cubicBezTo>
                  <a:pt x="4104" y="1036"/>
                  <a:pt x="4104" y="1036"/>
                  <a:pt x="4104" y="1036"/>
                </a:cubicBezTo>
                <a:cubicBezTo>
                  <a:pt x="4104" y="1036"/>
                  <a:pt x="4104" y="1036"/>
                  <a:pt x="4104" y="1036"/>
                </a:cubicBezTo>
                <a:cubicBezTo>
                  <a:pt x="4103" y="1003"/>
                  <a:pt x="4103" y="1003"/>
                  <a:pt x="4103" y="1003"/>
                </a:cubicBezTo>
                <a:cubicBezTo>
                  <a:pt x="4096" y="1003"/>
                  <a:pt x="4096" y="1003"/>
                  <a:pt x="4096" y="1003"/>
                </a:cubicBezTo>
                <a:cubicBezTo>
                  <a:pt x="4104" y="917"/>
                  <a:pt x="4104" y="917"/>
                  <a:pt x="4104" y="917"/>
                </a:cubicBezTo>
                <a:cubicBezTo>
                  <a:pt x="4105" y="905"/>
                  <a:pt x="4105" y="905"/>
                  <a:pt x="4105" y="905"/>
                </a:cubicBezTo>
                <a:cubicBezTo>
                  <a:pt x="4105" y="875"/>
                  <a:pt x="4105" y="875"/>
                  <a:pt x="4105" y="875"/>
                </a:cubicBezTo>
                <a:cubicBezTo>
                  <a:pt x="4105" y="860"/>
                  <a:pt x="4105" y="860"/>
                  <a:pt x="4105" y="860"/>
                </a:cubicBezTo>
                <a:cubicBezTo>
                  <a:pt x="4105" y="860"/>
                  <a:pt x="4105" y="860"/>
                  <a:pt x="4105" y="860"/>
                </a:cubicBezTo>
                <a:cubicBezTo>
                  <a:pt x="4107" y="860"/>
                  <a:pt x="4109" y="858"/>
                  <a:pt x="4110" y="855"/>
                </a:cubicBezTo>
                <a:cubicBezTo>
                  <a:pt x="4110" y="853"/>
                  <a:pt x="4108" y="850"/>
                  <a:pt x="4105" y="850"/>
                </a:cubicBezTo>
                <a:cubicBezTo>
                  <a:pt x="4106" y="850"/>
                  <a:pt x="4106" y="850"/>
                  <a:pt x="4106" y="850"/>
                </a:cubicBezTo>
                <a:cubicBezTo>
                  <a:pt x="4106" y="818"/>
                  <a:pt x="4106" y="818"/>
                  <a:pt x="4106" y="818"/>
                </a:cubicBezTo>
                <a:cubicBezTo>
                  <a:pt x="4108" y="768"/>
                  <a:pt x="4108" y="768"/>
                  <a:pt x="4108" y="768"/>
                </a:cubicBezTo>
                <a:cubicBezTo>
                  <a:pt x="4108" y="765"/>
                  <a:pt x="4108" y="765"/>
                  <a:pt x="4108" y="765"/>
                </a:cubicBezTo>
                <a:cubicBezTo>
                  <a:pt x="4110" y="765"/>
                  <a:pt x="4113" y="764"/>
                  <a:pt x="4114" y="761"/>
                </a:cubicBezTo>
                <a:cubicBezTo>
                  <a:pt x="4115" y="758"/>
                  <a:pt x="4115" y="755"/>
                  <a:pt x="4113" y="754"/>
                </a:cubicBezTo>
                <a:cubicBezTo>
                  <a:pt x="4112" y="753"/>
                  <a:pt x="4112" y="753"/>
                  <a:pt x="4111" y="753"/>
                </a:cubicBezTo>
                <a:cubicBezTo>
                  <a:pt x="4110" y="752"/>
                  <a:pt x="4109" y="752"/>
                  <a:pt x="4108" y="751"/>
                </a:cubicBezTo>
                <a:cubicBezTo>
                  <a:pt x="4108" y="748"/>
                  <a:pt x="4108" y="748"/>
                  <a:pt x="4108" y="748"/>
                </a:cubicBezTo>
                <a:cubicBezTo>
                  <a:pt x="4109" y="722"/>
                  <a:pt x="4109" y="722"/>
                  <a:pt x="4109" y="722"/>
                </a:cubicBezTo>
                <a:cubicBezTo>
                  <a:pt x="4110" y="689"/>
                  <a:pt x="4110" y="689"/>
                  <a:pt x="4110" y="689"/>
                </a:cubicBezTo>
                <a:cubicBezTo>
                  <a:pt x="4110" y="674"/>
                  <a:pt x="4110" y="674"/>
                  <a:pt x="4110" y="674"/>
                </a:cubicBezTo>
                <a:cubicBezTo>
                  <a:pt x="4110" y="673"/>
                  <a:pt x="4110" y="673"/>
                  <a:pt x="4110" y="673"/>
                </a:cubicBezTo>
                <a:cubicBezTo>
                  <a:pt x="4111" y="673"/>
                  <a:pt x="4112" y="672"/>
                  <a:pt x="4113" y="672"/>
                </a:cubicBezTo>
                <a:cubicBezTo>
                  <a:pt x="4114" y="671"/>
                  <a:pt x="4114" y="671"/>
                  <a:pt x="4114" y="671"/>
                </a:cubicBezTo>
                <a:cubicBezTo>
                  <a:pt x="4115" y="670"/>
                  <a:pt x="4115" y="670"/>
                  <a:pt x="4115" y="669"/>
                </a:cubicBezTo>
                <a:cubicBezTo>
                  <a:pt x="4117" y="666"/>
                  <a:pt x="4116" y="663"/>
                  <a:pt x="4113" y="661"/>
                </a:cubicBezTo>
                <a:cubicBezTo>
                  <a:pt x="4111" y="660"/>
                  <a:pt x="4111" y="660"/>
                  <a:pt x="4111" y="660"/>
                </a:cubicBezTo>
                <a:cubicBezTo>
                  <a:pt x="4110" y="660"/>
                  <a:pt x="4110" y="660"/>
                  <a:pt x="4110" y="660"/>
                </a:cubicBezTo>
                <a:cubicBezTo>
                  <a:pt x="4111" y="643"/>
                  <a:pt x="4111" y="643"/>
                  <a:pt x="4111" y="643"/>
                </a:cubicBezTo>
                <a:cubicBezTo>
                  <a:pt x="4111" y="618"/>
                  <a:pt x="4111" y="618"/>
                  <a:pt x="4111" y="618"/>
                </a:cubicBezTo>
                <a:cubicBezTo>
                  <a:pt x="4112" y="608"/>
                  <a:pt x="4112" y="608"/>
                  <a:pt x="4112" y="608"/>
                </a:cubicBezTo>
                <a:cubicBezTo>
                  <a:pt x="4112" y="599"/>
                  <a:pt x="4112" y="599"/>
                  <a:pt x="4112" y="599"/>
                </a:cubicBezTo>
                <a:cubicBezTo>
                  <a:pt x="4112" y="584"/>
                  <a:pt x="4112" y="584"/>
                  <a:pt x="4112" y="584"/>
                </a:cubicBezTo>
                <a:cubicBezTo>
                  <a:pt x="4114" y="584"/>
                  <a:pt x="4116" y="583"/>
                  <a:pt x="4117" y="582"/>
                </a:cubicBezTo>
                <a:cubicBezTo>
                  <a:pt x="4117" y="581"/>
                  <a:pt x="4118" y="580"/>
                  <a:pt x="4118" y="579"/>
                </a:cubicBezTo>
                <a:cubicBezTo>
                  <a:pt x="4118" y="577"/>
                  <a:pt x="4117" y="575"/>
                  <a:pt x="4115" y="573"/>
                </a:cubicBezTo>
                <a:cubicBezTo>
                  <a:pt x="4114" y="573"/>
                  <a:pt x="4114" y="572"/>
                  <a:pt x="4113" y="571"/>
                </a:cubicBezTo>
                <a:cubicBezTo>
                  <a:pt x="4113" y="555"/>
                  <a:pt x="4113" y="555"/>
                  <a:pt x="4113" y="555"/>
                </a:cubicBezTo>
                <a:cubicBezTo>
                  <a:pt x="4113" y="547"/>
                  <a:pt x="4113" y="547"/>
                  <a:pt x="4113" y="547"/>
                </a:cubicBezTo>
                <a:cubicBezTo>
                  <a:pt x="4113" y="538"/>
                  <a:pt x="4113" y="538"/>
                  <a:pt x="4113" y="538"/>
                </a:cubicBezTo>
                <a:cubicBezTo>
                  <a:pt x="4114" y="528"/>
                  <a:pt x="4114" y="528"/>
                  <a:pt x="4114" y="528"/>
                </a:cubicBezTo>
                <a:cubicBezTo>
                  <a:pt x="4114" y="523"/>
                  <a:pt x="4114" y="523"/>
                  <a:pt x="4114" y="523"/>
                </a:cubicBezTo>
                <a:cubicBezTo>
                  <a:pt x="4114" y="505"/>
                  <a:pt x="4114" y="505"/>
                  <a:pt x="4114" y="505"/>
                </a:cubicBezTo>
                <a:cubicBezTo>
                  <a:pt x="4116" y="505"/>
                  <a:pt x="4117" y="504"/>
                  <a:pt x="4118" y="503"/>
                </a:cubicBezTo>
                <a:cubicBezTo>
                  <a:pt x="4120" y="501"/>
                  <a:pt x="4120" y="497"/>
                  <a:pt x="4118" y="494"/>
                </a:cubicBezTo>
                <a:cubicBezTo>
                  <a:pt x="4116" y="493"/>
                  <a:pt x="4116" y="493"/>
                  <a:pt x="4116" y="493"/>
                </a:cubicBezTo>
                <a:cubicBezTo>
                  <a:pt x="4115" y="492"/>
                  <a:pt x="4115" y="492"/>
                  <a:pt x="4115" y="492"/>
                </a:cubicBezTo>
                <a:cubicBezTo>
                  <a:pt x="4115" y="484"/>
                  <a:pt x="4115" y="484"/>
                  <a:pt x="4115" y="484"/>
                </a:cubicBezTo>
                <a:cubicBezTo>
                  <a:pt x="4115" y="474"/>
                  <a:pt x="4115" y="474"/>
                  <a:pt x="4115" y="474"/>
                </a:cubicBezTo>
                <a:cubicBezTo>
                  <a:pt x="4115" y="459"/>
                  <a:pt x="4115" y="459"/>
                  <a:pt x="4115" y="459"/>
                </a:cubicBezTo>
                <a:cubicBezTo>
                  <a:pt x="4116" y="445"/>
                  <a:pt x="4116" y="445"/>
                  <a:pt x="4116" y="445"/>
                </a:cubicBezTo>
                <a:cubicBezTo>
                  <a:pt x="4116" y="444"/>
                  <a:pt x="4116" y="444"/>
                  <a:pt x="4116" y="444"/>
                </a:cubicBezTo>
                <a:cubicBezTo>
                  <a:pt x="4116" y="438"/>
                  <a:pt x="4116" y="438"/>
                  <a:pt x="4116" y="438"/>
                </a:cubicBezTo>
                <a:cubicBezTo>
                  <a:pt x="4116" y="430"/>
                  <a:pt x="4116" y="430"/>
                  <a:pt x="4116" y="430"/>
                </a:cubicBezTo>
                <a:cubicBezTo>
                  <a:pt x="4118" y="430"/>
                  <a:pt x="4119" y="429"/>
                  <a:pt x="4120" y="428"/>
                </a:cubicBezTo>
                <a:cubicBezTo>
                  <a:pt x="4123" y="426"/>
                  <a:pt x="4122" y="422"/>
                  <a:pt x="4120" y="419"/>
                </a:cubicBezTo>
                <a:cubicBezTo>
                  <a:pt x="4119" y="418"/>
                  <a:pt x="4118" y="417"/>
                  <a:pt x="4116" y="416"/>
                </a:cubicBezTo>
                <a:cubicBezTo>
                  <a:pt x="4116" y="416"/>
                  <a:pt x="4116" y="416"/>
                  <a:pt x="4116" y="416"/>
                </a:cubicBezTo>
                <a:cubicBezTo>
                  <a:pt x="4117" y="404"/>
                  <a:pt x="4117" y="404"/>
                  <a:pt x="4117" y="404"/>
                </a:cubicBezTo>
                <a:cubicBezTo>
                  <a:pt x="4117" y="395"/>
                  <a:pt x="4117" y="395"/>
                  <a:pt x="4117" y="395"/>
                </a:cubicBezTo>
                <a:cubicBezTo>
                  <a:pt x="4117" y="380"/>
                  <a:pt x="4117" y="380"/>
                  <a:pt x="4117" y="380"/>
                </a:cubicBezTo>
                <a:cubicBezTo>
                  <a:pt x="4118" y="369"/>
                  <a:pt x="4118" y="369"/>
                  <a:pt x="4118" y="369"/>
                </a:cubicBezTo>
                <a:cubicBezTo>
                  <a:pt x="4118" y="366"/>
                  <a:pt x="4118" y="366"/>
                  <a:pt x="4118" y="366"/>
                </a:cubicBezTo>
                <a:cubicBezTo>
                  <a:pt x="4118" y="361"/>
                  <a:pt x="4118" y="361"/>
                  <a:pt x="4118" y="361"/>
                </a:cubicBezTo>
                <a:cubicBezTo>
                  <a:pt x="4118" y="357"/>
                  <a:pt x="4118" y="357"/>
                  <a:pt x="4118" y="357"/>
                </a:cubicBezTo>
                <a:cubicBezTo>
                  <a:pt x="4119" y="357"/>
                  <a:pt x="4121" y="357"/>
                  <a:pt x="4122" y="356"/>
                </a:cubicBezTo>
                <a:cubicBezTo>
                  <a:pt x="4124" y="353"/>
                  <a:pt x="4124" y="349"/>
                  <a:pt x="4122" y="347"/>
                </a:cubicBezTo>
                <a:cubicBezTo>
                  <a:pt x="4120" y="346"/>
                  <a:pt x="4119" y="345"/>
                  <a:pt x="4118" y="344"/>
                </a:cubicBezTo>
                <a:cubicBezTo>
                  <a:pt x="4116" y="342"/>
                  <a:pt x="4116" y="342"/>
                  <a:pt x="4116" y="342"/>
                </a:cubicBezTo>
                <a:cubicBezTo>
                  <a:pt x="4113" y="339"/>
                  <a:pt x="4109" y="336"/>
                  <a:pt x="4105" y="333"/>
                </a:cubicBezTo>
                <a:cubicBezTo>
                  <a:pt x="4102" y="331"/>
                  <a:pt x="4100" y="329"/>
                  <a:pt x="4097" y="327"/>
                </a:cubicBezTo>
                <a:cubicBezTo>
                  <a:pt x="4095" y="326"/>
                  <a:pt x="4095" y="326"/>
                  <a:pt x="4095" y="326"/>
                </a:cubicBezTo>
                <a:cubicBezTo>
                  <a:pt x="4096" y="324"/>
                  <a:pt x="4097" y="322"/>
                  <a:pt x="4097" y="320"/>
                </a:cubicBezTo>
                <a:cubicBezTo>
                  <a:pt x="4098" y="312"/>
                  <a:pt x="4098" y="312"/>
                  <a:pt x="4098" y="312"/>
                </a:cubicBezTo>
                <a:cubicBezTo>
                  <a:pt x="4098" y="308"/>
                  <a:pt x="4098" y="308"/>
                  <a:pt x="4098" y="308"/>
                </a:cubicBezTo>
                <a:cubicBezTo>
                  <a:pt x="4098" y="306"/>
                  <a:pt x="4098" y="306"/>
                  <a:pt x="4098" y="306"/>
                </a:cubicBezTo>
                <a:cubicBezTo>
                  <a:pt x="4099" y="300"/>
                  <a:pt x="4098" y="295"/>
                  <a:pt x="4097" y="290"/>
                </a:cubicBezTo>
                <a:cubicBezTo>
                  <a:pt x="4096" y="287"/>
                  <a:pt x="4095" y="285"/>
                  <a:pt x="4094" y="283"/>
                </a:cubicBezTo>
                <a:cubicBezTo>
                  <a:pt x="4091" y="277"/>
                  <a:pt x="4086" y="271"/>
                  <a:pt x="4080" y="266"/>
                </a:cubicBezTo>
                <a:cubicBezTo>
                  <a:pt x="4076" y="262"/>
                  <a:pt x="4072" y="259"/>
                  <a:pt x="4067" y="256"/>
                </a:cubicBezTo>
                <a:cubicBezTo>
                  <a:pt x="4059" y="252"/>
                  <a:pt x="4051" y="249"/>
                  <a:pt x="4042" y="247"/>
                </a:cubicBezTo>
                <a:cubicBezTo>
                  <a:pt x="4038" y="246"/>
                  <a:pt x="4033" y="245"/>
                  <a:pt x="4029" y="245"/>
                </a:cubicBezTo>
                <a:cubicBezTo>
                  <a:pt x="3987" y="241"/>
                  <a:pt x="3951" y="262"/>
                  <a:pt x="3948" y="292"/>
                </a:cubicBezTo>
                <a:cubicBezTo>
                  <a:pt x="3947" y="306"/>
                  <a:pt x="3947" y="306"/>
                  <a:pt x="3947" y="306"/>
                </a:cubicBezTo>
                <a:cubicBezTo>
                  <a:pt x="3947" y="309"/>
                  <a:pt x="3948" y="312"/>
                  <a:pt x="3949" y="315"/>
                </a:cubicBezTo>
                <a:cubicBezTo>
                  <a:pt x="3940" y="318"/>
                  <a:pt x="3932" y="321"/>
                  <a:pt x="3926" y="324"/>
                </a:cubicBezTo>
                <a:cubicBezTo>
                  <a:pt x="3924" y="325"/>
                  <a:pt x="3922" y="326"/>
                  <a:pt x="3919" y="327"/>
                </a:cubicBezTo>
                <a:cubicBezTo>
                  <a:pt x="3916" y="328"/>
                  <a:pt x="3915" y="332"/>
                  <a:pt x="3916" y="335"/>
                </a:cubicBezTo>
                <a:cubicBezTo>
                  <a:pt x="3917" y="337"/>
                  <a:pt x="3919" y="339"/>
                  <a:pt x="3921" y="339"/>
                </a:cubicBezTo>
                <a:cubicBezTo>
                  <a:pt x="3919" y="351"/>
                  <a:pt x="3919" y="351"/>
                  <a:pt x="3919" y="351"/>
                </a:cubicBezTo>
                <a:cubicBezTo>
                  <a:pt x="3913" y="385"/>
                  <a:pt x="3913" y="385"/>
                  <a:pt x="3913" y="385"/>
                </a:cubicBezTo>
                <a:cubicBezTo>
                  <a:pt x="3912" y="397"/>
                  <a:pt x="3912" y="397"/>
                  <a:pt x="3912" y="397"/>
                </a:cubicBezTo>
                <a:cubicBezTo>
                  <a:pt x="3910" y="398"/>
                  <a:pt x="3909" y="398"/>
                  <a:pt x="3908" y="399"/>
                </a:cubicBezTo>
                <a:cubicBezTo>
                  <a:pt x="3904" y="400"/>
                  <a:pt x="3903" y="404"/>
                  <a:pt x="3904" y="407"/>
                </a:cubicBezTo>
                <a:cubicBezTo>
                  <a:pt x="3905" y="409"/>
                  <a:pt x="3907" y="410"/>
                  <a:pt x="3909" y="411"/>
                </a:cubicBezTo>
                <a:cubicBezTo>
                  <a:pt x="3909" y="411"/>
                  <a:pt x="3909" y="411"/>
                  <a:pt x="3909" y="411"/>
                </a:cubicBezTo>
                <a:cubicBezTo>
                  <a:pt x="3904" y="443"/>
                  <a:pt x="3904" y="443"/>
                  <a:pt x="3904" y="443"/>
                </a:cubicBezTo>
                <a:cubicBezTo>
                  <a:pt x="3902" y="454"/>
                  <a:pt x="3902" y="454"/>
                  <a:pt x="3902" y="454"/>
                </a:cubicBezTo>
                <a:cubicBezTo>
                  <a:pt x="3899" y="472"/>
                  <a:pt x="3899" y="472"/>
                  <a:pt x="3899" y="472"/>
                </a:cubicBezTo>
                <a:cubicBezTo>
                  <a:pt x="3898" y="472"/>
                  <a:pt x="3897" y="472"/>
                  <a:pt x="3896" y="473"/>
                </a:cubicBezTo>
                <a:cubicBezTo>
                  <a:pt x="3893" y="474"/>
                  <a:pt x="3891" y="478"/>
                  <a:pt x="3893" y="481"/>
                </a:cubicBezTo>
                <a:cubicBezTo>
                  <a:pt x="3893" y="481"/>
                  <a:pt x="3893" y="481"/>
                  <a:pt x="3893" y="481"/>
                </a:cubicBezTo>
                <a:cubicBezTo>
                  <a:pt x="3893" y="482"/>
                  <a:pt x="3894" y="483"/>
                  <a:pt x="3895" y="484"/>
                </a:cubicBezTo>
                <a:cubicBezTo>
                  <a:pt x="3896" y="484"/>
                  <a:pt x="3896" y="485"/>
                  <a:pt x="3897" y="485"/>
                </a:cubicBezTo>
                <a:cubicBezTo>
                  <a:pt x="3895" y="497"/>
                  <a:pt x="3895" y="497"/>
                  <a:pt x="3895" y="497"/>
                </a:cubicBezTo>
                <a:cubicBezTo>
                  <a:pt x="3893" y="513"/>
                  <a:pt x="3893" y="513"/>
                  <a:pt x="3893" y="513"/>
                </a:cubicBezTo>
                <a:cubicBezTo>
                  <a:pt x="3889" y="534"/>
                  <a:pt x="3889" y="534"/>
                  <a:pt x="3889" y="534"/>
                </a:cubicBezTo>
                <a:cubicBezTo>
                  <a:pt x="3889" y="537"/>
                  <a:pt x="3889" y="537"/>
                  <a:pt x="3889" y="537"/>
                </a:cubicBezTo>
                <a:cubicBezTo>
                  <a:pt x="3887" y="550"/>
                  <a:pt x="3887" y="550"/>
                  <a:pt x="3887" y="550"/>
                </a:cubicBezTo>
                <a:cubicBezTo>
                  <a:pt x="3885" y="550"/>
                  <a:pt x="3884" y="551"/>
                  <a:pt x="3884" y="551"/>
                </a:cubicBezTo>
                <a:cubicBezTo>
                  <a:pt x="3880" y="552"/>
                  <a:pt x="3879" y="555"/>
                  <a:pt x="3880" y="559"/>
                </a:cubicBezTo>
                <a:cubicBezTo>
                  <a:pt x="3880" y="560"/>
                  <a:pt x="3880" y="560"/>
                  <a:pt x="3881" y="561"/>
                </a:cubicBezTo>
                <a:cubicBezTo>
                  <a:pt x="3882" y="562"/>
                  <a:pt x="3883" y="563"/>
                  <a:pt x="3885" y="563"/>
                </a:cubicBezTo>
                <a:cubicBezTo>
                  <a:pt x="3885" y="563"/>
                  <a:pt x="3885" y="563"/>
                  <a:pt x="3885" y="563"/>
                </a:cubicBezTo>
                <a:cubicBezTo>
                  <a:pt x="3884" y="566"/>
                  <a:pt x="3884" y="566"/>
                  <a:pt x="3884" y="566"/>
                </a:cubicBezTo>
                <a:cubicBezTo>
                  <a:pt x="3882" y="579"/>
                  <a:pt x="3882" y="579"/>
                  <a:pt x="3882" y="579"/>
                </a:cubicBezTo>
                <a:cubicBezTo>
                  <a:pt x="3879" y="595"/>
                  <a:pt x="3879" y="595"/>
                  <a:pt x="3879" y="595"/>
                </a:cubicBezTo>
                <a:cubicBezTo>
                  <a:pt x="3878" y="605"/>
                  <a:pt x="3878" y="605"/>
                  <a:pt x="3878" y="605"/>
                </a:cubicBezTo>
                <a:cubicBezTo>
                  <a:pt x="3876" y="619"/>
                  <a:pt x="3876" y="619"/>
                  <a:pt x="3876" y="619"/>
                </a:cubicBezTo>
                <a:cubicBezTo>
                  <a:pt x="3873" y="637"/>
                  <a:pt x="3873" y="637"/>
                  <a:pt x="3873" y="637"/>
                </a:cubicBezTo>
                <a:cubicBezTo>
                  <a:pt x="3871" y="638"/>
                  <a:pt x="3871" y="638"/>
                  <a:pt x="3870" y="638"/>
                </a:cubicBezTo>
                <a:cubicBezTo>
                  <a:pt x="3867" y="638"/>
                  <a:pt x="3864" y="642"/>
                  <a:pt x="3865" y="645"/>
                </a:cubicBezTo>
                <a:cubicBezTo>
                  <a:pt x="3865" y="646"/>
                  <a:pt x="3866" y="647"/>
                  <a:pt x="3867" y="648"/>
                </a:cubicBezTo>
                <a:cubicBezTo>
                  <a:pt x="3868" y="649"/>
                  <a:pt x="3869" y="650"/>
                  <a:pt x="3871" y="650"/>
                </a:cubicBezTo>
                <a:cubicBezTo>
                  <a:pt x="3870" y="651"/>
                  <a:pt x="3870" y="651"/>
                  <a:pt x="3870" y="651"/>
                </a:cubicBezTo>
                <a:cubicBezTo>
                  <a:pt x="3870" y="652"/>
                  <a:pt x="3870" y="652"/>
                  <a:pt x="3870" y="652"/>
                </a:cubicBezTo>
                <a:cubicBezTo>
                  <a:pt x="3868" y="668"/>
                  <a:pt x="3868" y="668"/>
                  <a:pt x="3868" y="668"/>
                </a:cubicBezTo>
                <a:cubicBezTo>
                  <a:pt x="3865" y="685"/>
                  <a:pt x="3865" y="685"/>
                  <a:pt x="3865" y="685"/>
                </a:cubicBezTo>
                <a:cubicBezTo>
                  <a:pt x="3863" y="697"/>
                  <a:pt x="3863" y="697"/>
                  <a:pt x="3863" y="697"/>
                </a:cubicBezTo>
                <a:cubicBezTo>
                  <a:pt x="3861" y="709"/>
                  <a:pt x="3861" y="709"/>
                  <a:pt x="3861" y="709"/>
                </a:cubicBezTo>
                <a:cubicBezTo>
                  <a:pt x="3858" y="729"/>
                  <a:pt x="3858" y="729"/>
                  <a:pt x="3858" y="729"/>
                </a:cubicBezTo>
                <a:cubicBezTo>
                  <a:pt x="3857" y="729"/>
                  <a:pt x="3857" y="729"/>
                  <a:pt x="3857" y="729"/>
                </a:cubicBezTo>
                <a:cubicBezTo>
                  <a:pt x="3854" y="729"/>
                  <a:pt x="3851" y="732"/>
                  <a:pt x="3852" y="736"/>
                </a:cubicBezTo>
                <a:cubicBezTo>
                  <a:pt x="3852" y="738"/>
                  <a:pt x="3854" y="740"/>
                  <a:pt x="3856" y="741"/>
                </a:cubicBezTo>
                <a:cubicBezTo>
                  <a:pt x="3856" y="741"/>
                  <a:pt x="3856" y="741"/>
                  <a:pt x="3856" y="741"/>
                </a:cubicBezTo>
                <a:cubicBezTo>
                  <a:pt x="3855" y="746"/>
                  <a:pt x="3855" y="746"/>
                  <a:pt x="3855" y="746"/>
                </a:cubicBezTo>
                <a:cubicBezTo>
                  <a:pt x="3853" y="758"/>
                  <a:pt x="3853" y="758"/>
                  <a:pt x="3853" y="758"/>
                </a:cubicBezTo>
                <a:cubicBezTo>
                  <a:pt x="3851" y="768"/>
                  <a:pt x="3851" y="768"/>
                  <a:pt x="3851" y="768"/>
                </a:cubicBezTo>
                <a:cubicBezTo>
                  <a:pt x="3850" y="776"/>
                  <a:pt x="3850" y="776"/>
                  <a:pt x="3850" y="776"/>
                </a:cubicBezTo>
                <a:cubicBezTo>
                  <a:pt x="3845" y="809"/>
                  <a:pt x="3845" y="809"/>
                  <a:pt x="3845" y="809"/>
                </a:cubicBezTo>
                <a:cubicBezTo>
                  <a:pt x="3842" y="826"/>
                  <a:pt x="3842" y="826"/>
                  <a:pt x="3842" y="826"/>
                </a:cubicBezTo>
                <a:cubicBezTo>
                  <a:pt x="3843" y="826"/>
                  <a:pt x="3843" y="826"/>
                  <a:pt x="3843" y="826"/>
                </a:cubicBezTo>
                <a:cubicBezTo>
                  <a:pt x="3841" y="825"/>
                  <a:pt x="3838" y="827"/>
                  <a:pt x="3838" y="830"/>
                </a:cubicBezTo>
                <a:cubicBezTo>
                  <a:pt x="3838" y="830"/>
                  <a:pt x="3838" y="830"/>
                  <a:pt x="3838" y="830"/>
                </a:cubicBezTo>
                <a:cubicBezTo>
                  <a:pt x="3838" y="833"/>
                  <a:pt x="3839" y="835"/>
                  <a:pt x="3842" y="835"/>
                </a:cubicBezTo>
                <a:cubicBezTo>
                  <a:pt x="3842" y="835"/>
                  <a:pt x="3842" y="835"/>
                  <a:pt x="3842" y="835"/>
                </a:cubicBezTo>
                <a:cubicBezTo>
                  <a:pt x="3840" y="847"/>
                  <a:pt x="3840" y="847"/>
                  <a:pt x="3840" y="847"/>
                </a:cubicBezTo>
                <a:cubicBezTo>
                  <a:pt x="3835" y="875"/>
                  <a:pt x="3835" y="875"/>
                  <a:pt x="3835" y="875"/>
                </a:cubicBezTo>
                <a:cubicBezTo>
                  <a:pt x="3835" y="876"/>
                  <a:pt x="3835" y="876"/>
                  <a:pt x="3835" y="876"/>
                </a:cubicBezTo>
                <a:cubicBezTo>
                  <a:pt x="3835" y="876"/>
                  <a:pt x="3835" y="877"/>
                  <a:pt x="3835" y="878"/>
                </a:cubicBezTo>
                <a:cubicBezTo>
                  <a:pt x="3834" y="894"/>
                  <a:pt x="3834" y="894"/>
                  <a:pt x="3834" y="894"/>
                </a:cubicBezTo>
                <a:cubicBezTo>
                  <a:pt x="3832" y="909"/>
                  <a:pt x="3832" y="909"/>
                  <a:pt x="3832" y="909"/>
                </a:cubicBezTo>
                <a:cubicBezTo>
                  <a:pt x="3831" y="924"/>
                  <a:pt x="3831" y="924"/>
                  <a:pt x="3831" y="924"/>
                </a:cubicBezTo>
                <a:cubicBezTo>
                  <a:pt x="3827" y="959"/>
                  <a:pt x="3827" y="959"/>
                  <a:pt x="3827" y="959"/>
                </a:cubicBezTo>
                <a:cubicBezTo>
                  <a:pt x="3825" y="987"/>
                  <a:pt x="3825" y="987"/>
                  <a:pt x="3825" y="987"/>
                </a:cubicBezTo>
                <a:cubicBezTo>
                  <a:pt x="3824" y="997"/>
                  <a:pt x="3824" y="997"/>
                  <a:pt x="3824" y="997"/>
                </a:cubicBezTo>
                <a:cubicBezTo>
                  <a:pt x="3823" y="1006"/>
                  <a:pt x="3823" y="1006"/>
                  <a:pt x="3823" y="1006"/>
                </a:cubicBezTo>
                <a:cubicBezTo>
                  <a:pt x="3814" y="1006"/>
                  <a:pt x="3814" y="1006"/>
                  <a:pt x="3814" y="1006"/>
                </a:cubicBezTo>
                <a:cubicBezTo>
                  <a:pt x="3809" y="1006"/>
                  <a:pt x="3809" y="1006"/>
                  <a:pt x="3809" y="1006"/>
                </a:cubicBezTo>
                <a:cubicBezTo>
                  <a:pt x="3809" y="1009"/>
                  <a:pt x="3809" y="1009"/>
                  <a:pt x="3809" y="1009"/>
                </a:cubicBezTo>
                <a:cubicBezTo>
                  <a:pt x="3809" y="1019"/>
                  <a:pt x="3809" y="1019"/>
                  <a:pt x="3809" y="1019"/>
                </a:cubicBezTo>
                <a:cubicBezTo>
                  <a:pt x="3809" y="1019"/>
                  <a:pt x="3809" y="1019"/>
                  <a:pt x="3809" y="1019"/>
                </a:cubicBezTo>
                <a:cubicBezTo>
                  <a:pt x="3810" y="1068"/>
                  <a:pt x="3810" y="1068"/>
                  <a:pt x="3810" y="1068"/>
                </a:cubicBezTo>
                <a:cubicBezTo>
                  <a:pt x="3810" y="1092"/>
                  <a:pt x="3810" y="1092"/>
                  <a:pt x="3810" y="1092"/>
                </a:cubicBezTo>
                <a:cubicBezTo>
                  <a:pt x="3791" y="1092"/>
                  <a:pt x="3791" y="1092"/>
                  <a:pt x="3791" y="1092"/>
                </a:cubicBezTo>
                <a:cubicBezTo>
                  <a:pt x="3791" y="1063"/>
                  <a:pt x="3791" y="1063"/>
                  <a:pt x="3791" y="1063"/>
                </a:cubicBezTo>
                <a:cubicBezTo>
                  <a:pt x="3770" y="1063"/>
                  <a:pt x="3770" y="1063"/>
                  <a:pt x="3770" y="1063"/>
                </a:cubicBezTo>
                <a:cubicBezTo>
                  <a:pt x="3770" y="916"/>
                  <a:pt x="3770" y="916"/>
                  <a:pt x="3770" y="916"/>
                </a:cubicBezTo>
                <a:cubicBezTo>
                  <a:pt x="3730" y="916"/>
                  <a:pt x="3730" y="916"/>
                  <a:pt x="3730" y="916"/>
                </a:cubicBezTo>
                <a:cubicBezTo>
                  <a:pt x="3730" y="1020"/>
                  <a:pt x="3730" y="1020"/>
                  <a:pt x="3730" y="1020"/>
                </a:cubicBezTo>
                <a:cubicBezTo>
                  <a:pt x="3718" y="1020"/>
                  <a:pt x="3718" y="1020"/>
                  <a:pt x="3718" y="1020"/>
                </a:cubicBezTo>
                <a:cubicBezTo>
                  <a:pt x="3718" y="1053"/>
                  <a:pt x="3718" y="1053"/>
                  <a:pt x="3718" y="1053"/>
                </a:cubicBezTo>
                <a:cubicBezTo>
                  <a:pt x="3689" y="1053"/>
                  <a:pt x="3689" y="1053"/>
                  <a:pt x="3689" y="1053"/>
                </a:cubicBezTo>
                <a:cubicBezTo>
                  <a:pt x="3689" y="954"/>
                  <a:pt x="3689" y="954"/>
                  <a:pt x="3689" y="954"/>
                </a:cubicBezTo>
                <a:cubicBezTo>
                  <a:pt x="3674" y="954"/>
                  <a:pt x="3674" y="954"/>
                  <a:pt x="3674" y="954"/>
                </a:cubicBezTo>
                <a:cubicBezTo>
                  <a:pt x="3674" y="940"/>
                  <a:pt x="3674" y="940"/>
                  <a:pt x="3674" y="940"/>
                </a:cubicBezTo>
                <a:cubicBezTo>
                  <a:pt x="3645" y="932"/>
                  <a:pt x="3645" y="932"/>
                  <a:pt x="3645" y="932"/>
                </a:cubicBezTo>
                <a:cubicBezTo>
                  <a:pt x="3645" y="931"/>
                  <a:pt x="3644" y="930"/>
                  <a:pt x="3643" y="929"/>
                </a:cubicBezTo>
                <a:cubicBezTo>
                  <a:pt x="3642" y="927"/>
                  <a:pt x="3641" y="925"/>
                  <a:pt x="3641" y="923"/>
                </a:cubicBezTo>
                <a:cubicBezTo>
                  <a:pt x="3641" y="890"/>
                  <a:pt x="3641" y="890"/>
                  <a:pt x="3641" y="890"/>
                </a:cubicBezTo>
                <a:cubicBezTo>
                  <a:pt x="3634" y="890"/>
                  <a:pt x="3634" y="890"/>
                  <a:pt x="3634" y="890"/>
                </a:cubicBezTo>
                <a:cubicBezTo>
                  <a:pt x="3634" y="889"/>
                  <a:pt x="3634" y="888"/>
                  <a:pt x="3634" y="887"/>
                </a:cubicBezTo>
                <a:cubicBezTo>
                  <a:pt x="3633" y="875"/>
                  <a:pt x="3631" y="862"/>
                  <a:pt x="3630" y="855"/>
                </a:cubicBezTo>
                <a:cubicBezTo>
                  <a:pt x="3630" y="848"/>
                  <a:pt x="3631" y="839"/>
                  <a:pt x="3631" y="839"/>
                </a:cubicBezTo>
                <a:cubicBezTo>
                  <a:pt x="3631" y="839"/>
                  <a:pt x="3637" y="836"/>
                  <a:pt x="3636" y="829"/>
                </a:cubicBezTo>
                <a:cubicBezTo>
                  <a:pt x="3634" y="823"/>
                  <a:pt x="3633" y="807"/>
                  <a:pt x="3633" y="807"/>
                </a:cubicBezTo>
                <a:cubicBezTo>
                  <a:pt x="3633" y="807"/>
                  <a:pt x="3636" y="808"/>
                  <a:pt x="3635" y="799"/>
                </a:cubicBezTo>
                <a:cubicBezTo>
                  <a:pt x="3634" y="790"/>
                  <a:pt x="3627" y="695"/>
                  <a:pt x="3627" y="695"/>
                </a:cubicBezTo>
                <a:cubicBezTo>
                  <a:pt x="3627" y="695"/>
                  <a:pt x="3633" y="696"/>
                  <a:pt x="3635" y="698"/>
                </a:cubicBezTo>
                <a:cubicBezTo>
                  <a:pt x="3638" y="700"/>
                  <a:pt x="3650" y="700"/>
                  <a:pt x="3656" y="690"/>
                </a:cubicBezTo>
                <a:cubicBezTo>
                  <a:pt x="3662" y="680"/>
                  <a:pt x="3664" y="672"/>
                  <a:pt x="3664" y="666"/>
                </a:cubicBezTo>
                <a:cubicBezTo>
                  <a:pt x="3665" y="661"/>
                  <a:pt x="3669" y="653"/>
                  <a:pt x="3669" y="648"/>
                </a:cubicBezTo>
                <a:cubicBezTo>
                  <a:pt x="3669" y="643"/>
                  <a:pt x="3670" y="631"/>
                  <a:pt x="3667" y="628"/>
                </a:cubicBezTo>
                <a:cubicBezTo>
                  <a:pt x="3664" y="624"/>
                  <a:pt x="3665" y="619"/>
                  <a:pt x="3664" y="615"/>
                </a:cubicBezTo>
                <a:cubicBezTo>
                  <a:pt x="3663" y="611"/>
                  <a:pt x="3663" y="610"/>
                  <a:pt x="3662" y="608"/>
                </a:cubicBezTo>
                <a:cubicBezTo>
                  <a:pt x="3660" y="606"/>
                  <a:pt x="3658" y="603"/>
                  <a:pt x="3658" y="603"/>
                </a:cubicBezTo>
                <a:cubicBezTo>
                  <a:pt x="3667" y="582"/>
                  <a:pt x="3667" y="582"/>
                  <a:pt x="3667" y="582"/>
                </a:cubicBezTo>
                <a:cubicBezTo>
                  <a:pt x="3659" y="567"/>
                  <a:pt x="3659" y="567"/>
                  <a:pt x="3659" y="567"/>
                </a:cubicBezTo>
                <a:cubicBezTo>
                  <a:pt x="3650" y="565"/>
                  <a:pt x="3650" y="565"/>
                  <a:pt x="3650" y="565"/>
                </a:cubicBezTo>
                <a:cubicBezTo>
                  <a:pt x="3642" y="582"/>
                  <a:pt x="3642" y="582"/>
                  <a:pt x="3642" y="582"/>
                </a:cubicBezTo>
                <a:cubicBezTo>
                  <a:pt x="3642" y="582"/>
                  <a:pt x="3639" y="581"/>
                  <a:pt x="3638" y="579"/>
                </a:cubicBezTo>
                <a:cubicBezTo>
                  <a:pt x="3636" y="578"/>
                  <a:pt x="3626" y="559"/>
                  <a:pt x="3624" y="553"/>
                </a:cubicBezTo>
                <a:cubicBezTo>
                  <a:pt x="3621" y="547"/>
                  <a:pt x="3617" y="542"/>
                  <a:pt x="3614" y="538"/>
                </a:cubicBezTo>
                <a:cubicBezTo>
                  <a:pt x="3610" y="534"/>
                  <a:pt x="3609" y="533"/>
                  <a:pt x="3606" y="532"/>
                </a:cubicBezTo>
                <a:cubicBezTo>
                  <a:pt x="3603" y="530"/>
                  <a:pt x="3607" y="529"/>
                  <a:pt x="3601" y="526"/>
                </a:cubicBezTo>
                <a:cubicBezTo>
                  <a:pt x="3595" y="523"/>
                  <a:pt x="3590" y="519"/>
                  <a:pt x="3588" y="514"/>
                </a:cubicBezTo>
                <a:cubicBezTo>
                  <a:pt x="3587" y="512"/>
                  <a:pt x="3587" y="511"/>
                  <a:pt x="3587" y="510"/>
                </a:cubicBezTo>
                <a:cubicBezTo>
                  <a:pt x="3587" y="510"/>
                  <a:pt x="3587" y="510"/>
                  <a:pt x="3587" y="510"/>
                </a:cubicBezTo>
                <a:cubicBezTo>
                  <a:pt x="3587" y="510"/>
                  <a:pt x="3587" y="510"/>
                  <a:pt x="3587" y="510"/>
                </a:cubicBezTo>
                <a:cubicBezTo>
                  <a:pt x="3587" y="510"/>
                  <a:pt x="3590" y="511"/>
                  <a:pt x="3590" y="508"/>
                </a:cubicBezTo>
                <a:cubicBezTo>
                  <a:pt x="3591" y="506"/>
                  <a:pt x="3588" y="500"/>
                  <a:pt x="3588" y="500"/>
                </a:cubicBezTo>
                <a:cubicBezTo>
                  <a:pt x="3588" y="500"/>
                  <a:pt x="3590" y="493"/>
                  <a:pt x="3589" y="489"/>
                </a:cubicBezTo>
                <a:cubicBezTo>
                  <a:pt x="3588" y="485"/>
                  <a:pt x="3585" y="483"/>
                  <a:pt x="3585" y="483"/>
                </a:cubicBezTo>
                <a:cubicBezTo>
                  <a:pt x="3584" y="477"/>
                  <a:pt x="3584" y="477"/>
                  <a:pt x="3584" y="477"/>
                </a:cubicBezTo>
                <a:cubicBezTo>
                  <a:pt x="3584" y="477"/>
                  <a:pt x="3585" y="480"/>
                  <a:pt x="3587" y="477"/>
                </a:cubicBezTo>
                <a:cubicBezTo>
                  <a:pt x="3589" y="474"/>
                  <a:pt x="3588" y="472"/>
                  <a:pt x="3587" y="467"/>
                </a:cubicBezTo>
                <a:cubicBezTo>
                  <a:pt x="3586" y="466"/>
                  <a:pt x="3586" y="464"/>
                  <a:pt x="3585" y="462"/>
                </a:cubicBezTo>
                <a:cubicBezTo>
                  <a:pt x="3616" y="455"/>
                  <a:pt x="3616" y="455"/>
                  <a:pt x="3616" y="455"/>
                </a:cubicBezTo>
                <a:cubicBezTo>
                  <a:pt x="3581" y="456"/>
                  <a:pt x="3581" y="456"/>
                  <a:pt x="3581" y="456"/>
                </a:cubicBezTo>
                <a:cubicBezTo>
                  <a:pt x="3580" y="454"/>
                  <a:pt x="3579" y="452"/>
                  <a:pt x="3577" y="450"/>
                </a:cubicBezTo>
                <a:cubicBezTo>
                  <a:pt x="3600" y="432"/>
                  <a:pt x="3600" y="432"/>
                  <a:pt x="3600" y="432"/>
                </a:cubicBezTo>
                <a:cubicBezTo>
                  <a:pt x="3572" y="445"/>
                  <a:pt x="3572" y="445"/>
                  <a:pt x="3572" y="445"/>
                </a:cubicBezTo>
                <a:cubicBezTo>
                  <a:pt x="3571" y="444"/>
                  <a:pt x="3570" y="443"/>
                  <a:pt x="3569" y="442"/>
                </a:cubicBezTo>
                <a:cubicBezTo>
                  <a:pt x="3567" y="442"/>
                  <a:pt x="3566" y="441"/>
                  <a:pt x="3564" y="440"/>
                </a:cubicBezTo>
                <a:cubicBezTo>
                  <a:pt x="3567" y="420"/>
                  <a:pt x="3567" y="420"/>
                  <a:pt x="3567" y="420"/>
                </a:cubicBezTo>
                <a:cubicBezTo>
                  <a:pt x="3569" y="412"/>
                  <a:pt x="3569" y="412"/>
                  <a:pt x="3569" y="412"/>
                </a:cubicBezTo>
                <a:cubicBezTo>
                  <a:pt x="3560" y="430"/>
                  <a:pt x="3560" y="430"/>
                  <a:pt x="3560" y="430"/>
                </a:cubicBezTo>
                <a:cubicBezTo>
                  <a:pt x="3556" y="438"/>
                  <a:pt x="3556" y="438"/>
                  <a:pt x="3556" y="438"/>
                </a:cubicBezTo>
                <a:cubicBezTo>
                  <a:pt x="3556" y="437"/>
                  <a:pt x="3555" y="437"/>
                  <a:pt x="3555" y="437"/>
                </a:cubicBezTo>
                <a:cubicBezTo>
                  <a:pt x="3552" y="437"/>
                  <a:pt x="3550" y="436"/>
                  <a:pt x="3547" y="436"/>
                </a:cubicBezTo>
                <a:cubicBezTo>
                  <a:pt x="3544" y="432"/>
                  <a:pt x="3544" y="432"/>
                  <a:pt x="3544" y="432"/>
                </a:cubicBezTo>
                <a:cubicBezTo>
                  <a:pt x="3539" y="424"/>
                  <a:pt x="3539" y="424"/>
                  <a:pt x="3539" y="424"/>
                </a:cubicBezTo>
                <a:cubicBezTo>
                  <a:pt x="3526" y="405"/>
                  <a:pt x="3526" y="405"/>
                  <a:pt x="3526" y="405"/>
                </a:cubicBezTo>
                <a:cubicBezTo>
                  <a:pt x="3536" y="429"/>
                  <a:pt x="3536" y="429"/>
                  <a:pt x="3536" y="429"/>
                </a:cubicBezTo>
                <a:cubicBezTo>
                  <a:pt x="3540" y="437"/>
                  <a:pt x="3540" y="437"/>
                  <a:pt x="3540" y="437"/>
                </a:cubicBezTo>
                <a:cubicBezTo>
                  <a:pt x="3537" y="438"/>
                  <a:pt x="3534" y="439"/>
                  <a:pt x="3531" y="441"/>
                </a:cubicBezTo>
                <a:cubicBezTo>
                  <a:pt x="3528" y="440"/>
                  <a:pt x="3528" y="440"/>
                  <a:pt x="3528" y="440"/>
                </a:cubicBezTo>
                <a:cubicBezTo>
                  <a:pt x="3497" y="424"/>
                  <a:pt x="3497" y="424"/>
                  <a:pt x="3497" y="424"/>
                </a:cubicBezTo>
                <a:cubicBezTo>
                  <a:pt x="3525" y="444"/>
                  <a:pt x="3525" y="444"/>
                  <a:pt x="3525" y="444"/>
                </a:cubicBezTo>
                <a:cubicBezTo>
                  <a:pt x="3528" y="446"/>
                  <a:pt x="3528" y="446"/>
                  <a:pt x="3528" y="446"/>
                </a:cubicBezTo>
                <a:cubicBezTo>
                  <a:pt x="3526" y="448"/>
                  <a:pt x="3525" y="451"/>
                  <a:pt x="3524" y="453"/>
                </a:cubicBezTo>
                <a:cubicBezTo>
                  <a:pt x="3518" y="454"/>
                  <a:pt x="3518" y="454"/>
                  <a:pt x="3518" y="454"/>
                </a:cubicBezTo>
                <a:cubicBezTo>
                  <a:pt x="3499" y="456"/>
                  <a:pt x="3499" y="456"/>
                  <a:pt x="3499" y="456"/>
                </a:cubicBezTo>
                <a:cubicBezTo>
                  <a:pt x="3499" y="456"/>
                  <a:pt x="3499" y="456"/>
                  <a:pt x="3499" y="456"/>
                </a:cubicBezTo>
                <a:cubicBezTo>
                  <a:pt x="3498" y="450"/>
                  <a:pt x="3493" y="431"/>
                  <a:pt x="3486" y="416"/>
                </a:cubicBezTo>
                <a:cubicBezTo>
                  <a:pt x="3480" y="401"/>
                  <a:pt x="3481" y="403"/>
                  <a:pt x="3478" y="393"/>
                </a:cubicBezTo>
                <a:cubicBezTo>
                  <a:pt x="3475" y="382"/>
                  <a:pt x="3476" y="379"/>
                  <a:pt x="3473" y="373"/>
                </a:cubicBezTo>
                <a:cubicBezTo>
                  <a:pt x="3471" y="366"/>
                  <a:pt x="3469" y="360"/>
                  <a:pt x="3466" y="356"/>
                </a:cubicBezTo>
                <a:cubicBezTo>
                  <a:pt x="3463" y="352"/>
                  <a:pt x="3462" y="352"/>
                  <a:pt x="3462" y="352"/>
                </a:cubicBezTo>
                <a:cubicBezTo>
                  <a:pt x="3463" y="344"/>
                  <a:pt x="3463" y="344"/>
                  <a:pt x="3463" y="344"/>
                </a:cubicBezTo>
                <a:cubicBezTo>
                  <a:pt x="3463" y="344"/>
                  <a:pt x="3466" y="343"/>
                  <a:pt x="3466" y="342"/>
                </a:cubicBezTo>
                <a:cubicBezTo>
                  <a:pt x="3466" y="340"/>
                  <a:pt x="3464" y="338"/>
                  <a:pt x="3464" y="338"/>
                </a:cubicBezTo>
                <a:cubicBezTo>
                  <a:pt x="3464" y="338"/>
                  <a:pt x="3476" y="336"/>
                  <a:pt x="3476" y="334"/>
                </a:cubicBezTo>
                <a:cubicBezTo>
                  <a:pt x="3476" y="332"/>
                  <a:pt x="3480" y="331"/>
                  <a:pt x="3478" y="328"/>
                </a:cubicBezTo>
                <a:cubicBezTo>
                  <a:pt x="3477" y="325"/>
                  <a:pt x="3474" y="323"/>
                  <a:pt x="3476" y="320"/>
                </a:cubicBezTo>
                <a:cubicBezTo>
                  <a:pt x="3477" y="318"/>
                  <a:pt x="3479" y="316"/>
                  <a:pt x="3479" y="316"/>
                </a:cubicBezTo>
                <a:cubicBezTo>
                  <a:pt x="3476" y="316"/>
                  <a:pt x="3476" y="316"/>
                  <a:pt x="3476" y="316"/>
                </a:cubicBezTo>
                <a:cubicBezTo>
                  <a:pt x="3477" y="313"/>
                  <a:pt x="3477" y="313"/>
                  <a:pt x="3477" y="313"/>
                </a:cubicBezTo>
                <a:cubicBezTo>
                  <a:pt x="3472" y="314"/>
                  <a:pt x="3472" y="314"/>
                  <a:pt x="3472" y="314"/>
                </a:cubicBezTo>
                <a:cubicBezTo>
                  <a:pt x="3471" y="311"/>
                  <a:pt x="3471" y="311"/>
                  <a:pt x="3471" y="311"/>
                </a:cubicBezTo>
                <a:cubicBezTo>
                  <a:pt x="3463" y="312"/>
                  <a:pt x="3463" y="312"/>
                  <a:pt x="3463" y="312"/>
                </a:cubicBezTo>
                <a:cubicBezTo>
                  <a:pt x="3463" y="311"/>
                  <a:pt x="3463" y="310"/>
                  <a:pt x="3463" y="308"/>
                </a:cubicBezTo>
                <a:cubicBezTo>
                  <a:pt x="3463" y="308"/>
                  <a:pt x="3463" y="308"/>
                  <a:pt x="3463" y="308"/>
                </a:cubicBezTo>
                <a:cubicBezTo>
                  <a:pt x="3463" y="307"/>
                  <a:pt x="3462" y="305"/>
                  <a:pt x="3463" y="305"/>
                </a:cubicBezTo>
                <a:cubicBezTo>
                  <a:pt x="3465" y="305"/>
                  <a:pt x="3465" y="303"/>
                  <a:pt x="3467" y="299"/>
                </a:cubicBezTo>
                <a:cubicBezTo>
                  <a:pt x="3469" y="296"/>
                  <a:pt x="3477" y="289"/>
                  <a:pt x="3477" y="286"/>
                </a:cubicBezTo>
                <a:cubicBezTo>
                  <a:pt x="3478" y="283"/>
                  <a:pt x="3479" y="281"/>
                  <a:pt x="3478" y="279"/>
                </a:cubicBezTo>
                <a:cubicBezTo>
                  <a:pt x="3477" y="278"/>
                  <a:pt x="3474" y="283"/>
                  <a:pt x="3471" y="285"/>
                </a:cubicBezTo>
                <a:cubicBezTo>
                  <a:pt x="3468" y="287"/>
                  <a:pt x="3466" y="284"/>
                  <a:pt x="3463" y="286"/>
                </a:cubicBezTo>
                <a:cubicBezTo>
                  <a:pt x="3461" y="288"/>
                  <a:pt x="3464" y="279"/>
                  <a:pt x="3461" y="278"/>
                </a:cubicBezTo>
                <a:cubicBezTo>
                  <a:pt x="3458" y="276"/>
                  <a:pt x="3455" y="280"/>
                  <a:pt x="3452" y="284"/>
                </a:cubicBezTo>
                <a:cubicBezTo>
                  <a:pt x="3449" y="287"/>
                  <a:pt x="3447" y="284"/>
                  <a:pt x="3443" y="289"/>
                </a:cubicBezTo>
                <a:cubicBezTo>
                  <a:pt x="3439" y="294"/>
                  <a:pt x="3443" y="301"/>
                  <a:pt x="3445" y="305"/>
                </a:cubicBezTo>
                <a:cubicBezTo>
                  <a:pt x="3447" y="307"/>
                  <a:pt x="3447" y="308"/>
                  <a:pt x="3447" y="310"/>
                </a:cubicBezTo>
                <a:cubicBezTo>
                  <a:pt x="3444" y="308"/>
                  <a:pt x="3444" y="308"/>
                  <a:pt x="3444" y="308"/>
                </a:cubicBezTo>
                <a:cubicBezTo>
                  <a:pt x="3441" y="312"/>
                  <a:pt x="3441" y="312"/>
                  <a:pt x="3441" y="312"/>
                </a:cubicBezTo>
                <a:cubicBezTo>
                  <a:pt x="3435" y="311"/>
                  <a:pt x="3435" y="311"/>
                  <a:pt x="3435" y="311"/>
                </a:cubicBezTo>
                <a:cubicBezTo>
                  <a:pt x="3434" y="314"/>
                  <a:pt x="3434" y="314"/>
                  <a:pt x="3434" y="314"/>
                </a:cubicBezTo>
                <a:cubicBezTo>
                  <a:pt x="3430" y="313"/>
                  <a:pt x="3430" y="313"/>
                  <a:pt x="3430" y="313"/>
                </a:cubicBezTo>
                <a:cubicBezTo>
                  <a:pt x="3431" y="316"/>
                  <a:pt x="3431" y="316"/>
                  <a:pt x="3431" y="316"/>
                </a:cubicBezTo>
                <a:cubicBezTo>
                  <a:pt x="3428" y="316"/>
                  <a:pt x="3428" y="316"/>
                  <a:pt x="3428" y="316"/>
                </a:cubicBezTo>
                <a:cubicBezTo>
                  <a:pt x="3428" y="316"/>
                  <a:pt x="3432" y="318"/>
                  <a:pt x="3433" y="321"/>
                </a:cubicBezTo>
                <a:cubicBezTo>
                  <a:pt x="3432" y="322"/>
                  <a:pt x="3431" y="326"/>
                  <a:pt x="3430" y="327"/>
                </a:cubicBezTo>
                <a:cubicBezTo>
                  <a:pt x="3429" y="328"/>
                  <a:pt x="3429" y="330"/>
                  <a:pt x="3430" y="331"/>
                </a:cubicBezTo>
                <a:cubicBezTo>
                  <a:pt x="3432" y="332"/>
                  <a:pt x="3433" y="335"/>
                  <a:pt x="3436" y="336"/>
                </a:cubicBezTo>
                <a:cubicBezTo>
                  <a:pt x="3437" y="336"/>
                  <a:pt x="3438" y="337"/>
                  <a:pt x="3439" y="337"/>
                </a:cubicBezTo>
                <a:cubicBezTo>
                  <a:pt x="3438" y="338"/>
                  <a:pt x="3440" y="341"/>
                  <a:pt x="3443" y="342"/>
                </a:cubicBezTo>
                <a:cubicBezTo>
                  <a:pt x="3444" y="344"/>
                  <a:pt x="3445" y="346"/>
                  <a:pt x="3445" y="346"/>
                </a:cubicBezTo>
                <a:cubicBezTo>
                  <a:pt x="3445" y="349"/>
                  <a:pt x="3445" y="349"/>
                  <a:pt x="3445" y="349"/>
                </a:cubicBezTo>
                <a:cubicBezTo>
                  <a:pt x="3445" y="349"/>
                  <a:pt x="3442" y="349"/>
                  <a:pt x="3441" y="351"/>
                </a:cubicBezTo>
                <a:cubicBezTo>
                  <a:pt x="3441" y="354"/>
                  <a:pt x="3443" y="356"/>
                  <a:pt x="3443" y="356"/>
                </a:cubicBezTo>
                <a:cubicBezTo>
                  <a:pt x="3443" y="356"/>
                  <a:pt x="3442" y="356"/>
                  <a:pt x="3442" y="359"/>
                </a:cubicBezTo>
                <a:cubicBezTo>
                  <a:pt x="3442" y="362"/>
                  <a:pt x="3444" y="363"/>
                  <a:pt x="3444" y="363"/>
                </a:cubicBezTo>
                <a:cubicBezTo>
                  <a:pt x="3444" y="363"/>
                  <a:pt x="3441" y="365"/>
                  <a:pt x="3443" y="368"/>
                </a:cubicBezTo>
                <a:cubicBezTo>
                  <a:pt x="3444" y="371"/>
                  <a:pt x="3447" y="372"/>
                  <a:pt x="3447" y="372"/>
                </a:cubicBezTo>
                <a:cubicBezTo>
                  <a:pt x="3447" y="372"/>
                  <a:pt x="3448" y="380"/>
                  <a:pt x="3447" y="382"/>
                </a:cubicBezTo>
                <a:cubicBezTo>
                  <a:pt x="3446" y="385"/>
                  <a:pt x="3446" y="387"/>
                  <a:pt x="3446" y="387"/>
                </a:cubicBezTo>
                <a:cubicBezTo>
                  <a:pt x="3446" y="387"/>
                  <a:pt x="3444" y="388"/>
                  <a:pt x="3445" y="390"/>
                </a:cubicBezTo>
                <a:cubicBezTo>
                  <a:pt x="3446" y="392"/>
                  <a:pt x="3448" y="392"/>
                  <a:pt x="3448" y="396"/>
                </a:cubicBezTo>
                <a:cubicBezTo>
                  <a:pt x="3448" y="400"/>
                  <a:pt x="3449" y="401"/>
                  <a:pt x="3449" y="401"/>
                </a:cubicBezTo>
                <a:cubicBezTo>
                  <a:pt x="3449" y="401"/>
                  <a:pt x="3452" y="407"/>
                  <a:pt x="3454" y="407"/>
                </a:cubicBezTo>
                <a:cubicBezTo>
                  <a:pt x="3456" y="407"/>
                  <a:pt x="3458" y="404"/>
                  <a:pt x="3458" y="403"/>
                </a:cubicBezTo>
                <a:cubicBezTo>
                  <a:pt x="3458" y="401"/>
                  <a:pt x="3459" y="411"/>
                  <a:pt x="3460" y="417"/>
                </a:cubicBezTo>
                <a:cubicBezTo>
                  <a:pt x="3461" y="424"/>
                  <a:pt x="3464" y="445"/>
                  <a:pt x="3469" y="456"/>
                </a:cubicBezTo>
                <a:cubicBezTo>
                  <a:pt x="3473" y="467"/>
                  <a:pt x="3475" y="473"/>
                  <a:pt x="3477" y="479"/>
                </a:cubicBezTo>
                <a:cubicBezTo>
                  <a:pt x="3478" y="484"/>
                  <a:pt x="3479" y="489"/>
                  <a:pt x="3478" y="492"/>
                </a:cubicBezTo>
                <a:cubicBezTo>
                  <a:pt x="3476" y="496"/>
                  <a:pt x="3471" y="509"/>
                  <a:pt x="3471" y="519"/>
                </a:cubicBezTo>
                <a:cubicBezTo>
                  <a:pt x="3471" y="519"/>
                  <a:pt x="3471" y="519"/>
                  <a:pt x="3471" y="519"/>
                </a:cubicBezTo>
                <a:cubicBezTo>
                  <a:pt x="3470" y="525"/>
                  <a:pt x="3470" y="530"/>
                  <a:pt x="3471" y="533"/>
                </a:cubicBezTo>
                <a:cubicBezTo>
                  <a:pt x="3471" y="535"/>
                  <a:pt x="3472" y="535"/>
                  <a:pt x="3474" y="535"/>
                </a:cubicBezTo>
                <a:cubicBezTo>
                  <a:pt x="3479" y="535"/>
                  <a:pt x="3480" y="537"/>
                  <a:pt x="3481" y="537"/>
                </a:cubicBezTo>
                <a:cubicBezTo>
                  <a:pt x="3481" y="536"/>
                  <a:pt x="3482" y="537"/>
                  <a:pt x="3482" y="538"/>
                </a:cubicBezTo>
                <a:cubicBezTo>
                  <a:pt x="3482" y="540"/>
                  <a:pt x="3482" y="544"/>
                  <a:pt x="3484" y="546"/>
                </a:cubicBezTo>
                <a:cubicBezTo>
                  <a:pt x="3487" y="550"/>
                  <a:pt x="3488" y="547"/>
                  <a:pt x="3490" y="558"/>
                </a:cubicBezTo>
                <a:cubicBezTo>
                  <a:pt x="3491" y="568"/>
                  <a:pt x="3491" y="569"/>
                  <a:pt x="3494" y="577"/>
                </a:cubicBezTo>
                <a:cubicBezTo>
                  <a:pt x="3497" y="584"/>
                  <a:pt x="3498" y="586"/>
                  <a:pt x="3498" y="586"/>
                </a:cubicBezTo>
                <a:cubicBezTo>
                  <a:pt x="3498" y="586"/>
                  <a:pt x="3487" y="599"/>
                  <a:pt x="3483" y="617"/>
                </a:cubicBezTo>
                <a:cubicBezTo>
                  <a:pt x="3479" y="634"/>
                  <a:pt x="3479" y="650"/>
                  <a:pt x="3482" y="654"/>
                </a:cubicBezTo>
                <a:cubicBezTo>
                  <a:pt x="3484" y="658"/>
                  <a:pt x="3486" y="661"/>
                  <a:pt x="3486" y="661"/>
                </a:cubicBezTo>
                <a:cubicBezTo>
                  <a:pt x="3486" y="661"/>
                  <a:pt x="3483" y="676"/>
                  <a:pt x="3483" y="688"/>
                </a:cubicBezTo>
                <a:cubicBezTo>
                  <a:pt x="3484" y="700"/>
                  <a:pt x="3484" y="708"/>
                  <a:pt x="3486" y="714"/>
                </a:cubicBezTo>
                <a:cubicBezTo>
                  <a:pt x="3487" y="720"/>
                  <a:pt x="3488" y="723"/>
                  <a:pt x="3488" y="723"/>
                </a:cubicBezTo>
                <a:cubicBezTo>
                  <a:pt x="3488" y="723"/>
                  <a:pt x="3489" y="729"/>
                  <a:pt x="3490" y="733"/>
                </a:cubicBezTo>
                <a:cubicBezTo>
                  <a:pt x="3491" y="737"/>
                  <a:pt x="3491" y="741"/>
                  <a:pt x="3491" y="741"/>
                </a:cubicBezTo>
                <a:cubicBezTo>
                  <a:pt x="3491" y="741"/>
                  <a:pt x="3491" y="768"/>
                  <a:pt x="3493" y="777"/>
                </a:cubicBezTo>
                <a:cubicBezTo>
                  <a:pt x="3495" y="786"/>
                  <a:pt x="3495" y="791"/>
                  <a:pt x="3496" y="797"/>
                </a:cubicBezTo>
                <a:cubicBezTo>
                  <a:pt x="3497" y="803"/>
                  <a:pt x="3500" y="811"/>
                  <a:pt x="3502" y="819"/>
                </a:cubicBezTo>
                <a:cubicBezTo>
                  <a:pt x="3505" y="828"/>
                  <a:pt x="3508" y="837"/>
                  <a:pt x="3508" y="837"/>
                </a:cubicBezTo>
                <a:cubicBezTo>
                  <a:pt x="3508" y="837"/>
                  <a:pt x="3509" y="842"/>
                  <a:pt x="3508" y="853"/>
                </a:cubicBezTo>
                <a:cubicBezTo>
                  <a:pt x="3507" y="862"/>
                  <a:pt x="3505" y="886"/>
                  <a:pt x="3502" y="899"/>
                </a:cubicBezTo>
                <a:cubicBezTo>
                  <a:pt x="3471" y="899"/>
                  <a:pt x="3471" y="899"/>
                  <a:pt x="3471" y="899"/>
                </a:cubicBezTo>
                <a:cubicBezTo>
                  <a:pt x="3471" y="921"/>
                  <a:pt x="3471" y="921"/>
                  <a:pt x="3471" y="921"/>
                </a:cubicBezTo>
                <a:cubicBezTo>
                  <a:pt x="3442" y="921"/>
                  <a:pt x="3442" y="921"/>
                  <a:pt x="3442" y="921"/>
                </a:cubicBezTo>
                <a:cubicBezTo>
                  <a:pt x="3442" y="950"/>
                  <a:pt x="3442" y="950"/>
                  <a:pt x="3442" y="950"/>
                </a:cubicBezTo>
                <a:cubicBezTo>
                  <a:pt x="3434" y="956"/>
                  <a:pt x="3434" y="956"/>
                  <a:pt x="3434" y="956"/>
                </a:cubicBezTo>
                <a:cubicBezTo>
                  <a:pt x="3440" y="966"/>
                  <a:pt x="3440" y="966"/>
                  <a:pt x="3440" y="966"/>
                </a:cubicBezTo>
                <a:cubicBezTo>
                  <a:pt x="3440" y="973"/>
                  <a:pt x="3440" y="973"/>
                  <a:pt x="3440" y="973"/>
                </a:cubicBezTo>
                <a:cubicBezTo>
                  <a:pt x="3399" y="973"/>
                  <a:pt x="3399" y="973"/>
                  <a:pt x="3399" y="973"/>
                </a:cubicBezTo>
                <a:cubicBezTo>
                  <a:pt x="3399" y="927"/>
                  <a:pt x="3399" y="927"/>
                  <a:pt x="3399" y="927"/>
                </a:cubicBezTo>
                <a:cubicBezTo>
                  <a:pt x="3365" y="927"/>
                  <a:pt x="3365" y="927"/>
                  <a:pt x="3365" y="927"/>
                </a:cubicBezTo>
                <a:cubicBezTo>
                  <a:pt x="3365" y="875"/>
                  <a:pt x="3365" y="875"/>
                  <a:pt x="3365" y="875"/>
                </a:cubicBezTo>
                <a:cubicBezTo>
                  <a:pt x="3356" y="866"/>
                  <a:pt x="3356" y="866"/>
                  <a:pt x="3356" y="866"/>
                </a:cubicBezTo>
                <a:cubicBezTo>
                  <a:pt x="3356" y="861"/>
                  <a:pt x="3356" y="861"/>
                  <a:pt x="3356" y="861"/>
                </a:cubicBezTo>
                <a:cubicBezTo>
                  <a:pt x="3350" y="861"/>
                  <a:pt x="3350" y="861"/>
                  <a:pt x="3350" y="861"/>
                </a:cubicBezTo>
                <a:cubicBezTo>
                  <a:pt x="3335" y="846"/>
                  <a:pt x="3335" y="846"/>
                  <a:pt x="3335" y="846"/>
                </a:cubicBezTo>
                <a:cubicBezTo>
                  <a:pt x="3324" y="861"/>
                  <a:pt x="3324" y="861"/>
                  <a:pt x="3324" y="861"/>
                </a:cubicBezTo>
                <a:cubicBezTo>
                  <a:pt x="3296" y="861"/>
                  <a:pt x="3296" y="861"/>
                  <a:pt x="3296" y="861"/>
                </a:cubicBezTo>
                <a:cubicBezTo>
                  <a:pt x="3296" y="830"/>
                  <a:pt x="3296" y="830"/>
                  <a:pt x="3296" y="830"/>
                </a:cubicBezTo>
                <a:cubicBezTo>
                  <a:pt x="3285" y="830"/>
                  <a:pt x="3285" y="830"/>
                  <a:pt x="3285" y="830"/>
                </a:cubicBezTo>
                <a:cubicBezTo>
                  <a:pt x="3284" y="765"/>
                  <a:pt x="3284" y="765"/>
                  <a:pt x="3284" y="765"/>
                </a:cubicBezTo>
                <a:cubicBezTo>
                  <a:pt x="3276" y="765"/>
                  <a:pt x="3276" y="765"/>
                  <a:pt x="3276" y="765"/>
                </a:cubicBezTo>
                <a:cubicBezTo>
                  <a:pt x="3274" y="711"/>
                  <a:pt x="3274" y="711"/>
                  <a:pt x="3274" y="711"/>
                </a:cubicBezTo>
                <a:cubicBezTo>
                  <a:pt x="3280" y="707"/>
                  <a:pt x="3280" y="707"/>
                  <a:pt x="3280" y="707"/>
                </a:cubicBezTo>
                <a:cubicBezTo>
                  <a:pt x="3280" y="703"/>
                  <a:pt x="3280" y="703"/>
                  <a:pt x="3280" y="703"/>
                </a:cubicBezTo>
                <a:cubicBezTo>
                  <a:pt x="3280" y="701"/>
                  <a:pt x="3278" y="700"/>
                  <a:pt x="3274" y="699"/>
                </a:cubicBezTo>
                <a:cubicBezTo>
                  <a:pt x="3272" y="649"/>
                  <a:pt x="3272" y="649"/>
                  <a:pt x="3272" y="649"/>
                </a:cubicBezTo>
                <a:cubicBezTo>
                  <a:pt x="3277" y="644"/>
                  <a:pt x="3277" y="644"/>
                  <a:pt x="3277" y="644"/>
                </a:cubicBezTo>
                <a:cubicBezTo>
                  <a:pt x="3277" y="641"/>
                  <a:pt x="3277" y="641"/>
                  <a:pt x="3277" y="641"/>
                </a:cubicBezTo>
                <a:cubicBezTo>
                  <a:pt x="3277" y="639"/>
                  <a:pt x="3275" y="637"/>
                  <a:pt x="3272" y="636"/>
                </a:cubicBezTo>
                <a:cubicBezTo>
                  <a:pt x="3270" y="579"/>
                  <a:pt x="3270" y="579"/>
                  <a:pt x="3270" y="579"/>
                </a:cubicBezTo>
                <a:cubicBezTo>
                  <a:pt x="3276" y="574"/>
                  <a:pt x="3276" y="574"/>
                  <a:pt x="3276" y="574"/>
                </a:cubicBezTo>
                <a:cubicBezTo>
                  <a:pt x="3276" y="571"/>
                  <a:pt x="3276" y="571"/>
                  <a:pt x="3276" y="571"/>
                </a:cubicBezTo>
                <a:cubicBezTo>
                  <a:pt x="3276" y="569"/>
                  <a:pt x="3273" y="567"/>
                  <a:pt x="3270" y="566"/>
                </a:cubicBezTo>
                <a:cubicBezTo>
                  <a:pt x="3269" y="552"/>
                  <a:pt x="3269" y="552"/>
                  <a:pt x="3269" y="552"/>
                </a:cubicBezTo>
                <a:cubicBezTo>
                  <a:pt x="3272" y="552"/>
                  <a:pt x="3272" y="552"/>
                  <a:pt x="3272" y="552"/>
                </a:cubicBezTo>
                <a:cubicBezTo>
                  <a:pt x="3276" y="548"/>
                  <a:pt x="3276" y="548"/>
                  <a:pt x="3276" y="548"/>
                </a:cubicBezTo>
                <a:cubicBezTo>
                  <a:pt x="3270" y="545"/>
                  <a:pt x="3270" y="545"/>
                  <a:pt x="3270" y="545"/>
                </a:cubicBezTo>
                <a:cubicBezTo>
                  <a:pt x="3270" y="542"/>
                  <a:pt x="3270" y="542"/>
                  <a:pt x="3270" y="542"/>
                </a:cubicBezTo>
                <a:cubicBezTo>
                  <a:pt x="3269" y="542"/>
                  <a:pt x="3269" y="542"/>
                  <a:pt x="3269" y="542"/>
                </a:cubicBezTo>
                <a:cubicBezTo>
                  <a:pt x="3269" y="542"/>
                  <a:pt x="3269" y="542"/>
                  <a:pt x="3269" y="542"/>
                </a:cubicBezTo>
                <a:cubicBezTo>
                  <a:pt x="3269" y="541"/>
                  <a:pt x="3269" y="540"/>
                  <a:pt x="3268" y="539"/>
                </a:cubicBezTo>
                <a:cubicBezTo>
                  <a:pt x="3268" y="537"/>
                  <a:pt x="3267" y="535"/>
                  <a:pt x="3265" y="534"/>
                </a:cubicBezTo>
                <a:cubicBezTo>
                  <a:pt x="3264" y="533"/>
                  <a:pt x="3263" y="533"/>
                  <a:pt x="3262" y="532"/>
                </a:cubicBezTo>
                <a:cubicBezTo>
                  <a:pt x="3262" y="531"/>
                  <a:pt x="3260" y="531"/>
                  <a:pt x="3259" y="530"/>
                </a:cubicBezTo>
                <a:cubicBezTo>
                  <a:pt x="3259" y="530"/>
                  <a:pt x="3259" y="530"/>
                  <a:pt x="3259" y="530"/>
                </a:cubicBezTo>
                <a:cubicBezTo>
                  <a:pt x="3259" y="530"/>
                  <a:pt x="3258" y="529"/>
                  <a:pt x="3258" y="529"/>
                </a:cubicBezTo>
                <a:cubicBezTo>
                  <a:pt x="3258" y="529"/>
                  <a:pt x="3258" y="529"/>
                  <a:pt x="3258" y="529"/>
                </a:cubicBezTo>
                <a:cubicBezTo>
                  <a:pt x="3257" y="529"/>
                  <a:pt x="3257" y="530"/>
                  <a:pt x="3257" y="530"/>
                </a:cubicBezTo>
                <a:cubicBezTo>
                  <a:pt x="3257" y="530"/>
                  <a:pt x="3257" y="530"/>
                  <a:pt x="3257" y="530"/>
                </a:cubicBezTo>
                <a:cubicBezTo>
                  <a:pt x="3255" y="531"/>
                  <a:pt x="3254" y="531"/>
                  <a:pt x="3253" y="532"/>
                </a:cubicBezTo>
                <a:cubicBezTo>
                  <a:pt x="3253" y="532"/>
                  <a:pt x="3253" y="532"/>
                  <a:pt x="3253" y="532"/>
                </a:cubicBezTo>
                <a:cubicBezTo>
                  <a:pt x="3253" y="532"/>
                  <a:pt x="3252" y="533"/>
                  <a:pt x="3252" y="533"/>
                </a:cubicBezTo>
                <a:cubicBezTo>
                  <a:pt x="3249" y="535"/>
                  <a:pt x="3247" y="538"/>
                  <a:pt x="3247" y="542"/>
                </a:cubicBezTo>
                <a:cubicBezTo>
                  <a:pt x="3245" y="542"/>
                  <a:pt x="3245" y="542"/>
                  <a:pt x="3245" y="542"/>
                </a:cubicBezTo>
                <a:cubicBezTo>
                  <a:pt x="3245" y="545"/>
                  <a:pt x="3245" y="545"/>
                  <a:pt x="3245" y="545"/>
                </a:cubicBezTo>
                <a:cubicBezTo>
                  <a:pt x="3239" y="548"/>
                  <a:pt x="3239" y="548"/>
                  <a:pt x="3239" y="548"/>
                </a:cubicBezTo>
                <a:cubicBezTo>
                  <a:pt x="3244" y="552"/>
                  <a:pt x="3244" y="552"/>
                  <a:pt x="3244" y="552"/>
                </a:cubicBezTo>
                <a:cubicBezTo>
                  <a:pt x="3247" y="552"/>
                  <a:pt x="3247" y="552"/>
                  <a:pt x="3247" y="552"/>
                </a:cubicBezTo>
                <a:cubicBezTo>
                  <a:pt x="3246" y="566"/>
                  <a:pt x="3246" y="566"/>
                  <a:pt x="3246" y="566"/>
                </a:cubicBezTo>
                <a:cubicBezTo>
                  <a:pt x="3243" y="567"/>
                  <a:pt x="3241" y="569"/>
                  <a:pt x="3240" y="570"/>
                </a:cubicBezTo>
                <a:cubicBezTo>
                  <a:pt x="3240" y="571"/>
                  <a:pt x="3240" y="571"/>
                  <a:pt x="3240" y="571"/>
                </a:cubicBezTo>
                <a:cubicBezTo>
                  <a:pt x="3240" y="575"/>
                  <a:pt x="3240" y="575"/>
                  <a:pt x="3240" y="575"/>
                </a:cubicBezTo>
                <a:cubicBezTo>
                  <a:pt x="3246" y="579"/>
                  <a:pt x="3246" y="579"/>
                  <a:pt x="3246" y="579"/>
                </a:cubicBezTo>
                <a:cubicBezTo>
                  <a:pt x="3246" y="581"/>
                  <a:pt x="3246" y="581"/>
                  <a:pt x="3246" y="581"/>
                </a:cubicBezTo>
                <a:cubicBezTo>
                  <a:pt x="3246" y="595"/>
                  <a:pt x="3246" y="595"/>
                  <a:pt x="3246" y="595"/>
                </a:cubicBezTo>
                <a:cubicBezTo>
                  <a:pt x="3245" y="631"/>
                  <a:pt x="3245" y="631"/>
                  <a:pt x="3245" y="631"/>
                </a:cubicBezTo>
                <a:cubicBezTo>
                  <a:pt x="3245" y="636"/>
                  <a:pt x="3245" y="636"/>
                  <a:pt x="3245" y="636"/>
                </a:cubicBezTo>
                <a:cubicBezTo>
                  <a:pt x="3245" y="636"/>
                  <a:pt x="3244" y="637"/>
                  <a:pt x="3244" y="637"/>
                </a:cubicBezTo>
                <a:cubicBezTo>
                  <a:pt x="3242" y="637"/>
                  <a:pt x="3241" y="638"/>
                  <a:pt x="3240" y="639"/>
                </a:cubicBezTo>
                <a:cubicBezTo>
                  <a:pt x="3240" y="640"/>
                  <a:pt x="3240" y="640"/>
                  <a:pt x="3240" y="640"/>
                </a:cubicBezTo>
                <a:cubicBezTo>
                  <a:pt x="3240" y="640"/>
                  <a:pt x="3240" y="640"/>
                  <a:pt x="3240" y="640"/>
                </a:cubicBezTo>
                <a:cubicBezTo>
                  <a:pt x="3240" y="641"/>
                  <a:pt x="3240" y="641"/>
                  <a:pt x="3240" y="641"/>
                </a:cubicBezTo>
                <a:cubicBezTo>
                  <a:pt x="3240" y="644"/>
                  <a:pt x="3240" y="644"/>
                  <a:pt x="3240" y="644"/>
                </a:cubicBezTo>
                <a:cubicBezTo>
                  <a:pt x="3240" y="645"/>
                  <a:pt x="3240" y="645"/>
                  <a:pt x="3240" y="645"/>
                </a:cubicBezTo>
                <a:cubicBezTo>
                  <a:pt x="3243" y="647"/>
                  <a:pt x="3243" y="647"/>
                  <a:pt x="3243" y="647"/>
                </a:cubicBezTo>
                <a:cubicBezTo>
                  <a:pt x="3245" y="649"/>
                  <a:pt x="3245" y="649"/>
                  <a:pt x="3245" y="649"/>
                </a:cubicBezTo>
                <a:cubicBezTo>
                  <a:pt x="3244" y="699"/>
                  <a:pt x="3244" y="699"/>
                  <a:pt x="3244" y="699"/>
                </a:cubicBezTo>
                <a:cubicBezTo>
                  <a:pt x="3240" y="700"/>
                  <a:pt x="3238" y="701"/>
                  <a:pt x="3238" y="703"/>
                </a:cubicBezTo>
                <a:cubicBezTo>
                  <a:pt x="3238" y="703"/>
                  <a:pt x="3238" y="703"/>
                  <a:pt x="3238" y="703"/>
                </a:cubicBezTo>
                <a:cubicBezTo>
                  <a:pt x="3238" y="703"/>
                  <a:pt x="3238" y="703"/>
                  <a:pt x="3238" y="703"/>
                </a:cubicBezTo>
                <a:cubicBezTo>
                  <a:pt x="3238" y="703"/>
                  <a:pt x="3237" y="703"/>
                  <a:pt x="3237" y="703"/>
                </a:cubicBezTo>
                <a:cubicBezTo>
                  <a:pt x="3238" y="707"/>
                  <a:pt x="3238" y="707"/>
                  <a:pt x="3238" y="707"/>
                </a:cubicBezTo>
                <a:cubicBezTo>
                  <a:pt x="3243" y="711"/>
                  <a:pt x="3243" y="711"/>
                  <a:pt x="3243" y="711"/>
                </a:cubicBezTo>
                <a:cubicBezTo>
                  <a:pt x="3243" y="711"/>
                  <a:pt x="3243" y="711"/>
                  <a:pt x="3243" y="711"/>
                </a:cubicBezTo>
                <a:cubicBezTo>
                  <a:pt x="3243" y="745"/>
                  <a:pt x="3243" y="745"/>
                  <a:pt x="3243" y="745"/>
                </a:cubicBezTo>
                <a:cubicBezTo>
                  <a:pt x="3242" y="760"/>
                  <a:pt x="3242" y="760"/>
                  <a:pt x="3242" y="760"/>
                </a:cubicBezTo>
                <a:cubicBezTo>
                  <a:pt x="3242" y="765"/>
                  <a:pt x="3242" y="765"/>
                  <a:pt x="3242" y="765"/>
                </a:cubicBezTo>
                <a:cubicBezTo>
                  <a:pt x="3242" y="765"/>
                  <a:pt x="3242" y="765"/>
                  <a:pt x="3242" y="765"/>
                </a:cubicBezTo>
                <a:cubicBezTo>
                  <a:pt x="3240" y="765"/>
                  <a:pt x="3240" y="765"/>
                  <a:pt x="3240" y="765"/>
                </a:cubicBezTo>
                <a:cubicBezTo>
                  <a:pt x="3236" y="766"/>
                  <a:pt x="3236" y="766"/>
                  <a:pt x="3236" y="766"/>
                </a:cubicBezTo>
                <a:cubicBezTo>
                  <a:pt x="3228" y="766"/>
                  <a:pt x="3228" y="766"/>
                  <a:pt x="3228" y="766"/>
                </a:cubicBezTo>
                <a:cubicBezTo>
                  <a:pt x="3225" y="766"/>
                  <a:pt x="3225" y="766"/>
                  <a:pt x="3225" y="766"/>
                </a:cubicBezTo>
                <a:cubicBezTo>
                  <a:pt x="3223" y="766"/>
                  <a:pt x="3223" y="766"/>
                  <a:pt x="3223" y="766"/>
                </a:cubicBezTo>
                <a:cubicBezTo>
                  <a:pt x="3163" y="766"/>
                  <a:pt x="3163" y="766"/>
                  <a:pt x="3163" y="766"/>
                </a:cubicBezTo>
                <a:cubicBezTo>
                  <a:pt x="3162" y="745"/>
                  <a:pt x="3162" y="745"/>
                  <a:pt x="3162" y="745"/>
                </a:cubicBezTo>
                <a:cubicBezTo>
                  <a:pt x="3166" y="743"/>
                  <a:pt x="3166" y="743"/>
                  <a:pt x="3166" y="743"/>
                </a:cubicBezTo>
                <a:cubicBezTo>
                  <a:pt x="3166" y="740"/>
                  <a:pt x="3166" y="740"/>
                  <a:pt x="3166" y="740"/>
                </a:cubicBezTo>
                <a:cubicBezTo>
                  <a:pt x="3166" y="739"/>
                  <a:pt x="3164" y="738"/>
                  <a:pt x="3162" y="738"/>
                </a:cubicBezTo>
                <a:cubicBezTo>
                  <a:pt x="3161" y="707"/>
                  <a:pt x="3161" y="707"/>
                  <a:pt x="3161" y="707"/>
                </a:cubicBezTo>
                <a:cubicBezTo>
                  <a:pt x="3164" y="704"/>
                  <a:pt x="3164" y="704"/>
                  <a:pt x="3164" y="704"/>
                </a:cubicBezTo>
                <a:cubicBezTo>
                  <a:pt x="3164" y="702"/>
                  <a:pt x="3164" y="702"/>
                  <a:pt x="3164" y="702"/>
                </a:cubicBezTo>
                <a:cubicBezTo>
                  <a:pt x="3164" y="701"/>
                  <a:pt x="3163" y="700"/>
                  <a:pt x="3160" y="699"/>
                </a:cubicBezTo>
                <a:cubicBezTo>
                  <a:pt x="3159" y="664"/>
                  <a:pt x="3159" y="664"/>
                  <a:pt x="3159" y="664"/>
                </a:cubicBezTo>
                <a:cubicBezTo>
                  <a:pt x="3163" y="661"/>
                  <a:pt x="3163" y="661"/>
                  <a:pt x="3163" y="661"/>
                </a:cubicBezTo>
                <a:cubicBezTo>
                  <a:pt x="3163" y="659"/>
                  <a:pt x="3163" y="659"/>
                  <a:pt x="3163" y="659"/>
                </a:cubicBezTo>
                <a:cubicBezTo>
                  <a:pt x="3163" y="658"/>
                  <a:pt x="3161" y="657"/>
                  <a:pt x="3159" y="656"/>
                </a:cubicBezTo>
                <a:cubicBezTo>
                  <a:pt x="3159" y="647"/>
                  <a:pt x="3159" y="647"/>
                  <a:pt x="3159" y="647"/>
                </a:cubicBezTo>
                <a:cubicBezTo>
                  <a:pt x="3160" y="647"/>
                  <a:pt x="3160" y="647"/>
                  <a:pt x="3160" y="647"/>
                </a:cubicBezTo>
                <a:cubicBezTo>
                  <a:pt x="3163" y="645"/>
                  <a:pt x="3163" y="645"/>
                  <a:pt x="3163" y="645"/>
                </a:cubicBezTo>
                <a:cubicBezTo>
                  <a:pt x="3159" y="643"/>
                  <a:pt x="3159" y="643"/>
                  <a:pt x="3159" y="643"/>
                </a:cubicBezTo>
                <a:cubicBezTo>
                  <a:pt x="3159" y="641"/>
                  <a:pt x="3159" y="641"/>
                  <a:pt x="3159" y="641"/>
                </a:cubicBezTo>
                <a:cubicBezTo>
                  <a:pt x="3159" y="641"/>
                  <a:pt x="3159" y="641"/>
                  <a:pt x="3159" y="641"/>
                </a:cubicBezTo>
                <a:cubicBezTo>
                  <a:pt x="3159" y="641"/>
                  <a:pt x="3159" y="641"/>
                  <a:pt x="3159" y="641"/>
                </a:cubicBezTo>
                <a:cubicBezTo>
                  <a:pt x="3159" y="640"/>
                  <a:pt x="3158" y="640"/>
                  <a:pt x="3158" y="639"/>
                </a:cubicBezTo>
                <a:cubicBezTo>
                  <a:pt x="3158" y="638"/>
                  <a:pt x="3157" y="637"/>
                  <a:pt x="3156" y="636"/>
                </a:cubicBezTo>
                <a:cubicBezTo>
                  <a:pt x="3156" y="636"/>
                  <a:pt x="3155" y="635"/>
                  <a:pt x="3154" y="635"/>
                </a:cubicBezTo>
                <a:cubicBezTo>
                  <a:pt x="3154" y="635"/>
                  <a:pt x="3153" y="634"/>
                  <a:pt x="3152" y="634"/>
                </a:cubicBezTo>
                <a:cubicBezTo>
                  <a:pt x="3152" y="634"/>
                  <a:pt x="3152" y="634"/>
                  <a:pt x="3152" y="634"/>
                </a:cubicBezTo>
                <a:cubicBezTo>
                  <a:pt x="3152" y="634"/>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1" y="633"/>
                  <a:pt x="3151" y="633"/>
                </a:cubicBezTo>
                <a:cubicBezTo>
                  <a:pt x="3151" y="633"/>
                  <a:pt x="3152" y="633"/>
                  <a:pt x="3152" y="633"/>
                </a:cubicBezTo>
                <a:cubicBezTo>
                  <a:pt x="3152" y="633"/>
                  <a:pt x="3152" y="633"/>
                  <a:pt x="3152" y="633"/>
                </a:cubicBezTo>
                <a:cubicBezTo>
                  <a:pt x="3152" y="633"/>
                  <a:pt x="3152" y="633"/>
                  <a:pt x="3152" y="633"/>
                </a:cubicBezTo>
                <a:cubicBezTo>
                  <a:pt x="3151" y="633"/>
                  <a:pt x="3151" y="634"/>
                  <a:pt x="3151" y="634"/>
                </a:cubicBezTo>
                <a:cubicBezTo>
                  <a:pt x="3151" y="634"/>
                  <a:pt x="3151" y="634"/>
                  <a:pt x="3151" y="634"/>
                </a:cubicBezTo>
                <a:cubicBezTo>
                  <a:pt x="3150" y="634"/>
                  <a:pt x="3149" y="635"/>
                  <a:pt x="3149" y="635"/>
                </a:cubicBezTo>
                <a:cubicBezTo>
                  <a:pt x="3149" y="635"/>
                  <a:pt x="3149" y="635"/>
                  <a:pt x="3149" y="635"/>
                </a:cubicBezTo>
                <a:cubicBezTo>
                  <a:pt x="3147" y="636"/>
                  <a:pt x="3145" y="638"/>
                  <a:pt x="3145" y="641"/>
                </a:cubicBezTo>
                <a:cubicBezTo>
                  <a:pt x="3144" y="641"/>
                  <a:pt x="3144" y="641"/>
                  <a:pt x="3144" y="641"/>
                </a:cubicBezTo>
                <a:cubicBezTo>
                  <a:pt x="3144" y="643"/>
                  <a:pt x="3144" y="643"/>
                  <a:pt x="3144" y="643"/>
                </a:cubicBezTo>
                <a:cubicBezTo>
                  <a:pt x="3140" y="645"/>
                  <a:pt x="3140" y="645"/>
                  <a:pt x="3140" y="645"/>
                </a:cubicBezTo>
                <a:cubicBezTo>
                  <a:pt x="3143" y="647"/>
                  <a:pt x="3143" y="647"/>
                  <a:pt x="3143" y="647"/>
                </a:cubicBezTo>
                <a:cubicBezTo>
                  <a:pt x="3145" y="648"/>
                  <a:pt x="3145" y="648"/>
                  <a:pt x="3145" y="648"/>
                </a:cubicBezTo>
                <a:cubicBezTo>
                  <a:pt x="3145" y="656"/>
                  <a:pt x="3145" y="656"/>
                  <a:pt x="3145" y="656"/>
                </a:cubicBezTo>
                <a:cubicBezTo>
                  <a:pt x="3143" y="657"/>
                  <a:pt x="3141" y="658"/>
                  <a:pt x="3141" y="659"/>
                </a:cubicBezTo>
                <a:cubicBezTo>
                  <a:pt x="3141" y="659"/>
                  <a:pt x="3141" y="659"/>
                  <a:pt x="3141" y="659"/>
                </a:cubicBezTo>
                <a:cubicBezTo>
                  <a:pt x="3141" y="661"/>
                  <a:pt x="3141" y="661"/>
                  <a:pt x="3141" y="661"/>
                </a:cubicBezTo>
                <a:cubicBezTo>
                  <a:pt x="3144" y="664"/>
                  <a:pt x="3144" y="664"/>
                  <a:pt x="3144" y="664"/>
                </a:cubicBezTo>
                <a:cubicBezTo>
                  <a:pt x="3144" y="674"/>
                  <a:pt x="3144" y="674"/>
                  <a:pt x="3144" y="674"/>
                </a:cubicBezTo>
                <a:cubicBezTo>
                  <a:pt x="3144" y="696"/>
                  <a:pt x="3144" y="696"/>
                  <a:pt x="3144" y="696"/>
                </a:cubicBezTo>
                <a:cubicBezTo>
                  <a:pt x="3144" y="699"/>
                  <a:pt x="3144" y="699"/>
                  <a:pt x="3144" y="699"/>
                </a:cubicBezTo>
                <a:cubicBezTo>
                  <a:pt x="3143" y="699"/>
                  <a:pt x="3143" y="699"/>
                  <a:pt x="3143" y="699"/>
                </a:cubicBezTo>
                <a:cubicBezTo>
                  <a:pt x="3142" y="700"/>
                  <a:pt x="3141" y="701"/>
                  <a:pt x="3141" y="701"/>
                </a:cubicBezTo>
                <a:cubicBezTo>
                  <a:pt x="3141" y="701"/>
                  <a:pt x="3141" y="702"/>
                  <a:pt x="3141" y="702"/>
                </a:cubicBezTo>
                <a:cubicBezTo>
                  <a:pt x="3141" y="702"/>
                  <a:pt x="3141" y="702"/>
                  <a:pt x="3141" y="702"/>
                </a:cubicBezTo>
                <a:cubicBezTo>
                  <a:pt x="3141" y="702"/>
                  <a:pt x="3141" y="702"/>
                  <a:pt x="3141" y="702"/>
                </a:cubicBezTo>
                <a:cubicBezTo>
                  <a:pt x="3141" y="704"/>
                  <a:pt x="3141" y="704"/>
                  <a:pt x="3141" y="704"/>
                </a:cubicBezTo>
                <a:cubicBezTo>
                  <a:pt x="3141" y="704"/>
                  <a:pt x="3141" y="704"/>
                  <a:pt x="3141" y="704"/>
                </a:cubicBezTo>
                <a:cubicBezTo>
                  <a:pt x="3143" y="706"/>
                  <a:pt x="3143" y="706"/>
                  <a:pt x="3143" y="706"/>
                </a:cubicBezTo>
                <a:cubicBezTo>
                  <a:pt x="3144" y="707"/>
                  <a:pt x="3144" y="707"/>
                  <a:pt x="3144" y="707"/>
                </a:cubicBezTo>
                <a:cubicBezTo>
                  <a:pt x="3143" y="738"/>
                  <a:pt x="3143" y="738"/>
                  <a:pt x="3143" y="738"/>
                </a:cubicBezTo>
                <a:cubicBezTo>
                  <a:pt x="3141" y="738"/>
                  <a:pt x="3140" y="739"/>
                  <a:pt x="3139" y="740"/>
                </a:cubicBezTo>
                <a:cubicBezTo>
                  <a:pt x="3139" y="740"/>
                  <a:pt x="3139" y="740"/>
                  <a:pt x="3139" y="741"/>
                </a:cubicBezTo>
                <a:cubicBezTo>
                  <a:pt x="3139" y="743"/>
                  <a:pt x="3139" y="743"/>
                  <a:pt x="3139" y="743"/>
                </a:cubicBezTo>
                <a:cubicBezTo>
                  <a:pt x="3143" y="745"/>
                  <a:pt x="3143" y="745"/>
                  <a:pt x="3143" y="745"/>
                </a:cubicBezTo>
                <a:cubicBezTo>
                  <a:pt x="3143" y="745"/>
                  <a:pt x="3143" y="745"/>
                  <a:pt x="3143" y="745"/>
                </a:cubicBezTo>
                <a:cubicBezTo>
                  <a:pt x="3142" y="766"/>
                  <a:pt x="3142" y="766"/>
                  <a:pt x="3142" y="766"/>
                </a:cubicBezTo>
                <a:cubicBezTo>
                  <a:pt x="3140" y="766"/>
                  <a:pt x="3140" y="766"/>
                  <a:pt x="3140" y="766"/>
                </a:cubicBezTo>
                <a:cubicBezTo>
                  <a:pt x="3135" y="766"/>
                  <a:pt x="3135" y="766"/>
                  <a:pt x="3135" y="766"/>
                </a:cubicBezTo>
                <a:cubicBezTo>
                  <a:pt x="3133" y="766"/>
                  <a:pt x="3133" y="766"/>
                  <a:pt x="3133" y="766"/>
                </a:cubicBezTo>
                <a:cubicBezTo>
                  <a:pt x="3128" y="766"/>
                  <a:pt x="3128" y="766"/>
                  <a:pt x="3128" y="766"/>
                </a:cubicBezTo>
                <a:cubicBezTo>
                  <a:pt x="3128" y="659"/>
                  <a:pt x="3128" y="659"/>
                  <a:pt x="3128" y="659"/>
                </a:cubicBezTo>
                <a:cubicBezTo>
                  <a:pt x="3128" y="659"/>
                  <a:pt x="3128" y="659"/>
                  <a:pt x="3128" y="659"/>
                </a:cubicBezTo>
                <a:cubicBezTo>
                  <a:pt x="3127" y="643"/>
                  <a:pt x="3127" y="643"/>
                  <a:pt x="3127" y="643"/>
                </a:cubicBezTo>
                <a:cubicBezTo>
                  <a:pt x="3128" y="642"/>
                  <a:pt x="3128" y="642"/>
                  <a:pt x="3128" y="642"/>
                </a:cubicBezTo>
                <a:cubicBezTo>
                  <a:pt x="3128" y="642"/>
                  <a:pt x="3128" y="642"/>
                  <a:pt x="3127" y="641"/>
                </a:cubicBezTo>
                <a:cubicBezTo>
                  <a:pt x="3128" y="641"/>
                  <a:pt x="3128" y="641"/>
                  <a:pt x="3128" y="640"/>
                </a:cubicBezTo>
                <a:cubicBezTo>
                  <a:pt x="3128" y="638"/>
                  <a:pt x="3129" y="639"/>
                  <a:pt x="3129" y="638"/>
                </a:cubicBezTo>
                <a:cubicBezTo>
                  <a:pt x="3129" y="638"/>
                  <a:pt x="3129" y="638"/>
                  <a:pt x="3128" y="638"/>
                </a:cubicBezTo>
                <a:cubicBezTo>
                  <a:pt x="3128" y="638"/>
                  <a:pt x="3128" y="638"/>
                  <a:pt x="3128" y="637"/>
                </a:cubicBezTo>
                <a:cubicBezTo>
                  <a:pt x="3128" y="636"/>
                  <a:pt x="3127" y="636"/>
                  <a:pt x="3126" y="636"/>
                </a:cubicBezTo>
                <a:cubicBezTo>
                  <a:pt x="3126" y="635"/>
                  <a:pt x="3126" y="635"/>
                  <a:pt x="3126" y="635"/>
                </a:cubicBezTo>
                <a:cubicBezTo>
                  <a:pt x="3126" y="635"/>
                  <a:pt x="3126" y="635"/>
                  <a:pt x="3126" y="635"/>
                </a:cubicBezTo>
                <a:cubicBezTo>
                  <a:pt x="3126" y="635"/>
                  <a:pt x="3126" y="635"/>
                  <a:pt x="3126" y="634"/>
                </a:cubicBezTo>
                <a:cubicBezTo>
                  <a:pt x="3126" y="634"/>
                  <a:pt x="3127" y="634"/>
                  <a:pt x="3127" y="634"/>
                </a:cubicBezTo>
                <a:cubicBezTo>
                  <a:pt x="3127" y="634"/>
                  <a:pt x="3126" y="634"/>
                  <a:pt x="3126" y="634"/>
                </a:cubicBezTo>
                <a:cubicBezTo>
                  <a:pt x="3126" y="634"/>
                  <a:pt x="3126" y="634"/>
                  <a:pt x="3126" y="633"/>
                </a:cubicBezTo>
                <a:cubicBezTo>
                  <a:pt x="3126" y="633"/>
                  <a:pt x="3126" y="633"/>
                  <a:pt x="3126" y="633"/>
                </a:cubicBezTo>
                <a:cubicBezTo>
                  <a:pt x="3126" y="633"/>
                  <a:pt x="3126" y="633"/>
                  <a:pt x="3126" y="633"/>
                </a:cubicBezTo>
                <a:cubicBezTo>
                  <a:pt x="3126" y="633"/>
                  <a:pt x="3126" y="632"/>
                  <a:pt x="3126" y="632"/>
                </a:cubicBezTo>
                <a:cubicBezTo>
                  <a:pt x="3126" y="632"/>
                  <a:pt x="3126" y="632"/>
                  <a:pt x="3126" y="632"/>
                </a:cubicBezTo>
                <a:cubicBezTo>
                  <a:pt x="3126" y="632"/>
                  <a:pt x="3126" y="632"/>
                  <a:pt x="3126" y="632"/>
                </a:cubicBezTo>
                <a:cubicBezTo>
                  <a:pt x="3126" y="632"/>
                  <a:pt x="3126" y="632"/>
                  <a:pt x="3126" y="632"/>
                </a:cubicBezTo>
                <a:cubicBezTo>
                  <a:pt x="3126" y="631"/>
                  <a:pt x="3126" y="630"/>
                  <a:pt x="3126" y="630"/>
                </a:cubicBezTo>
                <a:cubicBezTo>
                  <a:pt x="3126" y="630"/>
                  <a:pt x="3126" y="631"/>
                  <a:pt x="3126" y="632"/>
                </a:cubicBezTo>
                <a:cubicBezTo>
                  <a:pt x="3126" y="632"/>
                  <a:pt x="3126" y="632"/>
                  <a:pt x="3126" y="632"/>
                </a:cubicBezTo>
                <a:cubicBezTo>
                  <a:pt x="3126" y="632"/>
                  <a:pt x="3126" y="632"/>
                  <a:pt x="3126" y="632"/>
                </a:cubicBezTo>
                <a:cubicBezTo>
                  <a:pt x="3126" y="632"/>
                  <a:pt x="3126" y="632"/>
                  <a:pt x="3126" y="632"/>
                </a:cubicBezTo>
                <a:cubicBezTo>
                  <a:pt x="3125" y="632"/>
                  <a:pt x="3125" y="633"/>
                  <a:pt x="3125" y="633"/>
                </a:cubicBezTo>
                <a:cubicBezTo>
                  <a:pt x="3125" y="633"/>
                  <a:pt x="3125" y="633"/>
                  <a:pt x="3126" y="633"/>
                </a:cubicBezTo>
                <a:cubicBezTo>
                  <a:pt x="3126" y="633"/>
                  <a:pt x="3125" y="633"/>
                  <a:pt x="3125" y="633"/>
                </a:cubicBezTo>
                <a:cubicBezTo>
                  <a:pt x="3126" y="634"/>
                  <a:pt x="3126" y="634"/>
                  <a:pt x="3126" y="634"/>
                </a:cubicBezTo>
                <a:cubicBezTo>
                  <a:pt x="3125" y="634"/>
                  <a:pt x="3125" y="634"/>
                  <a:pt x="3125" y="634"/>
                </a:cubicBezTo>
                <a:cubicBezTo>
                  <a:pt x="3125" y="634"/>
                  <a:pt x="3125" y="634"/>
                  <a:pt x="3126" y="634"/>
                </a:cubicBezTo>
                <a:cubicBezTo>
                  <a:pt x="3126" y="635"/>
                  <a:pt x="3126" y="635"/>
                  <a:pt x="3126" y="635"/>
                </a:cubicBezTo>
                <a:cubicBezTo>
                  <a:pt x="3126" y="635"/>
                  <a:pt x="3126" y="635"/>
                  <a:pt x="3126" y="635"/>
                </a:cubicBezTo>
                <a:cubicBezTo>
                  <a:pt x="3126" y="635"/>
                  <a:pt x="3126" y="635"/>
                  <a:pt x="3126" y="636"/>
                </a:cubicBezTo>
                <a:cubicBezTo>
                  <a:pt x="3125" y="636"/>
                  <a:pt x="3124" y="637"/>
                  <a:pt x="3124" y="637"/>
                </a:cubicBezTo>
                <a:cubicBezTo>
                  <a:pt x="3124" y="638"/>
                  <a:pt x="3124" y="638"/>
                  <a:pt x="3124" y="638"/>
                </a:cubicBezTo>
                <a:cubicBezTo>
                  <a:pt x="3123" y="638"/>
                  <a:pt x="3122" y="638"/>
                  <a:pt x="3122" y="638"/>
                </a:cubicBezTo>
                <a:cubicBezTo>
                  <a:pt x="3122" y="639"/>
                  <a:pt x="3124" y="638"/>
                  <a:pt x="3124" y="640"/>
                </a:cubicBezTo>
                <a:cubicBezTo>
                  <a:pt x="3124" y="641"/>
                  <a:pt x="3124" y="641"/>
                  <a:pt x="3125" y="641"/>
                </a:cubicBezTo>
                <a:cubicBezTo>
                  <a:pt x="3124" y="642"/>
                  <a:pt x="3124" y="642"/>
                  <a:pt x="3124" y="642"/>
                </a:cubicBezTo>
                <a:cubicBezTo>
                  <a:pt x="3124" y="642"/>
                  <a:pt x="3124" y="642"/>
                  <a:pt x="3124" y="643"/>
                </a:cubicBezTo>
                <a:cubicBezTo>
                  <a:pt x="3125" y="658"/>
                  <a:pt x="3125" y="658"/>
                  <a:pt x="3125" y="658"/>
                </a:cubicBezTo>
                <a:cubicBezTo>
                  <a:pt x="3120" y="657"/>
                  <a:pt x="3120" y="657"/>
                  <a:pt x="3120" y="657"/>
                </a:cubicBezTo>
                <a:cubicBezTo>
                  <a:pt x="3119" y="628"/>
                  <a:pt x="3119" y="628"/>
                  <a:pt x="3119" y="628"/>
                </a:cubicBezTo>
                <a:cubicBezTo>
                  <a:pt x="3120" y="628"/>
                  <a:pt x="3120" y="627"/>
                  <a:pt x="3120" y="627"/>
                </a:cubicBezTo>
                <a:cubicBezTo>
                  <a:pt x="3120" y="627"/>
                  <a:pt x="3120" y="627"/>
                  <a:pt x="3119" y="627"/>
                </a:cubicBezTo>
                <a:cubicBezTo>
                  <a:pt x="3120" y="626"/>
                  <a:pt x="3120" y="626"/>
                  <a:pt x="3120" y="625"/>
                </a:cubicBezTo>
                <a:cubicBezTo>
                  <a:pt x="3120" y="623"/>
                  <a:pt x="3121" y="624"/>
                  <a:pt x="3121" y="623"/>
                </a:cubicBezTo>
                <a:cubicBezTo>
                  <a:pt x="3121" y="623"/>
                  <a:pt x="3121" y="623"/>
                  <a:pt x="3120" y="623"/>
                </a:cubicBezTo>
                <a:cubicBezTo>
                  <a:pt x="3120" y="623"/>
                  <a:pt x="3120" y="623"/>
                  <a:pt x="3120" y="623"/>
                </a:cubicBezTo>
                <a:cubicBezTo>
                  <a:pt x="3120" y="622"/>
                  <a:pt x="3119" y="621"/>
                  <a:pt x="3118" y="621"/>
                </a:cubicBezTo>
                <a:cubicBezTo>
                  <a:pt x="3118" y="621"/>
                  <a:pt x="3118" y="620"/>
                  <a:pt x="3118" y="620"/>
                </a:cubicBezTo>
                <a:cubicBezTo>
                  <a:pt x="3118" y="620"/>
                  <a:pt x="3118" y="620"/>
                  <a:pt x="3118" y="620"/>
                </a:cubicBezTo>
                <a:cubicBezTo>
                  <a:pt x="3118" y="620"/>
                  <a:pt x="3118" y="620"/>
                  <a:pt x="3118" y="620"/>
                </a:cubicBezTo>
                <a:cubicBezTo>
                  <a:pt x="3118" y="620"/>
                  <a:pt x="3119" y="619"/>
                  <a:pt x="3119" y="619"/>
                </a:cubicBezTo>
                <a:cubicBezTo>
                  <a:pt x="3119" y="619"/>
                  <a:pt x="3118" y="619"/>
                  <a:pt x="3118" y="619"/>
                </a:cubicBezTo>
                <a:cubicBezTo>
                  <a:pt x="3118" y="619"/>
                  <a:pt x="3118" y="619"/>
                  <a:pt x="3118" y="619"/>
                </a:cubicBezTo>
                <a:cubicBezTo>
                  <a:pt x="3118" y="618"/>
                  <a:pt x="3118" y="618"/>
                  <a:pt x="3118" y="618"/>
                </a:cubicBezTo>
                <a:cubicBezTo>
                  <a:pt x="3118" y="618"/>
                  <a:pt x="3118" y="618"/>
                  <a:pt x="3118" y="618"/>
                </a:cubicBezTo>
                <a:cubicBezTo>
                  <a:pt x="3118" y="618"/>
                  <a:pt x="3118" y="618"/>
                  <a:pt x="3118" y="618"/>
                </a:cubicBezTo>
                <a:cubicBezTo>
                  <a:pt x="3118" y="618"/>
                  <a:pt x="3118" y="617"/>
                  <a:pt x="3118" y="617"/>
                </a:cubicBezTo>
                <a:cubicBezTo>
                  <a:pt x="3118" y="617"/>
                  <a:pt x="3118" y="617"/>
                  <a:pt x="3118" y="617"/>
                </a:cubicBezTo>
                <a:cubicBezTo>
                  <a:pt x="3118" y="617"/>
                  <a:pt x="3118" y="617"/>
                  <a:pt x="3118" y="617"/>
                </a:cubicBezTo>
                <a:cubicBezTo>
                  <a:pt x="3118" y="617"/>
                  <a:pt x="3118" y="615"/>
                  <a:pt x="3118" y="615"/>
                </a:cubicBezTo>
                <a:cubicBezTo>
                  <a:pt x="3118" y="615"/>
                  <a:pt x="3118" y="617"/>
                  <a:pt x="3118" y="617"/>
                </a:cubicBezTo>
                <a:cubicBezTo>
                  <a:pt x="3118" y="617"/>
                  <a:pt x="3118" y="617"/>
                  <a:pt x="3118" y="617"/>
                </a:cubicBezTo>
                <a:cubicBezTo>
                  <a:pt x="3118" y="617"/>
                  <a:pt x="3118" y="617"/>
                  <a:pt x="3118" y="617"/>
                </a:cubicBezTo>
                <a:cubicBezTo>
                  <a:pt x="3118" y="617"/>
                  <a:pt x="3118" y="618"/>
                  <a:pt x="3118" y="618"/>
                </a:cubicBezTo>
                <a:cubicBezTo>
                  <a:pt x="3117" y="618"/>
                  <a:pt x="3117" y="618"/>
                  <a:pt x="3117" y="618"/>
                </a:cubicBezTo>
                <a:cubicBezTo>
                  <a:pt x="3117" y="618"/>
                  <a:pt x="3117" y="618"/>
                  <a:pt x="3118" y="618"/>
                </a:cubicBezTo>
                <a:cubicBezTo>
                  <a:pt x="3118" y="618"/>
                  <a:pt x="3117" y="618"/>
                  <a:pt x="3118" y="619"/>
                </a:cubicBezTo>
                <a:cubicBezTo>
                  <a:pt x="3118" y="619"/>
                  <a:pt x="3118" y="619"/>
                  <a:pt x="3118" y="619"/>
                </a:cubicBezTo>
                <a:cubicBezTo>
                  <a:pt x="3117" y="619"/>
                  <a:pt x="3117" y="619"/>
                  <a:pt x="3117" y="619"/>
                </a:cubicBezTo>
                <a:cubicBezTo>
                  <a:pt x="3117" y="619"/>
                  <a:pt x="3117" y="620"/>
                  <a:pt x="3118" y="620"/>
                </a:cubicBezTo>
                <a:cubicBezTo>
                  <a:pt x="3118" y="620"/>
                  <a:pt x="3118" y="620"/>
                  <a:pt x="3118" y="620"/>
                </a:cubicBezTo>
                <a:cubicBezTo>
                  <a:pt x="3118" y="620"/>
                  <a:pt x="3118" y="620"/>
                  <a:pt x="3118" y="620"/>
                </a:cubicBezTo>
                <a:cubicBezTo>
                  <a:pt x="3118" y="620"/>
                  <a:pt x="3118" y="621"/>
                  <a:pt x="3118" y="621"/>
                </a:cubicBezTo>
                <a:cubicBezTo>
                  <a:pt x="3117" y="621"/>
                  <a:pt x="3116" y="622"/>
                  <a:pt x="3116" y="623"/>
                </a:cubicBezTo>
                <a:cubicBezTo>
                  <a:pt x="3116" y="623"/>
                  <a:pt x="3116" y="623"/>
                  <a:pt x="3116" y="623"/>
                </a:cubicBezTo>
                <a:cubicBezTo>
                  <a:pt x="3115" y="623"/>
                  <a:pt x="3114" y="623"/>
                  <a:pt x="3114" y="623"/>
                </a:cubicBezTo>
                <a:cubicBezTo>
                  <a:pt x="3114" y="624"/>
                  <a:pt x="3116" y="623"/>
                  <a:pt x="3116" y="626"/>
                </a:cubicBezTo>
                <a:cubicBezTo>
                  <a:pt x="3116" y="626"/>
                  <a:pt x="3116" y="626"/>
                  <a:pt x="3117" y="627"/>
                </a:cubicBezTo>
                <a:cubicBezTo>
                  <a:pt x="3116" y="627"/>
                  <a:pt x="3116" y="627"/>
                  <a:pt x="3116" y="627"/>
                </a:cubicBezTo>
                <a:cubicBezTo>
                  <a:pt x="3116" y="627"/>
                  <a:pt x="3116" y="628"/>
                  <a:pt x="3116" y="628"/>
                </a:cubicBezTo>
                <a:cubicBezTo>
                  <a:pt x="3117" y="642"/>
                  <a:pt x="3117" y="642"/>
                  <a:pt x="3117" y="642"/>
                </a:cubicBezTo>
                <a:cubicBezTo>
                  <a:pt x="3111" y="642"/>
                  <a:pt x="3111" y="642"/>
                  <a:pt x="3111" y="642"/>
                </a:cubicBezTo>
                <a:cubicBezTo>
                  <a:pt x="3110" y="642"/>
                  <a:pt x="3110" y="642"/>
                  <a:pt x="3110" y="642"/>
                </a:cubicBezTo>
                <a:cubicBezTo>
                  <a:pt x="3105" y="648"/>
                  <a:pt x="3105" y="648"/>
                  <a:pt x="3105" y="648"/>
                </a:cubicBezTo>
                <a:cubicBezTo>
                  <a:pt x="3105" y="646"/>
                  <a:pt x="3105" y="646"/>
                  <a:pt x="3105" y="646"/>
                </a:cubicBezTo>
                <a:cubicBezTo>
                  <a:pt x="3105" y="646"/>
                  <a:pt x="3105" y="645"/>
                  <a:pt x="3105" y="645"/>
                </a:cubicBezTo>
                <a:cubicBezTo>
                  <a:pt x="3105" y="645"/>
                  <a:pt x="3105" y="645"/>
                  <a:pt x="3104" y="645"/>
                </a:cubicBezTo>
                <a:cubicBezTo>
                  <a:pt x="3105" y="645"/>
                  <a:pt x="3105" y="644"/>
                  <a:pt x="3105" y="644"/>
                </a:cubicBezTo>
                <a:cubicBezTo>
                  <a:pt x="3105" y="642"/>
                  <a:pt x="3106" y="643"/>
                  <a:pt x="3106" y="643"/>
                </a:cubicBezTo>
                <a:cubicBezTo>
                  <a:pt x="3106" y="642"/>
                  <a:pt x="3106" y="642"/>
                  <a:pt x="3105" y="642"/>
                </a:cubicBezTo>
                <a:cubicBezTo>
                  <a:pt x="3105" y="642"/>
                  <a:pt x="3105" y="642"/>
                  <a:pt x="3105" y="642"/>
                </a:cubicBezTo>
                <a:cubicBezTo>
                  <a:pt x="3105" y="641"/>
                  <a:pt x="3104" y="641"/>
                  <a:pt x="3104" y="640"/>
                </a:cubicBezTo>
                <a:cubicBezTo>
                  <a:pt x="3104" y="640"/>
                  <a:pt x="3104" y="640"/>
                  <a:pt x="3104" y="640"/>
                </a:cubicBezTo>
                <a:cubicBezTo>
                  <a:pt x="3104" y="640"/>
                  <a:pt x="3104" y="640"/>
                  <a:pt x="3104" y="640"/>
                </a:cubicBezTo>
                <a:cubicBezTo>
                  <a:pt x="3104" y="640"/>
                  <a:pt x="3104" y="640"/>
                  <a:pt x="3104" y="640"/>
                </a:cubicBezTo>
                <a:cubicBezTo>
                  <a:pt x="3104" y="640"/>
                  <a:pt x="3104" y="640"/>
                  <a:pt x="3104" y="639"/>
                </a:cubicBezTo>
                <a:cubicBezTo>
                  <a:pt x="3104" y="639"/>
                  <a:pt x="3104" y="639"/>
                  <a:pt x="3104" y="639"/>
                </a:cubicBezTo>
                <a:cubicBezTo>
                  <a:pt x="3104" y="639"/>
                  <a:pt x="3104" y="639"/>
                  <a:pt x="3104" y="639"/>
                </a:cubicBezTo>
                <a:cubicBezTo>
                  <a:pt x="3104" y="639"/>
                  <a:pt x="3104" y="639"/>
                  <a:pt x="3104" y="639"/>
                </a:cubicBezTo>
                <a:cubicBezTo>
                  <a:pt x="3104" y="639"/>
                  <a:pt x="3104" y="639"/>
                  <a:pt x="3104" y="638"/>
                </a:cubicBezTo>
                <a:cubicBezTo>
                  <a:pt x="3104" y="638"/>
                  <a:pt x="3104" y="638"/>
                  <a:pt x="3104" y="638"/>
                </a:cubicBezTo>
                <a:cubicBezTo>
                  <a:pt x="3104" y="638"/>
                  <a:pt x="3104" y="638"/>
                  <a:pt x="3104" y="638"/>
                </a:cubicBezTo>
                <a:cubicBezTo>
                  <a:pt x="3104" y="638"/>
                  <a:pt x="3104" y="638"/>
                  <a:pt x="3104" y="638"/>
                </a:cubicBezTo>
                <a:cubicBezTo>
                  <a:pt x="3104" y="638"/>
                  <a:pt x="3104" y="638"/>
                  <a:pt x="3104" y="638"/>
                </a:cubicBezTo>
                <a:cubicBezTo>
                  <a:pt x="3104" y="637"/>
                  <a:pt x="3104" y="636"/>
                  <a:pt x="3103" y="636"/>
                </a:cubicBezTo>
                <a:cubicBezTo>
                  <a:pt x="3103" y="636"/>
                  <a:pt x="3103" y="637"/>
                  <a:pt x="3103" y="638"/>
                </a:cubicBezTo>
                <a:cubicBezTo>
                  <a:pt x="3103" y="638"/>
                  <a:pt x="3103" y="638"/>
                  <a:pt x="3103" y="638"/>
                </a:cubicBezTo>
                <a:cubicBezTo>
                  <a:pt x="3103" y="638"/>
                  <a:pt x="3103" y="638"/>
                  <a:pt x="3103" y="638"/>
                </a:cubicBezTo>
                <a:cubicBezTo>
                  <a:pt x="3103" y="638"/>
                  <a:pt x="3103" y="638"/>
                  <a:pt x="3103" y="638"/>
                </a:cubicBezTo>
                <a:cubicBezTo>
                  <a:pt x="3103" y="638"/>
                  <a:pt x="3103" y="638"/>
                  <a:pt x="3103" y="638"/>
                </a:cubicBezTo>
                <a:cubicBezTo>
                  <a:pt x="3103" y="639"/>
                  <a:pt x="3103" y="639"/>
                  <a:pt x="3103" y="639"/>
                </a:cubicBezTo>
                <a:cubicBezTo>
                  <a:pt x="3103" y="639"/>
                  <a:pt x="3103" y="639"/>
                  <a:pt x="3103" y="639"/>
                </a:cubicBezTo>
                <a:cubicBezTo>
                  <a:pt x="3103" y="639"/>
                  <a:pt x="3103" y="639"/>
                  <a:pt x="3103" y="639"/>
                </a:cubicBezTo>
                <a:cubicBezTo>
                  <a:pt x="3103" y="639"/>
                  <a:pt x="3103" y="639"/>
                  <a:pt x="3103" y="639"/>
                </a:cubicBezTo>
                <a:cubicBezTo>
                  <a:pt x="3103" y="640"/>
                  <a:pt x="3103" y="640"/>
                  <a:pt x="3103" y="640"/>
                </a:cubicBezTo>
                <a:cubicBezTo>
                  <a:pt x="3103" y="640"/>
                  <a:pt x="3103" y="640"/>
                  <a:pt x="3103" y="640"/>
                </a:cubicBezTo>
                <a:cubicBezTo>
                  <a:pt x="3103" y="640"/>
                  <a:pt x="3103" y="640"/>
                  <a:pt x="3103" y="640"/>
                </a:cubicBezTo>
                <a:cubicBezTo>
                  <a:pt x="3103" y="640"/>
                  <a:pt x="3103" y="640"/>
                  <a:pt x="3103" y="640"/>
                </a:cubicBezTo>
                <a:cubicBezTo>
                  <a:pt x="3103" y="641"/>
                  <a:pt x="3102" y="641"/>
                  <a:pt x="3102" y="642"/>
                </a:cubicBezTo>
                <a:cubicBezTo>
                  <a:pt x="3102" y="642"/>
                  <a:pt x="3102" y="642"/>
                  <a:pt x="3102" y="642"/>
                </a:cubicBezTo>
                <a:cubicBezTo>
                  <a:pt x="3101" y="642"/>
                  <a:pt x="3101" y="642"/>
                  <a:pt x="3101" y="643"/>
                </a:cubicBezTo>
                <a:cubicBezTo>
                  <a:pt x="3101" y="643"/>
                  <a:pt x="3102" y="642"/>
                  <a:pt x="3102" y="644"/>
                </a:cubicBezTo>
                <a:cubicBezTo>
                  <a:pt x="3102" y="644"/>
                  <a:pt x="3102" y="645"/>
                  <a:pt x="3103" y="645"/>
                </a:cubicBezTo>
                <a:cubicBezTo>
                  <a:pt x="3102" y="645"/>
                  <a:pt x="3102" y="645"/>
                  <a:pt x="3102" y="645"/>
                </a:cubicBezTo>
                <a:cubicBezTo>
                  <a:pt x="3102" y="646"/>
                  <a:pt x="3102" y="646"/>
                  <a:pt x="3102" y="646"/>
                </a:cubicBezTo>
                <a:cubicBezTo>
                  <a:pt x="3102" y="651"/>
                  <a:pt x="3102" y="651"/>
                  <a:pt x="3102" y="651"/>
                </a:cubicBezTo>
                <a:cubicBezTo>
                  <a:pt x="3101" y="653"/>
                  <a:pt x="3101" y="653"/>
                  <a:pt x="3101" y="653"/>
                </a:cubicBezTo>
                <a:cubicBezTo>
                  <a:pt x="3096" y="652"/>
                  <a:pt x="3096" y="652"/>
                  <a:pt x="3096" y="652"/>
                </a:cubicBezTo>
                <a:cubicBezTo>
                  <a:pt x="3096" y="636"/>
                  <a:pt x="3096" y="636"/>
                  <a:pt x="3096" y="636"/>
                </a:cubicBezTo>
                <a:cubicBezTo>
                  <a:pt x="3097" y="636"/>
                  <a:pt x="3097" y="636"/>
                  <a:pt x="3097" y="636"/>
                </a:cubicBezTo>
                <a:cubicBezTo>
                  <a:pt x="3097" y="635"/>
                  <a:pt x="3096" y="635"/>
                  <a:pt x="3096" y="635"/>
                </a:cubicBezTo>
                <a:cubicBezTo>
                  <a:pt x="3096" y="635"/>
                  <a:pt x="3096" y="634"/>
                  <a:pt x="3097" y="634"/>
                </a:cubicBezTo>
                <a:cubicBezTo>
                  <a:pt x="3097" y="632"/>
                  <a:pt x="3098" y="633"/>
                  <a:pt x="3098" y="632"/>
                </a:cubicBezTo>
                <a:cubicBezTo>
                  <a:pt x="3098" y="632"/>
                  <a:pt x="3098" y="631"/>
                  <a:pt x="3097" y="631"/>
                </a:cubicBezTo>
                <a:cubicBezTo>
                  <a:pt x="3097" y="631"/>
                  <a:pt x="3097" y="631"/>
                  <a:pt x="3097" y="631"/>
                </a:cubicBezTo>
                <a:cubicBezTo>
                  <a:pt x="3097" y="630"/>
                  <a:pt x="3096" y="629"/>
                  <a:pt x="3095" y="629"/>
                </a:cubicBezTo>
                <a:cubicBezTo>
                  <a:pt x="3095" y="629"/>
                  <a:pt x="3095" y="629"/>
                  <a:pt x="3095" y="629"/>
                </a:cubicBezTo>
                <a:cubicBezTo>
                  <a:pt x="3095" y="629"/>
                  <a:pt x="3095" y="629"/>
                  <a:pt x="3095" y="628"/>
                </a:cubicBezTo>
                <a:cubicBezTo>
                  <a:pt x="3095" y="628"/>
                  <a:pt x="3095" y="628"/>
                  <a:pt x="3095" y="628"/>
                </a:cubicBezTo>
                <a:cubicBezTo>
                  <a:pt x="3095" y="628"/>
                  <a:pt x="3095" y="628"/>
                  <a:pt x="3095" y="628"/>
                </a:cubicBezTo>
                <a:cubicBezTo>
                  <a:pt x="3095" y="628"/>
                  <a:pt x="3095" y="627"/>
                  <a:pt x="3095" y="627"/>
                </a:cubicBezTo>
                <a:cubicBezTo>
                  <a:pt x="3095" y="627"/>
                  <a:pt x="3095" y="627"/>
                  <a:pt x="3095" y="627"/>
                </a:cubicBezTo>
                <a:cubicBezTo>
                  <a:pt x="3095" y="627"/>
                  <a:pt x="3095" y="627"/>
                  <a:pt x="3095" y="627"/>
                </a:cubicBezTo>
                <a:cubicBezTo>
                  <a:pt x="3095" y="627"/>
                  <a:pt x="3095" y="627"/>
                  <a:pt x="3095" y="626"/>
                </a:cubicBezTo>
                <a:cubicBezTo>
                  <a:pt x="3095" y="626"/>
                  <a:pt x="3095" y="626"/>
                  <a:pt x="3095" y="626"/>
                </a:cubicBezTo>
                <a:cubicBezTo>
                  <a:pt x="3095" y="626"/>
                  <a:pt x="3095" y="626"/>
                  <a:pt x="3095" y="626"/>
                </a:cubicBezTo>
                <a:cubicBezTo>
                  <a:pt x="3095" y="626"/>
                  <a:pt x="3095" y="626"/>
                  <a:pt x="3095" y="626"/>
                </a:cubicBezTo>
                <a:cubicBezTo>
                  <a:pt x="3095" y="626"/>
                  <a:pt x="3095" y="625"/>
                  <a:pt x="3095" y="625"/>
                </a:cubicBezTo>
                <a:cubicBezTo>
                  <a:pt x="3095" y="625"/>
                  <a:pt x="3095" y="624"/>
                  <a:pt x="3095" y="624"/>
                </a:cubicBezTo>
                <a:cubicBezTo>
                  <a:pt x="3094" y="624"/>
                  <a:pt x="3094" y="625"/>
                  <a:pt x="3094" y="625"/>
                </a:cubicBezTo>
                <a:cubicBezTo>
                  <a:pt x="3094" y="625"/>
                  <a:pt x="3094" y="626"/>
                  <a:pt x="3094" y="626"/>
                </a:cubicBezTo>
                <a:cubicBezTo>
                  <a:pt x="3094" y="626"/>
                  <a:pt x="3094" y="626"/>
                  <a:pt x="3094" y="626"/>
                </a:cubicBezTo>
                <a:cubicBezTo>
                  <a:pt x="3094" y="626"/>
                  <a:pt x="3094" y="626"/>
                  <a:pt x="3094" y="626"/>
                </a:cubicBezTo>
                <a:cubicBezTo>
                  <a:pt x="3094" y="626"/>
                  <a:pt x="3094" y="626"/>
                  <a:pt x="3094" y="627"/>
                </a:cubicBezTo>
                <a:cubicBezTo>
                  <a:pt x="3094" y="627"/>
                  <a:pt x="3094" y="627"/>
                  <a:pt x="3094" y="627"/>
                </a:cubicBezTo>
                <a:cubicBezTo>
                  <a:pt x="3094" y="627"/>
                  <a:pt x="3094" y="627"/>
                  <a:pt x="3094" y="627"/>
                </a:cubicBezTo>
                <a:cubicBezTo>
                  <a:pt x="3094" y="627"/>
                  <a:pt x="3094" y="627"/>
                  <a:pt x="3094" y="627"/>
                </a:cubicBezTo>
                <a:cubicBezTo>
                  <a:pt x="3094" y="627"/>
                  <a:pt x="3094" y="628"/>
                  <a:pt x="3094" y="628"/>
                </a:cubicBezTo>
                <a:cubicBezTo>
                  <a:pt x="3094" y="628"/>
                  <a:pt x="3094" y="628"/>
                  <a:pt x="3094" y="628"/>
                </a:cubicBezTo>
                <a:cubicBezTo>
                  <a:pt x="3094" y="628"/>
                  <a:pt x="3094" y="628"/>
                  <a:pt x="3094" y="628"/>
                </a:cubicBezTo>
                <a:cubicBezTo>
                  <a:pt x="3094" y="629"/>
                  <a:pt x="3094" y="629"/>
                  <a:pt x="3094" y="629"/>
                </a:cubicBezTo>
                <a:cubicBezTo>
                  <a:pt x="3094" y="629"/>
                  <a:pt x="3094" y="629"/>
                  <a:pt x="3094" y="629"/>
                </a:cubicBezTo>
                <a:cubicBezTo>
                  <a:pt x="3093" y="629"/>
                  <a:pt x="3093" y="630"/>
                  <a:pt x="3093" y="631"/>
                </a:cubicBezTo>
                <a:cubicBezTo>
                  <a:pt x="3093" y="631"/>
                  <a:pt x="3093" y="631"/>
                  <a:pt x="3093" y="631"/>
                </a:cubicBezTo>
                <a:cubicBezTo>
                  <a:pt x="3092" y="631"/>
                  <a:pt x="3092" y="631"/>
                  <a:pt x="3092" y="632"/>
                </a:cubicBezTo>
                <a:cubicBezTo>
                  <a:pt x="3090" y="630"/>
                  <a:pt x="3090" y="630"/>
                  <a:pt x="3090" y="630"/>
                </a:cubicBezTo>
                <a:cubicBezTo>
                  <a:pt x="3085" y="627"/>
                  <a:pt x="3085" y="627"/>
                  <a:pt x="3085" y="627"/>
                </a:cubicBezTo>
                <a:cubicBezTo>
                  <a:pt x="3085" y="622"/>
                  <a:pt x="3085" y="622"/>
                  <a:pt x="3085" y="622"/>
                </a:cubicBezTo>
                <a:cubicBezTo>
                  <a:pt x="3082" y="622"/>
                  <a:pt x="3082" y="622"/>
                  <a:pt x="3082" y="622"/>
                </a:cubicBezTo>
                <a:cubicBezTo>
                  <a:pt x="3082" y="622"/>
                  <a:pt x="3082" y="622"/>
                  <a:pt x="3082" y="622"/>
                </a:cubicBezTo>
                <a:cubicBezTo>
                  <a:pt x="3082" y="616"/>
                  <a:pt x="3079" y="612"/>
                  <a:pt x="3074" y="609"/>
                </a:cubicBezTo>
                <a:cubicBezTo>
                  <a:pt x="3073" y="608"/>
                  <a:pt x="3072" y="607"/>
                  <a:pt x="3070" y="606"/>
                </a:cubicBezTo>
                <a:cubicBezTo>
                  <a:pt x="3069" y="605"/>
                  <a:pt x="3067" y="604"/>
                  <a:pt x="3064" y="603"/>
                </a:cubicBezTo>
                <a:cubicBezTo>
                  <a:pt x="3064" y="603"/>
                  <a:pt x="3064" y="603"/>
                  <a:pt x="3064" y="603"/>
                </a:cubicBezTo>
                <a:cubicBezTo>
                  <a:pt x="3064" y="602"/>
                  <a:pt x="3063" y="602"/>
                  <a:pt x="3062" y="602"/>
                </a:cubicBezTo>
                <a:cubicBezTo>
                  <a:pt x="3062" y="602"/>
                  <a:pt x="3061" y="602"/>
                  <a:pt x="3061" y="602"/>
                </a:cubicBezTo>
                <a:cubicBezTo>
                  <a:pt x="3061" y="602"/>
                  <a:pt x="3060" y="603"/>
                  <a:pt x="3060" y="603"/>
                </a:cubicBezTo>
                <a:cubicBezTo>
                  <a:pt x="3060" y="603"/>
                  <a:pt x="3060" y="603"/>
                  <a:pt x="3060" y="603"/>
                </a:cubicBezTo>
                <a:cubicBezTo>
                  <a:pt x="3058" y="604"/>
                  <a:pt x="3055" y="605"/>
                  <a:pt x="3055" y="607"/>
                </a:cubicBezTo>
                <a:cubicBezTo>
                  <a:pt x="3053" y="607"/>
                  <a:pt x="3052" y="608"/>
                  <a:pt x="3051" y="609"/>
                </a:cubicBezTo>
                <a:cubicBezTo>
                  <a:pt x="3047" y="611"/>
                  <a:pt x="3044" y="614"/>
                  <a:pt x="3043" y="619"/>
                </a:cubicBezTo>
                <a:cubicBezTo>
                  <a:pt x="3043" y="614"/>
                  <a:pt x="3043" y="614"/>
                  <a:pt x="3043" y="614"/>
                </a:cubicBezTo>
                <a:cubicBezTo>
                  <a:pt x="3046" y="607"/>
                  <a:pt x="3047" y="599"/>
                  <a:pt x="3047" y="591"/>
                </a:cubicBezTo>
                <a:cubicBezTo>
                  <a:pt x="3047" y="565"/>
                  <a:pt x="3032" y="543"/>
                  <a:pt x="3010" y="533"/>
                </a:cubicBezTo>
                <a:cubicBezTo>
                  <a:pt x="3011" y="533"/>
                  <a:pt x="3011" y="532"/>
                  <a:pt x="3011" y="532"/>
                </a:cubicBezTo>
                <a:cubicBezTo>
                  <a:pt x="3010" y="532"/>
                  <a:pt x="3010" y="532"/>
                  <a:pt x="3010" y="532"/>
                </a:cubicBezTo>
                <a:cubicBezTo>
                  <a:pt x="3010" y="532"/>
                  <a:pt x="3011" y="531"/>
                  <a:pt x="3011" y="530"/>
                </a:cubicBezTo>
                <a:cubicBezTo>
                  <a:pt x="3010" y="530"/>
                  <a:pt x="3009" y="530"/>
                  <a:pt x="3009" y="530"/>
                </a:cubicBezTo>
                <a:cubicBezTo>
                  <a:pt x="3009" y="530"/>
                  <a:pt x="3010" y="529"/>
                  <a:pt x="3010" y="528"/>
                </a:cubicBezTo>
                <a:cubicBezTo>
                  <a:pt x="3009" y="529"/>
                  <a:pt x="3007" y="529"/>
                  <a:pt x="3007" y="528"/>
                </a:cubicBezTo>
                <a:cubicBezTo>
                  <a:pt x="3007" y="528"/>
                  <a:pt x="3007" y="527"/>
                  <a:pt x="3007" y="526"/>
                </a:cubicBezTo>
                <a:cubicBezTo>
                  <a:pt x="3006" y="527"/>
                  <a:pt x="3004" y="527"/>
                  <a:pt x="3003" y="527"/>
                </a:cubicBezTo>
                <a:cubicBezTo>
                  <a:pt x="3004" y="526"/>
                  <a:pt x="3003" y="525"/>
                  <a:pt x="3003" y="525"/>
                </a:cubicBezTo>
                <a:cubicBezTo>
                  <a:pt x="2999" y="526"/>
                  <a:pt x="2997" y="522"/>
                  <a:pt x="2995" y="521"/>
                </a:cubicBezTo>
                <a:cubicBezTo>
                  <a:pt x="2994" y="519"/>
                  <a:pt x="2991" y="516"/>
                  <a:pt x="2989" y="515"/>
                </a:cubicBezTo>
                <a:cubicBezTo>
                  <a:pt x="2989" y="515"/>
                  <a:pt x="2989" y="515"/>
                  <a:pt x="2989" y="515"/>
                </a:cubicBezTo>
                <a:cubicBezTo>
                  <a:pt x="2989" y="514"/>
                  <a:pt x="2988" y="514"/>
                  <a:pt x="2987" y="513"/>
                </a:cubicBezTo>
                <a:cubicBezTo>
                  <a:pt x="2987" y="513"/>
                  <a:pt x="2986" y="512"/>
                  <a:pt x="2986" y="511"/>
                </a:cubicBezTo>
                <a:cubicBezTo>
                  <a:pt x="2985" y="510"/>
                  <a:pt x="2984" y="509"/>
                  <a:pt x="2983" y="509"/>
                </a:cubicBezTo>
                <a:cubicBezTo>
                  <a:pt x="2983" y="509"/>
                  <a:pt x="2983" y="508"/>
                  <a:pt x="2983" y="508"/>
                </a:cubicBezTo>
                <a:cubicBezTo>
                  <a:pt x="2985" y="508"/>
                  <a:pt x="2985" y="507"/>
                  <a:pt x="2985" y="506"/>
                </a:cubicBezTo>
                <a:cubicBezTo>
                  <a:pt x="2985" y="504"/>
                  <a:pt x="2984" y="503"/>
                  <a:pt x="2983" y="503"/>
                </a:cubicBezTo>
                <a:cubicBezTo>
                  <a:pt x="2983" y="503"/>
                  <a:pt x="2983" y="502"/>
                  <a:pt x="2983" y="502"/>
                </a:cubicBezTo>
                <a:cubicBezTo>
                  <a:pt x="2983" y="502"/>
                  <a:pt x="2983" y="502"/>
                  <a:pt x="2983" y="502"/>
                </a:cubicBezTo>
                <a:cubicBezTo>
                  <a:pt x="2985" y="502"/>
                  <a:pt x="2986" y="500"/>
                  <a:pt x="2986" y="498"/>
                </a:cubicBezTo>
                <a:cubicBezTo>
                  <a:pt x="2986" y="496"/>
                  <a:pt x="2983" y="494"/>
                  <a:pt x="2983" y="493"/>
                </a:cubicBezTo>
                <a:cubicBezTo>
                  <a:pt x="2983" y="492"/>
                  <a:pt x="2983" y="492"/>
                  <a:pt x="2983" y="492"/>
                </a:cubicBezTo>
                <a:cubicBezTo>
                  <a:pt x="2983" y="492"/>
                  <a:pt x="2983" y="492"/>
                  <a:pt x="2983" y="492"/>
                </a:cubicBezTo>
                <a:cubicBezTo>
                  <a:pt x="2983" y="492"/>
                  <a:pt x="2983" y="492"/>
                  <a:pt x="2983" y="492"/>
                </a:cubicBezTo>
                <a:cubicBezTo>
                  <a:pt x="2983" y="491"/>
                  <a:pt x="2983" y="491"/>
                  <a:pt x="2984" y="491"/>
                </a:cubicBezTo>
                <a:cubicBezTo>
                  <a:pt x="2984" y="490"/>
                  <a:pt x="2984" y="490"/>
                  <a:pt x="2983" y="490"/>
                </a:cubicBezTo>
                <a:cubicBezTo>
                  <a:pt x="2983" y="490"/>
                  <a:pt x="2983" y="490"/>
                  <a:pt x="2983" y="490"/>
                </a:cubicBezTo>
                <a:cubicBezTo>
                  <a:pt x="2983" y="490"/>
                  <a:pt x="2983" y="490"/>
                  <a:pt x="2983" y="490"/>
                </a:cubicBezTo>
                <a:cubicBezTo>
                  <a:pt x="2983" y="490"/>
                  <a:pt x="2983" y="490"/>
                  <a:pt x="2983" y="489"/>
                </a:cubicBezTo>
                <a:cubicBezTo>
                  <a:pt x="2983" y="489"/>
                  <a:pt x="2983" y="489"/>
                  <a:pt x="2983" y="489"/>
                </a:cubicBezTo>
                <a:cubicBezTo>
                  <a:pt x="2983" y="489"/>
                  <a:pt x="2983" y="489"/>
                  <a:pt x="2983" y="489"/>
                </a:cubicBezTo>
                <a:cubicBezTo>
                  <a:pt x="2983" y="489"/>
                  <a:pt x="2983" y="489"/>
                  <a:pt x="2983" y="489"/>
                </a:cubicBezTo>
                <a:cubicBezTo>
                  <a:pt x="2984" y="489"/>
                  <a:pt x="2985" y="488"/>
                  <a:pt x="2985" y="487"/>
                </a:cubicBezTo>
                <a:cubicBezTo>
                  <a:pt x="2985" y="486"/>
                  <a:pt x="2984" y="485"/>
                  <a:pt x="2983" y="485"/>
                </a:cubicBezTo>
                <a:cubicBezTo>
                  <a:pt x="2983" y="484"/>
                  <a:pt x="2983" y="484"/>
                  <a:pt x="2983" y="484"/>
                </a:cubicBezTo>
                <a:cubicBezTo>
                  <a:pt x="2983" y="484"/>
                  <a:pt x="2983" y="484"/>
                  <a:pt x="2982" y="484"/>
                </a:cubicBezTo>
                <a:cubicBezTo>
                  <a:pt x="2983" y="484"/>
                  <a:pt x="2983" y="483"/>
                  <a:pt x="2983" y="483"/>
                </a:cubicBezTo>
                <a:cubicBezTo>
                  <a:pt x="2983" y="483"/>
                  <a:pt x="2983" y="483"/>
                  <a:pt x="2982" y="482"/>
                </a:cubicBezTo>
                <a:cubicBezTo>
                  <a:pt x="2982" y="482"/>
                  <a:pt x="2982" y="482"/>
                  <a:pt x="2982" y="482"/>
                </a:cubicBezTo>
                <a:cubicBezTo>
                  <a:pt x="2982" y="482"/>
                  <a:pt x="2982" y="482"/>
                  <a:pt x="2982" y="482"/>
                </a:cubicBezTo>
                <a:cubicBezTo>
                  <a:pt x="2982" y="482"/>
                  <a:pt x="2983" y="482"/>
                  <a:pt x="2983" y="481"/>
                </a:cubicBezTo>
                <a:cubicBezTo>
                  <a:pt x="2983" y="481"/>
                  <a:pt x="2982" y="481"/>
                  <a:pt x="2982" y="481"/>
                </a:cubicBezTo>
                <a:cubicBezTo>
                  <a:pt x="2982" y="481"/>
                  <a:pt x="2982" y="481"/>
                  <a:pt x="2982" y="481"/>
                </a:cubicBezTo>
                <a:cubicBezTo>
                  <a:pt x="2982" y="481"/>
                  <a:pt x="2982" y="481"/>
                  <a:pt x="2982" y="481"/>
                </a:cubicBezTo>
                <a:cubicBezTo>
                  <a:pt x="2984" y="481"/>
                  <a:pt x="2986" y="479"/>
                  <a:pt x="2986" y="477"/>
                </a:cubicBezTo>
                <a:cubicBezTo>
                  <a:pt x="2986" y="477"/>
                  <a:pt x="2986" y="477"/>
                  <a:pt x="2986" y="477"/>
                </a:cubicBezTo>
                <a:cubicBezTo>
                  <a:pt x="2986" y="478"/>
                  <a:pt x="2984" y="480"/>
                  <a:pt x="2983" y="480"/>
                </a:cubicBezTo>
                <a:cubicBezTo>
                  <a:pt x="2983" y="480"/>
                  <a:pt x="2983" y="480"/>
                  <a:pt x="2983" y="480"/>
                </a:cubicBezTo>
                <a:cubicBezTo>
                  <a:pt x="2983" y="479"/>
                  <a:pt x="2983" y="479"/>
                  <a:pt x="2982" y="479"/>
                </a:cubicBezTo>
                <a:cubicBezTo>
                  <a:pt x="2982" y="479"/>
                  <a:pt x="2982" y="479"/>
                  <a:pt x="2982" y="479"/>
                </a:cubicBezTo>
                <a:cubicBezTo>
                  <a:pt x="2982" y="479"/>
                  <a:pt x="2982" y="479"/>
                  <a:pt x="2982" y="479"/>
                </a:cubicBezTo>
                <a:cubicBezTo>
                  <a:pt x="2983" y="478"/>
                  <a:pt x="2983" y="478"/>
                  <a:pt x="2983" y="477"/>
                </a:cubicBezTo>
                <a:cubicBezTo>
                  <a:pt x="2983" y="477"/>
                  <a:pt x="2983" y="476"/>
                  <a:pt x="2982" y="476"/>
                </a:cubicBezTo>
                <a:cubicBezTo>
                  <a:pt x="2982" y="476"/>
                  <a:pt x="2982" y="476"/>
                  <a:pt x="2982" y="476"/>
                </a:cubicBezTo>
                <a:cubicBezTo>
                  <a:pt x="2982" y="476"/>
                  <a:pt x="2982" y="476"/>
                  <a:pt x="2982" y="476"/>
                </a:cubicBezTo>
                <a:cubicBezTo>
                  <a:pt x="2982" y="476"/>
                  <a:pt x="2982" y="476"/>
                  <a:pt x="2982" y="476"/>
                </a:cubicBezTo>
                <a:cubicBezTo>
                  <a:pt x="2983" y="475"/>
                  <a:pt x="2983" y="475"/>
                  <a:pt x="2983" y="475"/>
                </a:cubicBezTo>
                <a:cubicBezTo>
                  <a:pt x="2983" y="475"/>
                  <a:pt x="2983" y="476"/>
                  <a:pt x="2983" y="476"/>
                </a:cubicBezTo>
                <a:cubicBezTo>
                  <a:pt x="2983" y="476"/>
                  <a:pt x="2983" y="476"/>
                  <a:pt x="2983" y="476"/>
                </a:cubicBezTo>
                <a:cubicBezTo>
                  <a:pt x="2983" y="475"/>
                  <a:pt x="2983" y="475"/>
                  <a:pt x="2983" y="475"/>
                </a:cubicBezTo>
                <a:cubicBezTo>
                  <a:pt x="2983" y="475"/>
                  <a:pt x="2983" y="475"/>
                  <a:pt x="2983" y="475"/>
                </a:cubicBezTo>
                <a:cubicBezTo>
                  <a:pt x="2983" y="474"/>
                  <a:pt x="2982" y="473"/>
                  <a:pt x="2982" y="473"/>
                </a:cubicBezTo>
                <a:cubicBezTo>
                  <a:pt x="2982" y="473"/>
                  <a:pt x="2982" y="474"/>
                  <a:pt x="2982" y="475"/>
                </a:cubicBezTo>
                <a:cubicBezTo>
                  <a:pt x="2981" y="475"/>
                  <a:pt x="2981" y="475"/>
                  <a:pt x="2981" y="475"/>
                </a:cubicBezTo>
                <a:cubicBezTo>
                  <a:pt x="2981" y="475"/>
                  <a:pt x="2981" y="475"/>
                  <a:pt x="2981" y="476"/>
                </a:cubicBezTo>
                <a:cubicBezTo>
                  <a:pt x="2981" y="476"/>
                  <a:pt x="2981" y="476"/>
                  <a:pt x="2981" y="476"/>
                </a:cubicBezTo>
                <a:cubicBezTo>
                  <a:pt x="2981" y="476"/>
                  <a:pt x="2981" y="475"/>
                  <a:pt x="2981" y="475"/>
                </a:cubicBezTo>
                <a:cubicBezTo>
                  <a:pt x="2981" y="475"/>
                  <a:pt x="2982" y="476"/>
                  <a:pt x="2982" y="476"/>
                </a:cubicBezTo>
                <a:cubicBezTo>
                  <a:pt x="2982" y="476"/>
                  <a:pt x="2982" y="476"/>
                  <a:pt x="2982" y="476"/>
                </a:cubicBezTo>
                <a:cubicBezTo>
                  <a:pt x="2982" y="476"/>
                  <a:pt x="2982" y="476"/>
                  <a:pt x="2982" y="476"/>
                </a:cubicBezTo>
                <a:cubicBezTo>
                  <a:pt x="2982" y="476"/>
                  <a:pt x="2982" y="476"/>
                  <a:pt x="2982" y="476"/>
                </a:cubicBezTo>
                <a:cubicBezTo>
                  <a:pt x="2982" y="476"/>
                  <a:pt x="2982" y="476"/>
                  <a:pt x="2982" y="476"/>
                </a:cubicBezTo>
                <a:cubicBezTo>
                  <a:pt x="2981" y="476"/>
                  <a:pt x="2981" y="477"/>
                  <a:pt x="2981" y="477"/>
                </a:cubicBezTo>
                <a:cubicBezTo>
                  <a:pt x="2981" y="478"/>
                  <a:pt x="2981" y="478"/>
                  <a:pt x="2982" y="479"/>
                </a:cubicBezTo>
                <a:cubicBezTo>
                  <a:pt x="2982" y="479"/>
                  <a:pt x="2982" y="479"/>
                  <a:pt x="2982" y="479"/>
                </a:cubicBezTo>
                <a:cubicBezTo>
                  <a:pt x="2982" y="479"/>
                  <a:pt x="2982" y="479"/>
                  <a:pt x="2982" y="479"/>
                </a:cubicBezTo>
                <a:cubicBezTo>
                  <a:pt x="2982" y="479"/>
                  <a:pt x="2981" y="479"/>
                  <a:pt x="2981" y="480"/>
                </a:cubicBezTo>
                <a:cubicBezTo>
                  <a:pt x="2981" y="480"/>
                  <a:pt x="2981" y="480"/>
                  <a:pt x="2981" y="480"/>
                </a:cubicBezTo>
                <a:cubicBezTo>
                  <a:pt x="2980" y="480"/>
                  <a:pt x="2979" y="478"/>
                  <a:pt x="2978" y="477"/>
                </a:cubicBezTo>
                <a:cubicBezTo>
                  <a:pt x="2978" y="477"/>
                  <a:pt x="2978" y="477"/>
                  <a:pt x="2978" y="477"/>
                </a:cubicBezTo>
                <a:cubicBezTo>
                  <a:pt x="2978" y="479"/>
                  <a:pt x="2980" y="481"/>
                  <a:pt x="2982" y="481"/>
                </a:cubicBezTo>
                <a:cubicBezTo>
                  <a:pt x="2982" y="481"/>
                  <a:pt x="2982" y="481"/>
                  <a:pt x="2982" y="481"/>
                </a:cubicBezTo>
                <a:cubicBezTo>
                  <a:pt x="2982" y="481"/>
                  <a:pt x="2982" y="481"/>
                  <a:pt x="2982" y="481"/>
                </a:cubicBezTo>
                <a:cubicBezTo>
                  <a:pt x="2982" y="481"/>
                  <a:pt x="2982" y="481"/>
                  <a:pt x="2982" y="482"/>
                </a:cubicBezTo>
                <a:cubicBezTo>
                  <a:pt x="2982" y="482"/>
                  <a:pt x="2982" y="482"/>
                  <a:pt x="2982" y="482"/>
                </a:cubicBezTo>
                <a:cubicBezTo>
                  <a:pt x="2982" y="482"/>
                  <a:pt x="2982" y="482"/>
                  <a:pt x="2982" y="482"/>
                </a:cubicBezTo>
                <a:cubicBezTo>
                  <a:pt x="2982" y="482"/>
                  <a:pt x="2982" y="482"/>
                  <a:pt x="2982" y="482"/>
                </a:cubicBezTo>
                <a:cubicBezTo>
                  <a:pt x="2982" y="483"/>
                  <a:pt x="2981" y="483"/>
                  <a:pt x="2981" y="483"/>
                </a:cubicBezTo>
                <a:cubicBezTo>
                  <a:pt x="2981" y="483"/>
                  <a:pt x="2981" y="484"/>
                  <a:pt x="2982" y="484"/>
                </a:cubicBezTo>
                <a:cubicBezTo>
                  <a:pt x="2981" y="484"/>
                  <a:pt x="2981" y="484"/>
                  <a:pt x="2981" y="484"/>
                </a:cubicBezTo>
                <a:cubicBezTo>
                  <a:pt x="2981" y="484"/>
                  <a:pt x="2981" y="484"/>
                  <a:pt x="2981" y="485"/>
                </a:cubicBezTo>
                <a:cubicBezTo>
                  <a:pt x="2980" y="485"/>
                  <a:pt x="2980" y="486"/>
                  <a:pt x="2980" y="487"/>
                </a:cubicBezTo>
                <a:cubicBezTo>
                  <a:pt x="2980" y="488"/>
                  <a:pt x="2980" y="489"/>
                  <a:pt x="2981" y="489"/>
                </a:cubicBezTo>
                <a:cubicBezTo>
                  <a:pt x="2981" y="489"/>
                  <a:pt x="2981" y="489"/>
                  <a:pt x="2981" y="489"/>
                </a:cubicBezTo>
                <a:cubicBezTo>
                  <a:pt x="2981" y="489"/>
                  <a:pt x="2981" y="489"/>
                  <a:pt x="2981" y="489"/>
                </a:cubicBezTo>
                <a:cubicBezTo>
                  <a:pt x="2981" y="489"/>
                  <a:pt x="2981" y="489"/>
                  <a:pt x="2981" y="489"/>
                </a:cubicBezTo>
                <a:cubicBezTo>
                  <a:pt x="2981" y="490"/>
                  <a:pt x="2981" y="490"/>
                  <a:pt x="2981" y="490"/>
                </a:cubicBezTo>
                <a:cubicBezTo>
                  <a:pt x="2981" y="490"/>
                  <a:pt x="2981" y="490"/>
                  <a:pt x="2981" y="490"/>
                </a:cubicBezTo>
                <a:cubicBezTo>
                  <a:pt x="2981" y="490"/>
                  <a:pt x="2981" y="490"/>
                  <a:pt x="2981" y="490"/>
                </a:cubicBezTo>
                <a:cubicBezTo>
                  <a:pt x="2981" y="490"/>
                  <a:pt x="2980" y="490"/>
                  <a:pt x="2981" y="491"/>
                </a:cubicBezTo>
                <a:cubicBezTo>
                  <a:pt x="2981" y="491"/>
                  <a:pt x="2981" y="491"/>
                  <a:pt x="2981" y="492"/>
                </a:cubicBezTo>
                <a:cubicBezTo>
                  <a:pt x="2981" y="492"/>
                  <a:pt x="2981" y="492"/>
                  <a:pt x="2981" y="492"/>
                </a:cubicBezTo>
                <a:cubicBezTo>
                  <a:pt x="2981" y="492"/>
                  <a:pt x="2981" y="492"/>
                  <a:pt x="2981" y="492"/>
                </a:cubicBezTo>
                <a:cubicBezTo>
                  <a:pt x="2981" y="492"/>
                  <a:pt x="2981" y="492"/>
                  <a:pt x="2981" y="493"/>
                </a:cubicBezTo>
                <a:cubicBezTo>
                  <a:pt x="2981" y="494"/>
                  <a:pt x="2978" y="496"/>
                  <a:pt x="2978" y="498"/>
                </a:cubicBezTo>
                <a:cubicBezTo>
                  <a:pt x="2978" y="500"/>
                  <a:pt x="2980" y="502"/>
                  <a:pt x="2981" y="502"/>
                </a:cubicBezTo>
                <a:cubicBezTo>
                  <a:pt x="2981" y="502"/>
                  <a:pt x="2981" y="502"/>
                  <a:pt x="2981" y="502"/>
                </a:cubicBezTo>
                <a:cubicBezTo>
                  <a:pt x="2981" y="502"/>
                  <a:pt x="2981" y="503"/>
                  <a:pt x="2981" y="503"/>
                </a:cubicBezTo>
                <a:cubicBezTo>
                  <a:pt x="2980" y="503"/>
                  <a:pt x="2979" y="504"/>
                  <a:pt x="2979" y="506"/>
                </a:cubicBezTo>
                <a:cubicBezTo>
                  <a:pt x="2979" y="507"/>
                  <a:pt x="2980" y="508"/>
                  <a:pt x="2981" y="508"/>
                </a:cubicBezTo>
                <a:cubicBezTo>
                  <a:pt x="2981" y="508"/>
                  <a:pt x="2981" y="509"/>
                  <a:pt x="2981" y="509"/>
                </a:cubicBezTo>
                <a:cubicBezTo>
                  <a:pt x="2980" y="509"/>
                  <a:pt x="2979" y="510"/>
                  <a:pt x="2979" y="511"/>
                </a:cubicBezTo>
                <a:cubicBezTo>
                  <a:pt x="2978" y="512"/>
                  <a:pt x="2978" y="513"/>
                  <a:pt x="2977" y="513"/>
                </a:cubicBezTo>
                <a:cubicBezTo>
                  <a:pt x="2977" y="514"/>
                  <a:pt x="2975" y="514"/>
                  <a:pt x="2976" y="516"/>
                </a:cubicBezTo>
                <a:cubicBezTo>
                  <a:pt x="2976" y="516"/>
                  <a:pt x="2976" y="516"/>
                  <a:pt x="2976" y="516"/>
                </a:cubicBezTo>
                <a:cubicBezTo>
                  <a:pt x="2974" y="517"/>
                  <a:pt x="2971" y="520"/>
                  <a:pt x="2970" y="521"/>
                </a:cubicBezTo>
                <a:cubicBezTo>
                  <a:pt x="2969" y="523"/>
                  <a:pt x="2967" y="526"/>
                  <a:pt x="2963" y="525"/>
                </a:cubicBezTo>
                <a:cubicBezTo>
                  <a:pt x="2962" y="526"/>
                  <a:pt x="2962" y="527"/>
                  <a:pt x="2962" y="527"/>
                </a:cubicBezTo>
                <a:cubicBezTo>
                  <a:pt x="2961" y="527"/>
                  <a:pt x="2959" y="527"/>
                  <a:pt x="2959" y="527"/>
                </a:cubicBezTo>
                <a:cubicBezTo>
                  <a:pt x="2958" y="527"/>
                  <a:pt x="2959" y="528"/>
                  <a:pt x="2959" y="529"/>
                </a:cubicBezTo>
                <a:cubicBezTo>
                  <a:pt x="2958" y="529"/>
                  <a:pt x="2957" y="529"/>
                  <a:pt x="2956" y="529"/>
                </a:cubicBezTo>
                <a:cubicBezTo>
                  <a:pt x="2956" y="530"/>
                  <a:pt x="2957" y="530"/>
                  <a:pt x="2957" y="530"/>
                </a:cubicBezTo>
                <a:cubicBezTo>
                  <a:pt x="2956" y="531"/>
                  <a:pt x="2956" y="531"/>
                  <a:pt x="2955" y="530"/>
                </a:cubicBezTo>
                <a:cubicBezTo>
                  <a:pt x="2955" y="531"/>
                  <a:pt x="2956" y="532"/>
                  <a:pt x="2956" y="532"/>
                </a:cubicBezTo>
                <a:cubicBezTo>
                  <a:pt x="2956" y="533"/>
                  <a:pt x="2955" y="533"/>
                  <a:pt x="2955" y="532"/>
                </a:cubicBezTo>
                <a:cubicBezTo>
                  <a:pt x="2955" y="533"/>
                  <a:pt x="2955" y="533"/>
                  <a:pt x="2955" y="534"/>
                </a:cubicBezTo>
                <a:cubicBezTo>
                  <a:pt x="2945" y="539"/>
                  <a:pt x="2936" y="547"/>
                  <a:pt x="2929" y="556"/>
                </a:cubicBezTo>
                <a:cubicBezTo>
                  <a:pt x="2923" y="567"/>
                  <a:pt x="2919" y="579"/>
                  <a:pt x="2919" y="592"/>
                </a:cubicBezTo>
                <a:cubicBezTo>
                  <a:pt x="2919" y="596"/>
                  <a:pt x="2920" y="600"/>
                  <a:pt x="2920" y="603"/>
                </a:cubicBezTo>
                <a:cubicBezTo>
                  <a:pt x="2920" y="619"/>
                  <a:pt x="2920" y="619"/>
                  <a:pt x="2920" y="619"/>
                </a:cubicBezTo>
                <a:cubicBezTo>
                  <a:pt x="2919" y="615"/>
                  <a:pt x="2917" y="612"/>
                  <a:pt x="2913" y="610"/>
                </a:cubicBezTo>
                <a:cubicBezTo>
                  <a:pt x="2912" y="609"/>
                  <a:pt x="2910" y="608"/>
                  <a:pt x="2909" y="607"/>
                </a:cubicBezTo>
                <a:cubicBezTo>
                  <a:pt x="2908" y="606"/>
                  <a:pt x="2906" y="605"/>
                  <a:pt x="2903" y="604"/>
                </a:cubicBezTo>
                <a:cubicBezTo>
                  <a:pt x="2903" y="604"/>
                  <a:pt x="2903" y="604"/>
                  <a:pt x="2903" y="604"/>
                </a:cubicBezTo>
                <a:cubicBezTo>
                  <a:pt x="2903" y="603"/>
                  <a:pt x="2902" y="603"/>
                  <a:pt x="2901" y="603"/>
                </a:cubicBezTo>
                <a:cubicBezTo>
                  <a:pt x="2901" y="603"/>
                  <a:pt x="2900" y="603"/>
                  <a:pt x="2900" y="603"/>
                </a:cubicBezTo>
                <a:cubicBezTo>
                  <a:pt x="2899" y="603"/>
                  <a:pt x="2899" y="604"/>
                  <a:pt x="2899" y="604"/>
                </a:cubicBezTo>
                <a:cubicBezTo>
                  <a:pt x="2899" y="604"/>
                  <a:pt x="2899" y="604"/>
                  <a:pt x="2899" y="604"/>
                </a:cubicBezTo>
                <a:cubicBezTo>
                  <a:pt x="2896" y="605"/>
                  <a:pt x="2894" y="606"/>
                  <a:pt x="2893" y="608"/>
                </a:cubicBezTo>
                <a:cubicBezTo>
                  <a:pt x="2892" y="608"/>
                  <a:pt x="2891" y="609"/>
                  <a:pt x="2890" y="610"/>
                </a:cubicBezTo>
                <a:cubicBezTo>
                  <a:pt x="2885" y="613"/>
                  <a:pt x="2882" y="617"/>
                  <a:pt x="2881" y="623"/>
                </a:cubicBezTo>
                <a:cubicBezTo>
                  <a:pt x="2879" y="624"/>
                  <a:pt x="2879" y="624"/>
                  <a:pt x="2879" y="624"/>
                </a:cubicBezTo>
                <a:cubicBezTo>
                  <a:pt x="2879" y="628"/>
                  <a:pt x="2879" y="628"/>
                  <a:pt x="2879" y="628"/>
                </a:cubicBezTo>
                <a:cubicBezTo>
                  <a:pt x="2877" y="630"/>
                  <a:pt x="2877" y="630"/>
                  <a:pt x="2877" y="630"/>
                </a:cubicBezTo>
                <a:cubicBezTo>
                  <a:pt x="2872" y="633"/>
                  <a:pt x="2872" y="633"/>
                  <a:pt x="2872" y="633"/>
                </a:cubicBezTo>
                <a:cubicBezTo>
                  <a:pt x="2872" y="633"/>
                  <a:pt x="2872" y="633"/>
                  <a:pt x="2872" y="633"/>
                </a:cubicBezTo>
                <a:cubicBezTo>
                  <a:pt x="2872" y="633"/>
                  <a:pt x="2871" y="633"/>
                  <a:pt x="2871" y="633"/>
                </a:cubicBezTo>
                <a:cubicBezTo>
                  <a:pt x="2871" y="633"/>
                  <a:pt x="2871" y="633"/>
                  <a:pt x="2871" y="633"/>
                </a:cubicBezTo>
                <a:cubicBezTo>
                  <a:pt x="2871" y="632"/>
                  <a:pt x="2870" y="631"/>
                  <a:pt x="2869" y="631"/>
                </a:cubicBezTo>
                <a:cubicBezTo>
                  <a:pt x="2869" y="630"/>
                  <a:pt x="2869" y="630"/>
                  <a:pt x="2869" y="630"/>
                </a:cubicBezTo>
                <a:cubicBezTo>
                  <a:pt x="2869" y="630"/>
                  <a:pt x="2869" y="630"/>
                  <a:pt x="2869" y="630"/>
                </a:cubicBezTo>
                <a:cubicBezTo>
                  <a:pt x="2869" y="630"/>
                  <a:pt x="2869" y="630"/>
                  <a:pt x="2869" y="630"/>
                </a:cubicBezTo>
                <a:cubicBezTo>
                  <a:pt x="2870" y="630"/>
                  <a:pt x="2870" y="629"/>
                  <a:pt x="2870" y="629"/>
                </a:cubicBezTo>
                <a:cubicBezTo>
                  <a:pt x="2870" y="629"/>
                  <a:pt x="2870" y="629"/>
                  <a:pt x="2869" y="629"/>
                </a:cubicBezTo>
                <a:cubicBezTo>
                  <a:pt x="2869" y="629"/>
                  <a:pt x="2869" y="629"/>
                  <a:pt x="2869" y="629"/>
                </a:cubicBezTo>
                <a:cubicBezTo>
                  <a:pt x="2869" y="628"/>
                  <a:pt x="2869" y="628"/>
                  <a:pt x="2869" y="628"/>
                </a:cubicBezTo>
                <a:cubicBezTo>
                  <a:pt x="2869" y="628"/>
                  <a:pt x="2870" y="628"/>
                  <a:pt x="2870" y="628"/>
                </a:cubicBezTo>
                <a:cubicBezTo>
                  <a:pt x="2870" y="628"/>
                  <a:pt x="2869" y="628"/>
                  <a:pt x="2869" y="628"/>
                </a:cubicBezTo>
                <a:cubicBezTo>
                  <a:pt x="2869" y="628"/>
                  <a:pt x="2869" y="627"/>
                  <a:pt x="2869" y="627"/>
                </a:cubicBezTo>
                <a:cubicBezTo>
                  <a:pt x="2869" y="627"/>
                  <a:pt x="2869" y="627"/>
                  <a:pt x="2869" y="627"/>
                </a:cubicBezTo>
                <a:cubicBezTo>
                  <a:pt x="2869" y="627"/>
                  <a:pt x="2869" y="627"/>
                  <a:pt x="2869" y="627"/>
                </a:cubicBezTo>
                <a:cubicBezTo>
                  <a:pt x="2869" y="627"/>
                  <a:pt x="2869" y="625"/>
                  <a:pt x="2869" y="625"/>
                </a:cubicBezTo>
                <a:cubicBezTo>
                  <a:pt x="2869" y="625"/>
                  <a:pt x="2869" y="627"/>
                  <a:pt x="2869" y="627"/>
                </a:cubicBezTo>
                <a:cubicBezTo>
                  <a:pt x="2869" y="627"/>
                  <a:pt x="2869" y="627"/>
                  <a:pt x="2869" y="627"/>
                </a:cubicBezTo>
                <a:cubicBezTo>
                  <a:pt x="2869" y="627"/>
                  <a:pt x="2869" y="627"/>
                  <a:pt x="2869" y="627"/>
                </a:cubicBezTo>
                <a:cubicBezTo>
                  <a:pt x="2869" y="627"/>
                  <a:pt x="2869" y="628"/>
                  <a:pt x="2869" y="628"/>
                </a:cubicBezTo>
                <a:cubicBezTo>
                  <a:pt x="2869" y="628"/>
                  <a:pt x="2868" y="628"/>
                  <a:pt x="2868" y="628"/>
                </a:cubicBezTo>
                <a:cubicBezTo>
                  <a:pt x="2868" y="628"/>
                  <a:pt x="2869" y="628"/>
                  <a:pt x="2869" y="628"/>
                </a:cubicBezTo>
                <a:cubicBezTo>
                  <a:pt x="2869" y="628"/>
                  <a:pt x="2869" y="628"/>
                  <a:pt x="2869" y="629"/>
                </a:cubicBezTo>
                <a:cubicBezTo>
                  <a:pt x="2869" y="629"/>
                  <a:pt x="2869" y="629"/>
                  <a:pt x="2869" y="629"/>
                </a:cubicBezTo>
                <a:cubicBezTo>
                  <a:pt x="2869" y="629"/>
                  <a:pt x="2868" y="629"/>
                  <a:pt x="2868" y="629"/>
                </a:cubicBezTo>
                <a:cubicBezTo>
                  <a:pt x="2868" y="629"/>
                  <a:pt x="2869" y="630"/>
                  <a:pt x="2869" y="630"/>
                </a:cubicBezTo>
                <a:cubicBezTo>
                  <a:pt x="2869" y="630"/>
                  <a:pt x="2869" y="630"/>
                  <a:pt x="2869" y="630"/>
                </a:cubicBezTo>
                <a:cubicBezTo>
                  <a:pt x="2869" y="630"/>
                  <a:pt x="2869" y="630"/>
                  <a:pt x="2869" y="630"/>
                </a:cubicBezTo>
                <a:cubicBezTo>
                  <a:pt x="2869" y="630"/>
                  <a:pt x="2869" y="631"/>
                  <a:pt x="2869" y="631"/>
                </a:cubicBezTo>
                <a:cubicBezTo>
                  <a:pt x="2868" y="631"/>
                  <a:pt x="2867" y="632"/>
                  <a:pt x="2867" y="633"/>
                </a:cubicBezTo>
                <a:cubicBezTo>
                  <a:pt x="2867" y="633"/>
                  <a:pt x="2867" y="633"/>
                  <a:pt x="2867" y="633"/>
                </a:cubicBezTo>
                <a:cubicBezTo>
                  <a:pt x="2866" y="633"/>
                  <a:pt x="2866" y="633"/>
                  <a:pt x="2866" y="633"/>
                </a:cubicBezTo>
                <a:cubicBezTo>
                  <a:pt x="2866" y="634"/>
                  <a:pt x="2867" y="633"/>
                  <a:pt x="2867" y="635"/>
                </a:cubicBezTo>
                <a:cubicBezTo>
                  <a:pt x="2867" y="636"/>
                  <a:pt x="2867" y="636"/>
                  <a:pt x="2868" y="637"/>
                </a:cubicBezTo>
                <a:cubicBezTo>
                  <a:pt x="2867" y="637"/>
                  <a:pt x="2867" y="637"/>
                  <a:pt x="2867" y="637"/>
                </a:cubicBezTo>
                <a:cubicBezTo>
                  <a:pt x="2867" y="637"/>
                  <a:pt x="2867" y="638"/>
                  <a:pt x="2868" y="638"/>
                </a:cubicBezTo>
                <a:cubicBezTo>
                  <a:pt x="2868" y="654"/>
                  <a:pt x="2868" y="654"/>
                  <a:pt x="2868" y="654"/>
                </a:cubicBezTo>
                <a:cubicBezTo>
                  <a:pt x="2863" y="655"/>
                  <a:pt x="2863" y="655"/>
                  <a:pt x="2863" y="655"/>
                </a:cubicBezTo>
                <a:cubicBezTo>
                  <a:pt x="2862" y="653"/>
                  <a:pt x="2862" y="653"/>
                  <a:pt x="2862" y="653"/>
                </a:cubicBezTo>
                <a:cubicBezTo>
                  <a:pt x="2862" y="647"/>
                  <a:pt x="2862" y="647"/>
                  <a:pt x="2862" y="647"/>
                </a:cubicBezTo>
                <a:cubicBezTo>
                  <a:pt x="2862" y="647"/>
                  <a:pt x="2862" y="647"/>
                  <a:pt x="2862" y="647"/>
                </a:cubicBezTo>
                <a:cubicBezTo>
                  <a:pt x="2862" y="647"/>
                  <a:pt x="2862" y="647"/>
                  <a:pt x="2861" y="646"/>
                </a:cubicBezTo>
                <a:cubicBezTo>
                  <a:pt x="2862" y="646"/>
                  <a:pt x="2862" y="646"/>
                  <a:pt x="2862" y="646"/>
                </a:cubicBezTo>
                <a:cubicBezTo>
                  <a:pt x="2862" y="644"/>
                  <a:pt x="2863" y="645"/>
                  <a:pt x="2863" y="644"/>
                </a:cubicBezTo>
                <a:cubicBezTo>
                  <a:pt x="2863" y="644"/>
                  <a:pt x="2863" y="644"/>
                  <a:pt x="2862" y="644"/>
                </a:cubicBezTo>
                <a:cubicBezTo>
                  <a:pt x="2862" y="644"/>
                  <a:pt x="2862" y="644"/>
                  <a:pt x="2862" y="643"/>
                </a:cubicBezTo>
                <a:cubicBezTo>
                  <a:pt x="2862" y="643"/>
                  <a:pt x="2861" y="642"/>
                  <a:pt x="2861" y="642"/>
                </a:cubicBezTo>
                <a:cubicBezTo>
                  <a:pt x="2861" y="642"/>
                  <a:pt x="2861" y="642"/>
                  <a:pt x="2861" y="642"/>
                </a:cubicBezTo>
                <a:cubicBezTo>
                  <a:pt x="2861" y="642"/>
                  <a:pt x="2861" y="642"/>
                  <a:pt x="2861" y="641"/>
                </a:cubicBezTo>
                <a:cubicBezTo>
                  <a:pt x="2861" y="641"/>
                  <a:pt x="2861" y="641"/>
                  <a:pt x="2861" y="641"/>
                </a:cubicBezTo>
                <a:cubicBezTo>
                  <a:pt x="2861" y="641"/>
                  <a:pt x="2861" y="641"/>
                  <a:pt x="2861" y="641"/>
                </a:cubicBezTo>
                <a:cubicBezTo>
                  <a:pt x="2861" y="641"/>
                  <a:pt x="2861" y="641"/>
                  <a:pt x="2861" y="641"/>
                </a:cubicBezTo>
                <a:cubicBezTo>
                  <a:pt x="2861" y="641"/>
                  <a:pt x="2861" y="641"/>
                  <a:pt x="2861" y="640"/>
                </a:cubicBezTo>
                <a:cubicBezTo>
                  <a:pt x="2861" y="640"/>
                  <a:pt x="2861" y="640"/>
                  <a:pt x="2861" y="640"/>
                </a:cubicBezTo>
                <a:cubicBezTo>
                  <a:pt x="2861" y="640"/>
                  <a:pt x="2861" y="640"/>
                  <a:pt x="2861" y="640"/>
                </a:cubicBezTo>
                <a:cubicBezTo>
                  <a:pt x="2861" y="640"/>
                  <a:pt x="2861" y="640"/>
                  <a:pt x="2861" y="640"/>
                </a:cubicBezTo>
                <a:cubicBezTo>
                  <a:pt x="2861" y="640"/>
                  <a:pt x="2861" y="640"/>
                  <a:pt x="2861" y="640"/>
                </a:cubicBezTo>
                <a:cubicBezTo>
                  <a:pt x="2861" y="639"/>
                  <a:pt x="2861" y="639"/>
                  <a:pt x="2861" y="639"/>
                </a:cubicBezTo>
                <a:cubicBezTo>
                  <a:pt x="2861" y="639"/>
                  <a:pt x="2861" y="639"/>
                  <a:pt x="2861" y="639"/>
                </a:cubicBezTo>
                <a:cubicBezTo>
                  <a:pt x="2861" y="639"/>
                  <a:pt x="2860" y="638"/>
                  <a:pt x="2860" y="638"/>
                </a:cubicBezTo>
                <a:cubicBezTo>
                  <a:pt x="2860" y="638"/>
                  <a:pt x="2860" y="639"/>
                  <a:pt x="2860" y="639"/>
                </a:cubicBezTo>
                <a:cubicBezTo>
                  <a:pt x="2860" y="639"/>
                  <a:pt x="2860" y="639"/>
                  <a:pt x="2860" y="639"/>
                </a:cubicBezTo>
                <a:cubicBezTo>
                  <a:pt x="2860" y="639"/>
                  <a:pt x="2860" y="639"/>
                  <a:pt x="2860" y="640"/>
                </a:cubicBezTo>
                <a:cubicBezTo>
                  <a:pt x="2860" y="640"/>
                  <a:pt x="2860" y="640"/>
                  <a:pt x="2860" y="640"/>
                </a:cubicBezTo>
                <a:cubicBezTo>
                  <a:pt x="2860" y="640"/>
                  <a:pt x="2860" y="640"/>
                  <a:pt x="2860" y="640"/>
                </a:cubicBezTo>
                <a:cubicBezTo>
                  <a:pt x="2860" y="640"/>
                  <a:pt x="2860" y="640"/>
                  <a:pt x="2860" y="640"/>
                </a:cubicBezTo>
                <a:cubicBezTo>
                  <a:pt x="2860" y="640"/>
                  <a:pt x="2860" y="640"/>
                  <a:pt x="2860" y="640"/>
                </a:cubicBezTo>
                <a:cubicBezTo>
                  <a:pt x="2860" y="641"/>
                  <a:pt x="2860" y="641"/>
                  <a:pt x="2860" y="641"/>
                </a:cubicBezTo>
                <a:cubicBezTo>
                  <a:pt x="2860" y="641"/>
                  <a:pt x="2860" y="641"/>
                  <a:pt x="2860" y="641"/>
                </a:cubicBezTo>
                <a:cubicBezTo>
                  <a:pt x="2860" y="641"/>
                  <a:pt x="2860" y="641"/>
                  <a:pt x="2860" y="641"/>
                </a:cubicBezTo>
                <a:cubicBezTo>
                  <a:pt x="2860" y="641"/>
                  <a:pt x="2860" y="641"/>
                  <a:pt x="2860" y="641"/>
                </a:cubicBezTo>
                <a:cubicBezTo>
                  <a:pt x="2860" y="642"/>
                  <a:pt x="2860" y="642"/>
                  <a:pt x="2860" y="642"/>
                </a:cubicBezTo>
                <a:cubicBezTo>
                  <a:pt x="2860" y="642"/>
                  <a:pt x="2860" y="642"/>
                  <a:pt x="2860" y="642"/>
                </a:cubicBezTo>
                <a:cubicBezTo>
                  <a:pt x="2859" y="642"/>
                  <a:pt x="2859" y="643"/>
                  <a:pt x="2859" y="644"/>
                </a:cubicBezTo>
                <a:cubicBezTo>
                  <a:pt x="2859" y="644"/>
                  <a:pt x="2859" y="644"/>
                  <a:pt x="2859" y="644"/>
                </a:cubicBezTo>
                <a:cubicBezTo>
                  <a:pt x="2858" y="644"/>
                  <a:pt x="2858" y="644"/>
                  <a:pt x="2858" y="644"/>
                </a:cubicBezTo>
                <a:cubicBezTo>
                  <a:pt x="2858" y="645"/>
                  <a:pt x="2859" y="644"/>
                  <a:pt x="2859" y="646"/>
                </a:cubicBezTo>
                <a:cubicBezTo>
                  <a:pt x="2859" y="646"/>
                  <a:pt x="2859" y="646"/>
                  <a:pt x="2859" y="646"/>
                </a:cubicBezTo>
                <a:cubicBezTo>
                  <a:pt x="2859" y="647"/>
                  <a:pt x="2859" y="647"/>
                  <a:pt x="2859" y="647"/>
                </a:cubicBezTo>
                <a:cubicBezTo>
                  <a:pt x="2859" y="647"/>
                  <a:pt x="2859" y="647"/>
                  <a:pt x="2859" y="647"/>
                </a:cubicBezTo>
                <a:cubicBezTo>
                  <a:pt x="2859" y="650"/>
                  <a:pt x="2859" y="650"/>
                  <a:pt x="2859" y="650"/>
                </a:cubicBezTo>
                <a:cubicBezTo>
                  <a:pt x="2856" y="646"/>
                  <a:pt x="2856" y="646"/>
                  <a:pt x="2856" y="646"/>
                </a:cubicBezTo>
                <a:cubicBezTo>
                  <a:pt x="2854" y="643"/>
                  <a:pt x="2854" y="643"/>
                  <a:pt x="2854" y="643"/>
                </a:cubicBezTo>
                <a:cubicBezTo>
                  <a:pt x="2847" y="644"/>
                  <a:pt x="2847" y="644"/>
                  <a:pt x="2847" y="644"/>
                </a:cubicBezTo>
                <a:cubicBezTo>
                  <a:pt x="2847" y="629"/>
                  <a:pt x="2847" y="629"/>
                  <a:pt x="2847" y="629"/>
                </a:cubicBezTo>
                <a:cubicBezTo>
                  <a:pt x="2848" y="629"/>
                  <a:pt x="2848" y="629"/>
                  <a:pt x="2848" y="629"/>
                </a:cubicBezTo>
                <a:cubicBezTo>
                  <a:pt x="2848" y="629"/>
                  <a:pt x="2847" y="628"/>
                  <a:pt x="2847" y="628"/>
                </a:cubicBezTo>
                <a:cubicBezTo>
                  <a:pt x="2847" y="628"/>
                  <a:pt x="2848" y="628"/>
                  <a:pt x="2848" y="627"/>
                </a:cubicBezTo>
                <a:cubicBezTo>
                  <a:pt x="2848" y="625"/>
                  <a:pt x="2849" y="626"/>
                  <a:pt x="2849" y="625"/>
                </a:cubicBezTo>
                <a:cubicBezTo>
                  <a:pt x="2849" y="625"/>
                  <a:pt x="2849" y="625"/>
                  <a:pt x="2848" y="625"/>
                </a:cubicBezTo>
                <a:cubicBezTo>
                  <a:pt x="2848" y="624"/>
                  <a:pt x="2848" y="624"/>
                  <a:pt x="2848" y="624"/>
                </a:cubicBezTo>
                <a:cubicBezTo>
                  <a:pt x="2848" y="623"/>
                  <a:pt x="2847" y="623"/>
                  <a:pt x="2846" y="622"/>
                </a:cubicBezTo>
                <a:cubicBezTo>
                  <a:pt x="2846" y="622"/>
                  <a:pt x="2846" y="622"/>
                  <a:pt x="2846" y="622"/>
                </a:cubicBezTo>
                <a:cubicBezTo>
                  <a:pt x="2846" y="622"/>
                  <a:pt x="2846" y="622"/>
                  <a:pt x="2846" y="622"/>
                </a:cubicBezTo>
                <a:cubicBezTo>
                  <a:pt x="2846" y="622"/>
                  <a:pt x="2846" y="621"/>
                  <a:pt x="2846" y="621"/>
                </a:cubicBezTo>
                <a:cubicBezTo>
                  <a:pt x="2846" y="621"/>
                  <a:pt x="2846" y="621"/>
                  <a:pt x="2846" y="621"/>
                </a:cubicBezTo>
                <a:cubicBezTo>
                  <a:pt x="2846" y="621"/>
                  <a:pt x="2846" y="621"/>
                  <a:pt x="2846" y="621"/>
                </a:cubicBezTo>
                <a:cubicBezTo>
                  <a:pt x="2846" y="621"/>
                  <a:pt x="2846" y="620"/>
                  <a:pt x="2846" y="620"/>
                </a:cubicBezTo>
                <a:cubicBezTo>
                  <a:pt x="2846" y="620"/>
                  <a:pt x="2846" y="620"/>
                  <a:pt x="2846" y="620"/>
                </a:cubicBezTo>
                <a:cubicBezTo>
                  <a:pt x="2846" y="620"/>
                  <a:pt x="2846" y="620"/>
                  <a:pt x="2846" y="620"/>
                </a:cubicBezTo>
                <a:cubicBezTo>
                  <a:pt x="2846" y="620"/>
                  <a:pt x="2846" y="619"/>
                  <a:pt x="2846" y="619"/>
                </a:cubicBezTo>
                <a:cubicBezTo>
                  <a:pt x="2846" y="619"/>
                  <a:pt x="2846" y="619"/>
                  <a:pt x="2846" y="619"/>
                </a:cubicBezTo>
                <a:cubicBezTo>
                  <a:pt x="2846" y="619"/>
                  <a:pt x="2846" y="619"/>
                  <a:pt x="2846" y="619"/>
                </a:cubicBezTo>
                <a:cubicBezTo>
                  <a:pt x="2846" y="619"/>
                  <a:pt x="2846" y="619"/>
                  <a:pt x="2846" y="619"/>
                </a:cubicBezTo>
                <a:cubicBezTo>
                  <a:pt x="2846" y="618"/>
                  <a:pt x="2846" y="617"/>
                  <a:pt x="2846" y="617"/>
                </a:cubicBezTo>
                <a:cubicBezTo>
                  <a:pt x="2845" y="617"/>
                  <a:pt x="2845" y="618"/>
                  <a:pt x="2845" y="619"/>
                </a:cubicBezTo>
                <a:cubicBezTo>
                  <a:pt x="2845" y="619"/>
                  <a:pt x="2845" y="619"/>
                  <a:pt x="2845" y="619"/>
                </a:cubicBezTo>
                <a:cubicBezTo>
                  <a:pt x="2845" y="619"/>
                  <a:pt x="2845" y="619"/>
                  <a:pt x="2845" y="619"/>
                </a:cubicBezTo>
                <a:cubicBezTo>
                  <a:pt x="2845" y="619"/>
                  <a:pt x="2845" y="619"/>
                  <a:pt x="2846" y="619"/>
                </a:cubicBezTo>
                <a:cubicBezTo>
                  <a:pt x="2845" y="619"/>
                  <a:pt x="2845" y="620"/>
                  <a:pt x="2845" y="620"/>
                </a:cubicBezTo>
                <a:cubicBezTo>
                  <a:pt x="2845" y="620"/>
                  <a:pt x="2845" y="620"/>
                  <a:pt x="2845" y="620"/>
                </a:cubicBezTo>
                <a:cubicBezTo>
                  <a:pt x="2845" y="620"/>
                  <a:pt x="2845" y="620"/>
                  <a:pt x="2845" y="620"/>
                </a:cubicBezTo>
                <a:cubicBezTo>
                  <a:pt x="2845" y="620"/>
                  <a:pt x="2845" y="621"/>
                  <a:pt x="2845" y="621"/>
                </a:cubicBezTo>
                <a:cubicBezTo>
                  <a:pt x="2845" y="621"/>
                  <a:pt x="2845" y="621"/>
                  <a:pt x="2845" y="621"/>
                </a:cubicBezTo>
                <a:cubicBezTo>
                  <a:pt x="2845" y="621"/>
                  <a:pt x="2845" y="621"/>
                  <a:pt x="2845" y="621"/>
                </a:cubicBezTo>
                <a:cubicBezTo>
                  <a:pt x="2845" y="621"/>
                  <a:pt x="2845" y="622"/>
                  <a:pt x="2845" y="622"/>
                </a:cubicBezTo>
                <a:cubicBezTo>
                  <a:pt x="2845" y="622"/>
                  <a:pt x="2845" y="622"/>
                  <a:pt x="2846" y="622"/>
                </a:cubicBezTo>
                <a:cubicBezTo>
                  <a:pt x="2845" y="622"/>
                  <a:pt x="2845" y="622"/>
                  <a:pt x="2845" y="622"/>
                </a:cubicBezTo>
                <a:cubicBezTo>
                  <a:pt x="2844" y="623"/>
                  <a:pt x="2844" y="623"/>
                  <a:pt x="2844" y="624"/>
                </a:cubicBezTo>
                <a:cubicBezTo>
                  <a:pt x="2844" y="624"/>
                  <a:pt x="2844" y="625"/>
                  <a:pt x="2844" y="625"/>
                </a:cubicBezTo>
                <a:cubicBezTo>
                  <a:pt x="2843" y="625"/>
                  <a:pt x="2842" y="625"/>
                  <a:pt x="2842" y="625"/>
                </a:cubicBezTo>
                <a:cubicBezTo>
                  <a:pt x="2842" y="626"/>
                  <a:pt x="2844" y="625"/>
                  <a:pt x="2844" y="627"/>
                </a:cubicBezTo>
                <a:cubicBezTo>
                  <a:pt x="2844" y="628"/>
                  <a:pt x="2844" y="628"/>
                  <a:pt x="2845" y="628"/>
                </a:cubicBezTo>
                <a:cubicBezTo>
                  <a:pt x="2844" y="628"/>
                  <a:pt x="2844" y="629"/>
                  <a:pt x="2844" y="629"/>
                </a:cubicBezTo>
                <a:cubicBezTo>
                  <a:pt x="2844" y="629"/>
                  <a:pt x="2844" y="629"/>
                  <a:pt x="2844" y="629"/>
                </a:cubicBezTo>
                <a:cubicBezTo>
                  <a:pt x="2844" y="659"/>
                  <a:pt x="2844" y="659"/>
                  <a:pt x="2844" y="659"/>
                </a:cubicBezTo>
                <a:cubicBezTo>
                  <a:pt x="2840" y="660"/>
                  <a:pt x="2840" y="660"/>
                  <a:pt x="2840" y="660"/>
                </a:cubicBezTo>
                <a:cubicBezTo>
                  <a:pt x="2839" y="644"/>
                  <a:pt x="2839" y="644"/>
                  <a:pt x="2839" y="644"/>
                </a:cubicBezTo>
                <a:cubicBezTo>
                  <a:pt x="2840" y="644"/>
                  <a:pt x="2840" y="644"/>
                  <a:pt x="2840" y="644"/>
                </a:cubicBezTo>
                <a:cubicBezTo>
                  <a:pt x="2840" y="644"/>
                  <a:pt x="2840" y="643"/>
                  <a:pt x="2839" y="643"/>
                </a:cubicBezTo>
                <a:cubicBezTo>
                  <a:pt x="2840" y="643"/>
                  <a:pt x="2840" y="643"/>
                  <a:pt x="2840" y="642"/>
                </a:cubicBezTo>
                <a:cubicBezTo>
                  <a:pt x="2840" y="640"/>
                  <a:pt x="2841" y="641"/>
                  <a:pt x="2841" y="640"/>
                </a:cubicBezTo>
                <a:cubicBezTo>
                  <a:pt x="2841" y="640"/>
                  <a:pt x="2841" y="640"/>
                  <a:pt x="2840" y="639"/>
                </a:cubicBezTo>
                <a:cubicBezTo>
                  <a:pt x="2840" y="639"/>
                  <a:pt x="2840" y="639"/>
                  <a:pt x="2840" y="639"/>
                </a:cubicBezTo>
                <a:cubicBezTo>
                  <a:pt x="2840" y="638"/>
                  <a:pt x="2839" y="638"/>
                  <a:pt x="2838" y="637"/>
                </a:cubicBezTo>
                <a:cubicBezTo>
                  <a:pt x="2838" y="637"/>
                  <a:pt x="2838" y="637"/>
                  <a:pt x="2838" y="637"/>
                </a:cubicBezTo>
                <a:cubicBezTo>
                  <a:pt x="2838" y="637"/>
                  <a:pt x="2838" y="637"/>
                  <a:pt x="2838" y="637"/>
                </a:cubicBezTo>
                <a:cubicBezTo>
                  <a:pt x="2838" y="636"/>
                  <a:pt x="2838" y="636"/>
                  <a:pt x="2838" y="636"/>
                </a:cubicBezTo>
                <a:cubicBezTo>
                  <a:pt x="2838" y="636"/>
                  <a:pt x="2839" y="636"/>
                  <a:pt x="2839" y="636"/>
                </a:cubicBezTo>
                <a:cubicBezTo>
                  <a:pt x="2839" y="636"/>
                  <a:pt x="2838" y="636"/>
                  <a:pt x="2838" y="636"/>
                </a:cubicBezTo>
                <a:cubicBezTo>
                  <a:pt x="2838" y="635"/>
                  <a:pt x="2838" y="635"/>
                  <a:pt x="2838" y="635"/>
                </a:cubicBezTo>
                <a:cubicBezTo>
                  <a:pt x="2838" y="635"/>
                  <a:pt x="2838" y="635"/>
                  <a:pt x="2838" y="635"/>
                </a:cubicBezTo>
                <a:cubicBezTo>
                  <a:pt x="2838" y="635"/>
                  <a:pt x="2838" y="635"/>
                  <a:pt x="2838" y="635"/>
                </a:cubicBezTo>
                <a:cubicBezTo>
                  <a:pt x="2838" y="634"/>
                  <a:pt x="2838" y="634"/>
                  <a:pt x="2838" y="634"/>
                </a:cubicBezTo>
                <a:cubicBezTo>
                  <a:pt x="2838" y="634"/>
                  <a:pt x="2838" y="634"/>
                  <a:pt x="2838" y="634"/>
                </a:cubicBezTo>
                <a:cubicBezTo>
                  <a:pt x="2838" y="634"/>
                  <a:pt x="2838" y="634"/>
                  <a:pt x="2838" y="634"/>
                </a:cubicBezTo>
                <a:cubicBezTo>
                  <a:pt x="2838" y="634"/>
                  <a:pt x="2838" y="634"/>
                  <a:pt x="2838" y="633"/>
                </a:cubicBezTo>
                <a:cubicBezTo>
                  <a:pt x="2838" y="633"/>
                  <a:pt x="2838" y="632"/>
                  <a:pt x="2838" y="632"/>
                </a:cubicBezTo>
                <a:cubicBezTo>
                  <a:pt x="2838" y="632"/>
                  <a:pt x="2838" y="633"/>
                  <a:pt x="2838" y="633"/>
                </a:cubicBezTo>
                <a:cubicBezTo>
                  <a:pt x="2838" y="634"/>
                  <a:pt x="2838" y="634"/>
                  <a:pt x="2838" y="634"/>
                </a:cubicBezTo>
                <a:cubicBezTo>
                  <a:pt x="2838" y="634"/>
                  <a:pt x="2838" y="634"/>
                  <a:pt x="2838" y="634"/>
                </a:cubicBezTo>
                <a:cubicBezTo>
                  <a:pt x="2838" y="634"/>
                  <a:pt x="2838" y="634"/>
                  <a:pt x="2838" y="634"/>
                </a:cubicBezTo>
                <a:cubicBezTo>
                  <a:pt x="2837" y="634"/>
                  <a:pt x="2837" y="634"/>
                  <a:pt x="2837" y="635"/>
                </a:cubicBezTo>
                <a:cubicBezTo>
                  <a:pt x="2837" y="635"/>
                  <a:pt x="2837" y="635"/>
                  <a:pt x="2838" y="635"/>
                </a:cubicBezTo>
                <a:cubicBezTo>
                  <a:pt x="2838" y="635"/>
                  <a:pt x="2838" y="635"/>
                  <a:pt x="2838" y="635"/>
                </a:cubicBezTo>
                <a:cubicBezTo>
                  <a:pt x="2837" y="635"/>
                  <a:pt x="2838" y="635"/>
                  <a:pt x="2838" y="636"/>
                </a:cubicBezTo>
                <a:cubicBezTo>
                  <a:pt x="2837" y="636"/>
                  <a:pt x="2837" y="636"/>
                  <a:pt x="2837" y="636"/>
                </a:cubicBezTo>
                <a:cubicBezTo>
                  <a:pt x="2837" y="636"/>
                  <a:pt x="2837" y="636"/>
                  <a:pt x="2838" y="636"/>
                </a:cubicBezTo>
                <a:cubicBezTo>
                  <a:pt x="2838" y="636"/>
                  <a:pt x="2838" y="636"/>
                  <a:pt x="2838" y="637"/>
                </a:cubicBezTo>
                <a:cubicBezTo>
                  <a:pt x="2838" y="637"/>
                  <a:pt x="2838" y="637"/>
                  <a:pt x="2838" y="637"/>
                </a:cubicBezTo>
                <a:cubicBezTo>
                  <a:pt x="2838" y="637"/>
                  <a:pt x="2838" y="637"/>
                  <a:pt x="2838" y="637"/>
                </a:cubicBezTo>
                <a:cubicBezTo>
                  <a:pt x="2837" y="638"/>
                  <a:pt x="2836" y="638"/>
                  <a:pt x="2836" y="639"/>
                </a:cubicBezTo>
                <a:cubicBezTo>
                  <a:pt x="2836" y="639"/>
                  <a:pt x="2836" y="639"/>
                  <a:pt x="2836" y="639"/>
                </a:cubicBezTo>
                <a:cubicBezTo>
                  <a:pt x="2835" y="640"/>
                  <a:pt x="2834" y="640"/>
                  <a:pt x="2834" y="640"/>
                </a:cubicBezTo>
                <a:cubicBezTo>
                  <a:pt x="2834" y="641"/>
                  <a:pt x="2836" y="640"/>
                  <a:pt x="2836" y="642"/>
                </a:cubicBezTo>
                <a:cubicBezTo>
                  <a:pt x="2836" y="643"/>
                  <a:pt x="2836" y="643"/>
                  <a:pt x="2837" y="643"/>
                </a:cubicBezTo>
                <a:cubicBezTo>
                  <a:pt x="2836" y="643"/>
                  <a:pt x="2836" y="644"/>
                  <a:pt x="2836" y="644"/>
                </a:cubicBezTo>
                <a:cubicBezTo>
                  <a:pt x="2836" y="644"/>
                  <a:pt x="2836" y="644"/>
                  <a:pt x="2836" y="644"/>
                </a:cubicBezTo>
                <a:cubicBezTo>
                  <a:pt x="2837" y="661"/>
                  <a:pt x="2837" y="661"/>
                  <a:pt x="2837" y="661"/>
                </a:cubicBezTo>
                <a:cubicBezTo>
                  <a:pt x="2837" y="661"/>
                  <a:pt x="2837" y="661"/>
                  <a:pt x="2837" y="661"/>
                </a:cubicBezTo>
                <a:cubicBezTo>
                  <a:pt x="2837" y="768"/>
                  <a:pt x="2837" y="768"/>
                  <a:pt x="2837" y="768"/>
                </a:cubicBezTo>
                <a:cubicBezTo>
                  <a:pt x="2823" y="768"/>
                  <a:pt x="2823" y="768"/>
                  <a:pt x="2823" y="768"/>
                </a:cubicBezTo>
                <a:cubicBezTo>
                  <a:pt x="2822" y="747"/>
                  <a:pt x="2822" y="747"/>
                  <a:pt x="2822" y="747"/>
                </a:cubicBezTo>
                <a:cubicBezTo>
                  <a:pt x="2826" y="745"/>
                  <a:pt x="2826" y="745"/>
                  <a:pt x="2826" y="745"/>
                </a:cubicBezTo>
                <a:cubicBezTo>
                  <a:pt x="2826" y="743"/>
                  <a:pt x="2826" y="743"/>
                  <a:pt x="2826" y="743"/>
                </a:cubicBezTo>
                <a:cubicBezTo>
                  <a:pt x="2826" y="742"/>
                  <a:pt x="2826" y="742"/>
                  <a:pt x="2826" y="742"/>
                </a:cubicBezTo>
                <a:cubicBezTo>
                  <a:pt x="2826" y="742"/>
                  <a:pt x="2826" y="742"/>
                  <a:pt x="2826" y="742"/>
                </a:cubicBezTo>
                <a:cubicBezTo>
                  <a:pt x="2826" y="741"/>
                  <a:pt x="2824" y="740"/>
                  <a:pt x="2822" y="740"/>
                </a:cubicBezTo>
                <a:cubicBezTo>
                  <a:pt x="2821" y="709"/>
                  <a:pt x="2821" y="709"/>
                  <a:pt x="2821" y="709"/>
                </a:cubicBezTo>
                <a:cubicBezTo>
                  <a:pt x="2824" y="706"/>
                  <a:pt x="2824" y="706"/>
                  <a:pt x="2824" y="706"/>
                </a:cubicBezTo>
                <a:cubicBezTo>
                  <a:pt x="2824" y="704"/>
                  <a:pt x="2824" y="704"/>
                  <a:pt x="2824" y="704"/>
                </a:cubicBezTo>
                <a:cubicBezTo>
                  <a:pt x="2824" y="704"/>
                  <a:pt x="2824" y="704"/>
                  <a:pt x="2824" y="704"/>
                </a:cubicBezTo>
                <a:cubicBezTo>
                  <a:pt x="2824" y="703"/>
                  <a:pt x="2823" y="702"/>
                  <a:pt x="2821" y="701"/>
                </a:cubicBezTo>
                <a:cubicBezTo>
                  <a:pt x="2820" y="666"/>
                  <a:pt x="2820" y="666"/>
                  <a:pt x="2820" y="666"/>
                </a:cubicBezTo>
                <a:cubicBezTo>
                  <a:pt x="2823" y="663"/>
                  <a:pt x="2823" y="663"/>
                  <a:pt x="2823" y="663"/>
                </a:cubicBezTo>
                <a:cubicBezTo>
                  <a:pt x="2823" y="661"/>
                  <a:pt x="2823" y="661"/>
                  <a:pt x="2823" y="661"/>
                </a:cubicBezTo>
                <a:cubicBezTo>
                  <a:pt x="2823" y="661"/>
                  <a:pt x="2823" y="661"/>
                  <a:pt x="2823" y="661"/>
                </a:cubicBezTo>
                <a:cubicBezTo>
                  <a:pt x="2823" y="661"/>
                  <a:pt x="2823" y="661"/>
                  <a:pt x="2823" y="661"/>
                </a:cubicBezTo>
                <a:cubicBezTo>
                  <a:pt x="2823" y="660"/>
                  <a:pt x="2822" y="659"/>
                  <a:pt x="2819" y="658"/>
                </a:cubicBezTo>
                <a:cubicBezTo>
                  <a:pt x="2819" y="650"/>
                  <a:pt x="2819" y="650"/>
                  <a:pt x="2819" y="650"/>
                </a:cubicBezTo>
                <a:cubicBezTo>
                  <a:pt x="2821" y="649"/>
                  <a:pt x="2821" y="649"/>
                  <a:pt x="2821" y="649"/>
                </a:cubicBezTo>
                <a:cubicBezTo>
                  <a:pt x="2824" y="647"/>
                  <a:pt x="2824" y="647"/>
                  <a:pt x="2824" y="647"/>
                </a:cubicBezTo>
                <a:cubicBezTo>
                  <a:pt x="2820" y="645"/>
                  <a:pt x="2820" y="645"/>
                  <a:pt x="2820" y="645"/>
                </a:cubicBezTo>
                <a:cubicBezTo>
                  <a:pt x="2820" y="643"/>
                  <a:pt x="2820" y="643"/>
                  <a:pt x="2820" y="643"/>
                </a:cubicBezTo>
                <a:cubicBezTo>
                  <a:pt x="2819" y="643"/>
                  <a:pt x="2819" y="643"/>
                  <a:pt x="2819" y="643"/>
                </a:cubicBezTo>
                <a:cubicBezTo>
                  <a:pt x="2819" y="643"/>
                  <a:pt x="2819" y="643"/>
                  <a:pt x="2819" y="643"/>
                </a:cubicBezTo>
                <a:cubicBezTo>
                  <a:pt x="2819" y="643"/>
                  <a:pt x="2819" y="642"/>
                  <a:pt x="2819" y="641"/>
                </a:cubicBezTo>
                <a:cubicBezTo>
                  <a:pt x="2818" y="640"/>
                  <a:pt x="2818" y="639"/>
                  <a:pt x="2817" y="639"/>
                </a:cubicBezTo>
                <a:cubicBezTo>
                  <a:pt x="2816" y="638"/>
                  <a:pt x="2815" y="638"/>
                  <a:pt x="2815" y="637"/>
                </a:cubicBezTo>
                <a:cubicBezTo>
                  <a:pt x="2814" y="637"/>
                  <a:pt x="2814" y="636"/>
                  <a:pt x="2813" y="636"/>
                </a:cubicBezTo>
                <a:cubicBezTo>
                  <a:pt x="2813" y="636"/>
                  <a:pt x="2813" y="636"/>
                  <a:pt x="2813" y="636"/>
                </a:cubicBezTo>
                <a:cubicBezTo>
                  <a:pt x="2813" y="636"/>
                  <a:pt x="2812" y="635"/>
                  <a:pt x="2812" y="635"/>
                </a:cubicBezTo>
                <a:cubicBezTo>
                  <a:pt x="2812" y="636"/>
                  <a:pt x="2812" y="636"/>
                  <a:pt x="2812" y="636"/>
                </a:cubicBezTo>
                <a:cubicBezTo>
                  <a:pt x="2812" y="636"/>
                  <a:pt x="2811" y="636"/>
                  <a:pt x="2811" y="636"/>
                </a:cubicBezTo>
                <a:cubicBezTo>
                  <a:pt x="2811" y="636"/>
                  <a:pt x="2811" y="636"/>
                  <a:pt x="2811" y="636"/>
                </a:cubicBezTo>
                <a:cubicBezTo>
                  <a:pt x="2810" y="636"/>
                  <a:pt x="2810" y="637"/>
                  <a:pt x="2809" y="637"/>
                </a:cubicBezTo>
                <a:cubicBezTo>
                  <a:pt x="2809" y="637"/>
                  <a:pt x="2809" y="637"/>
                  <a:pt x="2809" y="637"/>
                </a:cubicBezTo>
                <a:cubicBezTo>
                  <a:pt x="2809" y="638"/>
                  <a:pt x="2809" y="638"/>
                  <a:pt x="2809" y="638"/>
                </a:cubicBezTo>
                <a:cubicBezTo>
                  <a:pt x="2807" y="639"/>
                  <a:pt x="2805" y="641"/>
                  <a:pt x="2805" y="643"/>
                </a:cubicBezTo>
                <a:cubicBezTo>
                  <a:pt x="2805" y="644"/>
                  <a:pt x="2805" y="644"/>
                  <a:pt x="2805" y="644"/>
                </a:cubicBezTo>
                <a:cubicBezTo>
                  <a:pt x="2805" y="645"/>
                  <a:pt x="2805" y="645"/>
                  <a:pt x="2805" y="645"/>
                </a:cubicBezTo>
                <a:cubicBezTo>
                  <a:pt x="2801" y="647"/>
                  <a:pt x="2801" y="647"/>
                  <a:pt x="2801" y="647"/>
                </a:cubicBezTo>
                <a:cubicBezTo>
                  <a:pt x="2803" y="649"/>
                  <a:pt x="2803" y="649"/>
                  <a:pt x="2803" y="649"/>
                </a:cubicBezTo>
                <a:cubicBezTo>
                  <a:pt x="2805" y="650"/>
                  <a:pt x="2805" y="650"/>
                  <a:pt x="2805" y="650"/>
                </a:cubicBezTo>
                <a:cubicBezTo>
                  <a:pt x="2805" y="658"/>
                  <a:pt x="2805" y="658"/>
                  <a:pt x="2805" y="658"/>
                </a:cubicBezTo>
                <a:cubicBezTo>
                  <a:pt x="2803" y="659"/>
                  <a:pt x="2801" y="660"/>
                  <a:pt x="2801" y="661"/>
                </a:cubicBezTo>
                <a:cubicBezTo>
                  <a:pt x="2801" y="664"/>
                  <a:pt x="2801" y="664"/>
                  <a:pt x="2801" y="664"/>
                </a:cubicBezTo>
                <a:cubicBezTo>
                  <a:pt x="2805" y="666"/>
                  <a:pt x="2805" y="666"/>
                  <a:pt x="2805" y="666"/>
                </a:cubicBezTo>
                <a:cubicBezTo>
                  <a:pt x="2805" y="668"/>
                  <a:pt x="2805" y="668"/>
                  <a:pt x="2805" y="668"/>
                </a:cubicBezTo>
                <a:cubicBezTo>
                  <a:pt x="2805" y="676"/>
                  <a:pt x="2805" y="676"/>
                  <a:pt x="2805" y="676"/>
                </a:cubicBezTo>
                <a:cubicBezTo>
                  <a:pt x="2804" y="698"/>
                  <a:pt x="2804" y="698"/>
                  <a:pt x="2804" y="698"/>
                </a:cubicBezTo>
                <a:cubicBezTo>
                  <a:pt x="2804" y="702"/>
                  <a:pt x="2804" y="702"/>
                  <a:pt x="2804" y="702"/>
                </a:cubicBezTo>
                <a:cubicBezTo>
                  <a:pt x="2804" y="702"/>
                  <a:pt x="2804" y="702"/>
                  <a:pt x="2804" y="702"/>
                </a:cubicBezTo>
                <a:cubicBezTo>
                  <a:pt x="2803" y="702"/>
                  <a:pt x="2802" y="703"/>
                  <a:pt x="2801" y="703"/>
                </a:cubicBezTo>
                <a:cubicBezTo>
                  <a:pt x="2801" y="704"/>
                  <a:pt x="2801" y="704"/>
                  <a:pt x="2801" y="704"/>
                </a:cubicBezTo>
                <a:cubicBezTo>
                  <a:pt x="2801" y="707"/>
                  <a:pt x="2801" y="707"/>
                  <a:pt x="2801" y="707"/>
                </a:cubicBezTo>
                <a:cubicBezTo>
                  <a:pt x="2801" y="707"/>
                  <a:pt x="2801" y="707"/>
                  <a:pt x="2801" y="707"/>
                </a:cubicBezTo>
                <a:cubicBezTo>
                  <a:pt x="2803" y="708"/>
                  <a:pt x="2803" y="708"/>
                  <a:pt x="2803" y="708"/>
                </a:cubicBezTo>
                <a:cubicBezTo>
                  <a:pt x="2804" y="709"/>
                  <a:pt x="2804" y="709"/>
                  <a:pt x="2804" y="709"/>
                </a:cubicBezTo>
                <a:cubicBezTo>
                  <a:pt x="2803" y="740"/>
                  <a:pt x="2803" y="740"/>
                  <a:pt x="2803" y="740"/>
                </a:cubicBezTo>
                <a:cubicBezTo>
                  <a:pt x="2801" y="741"/>
                  <a:pt x="2800" y="742"/>
                  <a:pt x="2800" y="743"/>
                </a:cubicBezTo>
                <a:cubicBezTo>
                  <a:pt x="2800" y="745"/>
                  <a:pt x="2800" y="745"/>
                  <a:pt x="2800" y="745"/>
                </a:cubicBezTo>
                <a:cubicBezTo>
                  <a:pt x="2803" y="748"/>
                  <a:pt x="2803" y="748"/>
                  <a:pt x="2803" y="748"/>
                </a:cubicBezTo>
                <a:cubicBezTo>
                  <a:pt x="2803" y="748"/>
                  <a:pt x="2803" y="748"/>
                  <a:pt x="2803" y="748"/>
                </a:cubicBezTo>
                <a:cubicBezTo>
                  <a:pt x="2803" y="768"/>
                  <a:pt x="2803" y="768"/>
                  <a:pt x="2803" y="768"/>
                </a:cubicBezTo>
                <a:cubicBezTo>
                  <a:pt x="2801" y="768"/>
                  <a:pt x="2801" y="768"/>
                  <a:pt x="2801" y="768"/>
                </a:cubicBezTo>
                <a:cubicBezTo>
                  <a:pt x="2796" y="768"/>
                  <a:pt x="2796" y="768"/>
                  <a:pt x="2796" y="768"/>
                </a:cubicBezTo>
                <a:cubicBezTo>
                  <a:pt x="2793" y="768"/>
                  <a:pt x="2793" y="768"/>
                  <a:pt x="2793" y="768"/>
                </a:cubicBezTo>
                <a:cubicBezTo>
                  <a:pt x="2792" y="768"/>
                  <a:pt x="2792" y="768"/>
                  <a:pt x="2792" y="768"/>
                </a:cubicBezTo>
                <a:cubicBezTo>
                  <a:pt x="2723" y="769"/>
                  <a:pt x="2723" y="769"/>
                  <a:pt x="2723" y="769"/>
                </a:cubicBezTo>
                <a:cubicBezTo>
                  <a:pt x="2721" y="715"/>
                  <a:pt x="2721" y="715"/>
                  <a:pt x="2721" y="715"/>
                </a:cubicBezTo>
                <a:cubicBezTo>
                  <a:pt x="2727" y="710"/>
                  <a:pt x="2727" y="710"/>
                  <a:pt x="2727" y="710"/>
                </a:cubicBezTo>
                <a:cubicBezTo>
                  <a:pt x="2727" y="707"/>
                  <a:pt x="2727" y="707"/>
                  <a:pt x="2727" y="707"/>
                </a:cubicBezTo>
                <a:cubicBezTo>
                  <a:pt x="2727" y="706"/>
                  <a:pt x="2727" y="706"/>
                  <a:pt x="2727" y="706"/>
                </a:cubicBezTo>
                <a:cubicBezTo>
                  <a:pt x="2727" y="704"/>
                  <a:pt x="2724" y="703"/>
                  <a:pt x="2721" y="702"/>
                </a:cubicBezTo>
                <a:cubicBezTo>
                  <a:pt x="2719" y="652"/>
                  <a:pt x="2719" y="652"/>
                  <a:pt x="2719" y="652"/>
                </a:cubicBezTo>
                <a:cubicBezTo>
                  <a:pt x="2724" y="648"/>
                  <a:pt x="2724" y="648"/>
                  <a:pt x="2724" y="648"/>
                </a:cubicBezTo>
                <a:cubicBezTo>
                  <a:pt x="2724" y="644"/>
                  <a:pt x="2724" y="644"/>
                  <a:pt x="2724" y="644"/>
                </a:cubicBezTo>
                <a:cubicBezTo>
                  <a:pt x="2724" y="644"/>
                  <a:pt x="2724" y="644"/>
                  <a:pt x="2724" y="644"/>
                </a:cubicBezTo>
                <a:cubicBezTo>
                  <a:pt x="2724" y="642"/>
                  <a:pt x="2722" y="641"/>
                  <a:pt x="2719" y="640"/>
                </a:cubicBezTo>
                <a:cubicBezTo>
                  <a:pt x="2717" y="583"/>
                  <a:pt x="2717" y="583"/>
                  <a:pt x="2717" y="583"/>
                </a:cubicBezTo>
                <a:cubicBezTo>
                  <a:pt x="2723" y="578"/>
                  <a:pt x="2723" y="578"/>
                  <a:pt x="2723" y="578"/>
                </a:cubicBezTo>
                <a:cubicBezTo>
                  <a:pt x="2723" y="574"/>
                  <a:pt x="2723" y="574"/>
                  <a:pt x="2723" y="574"/>
                </a:cubicBezTo>
                <a:cubicBezTo>
                  <a:pt x="2723" y="574"/>
                  <a:pt x="2723" y="574"/>
                  <a:pt x="2723" y="574"/>
                </a:cubicBezTo>
                <a:cubicBezTo>
                  <a:pt x="2723" y="574"/>
                  <a:pt x="2723" y="574"/>
                  <a:pt x="2723" y="574"/>
                </a:cubicBezTo>
                <a:cubicBezTo>
                  <a:pt x="2722" y="572"/>
                  <a:pt x="2720" y="571"/>
                  <a:pt x="2717" y="569"/>
                </a:cubicBezTo>
                <a:cubicBezTo>
                  <a:pt x="2716" y="556"/>
                  <a:pt x="2716" y="556"/>
                  <a:pt x="2716" y="556"/>
                </a:cubicBezTo>
                <a:cubicBezTo>
                  <a:pt x="2719" y="555"/>
                  <a:pt x="2719" y="555"/>
                  <a:pt x="2719" y="555"/>
                </a:cubicBezTo>
                <a:cubicBezTo>
                  <a:pt x="2723" y="551"/>
                  <a:pt x="2723" y="551"/>
                  <a:pt x="2723" y="551"/>
                </a:cubicBezTo>
                <a:cubicBezTo>
                  <a:pt x="2717" y="549"/>
                  <a:pt x="2717" y="549"/>
                  <a:pt x="2717" y="549"/>
                </a:cubicBezTo>
                <a:cubicBezTo>
                  <a:pt x="2717" y="546"/>
                  <a:pt x="2717" y="546"/>
                  <a:pt x="2717" y="546"/>
                </a:cubicBezTo>
                <a:cubicBezTo>
                  <a:pt x="2716" y="545"/>
                  <a:pt x="2716" y="545"/>
                  <a:pt x="2716" y="545"/>
                </a:cubicBezTo>
                <a:cubicBezTo>
                  <a:pt x="2716" y="545"/>
                  <a:pt x="2716" y="545"/>
                  <a:pt x="2716" y="545"/>
                </a:cubicBezTo>
                <a:cubicBezTo>
                  <a:pt x="2716" y="544"/>
                  <a:pt x="2716" y="543"/>
                  <a:pt x="2715" y="542"/>
                </a:cubicBezTo>
                <a:cubicBezTo>
                  <a:pt x="2715" y="540"/>
                  <a:pt x="2714" y="539"/>
                  <a:pt x="2712" y="538"/>
                </a:cubicBezTo>
                <a:cubicBezTo>
                  <a:pt x="2711" y="537"/>
                  <a:pt x="2710" y="536"/>
                  <a:pt x="2709" y="536"/>
                </a:cubicBezTo>
                <a:cubicBezTo>
                  <a:pt x="2709" y="535"/>
                  <a:pt x="2707" y="534"/>
                  <a:pt x="2706" y="534"/>
                </a:cubicBezTo>
                <a:cubicBezTo>
                  <a:pt x="2706" y="534"/>
                  <a:pt x="2706" y="534"/>
                  <a:pt x="2706" y="534"/>
                </a:cubicBezTo>
                <a:cubicBezTo>
                  <a:pt x="2706" y="533"/>
                  <a:pt x="2705" y="533"/>
                  <a:pt x="2705" y="533"/>
                </a:cubicBezTo>
                <a:cubicBezTo>
                  <a:pt x="2705" y="533"/>
                  <a:pt x="2705" y="532"/>
                  <a:pt x="2705" y="532"/>
                </a:cubicBezTo>
                <a:cubicBezTo>
                  <a:pt x="2705" y="532"/>
                  <a:pt x="2705" y="532"/>
                  <a:pt x="2705" y="532"/>
                </a:cubicBezTo>
                <a:cubicBezTo>
                  <a:pt x="2705" y="532"/>
                  <a:pt x="2706" y="531"/>
                  <a:pt x="2706" y="531"/>
                </a:cubicBezTo>
                <a:cubicBezTo>
                  <a:pt x="2706" y="530"/>
                  <a:pt x="2706" y="530"/>
                  <a:pt x="2705" y="530"/>
                </a:cubicBezTo>
                <a:cubicBezTo>
                  <a:pt x="2705" y="530"/>
                  <a:pt x="2705" y="530"/>
                  <a:pt x="2705" y="530"/>
                </a:cubicBezTo>
                <a:cubicBezTo>
                  <a:pt x="2704" y="530"/>
                  <a:pt x="2703" y="530"/>
                  <a:pt x="2703" y="531"/>
                </a:cubicBezTo>
                <a:cubicBezTo>
                  <a:pt x="2703" y="531"/>
                  <a:pt x="2704" y="532"/>
                  <a:pt x="2705" y="532"/>
                </a:cubicBezTo>
                <a:cubicBezTo>
                  <a:pt x="2704" y="532"/>
                  <a:pt x="2704" y="532"/>
                  <a:pt x="2704" y="532"/>
                </a:cubicBezTo>
                <a:cubicBezTo>
                  <a:pt x="2704" y="532"/>
                  <a:pt x="2704" y="533"/>
                  <a:pt x="2705" y="533"/>
                </a:cubicBezTo>
                <a:cubicBezTo>
                  <a:pt x="2705" y="533"/>
                  <a:pt x="2705" y="533"/>
                  <a:pt x="2705" y="533"/>
                </a:cubicBezTo>
                <a:cubicBezTo>
                  <a:pt x="2705" y="533"/>
                  <a:pt x="2705" y="533"/>
                  <a:pt x="2705" y="533"/>
                </a:cubicBezTo>
                <a:cubicBezTo>
                  <a:pt x="2704" y="533"/>
                  <a:pt x="2704" y="533"/>
                  <a:pt x="2704" y="534"/>
                </a:cubicBezTo>
                <a:cubicBezTo>
                  <a:pt x="2704" y="534"/>
                  <a:pt x="2704" y="534"/>
                  <a:pt x="2704" y="534"/>
                </a:cubicBezTo>
                <a:cubicBezTo>
                  <a:pt x="2702" y="534"/>
                  <a:pt x="2701" y="535"/>
                  <a:pt x="2700" y="536"/>
                </a:cubicBezTo>
                <a:cubicBezTo>
                  <a:pt x="2700" y="536"/>
                  <a:pt x="2700" y="536"/>
                  <a:pt x="2700" y="536"/>
                </a:cubicBezTo>
                <a:cubicBezTo>
                  <a:pt x="2700" y="536"/>
                  <a:pt x="2699" y="536"/>
                  <a:pt x="2699" y="537"/>
                </a:cubicBezTo>
                <a:cubicBezTo>
                  <a:pt x="2696" y="538"/>
                  <a:pt x="2694" y="542"/>
                  <a:pt x="2694" y="545"/>
                </a:cubicBezTo>
                <a:cubicBezTo>
                  <a:pt x="2692" y="546"/>
                  <a:pt x="2692" y="546"/>
                  <a:pt x="2692" y="546"/>
                </a:cubicBezTo>
                <a:cubicBezTo>
                  <a:pt x="2692" y="549"/>
                  <a:pt x="2692" y="549"/>
                  <a:pt x="2692" y="549"/>
                </a:cubicBezTo>
                <a:cubicBezTo>
                  <a:pt x="2686" y="551"/>
                  <a:pt x="2686" y="551"/>
                  <a:pt x="2686" y="551"/>
                </a:cubicBezTo>
                <a:cubicBezTo>
                  <a:pt x="2691" y="555"/>
                  <a:pt x="2691" y="555"/>
                  <a:pt x="2691" y="555"/>
                </a:cubicBezTo>
                <a:cubicBezTo>
                  <a:pt x="2694" y="556"/>
                  <a:pt x="2694" y="556"/>
                  <a:pt x="2694" y="556"/>
                </a:cubicBezTo>
                <a:cubicBezTo>
                  <a:pt x="2693" y="570"/>
                  <a:pt x="2693" y="570"/>
                  <a:pt x="2693" y="570"/>
                </a:cubicBezTo>
                <a:cubicBezTo>
                  <a:pt x="2689" y="571"/>
                  <a:pt x="2687" y="573"/>
                  <a:pt x="2687" y="575"/>
                </a:cubicBezTo>
                <a:cubicBezTo>
                  <a:pt x="2687" y="578"/>
                  <a:pt x="2687" y="578"/>
                  <a:pt x="2687" y="578"/>
                </a:cubicBezTo>
                <a:cubicBezTo>
                  <a:pt x="2693" y="583"/>
                  <a:pt x="2693" y="583"/>
                  <a:pt x="2693" y="583"/>
                </a:cubicBezTo>
                <a:cubicBezTo>
                  <a:pt x="2693" y="585"/>
                  <a:pt x="2693" y="585"/>
                  <a:pt x="2693" y="585"/>
                </a:cubicBezTo>
                <a:cubicBezTo>
                  <a:pt x="2693" y="599"/>
                  <a:pt x="2693" y="599"/>
                  <a:pt x="2693" y="599"/>
                </a:cubicBezTo>
                <a:cubicBezTo>
                  <a:pt x="2692" y="635"/>
                  <a:pt x="2692" y="635"/>
                  <a:pt x="2692" y="635"/>
                </a:cubicBezTo>
                <a:cubicBezTo>
                  <a:pt x="2692" y="640"/>
                  <a:pt x="2692" y="640"/>
                  <a:pt x="2692" y="640"/>
                </a:cubicBezTo>
                <a:cubicBezTo>
                  <a:pt x="2692" y="640"/>
                  <a:pt x="2691" y="640"/>
                  <a:pt x="2691" y="640"/>
                </a:cubicBezTo>
                <a:cubicBezTo>
                  <a:pt x="2689" y="641"/>
                  <a:pt x="2688" y="642"/>
                  <a:pt x="2687" y="643"/>
                </a:cubicBezTo>
                <a:cubicBezTo>
                  <a:pt x="2687" y="643"/>
                  <a:pt x="2687" y="644"/>
                  <a:pt x="2687" y="645"/>
                </a:cubicBezTo>
                <a:cubicBezTo>
                  <a:pt x="2687" y="648"/>
                  <a:pt x="2687" y="648"/>
                  <a:pt x="2687" y="648"/>
                </a:cubicBezTo>
                <a:cubicBezTo>
                  <a:pt x="2687" y="648"/>
                  <a:pt x="2687" y="648"/>
                  <a:pt x="2687" y="648"/>
                </a:cubicBezTo>
                <a:cubicBezTo>
                  <a:pt x="2690" y="651"/>
                  <a:pt x="2690" y="651"/>
                  <a:pt x="2690" y="651"/>
                </a:cubicBezTo>
                <a:cubicBezTo>
                  <a:pt x="2692" y="652"/>
                  <a:pt x="2692" y="652"/>
                  <a:pt x="2692" y="652"/>
                </a:cubicBezTo>
                <a:cubicBezTo>
                  <a:pt x="2691" y="702"/>
                  <a:pt x="2691" y="702"/>
                  <a:pt x="2691" y="702"/>
                </a:cubicBezTo>
                <a:cubicBezTo>
                  <a:pt x="2687" y="704"/>
                  <a:pt x="2684" y="705"/>
                  <a:pt x="2684" y="707"/>
                </a:cubicBezTo>
                <a:cubicBezTo>
                  <a:pt x="2685" y="711"/>
                  <a:pt x="2685" y="711"/>
                  <a:pt x="2685" y="711"/>
                </a:cubicBezTo>
                <a:cubicBezTo>
                  <a:pt x="2690" y="715"/>
                  <a:pt x="2690" y="715"/>
                  <a:pt x="2690" y="715"/>
                </a:cubicBezTo>
                <a:cubicBezTo>
                  <a:pt x="2690" y="715"/>
                  <a:pt x="2690" y="715"/>
                  <a:pt x="2690" y="715"/>
                </a:cubicBezTo>
                <a:cubicBezTo>
                  <a:pt x="2690" y="749"/>
                  <a:pt x="2690" y="749"/>
                  <a:pt x="2690" y="749"/>
                </a:cubicBezTo>
                <a:cubicBezTo>
                  <a:pt x="2689" y="764"/>
                  <a:pt x="2689" y="764"/>
                  <a:pt x="2689" y="764"/>
                </a:cubicBezTo>
                <a:cubicBezTo>
                  <a:pt x="2689" y="769"/>
                  <a:pt x="2689" y="769"/>
                  <a:pt x="2689" y="769"/>
                </a:cubicBezTo>
                <a:cubicBezTo>
                  <a:pt x="2689" y="769"/>
                  <a:pt x="2689" y="769"/>
                  <a:pt x="2689" y="769"/>
                </a:cubicBezTo>
                <a:cubicBezTo>
                  <a:pt x="2687" y="769"/>
                  <a:pt x="2687" y="769"/>
                  <a:pt x="2687" y="769"/>
                </a:cubicBezTo>
                <a:cubicBezTo>
                  <a:pt x="2684" y="769"/>
                  <a:pt x="2684" y="769"/>
                  <a:pt x="2684" y="769"/>
                </a:cubicBezTo>
                <a:cubicBezTo>
                  <a:pt x="2684" y="793"/>
                  <a:pt x="2684" y="793"/>
                  <a:pt x="2684" y="793"/>
                </a:cubicBezTo>
                <a:cubicBezTo>
                  <a:pt x="2684" y="805"/>
                  <a:pt x="2684" y="805"/>
                  <a:pt x="2684" y="805"/>
                </a:cubicBezTo>
                <a:cubicBezTo>
                  <a:pt x="2685" y="867"/>
                  <a:pt x="2685" y="867"/>
                  <a:pt x="2685" y="867"/>
                </a:cubicBezTo>
                <a:cubicBezTo>
                  <a:pt x="2685" y="867"/>
                  <a:pt x="2685" y="867"/>
                  <a:pt x="2685" y="867"/>
                </a:cubicBezTo>
                <a:cubicBezTo>
                  <a:pt x="2685" y="861"/>
                  <a:pt x="2685" y="861"/>
                  <a:pt x="2685" y="861"/>
                </a:cubicBezTo>
                <a:cubicBezTo>
                  <a:pt x="2665" y="861"/>
                  <a:pt x="2665" y="861"/>
                  <a:pt x="2665" y="861"/>
                </a:cubicBezTo>
                <a:cubicBezTo>
                  <a:pt x="2673" y="905"/>
                  <a:pt x="2677" y="950"/>
                  <a:pt x="2665" y="996"/>
                </a:cubicBezTo>
                <a:cubicBezTo>
                  <a:pt x="2657" y="996"/>
                  <a:pt x="2657" y="996"/>
                  <a:pt x="2657" y="996"/>
                </a:cubicBezTo>
                <a:cubicBezTo>
                  <a:pt x="2657" y="940"/>
                  <a:pt x="2657" y="940"/>
                  <a:pt x="2657" y="940"/>
                </a:cubicBezTo>
                <a:cubicBezTo>
                  <a:pt x="2640" y="940"/>
                  <a:pt x="2640" y="940"/>
                  <a:pt x="2640" y="940"/>
                </a:cubicBezTo>
                <a:cubicBezTo>
                  <a:pt x="2640" y="921"/>
                  <a:pt x="2640" y="921"/>
                  <a:pt x="2640" y="921"/>
                </a:cubicBezTo>
                <a:cubicBezTo>
                  <a:pt x="2600" y="921"/>
                  <a:pt x="2600" y="921"/>
                  <a:pt x="2600" y="921"/>
                </a:cubicBezTo>
                <a:cubicBezTo>
                  <a:pt x="2600" y="942"/>
                  <a:pt x="2600" y="942"/>
                  <a:pt x="2600" y="942"/>
                </a:cubicBezTo>
                <a:cubicBezTo>
                  <a:pt x="2583" y="942"/>
                  <a:pt x="2583" y="942"/>
                  <a:pt x="2583" y="942"/>
                </a:cubicBezTo>
                <a:cubicBezTo>
                  <a:pt x="2583" y="925"/>
                  <a:pt x="2583" y="925"/>
                  <a:pt x="2583" y="925"/>
                </a:cubicBezTo>
                <a:cubicBezTo>
                  <a:pt x="2568" y="925"/>
                  <a:pt x="2568" y="925"/>
                  <a:pt x="2568" y="925"/>
                </a:cubicBezTo>
                <a:cubicBezTo>
                  <a:pt x="2568" y="946"/>
                  <a:pt x="2568" y="946"/>
                  <a:pt x="2568" y="946"/>
                </a:cubicBezTo>
                <a:cubicBezTo>
                  <a:pt x="2556" y="946"/>
                  <a:pt x="2556" y="946"/>
                  <a:pt x="2556" y="946"/>
                </a:cubicBezTo>
                <a:cubicBezTo>
                  <a:pt x="2550" y="607"/>
                  <a:pt x="2550" y="607"/>
                  <a:pt x="2550" y="607"/>
                </a:cubicBezTo>
                <a:cubicBezTo>
                  <a:pt x="2550" y="607"/>
                  <a:pt x="2548" y="605"/>
                  <a:pt x="2542" y="600"/>
                </a:cubicBezTo>
                <a:cubicBezTo>
                  <a:pt x="2538" y="596"/>
                  <a:pt x="2531" y="591"/>
                  <a:pt x="2521" y="585"/>
                </a:cubicBezTo>
                <a:cubicBezTo>
                  <a:pt x="2514" y="580"/>
                  <a:pt x="2505" y="575"/>
                  <a:pt x="2495" y="569"/>
                </a:cubicBezTo>
                <a:cubicBezTo>
                  <a:pt x="2492" y="567"/>
                  <a:pt x="2492" y="567"/>
                  <a:pt x="2492" y="567"/>
                </a:cubicBezTo>
                <a:cubicBezTo>
                  <a:pt x="2484" y="563"/>
                  <a:pt x="2475" y="559"/>
                  <a:pt x="2465" y="557"/>
                </a:cubicBezTo>
                <a:cubicBezTo>
                  <a:pt x="2454" y="554"/>
                  <a:pt x="2443" y="552"/>
                  <a:pt x="2431" y="550"/>
                </a:cubicBezTo>
                <a:cubicBezTo>
                  <a:pt x="2418" y="549"/>
                  <a:pt x="2404" y="548"/>
                  <a:pt x="2392" y="548"/>
                </a:cubicBezTo>
                <a:cubicBezTo>
                  <a:pt x="2373" y="548"/>
                  <a:pt x="2357" y="549"/>
                  <a:pt x="2349" y="549"/>
                </a:cubicBezTo>
                <a:cubicBezTo>
                  <a:pt x="2346" y="550"/>
                  <a:pt x="2344" y="550"/>
                  <a:pt x="2344" y="550"/>
                </a:cubicBezTo>
                <a:cubicBezTo>
                  <a:pt x="2339" y="567"/>
                  <a:pt x="2339" y="567"/>
                  <a:pt x="2339" y="567"/>
                </a:cubicBezTo>
                <a:cubicBezTo>
                  <a:pt x="2302" y="568"/>
                  <a:pt x="2302" y="568"/>
                  <a:pt x="2302" y="568"/>
                </a:cubicBezTo>
                <a:cubicBezTo>
                  <a:pt x="2287" y="568"/>
                  <a:pt x="2287" y="568"/>
                  <a:pt x="2287" y="568"/>
                </a:cubicBezTo>
                <a:cubicBezTo>
                  <a:pt x="2274" y="545"/>
                  <a:pt x="2274" y="545"/>
                  <a:pt x="2274" y="545"/>
                </a:cubicBezTo>
                <a:cubicBezTo>
                  <a:pt x="2237" y="545"/>
                  <a:pt x="2237" y="545"/>
                  <a:pt x="2237" y="545"/>
                </a:cubicBezTo>
                <a:cubicBezTo>
                  <a:pt x="2205" y="480"/>
                  <a:pt x="2205" y="480"/>
                  <a:pt x="2205" y="480"/>
                </a:cubicBezTo>
                <a:cubicBezTo>
                  <a:pt x="2168" y="405"/>
                  <a:pt x="2168" y="405"/>
                  <a:pt x="2168" y="405"/>
                </a:cubicBezTo>
                <a:cubicBezTo>
                  <a:pt x="2168" y="405"/>
                  <a:pt x="2166" y="405"/>
                  <a:pt x="2162" y="406"/>
                </a:cubicBezTo>
                <a:cubicBezTo>
                  <a:pt x="2156" y="408"/>
                  <a:pt x="2144" y="412"/>
                  <a:pt x="2124" y="419"/>
                </a:cubicBezTo>
                <a:cubicBezTo>
                  <a:pt x="2117" y="422"/>
                  <a:pt x="2109" y="425"/>
                  <a:pt x="2101" y="428"/>
                </a:cubicBezTo>
                <a:cubicBezTo>
                  <a:pt x="2097" y="430"/>
                  <a:pt x="2093" y="432"/>
                  <a:pt x="2089" y="434"/>
                </a:cubicBezTo>
                <a:cubicBezTo>
                  <a:pt x="2079" y="439"/>
                  <a:pt x="2069" y="446"/>
                  <a:pt x="2059" y="453"/>
                </a:cubicBezTo>
                <a:cubicBezTo>
                  <a:pt x="2050" y="460"/>
                  <a:pt x="2041" y="467"/>
                  <a:pt x="2034" y="474"/>
                </a:cubicBezTo>
                <a:cubicBezTo>
                  <a:pt x="2025" y="482"/>
                  <a:pt x="2018" y="489"/>
                  <a:pt x="2012" y="495"/>
                </a:cubicBezTo>
                <a:cubicBezTo>
                  <a:pt x="2005" y="502"/>
                  <a:pt x="2001" y="507"/>
                  <a:pt x="2001" y="507"/>
                </a:cubicBezTo>
                <a:cubicBezTo>
                  <a:pt x="1995" y="883"/>
                  <a:pt x="1995" y="883"/>
                  <a:pt x="1995" y="883"/>
                </a:cubicBezTo>
                <a:cubicBezTo>
                  <a:pt x="1978" y="883"/>
                  <a:pt x="1978" y="883"/>
                  <a:pt x="1978" y="883"/>
                </a:cubicBezTo>
                <a:cubicBezTo>
                  <a:pt x="1978" y="857"/>
                  <a:pt x="1978" y="857"/>
                  <a:pt x="1978" y="857"/>
                </a:cubicBezTo>
                <a:cubicBezTo>
                  <a:pt x="1871" y="857"/>
                  <a:pt x="1871" y="857"/>
                  <a:pt x="1871" y="857"/>
                </a:cubicBezTo>
                <a:cubicBezTo>
                  <a:pt x="1871" y="923"/>
                  <a:pt x="1871" y="923"/>
                  <a:pt x="1871" y="923"/>
                </a:cubicBezTo>
                <a:cubicBezTo>
                  <a:pt x="1848" y="923"/>
                  <a:pt x="1848" y="923"/>
                  <a:pt x="1848" y="923"/>
                </a:cubicBezTo>
                <a:cubicBezTo>
                  <a:pt x="1848" y="857"/>
                  <a:pt x="1848" y="857"/>
                  <a:pt x="1848" y="857"/>
                </a:cubicBezTo>
                <a:cubicBezTo>
                  <a:pt x="1780" y="857"/>
                  <a:pt x="1780" y="857"/>
                  <a:pt x="1780" y="857"/>
                </a:cubicBezTo>
                <a:cubicBezTo>
                  <a:pt x="1780" y="856"/>
                  <a:pt x="1780" y="856"/>
                  <a:pt x="1780" y="856"/>
                </a:cubicBezTo>
                <a:cubicBezTo>
                  <a:pt x="1802" y="856"/>
                  <a:pt x="1802" y="856"/>
                  <a:pt x="1802" y="856"/>
                </a:cubicBezTo>
                <a:cubicBezTo>
                  <a:pt x="1802" y="843"/>
                  <a:pt x="1801" y="831"/>
                  <a:pt x="1800" y="818"/>
                </a:cubicBezTo>
                <a:cubicBezTo>
                  <a:pt x="1725" y="818"/>
                  <a:pt x="1725" y="818"/>
                  <a:pt x="1725" y="818"/>
                </a:cubicBezTo>
                <a:cubicBezTo>
                  <a:pt x="1725" y="786"/>
                  <a:pt x="1725" y="786"/>
                  <a:pt x="1725" y="786"/>
                </a:cubicBezTo>
                <a:cubicBezTo>
                  <a:pt x="1800" y="786"/>
                  <a:pt x="1800" y="786"/>
                  <a:pt x="1800" y="786"/>
                </a:cubicBezTo>
                <a:cubicBezTo>
                  <a:pt x="1799" y="773"/>
                  <a:pt x="1799" y="773"/>
                  <a:pt x="1799" y="773"/>
                </a:cubicBezTo>
                <a:cubicBezTo>
                  <a:pt x="1775" y="772"/>
                  <a:pt x="1751" y="772"/>
                  <a:pt x="1725" y="771"/>
                </a:cubicBezTo>
                <a:cubicBezTo>
                  <a:pt x="1725" y="766"/>
                  <a:pt x="1725" y="761"/>
                  <a:pt x="1725" y="756"/>
                </a:cubicBezTo>
                <a:cubicBezTo>
                  <a:pt x="1750" y="756"/>
                  <a:pt x="1774" y="757"/>
                  <a:pt x="1798" y="757"/>
                </a:cubicBezTo>
                <a:cubicBezTo>
                  <a:pt x="1798" y="744"/>
                  <a:pt x="1798" y="744"/>
                  <a:pt x="1798" y="744"/>
                </a:cubicBezTo>
                <a:cubicBezTo>
                  <a:pt x="1775" y="743"/>
                  <a:pt x="1752" y="742"/>
                  <a:pt x="1725" y="741"/>
                </a:cubicBezTo>
                <a:cubicBezTo>
                  <a:pt x="1725" y="736"/>
                  <a:pt x="1725" y="731"/>
                  <a:pt x="1725" y="726"/>
                </a:cubicBezTo>
                <a:cubicBezTo>
                  <a:pt x="1750" y="726"/>
                  <a:pt x="1774" y="728"/>
                  <a:pt x="1797" y="729"/>
                </a:cubicBezTo>
                <a:cubicBezTo>
                  <a:pt x="1797" y="716"/>
                  <a:pt x="1797" y="716"/>
                  <a:pt x="1797" y="716"/>
                </a:cubicBezTo>
                <a:cubicBezTo>
                  <a:pt x="1775" y="715"/>
                  <a:pt x="1752" y="712"/>
                  <a:pt x="1725" y="711"/>
                </a:cubicBezTo>
                <a:cubicBezTo>
                  <a:pt x="1725" y="706"/>
                  <a:pt x="1725" y="701"/>
                  <a:pt x="1725" y="696"/>
                </a:cubicBezTo>
                <a:cubicBezTo>
                  <a:pt x="1751" y="697"/>
                  <a:pt x="1774" y="699"/>
                  <a:pt x="1796" y="701"/>
                </a:cubicBezTo>
                <a:cubicBezTo>
                  <a:pt x="1795" y="689"/>
                  <a:pt x="1795" y="689"/>
                  <a:pt x="1795" y="689"/>
                </a:cubicBezTo>
                <a:cubicBezTo>
                  <a:pt x="1775" y="687"/>
                  <a:pt x="1753" y="683"/>
                  <a:pt x="1725" y="682"/>
                </a:cubicBezTo>
                <a:cubicBezTo>
                  <a:pt x="1725" y="677"/>
                  <a:pt x="1725" y="672"/>
                  <a:pt x="1725" y="668"/>
                </a:cubicBezTo>
                <a:cubicBezTo>
                  <a:pt x="1751" y="669"/>
                  <a:pt x="1773" y="672"/>
                  <a:pt x="1795" y="674"/>
                </a:cubicBezTo>
                <a:cubicBezTo>
                  <a:pt x="1795" y="670"/>
                  <a:pt x="1794" y="666"/>
                  <a:pt x="1794" y="662"/>
                </a:cubicBezTo>
                <a:cubicBezTo>
                  <a:pt x="1775" y="660"/>
                  <a:pt x="1754" y="655"/>
                  <a:pt x="1725" y="653"/>
                </a:cubicBezTo>
                <a:cubicBezTo>
                  <a:pt x="1725" y="649"/>
                  <a:pt x="1725" y="644"/>
                  <a:pt x="1725" y="639"/>
                </a:cubicBezTo>
                <a:cubicBezTo>
                  <a:pt x="1751" y="641"/>
                  <a:pt x="1773" y="645"/>
                  <a:pt x="1793" y="648"/>
                </a:cubicBezTo>
                <a:cubicBezTo>
                  <a:pt x="1793" y="644"/>
                  <a:pt x="1793" y="640"/>
                  <a:pt x="1793" y="636"/>
                </a:cubicBezTo>
                <a:cubicBezTo>
                  <a:pt x="1775" y="633"/>
                  <a:pt x="1754" y="628"/>
                  <a:pt x="1725" y="625"/>
                </a:cubicBezTo>
                <a:cubicBezTo>
                  <a:pt x="1725" y="621"/>
                  <a:pt x="1725" y="616"/>
                  <a:pt x="1725" y="612"/>
                </a:cubicBezTo>
                <a:cubicBezTo>
                  <a:pt x="1751" y="613"/>
                  <a:pt x="1773" y="618"/>
                  <a:pt x="1792" y="622"/>
                </a:cubicBezTo>
                <a:cubicBezTo>
                  <a:pt x="1792" y="618"/>
                  <a:pt x="1792" y="614"/>
                  <a:pt x="1791" y="610"/>
                </a:cubicBezTo>
                <a:cubicBezTo>
                  <a:pt x="1775" y="607"/>
                  <a:pt x="1755" y="601"/>
                  <a:pt x="1725" y="598"/>
                </a:cubicBezTo>
                <a:cubicBezTo>
                  <a:pt x="1725" y="594"/>
                  <a:pt x="1725" y="589"/>
                  <a:pt x="1725" y="585"/>
                </a:cubicBezTo>
                <a:cubicBezTo>
                  <a:pt x="1751" y="587"/>
                  <a:pt x="1772" y="592"/>
                  <a:pt x="1791" y="596"/>
                </a:cubicBezTo>
                <a:cubicBezTo>
                  <a:pt x="1790" y="592"/>
                  <a:pt x="1790" y="588"/>
                  <a:pt x="1790" y="584"/>
                </a:cubicBezTo>
                <a:cubicBezTo>
                  <a:pt x="1774" y="581"/>
                  <a:pt x="1755" y="574"/>
                  <a:pt x="1725" y="571"/>
                </a:cubicBezTo>
                <a:cubicBezTo>
                  <a:pt x="1725" y="567"/>
                  <a:pt x="1725" y="563"/>
                  <a:pt x="1725" y="558"/>
                </a:cubicBezTo>
                <a:cubicBezTo>
                  <a:pt x="1751" y="560"/>
                  <a:pt x="1771" y="566"/>
                  <a:pt x="1789" y="571"/>
                </a:cubicBezTo>
                <a:cubicBezTo>
                  <a:pt x="1789" y="567"/>
                  <a:pt x="1788" y="563"/>
                  <a:pt x="1788" y="559"/>
                </a:cubicBezTo>
                <a:cubicBezTo>
                  <a:pt x="1774" y="555"/>
                  <a:pt x="1755" y="548"/>
                  <a:pt x="1725" y="545"/>
                </a:cubicBezTo>
                <a:cubicBezTo>
                  <a:pt x="1725" y="540"/>
                  <a:pt x="1725" y="536"/>
                  <a:pt x="1725" y="532"/>
                </a:cubicBezTo>
                <a:cubicBezTo>
                  <a:pt x="1751" y="534"/>
                  <a:pt x="1770" y="541"/>
                  <a:pt x="1787" y="547"/>
                </a:cubicBezTo>
                <a:cubicBezTo>
                  <a:pt x="1787" y="543"/>
                  <a:pt x="1786" y="539"/>
                  <a:pt x="1786" y="535"/>
                </a:cubicBezTo>
                <a:cubicBezTo>
                  <a:pt x="1773" y="530"/>
                  <a:pt x="1755" y="522"/>
                  <a:pt x="1725" y="519"/>
                </a:cubicBezTo>
                <a:cubicBezTo>
                  <a:pt x="1725" y="515"/>
                  <a:pt x="1725" y="511"/>
                  <a:pt x="1725" y="507"/>
                </a:cubicBezTo>
                <a:cubicBezTo>
                  <a:pt x="1751" y="509"/>
                  <a:pt x="1769" y="516"/>
                  <a:pt x="1785" y="522"/>
                </a:cubicBezTo>
                <a:cubicBezTo>
                  <a:pt x="1784" y="518"/>
                  <a:pt x="1784" y="514"/>
                  <a:pt x="1784" y="510"/>
                </a:cubicBezTo>
                <a:cubicBezTo>
                  <a:pt x="1772" y="504"/>
                  <a:pt x="1754" y="497"/>
                  <a:pt x="1725" y="493"/>
                </a:cubicBezTo>
                <a:cubicBezTo>
                  <a:pt x="1725" y="489"/>
                  <a:pt x="1725" y="485"/>
                  <a:pt x="1725" y="482"/>
                </a:cubicBezTo>
                <a:cubicBezTo>
                  <a:pt x="1750" y="484"/>
                  <a:pt x="1768" y="491"/>
                  <a:pt x="1782" y="498"/>
                </a:cubicBezTo>
                <a:cubicBezTo>
                  <a:pt x="1782" y="494"/>
                  <a:pt x="1782" y="489"/>
                  <a:pt x="1781" y="485"/>
                </a:cubicBezTo>
                <a:cubicBezTo>
                  <a:pt x="1770" y="479"/>
                  <a:pt x="1753" y="472"/>
                  <a:pt x="1725" y="468"/>
                </a:cubicBezTo>
                <a:cubicBezTo>
                  <a:pt x="1725" y="464"/>
                  <a:pt x="1725" y="461"/>
                  <a:pt x="1725" y="457"/>
                </a:cubicBezTo>
                <a:cubicBezTo>
                  <a:pt x="1749" y="460"/>
                  <a:pt x="1766" y="467"/>
                  <a:pt x="1780" y="474"/>
                </a:cubicBezTo>
                <a:cubicBezTo>
                  <a:pt x="1779" y="469"/>
                  <a:pt x="1779" y="465"/>
                  <a:pt x="1778" y="460"/>
                </a:cubicBezTo>
                <a:cubicBezTo>
                  <a:pt x="1768" y="454"/>
                  <a:pt x="1752" y="447"/>
                  <a:pt x="1725" y="443"/>
                </a:cubicBezTo>
                <a:cubicBezTo>
                  <a:pt x="1725" y="433"/>
                  <a:pt x="1725" y="433"/>
                  <a:pt x="1725" y="433"/>
                </a:cubicBezTo>
                <a:cubicBezTo>
                  <a:pt x="1748" y="435"/>
                  <a:pt x="1764" y="442"/>
                  <a:pt x="1777" y="450"/>
                </a:cubicBezTo>
                <a:cubicBezTo>
                  <a:pt x="1775" y="438"/>
                  <a:pt x="1774" y="426"/>
                  <a:pt x="1772" y="414"/>
                </a:cubicBezTo>
                <a:cubicBezTo>
                  <a:pt x="1738" y="390"/>
                  <a:pt x="1733" y="388"/>
                  <a:pt x="1690" y="388"/>
                </a:cubicBezTo>
                <a:cubicBezTo>
                  <a:pt x="1690" y="464"/>
                  <a:pt x="1690" y="464"/>
                  <a:pt x="1690" y="464"/>
                </a:cubicBezTo>
                <a:cubicBezTo>
                  <a:pt x="1689" y="464"/>
                  <a:pt x="1689" y="464"/>
                  <a:pt x="1689" y="464"/>
                </a:cubicBezTo>
                <a:cubicBezTo>
                  <a:pt x="1666" y="464"/>
                  <a:pt x="1666" y="464"/>
                  <a:pt x="1666" y="464"/>
                </a:cubicBezTo>
                <a:cubicBezTo>
                  <a:pt x="1661" y="464"/>
                  <a:pt x="1661" y="464"/>
                  <a:pt x="1661" y="464"/>
                </a:cubicBezTo>
                <a:cubicBezTo>
                  <a:pt x="1658" y="303"/>
                  <a:pt x="1658" y="303"/>
                  <a:pt x="1658" y="303"/>
                </a:cubicBezTo>
                <a:cubicBezTo>
                  <a:pt x="1661" y="303"/>
                  <a:pt x="1661" y="303"/>
                  <a:pt x="1661" y="303"/>
                </a:cubicBezTo>
                <a:cubicBezTo>
                  <a:pt x="1680" y="303"/>
                  <a:pt x="1680" y="303"/>
                  <a:pt x="1680" y="303"/>
                </a:cubicBezTo>
                <a:cubicBezTo>
                  <a:pt x="1680" y="257"/>
                  <a:pt x="1680" y="257"/>
                  <a:pt x="1680" y="257"/>
                </a:cubicBezTo>
                <a:cubicBezTo>
                  <a:pt x="1659" y="257"/>
                  <a:pt x="1659" y="257"/>
                  <a:pt x="1659" y="257"/>
                </a:cubicBezTo>
                <a:cubicBezTo>
                  <a:pt x="1657" y="257"/>
                  <a:pt x="1657" y="257"/>
                  <a:pt x="1657" y="257"/>
                </a:cubicBezTo>
                <a:cubicBezTo>
                  <a:pt x="1654" y="200"/>
                  <a:pt x="1654" y="200"/>
                  <a:pt x="1654" y="200"/>
                </a:cubicBezTo>
                <a:cubicBezTo>
                  <a:pt x="1662" y="197"/>
                  <a:pt x="1668" y="190"/>
                  <a:pt x="1668" y="181"/>
                </a:cubicBezTo>
                <a:cubicBezTo>
                  <a:pt x="1668" y="172"/>
                  <a:pt x="1662" y="164"/>
                  <a:pt x="1654" y="162"/>
                </a:cubicBezTo>
                <a:cubicBezTo>
                  <a:pt x="1651" y="89"/>
                  <a:pt x="1651" y="89"/>
                  <a:pt x="1651" y="89"/>
                </a:cubicBezTo>
                <a:cubicBezTo>
                  <a:pt x="1648" y="0"/>
                  <a:pt x="1648" y="0"/>
                  <a:pt x="1648" y="0"/>
                </a:cubicBezTo>
                <a:cubicBezTo>
                  <a:pt x="1646" y="26"/>
                  <a:pt x="1646" y="26"/>
                  <a:pt x="1646" y="26"/>
                </a:cubicBezTo>
                <a:cubicBezTo>
                  <a:pt x="1644" y="89"/>
                  <a:pt x="1644" y="89"/>
                  <a:pt x="1644" y="89"/>
                </a:cubicBezTo>
                <a:cubicBezTo>
                  <a:pt x="1641" y="162"/>
                  <a:pt x="1641" y="162"/>
                  <a:pt x="1641" y="162"/>
                </a:cubicBezTo>
                <a:cubicBezTo>
                  <a:pt x="1633" y="164"/>
                  <a:pt x="1627" y="172"/>
                  <a:pt x="1627" y="181"/>
                </a:cubicBezTo>
                <a:cubicBezTo>
                  <a:pt x="1627" y="190"/>
                  <a:pt x="1633" y="197"/>
                  <a:pt x="1641" y="200"/>
                </a:cubicBezTo>
                <a:cubicBezTo>
                  <a:pt x="1639" y="257"/>
                  <a:pt x="1639" y="257"/>
                  <a:pt x="1639" y="257"/>
                </a:cubicBezTo>
                <a:cubicBezTo>
                  <a:pt x="1636" y="257"/>
                  <a:pt x="1636" y="257"/>
                  <a:pt x="1636" y="257"/>
                </a:cubicBezTo>
                <a:cubicBezTo>
                  <a:pt x="1606" y="257"/>
                  <a:pt x="1606" y="257"/>
                  <a:pt x="1606" y="257"/>
                </a:cubicBezTo>
                <a:cubicBezTo>
                  <a:pt x="1605" y="257"/>
                  <a:pt x="1605" y="257"/>
                  <a:pt x="1605" y="257"/>
                </a:cubicBezTo>
                <a:cubicBezTo>
                  <a:pt x="1605" y="143"/>
                  <a:pt x="1605" y="143"/>
                  <a:pt x="1605" y="143"/>
                </a:cubicBezTo>
                <a:cubicBezTo>
                  <a:pt x="1550" y="143"/>
                  <a:pt x="1536" y="140"/>
                  <a:pt x="1489" y="187"/>
                </a:cubicBezTo>
                <a:cubicBezTo>
                  <a:pt x="1487" y="202"/>
                  <a:pt x="1486" y="218"/>
                  <a:pt x="1484" y="233"/>
                </a:cubicBezTo>
                <a:cubicBezTo>
                  <a:pt x="1507" y="218"/>
                  <a:pt x="1541" y="201"/>
                  <a:pt x="1582" y="201"/>
                </a:cubicBezTo>
                <a:cubicBezTo>
                  <a:pt x="1582" y="206"/>
                  <a:pt x="1581" y="208"/>
                  <a:pt x="1581" y="213"/>
                </a:cubicBezTo>
                <a:cubicBezTo>
                  <a:pt x="1541" y="212"/>
                  <a:pt x="1506" y="228"/>
                  <a:pt x="1484" y="242"/>
                </a:cubicBezTo>
                <a:cubicBezTo>
                  <a:pt x="1483" y="248"/>
                  <a:pt x="1482" y="254"/>
                  <a:pt x="1482" y="260"/>
                </a:cubicBezTo>
                <a:cubicBezTo>
                  <a:pt x="1504" y="245"/>
                  <a:pt x="1539" y="227"/>
                  <a:pt x="1582" y="227"/>
                </a:cubicBezTo>
                <a:cubicBezTo>
                  <a:pt x="1582" y="232"/>
                  <a:pt x="1580" y="234"/>
                  <a:pt x="1580" y="239"/>
                </a:cubicBezTo>
                <a:cubicBezTo>
                  <a:pt x="1540" y="238"/>
                  <a:pt x="1503" y="255"/>
                  <a:pt x="1481" y="269"/>
                </a:cubicBezTo>
                <a:cubicBezTo>
                  <a:pt x="1481" y="275"/>
                  <a:pt x="1480" y="281"/>
                  <a:pt x="1480" y="287"/>
                </a:cubicBezTo>
                <a:cubicBezTo>
                  <a:pt x="1501" y="272"/>
                  <a:pt x="1537" y="254"/>
                  <a:pt x="1581" y="254"/>
                </a:cubicBezTo>
                <a:cubicBezTo>
                  <a:pt x="1581" y="259"/>
                  <a:pt x="1580" y="261"/>
                  <a:pt x="1580" y="266"/>
                </a:cubicBezTo>
                <a:cubicBezTo>
                  <a:pt x="1538" y="265"/>
                  <a:pt x="1501" y="282"/>
                  <a:pt x="1479" y="295"/>
                </a:cubicBezTo>
                <a:cubicBezTo>
                  <a:pt x="1479" y="301"/>
                  <a:pt x="1478" y="308"/>
                  <a:pt x="1478" y="314"/>
                </a:cubicBezTo>
                <a:cubicBezTo>
                  <a:pt x="1499" y="299"/>
                  <a:pt x="1536" y="280"/>
                  <a:pt x="1580" y="280"/>
                </a:cubicBezTo>
                <a:cubicBezTo>
                  <a:pt x="1580" y="285"/>
                  <a:pt x="1579" y="287"/>
                  <a:pt x="1579" y="292"/>
                </a:cubicBezTo>
                <a:cubicBezTo>
                  <a:pt x="1537" y="291"/>
                  <a:pt x="1499" y="309"/>
                  <a:pt x="1477" y="322"/>
                </a:cubicBezTo>
                <a:cubicBezTo>
                  <a:pt x="1477" y="328"/>
                  <a:pt x="1476" y="334"/>
                  <a:pt x="1476" y="340"/>
                </a:cubicBezTo>
                <a:cubicBezTo>
                  <a:pt x="1497" y="327"/>
                  <a:pt x="1534" y="307"/>
                  <a:pt x="1580" y="307"/>
                </a:cubicBezTo>
                <a:cubicBezTo>
                  <a:pt x="1580" y="312"/>
                  <a:pt x="1579" y="314"/>
                  <a:pt x="1579" y="319"/>
                </a:cubicBezTo>
                <a:cubicBezTo>
                  <a:pt x="1535" y="318"/>
                  <a:pt x="1497" y="336"/>
                  <a:pt x="1475" y="349"/>
                </a:cubicBezTo>
                <a:cubicBezTo>
                  <a:pt x="1475" y="355"/>
                  <a:pt x="1474" y="361"/>
                  <a:pt x="1474" y="367"/>
                </a:cubicBezTo>
                <a:cubicBezTo>
                  <a:pt x="1495" y="354"/>
                  <a:pt x="1533" y="333"/>
                  <a:pt x="1579" y="333"/>
                </a:cubicBezTo>
                <a:cubicBezTo>
                  <a:pt x="1579" y="338"/>
                  <a:pt x="1578" y="341"/>
                  <a:pt x="1578" y="346"/>
                </a:cubicBezTo>
                <a:cubicBezTo>
                  <a:pt x="1534" y="345"/>
                  <a:pt x="1495" y="364"/>
                  <a:pt x="1474" y="375"/>
                </a:cubicBezTo>
                <a:cubicBezTo>
                  <a:pt x="1473" y="381"/>
                  <a:pt x="1473" y="387"/>
                  <a:pt x="1472" y="393"/>
                </a:cubicBezTo>
                <a:cubicBezTo>
                  <a:pt x="1493" y="382"/>
                  <a:pt x="1531" y="360"/>
                  <a:pt x="1579" y="360"/>
                </a:cubicBezTo>
                <a:cubicBezTo>
                  <a:pt x="1579" y="365"/>
                  <a:pt x="1578" y="368"/>
                  <a:pt x="1578" y="373"/>
                </a:cubicBezTo>
                <a:cubicBezTo>
                  <a:pt x="1533" y="372"/>
                  <a:pt x="1494" y="391"/>
                  <a:pt x="1472" y="402"/>
                </a:cubicBezTo>
                <a:cubicBezTo>
                  <a:pt x="1472" y="408"/>
                  <a:pt x="1471" y="414"/>
                  <a:pt x="1471" y="420"/>
                </a:cubicBezTo>
                <a:cubicBezTo>
                  <a:pt x="1491" y="409"/>
                  <a:pt x="1530" y="387"/>
                  <a:pt x="1578" y="387"/>
                </a:cubicBezTo>
                <a:cubicBezTo>
                  <a:pt x="1578" y="392"/>
                  <a:pt x="1577" y="395"/>
                  <a:pt x="1577" y="400"/>
                </a:cubicBezTo>
                <a:cubicBezTo>
                  <a:pt x="1532" y="400"/>
                  <a:pt x="1492" y="418"/>
                  <a:pt x="1470" y="428"/>
                </a:cubicBezTo>
                <a:cubicBezTo>
                  <a:pt x="1470" y="434"/>
                  <a:pt x="1470" y="440"/>
                  <a:pt x="1470" y="446"/>
                </a:cubicBezTo>
                <a:cubicBezTo>
                  <a:pt x="1489" y="437"/>
                  <a:pt x="1529" y="415"/>
                  <a:pt x="1578" y="415"/>
                </a:cubicBezTo>
                <a:cubicBezTo>
                  <a:pt x="1578" y="420"/>
                  <a:pt x="1577" y="423"/>
                  <a:pt x="1577" y="428"/>
                </a:cubicBezTo>
                <a:cubicBezTo>
                  <a:pt x="1532" y="427"/>
                  <a:pt x="1491" y="445"/>
                  <a:pt x="1469" y="454"/>
                </a:cubicBezTo>
                <a:cubicBezTo>
                  <a:pt x="1469" y="460"/>
                  <a:pt x="1469" y="466"/>
                  <a:pt x="1468" y="471"/>
                </a:cubicBezTo>
                <a:cubicBezTo>
                  <a:pt x="1488" y="464"/>
                  <a:pt x="1528" y="442"/>
                  <a:pt x="1577" y="442"/>
                </a:cubicBezTo>
                <a:cubicBezTo>
                  <a:pt x="1577" y="447"/>
                  <a:pt x="1576" y="450"/>
                  <a:pt x="1576" y="455"/>
                </a:cubicBezTo>
                <a:cubicBezTo>
                  <a:pt x="1531" y="455"/>
                  <a:pt x="1490" y="472"/>
                  <a:pt x="1468" y="480"/>
                </a:cubicBezTo>
                <a:cubicBezTo>
                  <a:pt x="1468" y="486"/>
                  <a:pt x="1467" y="492"/>
                  <a:pt x="1467" y="497"/>
                </a:cubicBezTo>
                <a:cubicBezTo>
                  <a:pt x="1487" y="491"/>
                  <a:pt x="1527" y="469"/>
                  <a:pt x="1577" y="469"/>
                </a:cubicBezTo>
                <a:cubicBezTo>
                  <a:pt x="1577" y="474"/>
                  <a:pt x="1576" y="478"/>
                  <a:pt x="1576" y="483"/>
                </a:cubicBezTo>
                <a:cubicBezTo>
                  <a:pt x="1531" y="482"/>
                  <a:pt x="1490" y="499"/>
                  <a:pt x="1467" y="507"/>
                </a:cubicBezTo>
                <a:cubicBezTo>
                  <a:pt x="1466" y="512"/>
                  <a:pt x="1466" y="517"/>
                  <a:pt x="1466" y="523"/>
                </a:cubicBezTo>
                <a:cubicBezTo>
                  <a:pt x="1486" y="518"/>
                  <a:pt x="1527" y="497"/>
                  <a:pt x="1576" y="497"/>
                </a:cubicBezTo>
                <a:cubicBezTo>
                  <a:pt x="1576" y="502"/>
                  <a:pt x="1575" y="506"/>
                  <a:pt x="1575" y="511"/>
                </a:cubicBezTo>
                <a:cubicBezTo>
                  <a:pt x="1530" y="510"/>
                  <a:pt x="1489" y="527"/>
                  <a:pt x="1466" y="533"/>
                </a:cubicBezTo>
                <a:cubicBezTo>
                  <a:pt x="1465" y="538"/>
                  <a:pt x="1465" y="543"/>
                  <a:pt x="1465" y="548"/>
                </a:cubicBezTo>
                <a:cubicBezTo>
                  <a:pt x="1486" y="545"/>
                  <a:pt x="1527" y="525"/>
                  <a:pt x="1576" y="525"/>
                </a:cubicBezTo>
                <a:cubicBezTo>
                  <a:pt x="1576" y="530"/>
                  <a:pt x="1575" y="534"/>
                  <a:pt x="1575" y="539"/>
                </a:cubicBezTo>
                <a:cubicBezTo>
                  <a:pt x="1530" y="538"/>
                  <a:pt x="1489" y="554"/>
                  <a:pt x="1465" y="559"/>
                </a:cubicBezTo>
                <a:cubicBezTo>
                  <a:pt x="1464" y="564"/>
                  <a:pt x="1464" y="569"/>
                  <a:pt x="1464" y="574"/>
                </a:cubicBezTo>
                <a:cubicBezTo>
                  <a:pt x="1486" y="572"/>
                  <a:pt x="1527" y="553"/>
                  <a:pt x="1575" y="553"/>
                </a:cubicBezTo>
                <a:cubicBezTo>
                  <a:pt x="1575" y="558"/>
                  <a:pt x="1574" y="562"/>
                  <a:pt x="1574" y="567"/>
                </a:cubicBezTo>
                <a:cubicBezTo>
                  <a:pt x="1530" y="567"/>
                  <a:pt x="1489" y="581"/>
                  <a:pt x="1464" y="585"/>
                </a:cubicBezTo>
                <a:cubicBezTo>
                  <a:pt x="1463" y="600"/>
                  <a:pt x="1463" y="600"/>
                  <a:pt x="1463" y="600"/>
                </a:cubicBezTo>
                <a:cubicBezTo>
                  <a:pt x="1487" y="598"/>
                  <a:pt x="1527" y="581"/>
                  <a:pt x="1574" y="581"/>
                </a:cubicBezTo>
                <a:cubicBezTo>
                  <a:pt x="1574" y="586"/>
                  <a:pt x="1574" y="591"/>
                  <a:pt x="1574" y="596"/>
                </a:cubicBezTo>
                <a:cubicBezTo>
                  <a:pt x="1530" y="595"/>
                  <a:pt x="1490" y="608"/>
                  <a:pt x="1463" y="612"/>
                </a:cubicBezTo>
                <a:cubicBezTo>
                  <a:pt x="1462" y="625"/>
                  <a:pt x="1462" y="625"/>
                  <a:pt x="1462" y="625"/>
                </a:cubicBezTo>
                <a:cubicBezTo>
                  <a:pt x="1487" y="624"/>
                  <a:pt x="1527" y="610"/>
                  <a:pt x="1574" y="609"/>
                </a:cubicBezTo>
                <a:cubicBezTo>
                  <a:pt x="1574" y="615"/>
                  <a:pt x="1573" y="619"/>
                  <a:pt x="1573" y="624"/>
                </a:cubicBezTo>
                <a:cubicBezTo>
                  <a:pt x="1530" y="624"/>
                  <a:pt x="1490" y="635"/>
                  <a:pt x="1462" y="638"/>
                </a:cubicBezTo>
                <a:cubicBezTo>
                  <a:pt x="1462" y="651"/>
                  <a:pt x="1462" y="651"/>
                  <a:pt x="1462" y="651"/>
                </a:cubicBezTo>
                <a:cubicBezTo>
                  <a:pt x="1488" y="651"/>
                  <a:pt x="1528" y="638"/>
                  <a:pt x="1573" y="638"/>
                </a:cubicBezTo>
                <a:cubicBezTo>
                  <a:pt x="1573" y="643"/>
                  <a:pt x="1573" y="648"/>
                  <a:pt x="1573" y="653"/>
                </a:cubicBezTo>
                <a:cubicBezTo>
                  <a:pt x="1531" y="653"/>
                  <a:pt x="1491" y="662"/>
                  <a:pt x="1461" y="665"/>
                </a:cubicBezTo>
                <a:cubicBezTo>
                  <a:pt x="1461" y="677"/>
                  <a:pt x="1461" y="677"/>
                  <a:pt x="1461" y="677"/>
                </a:cubicBezTo>
                <a:cubicBezTo>
                  <a:pt x="1489" y="677"/>
                  <a:pt x="1529" y="667"/>
                  <a:pt x="1573" y="667"/>
                </a:cubicBezTo>
                <a:cubicBezTo>
                  <a:pt x="1573" y="672"/>
                  <a:pt x="1572" y="677"/>
                  <a:pt x="1572" y="682"/>
                </a:cubicBezTo>
                <a:cubicBezTo>
                  <a:pt x="1531" y="682"/>
                  <a:pt x="1491" y="689"/>
                  <a:pt x="1460" y="691"/>
                </a:cubicBezTo>
                <a:cubicBezTo>
                  <a:pt x="1460" y="704"/>
                  <a:pt x="1460" y="704"/>
                  <a:pt x="1460" y="704"/>
                </a:cubicBezTo>
                <a:cubicBezTo>
                  <a:pt x="1491" y="704"/>
                  <a:pt x="1530" y="696"/>
                  <a:pt x="1572" y="696"/>
                </a:cubicBezTo>
                <a:cubicBezTo>
                  <a:pt x="1572" y="701"/>
                  <a:pt x="1572" y="706"/>
                  <a:pt x="1572" y="711"/>
                </a:cubicBezTo>
                <a:cubicBezTo>
                  <a:pt x="1531" y="711"/>
                  <a:pt x="1492" y="717"/>
                  <a:pt x="1460" y="718"/>
                </a:cubicBezTo>
                <a:cubicBezTo>
                  <a:pt x="1459" y="730"/>
                  <a:pt x="1459" y="730"/>
                  <a:pt x="1459" y="730"/>
                </a:cubicBezTo>
                <a:cubicBezTo>
                  <a:pt x="1492" y="730"/>
                  <a:pt x="1531" y="725"/>
                  <a:pt x="1572" y="725"/>
                </a:cubicBezTo>
                <a:cubicBezTo>
                  <a:pt x="1572" y="730"/>
                  <a:pt x="1571" y="735"/>
                  <a:pt x="1571" y="740"/>
                </a:cubicBezTo>
                <a:cubicBezTo>
                  <a:pt x="1532" y="740"/>
                  <a:pt x="1493" y="744"/>
                  <a:pt x="1459" y="745"/>
                </a:cubicBezTo>
                <a:cubicBezTo>
                  <a:pt x="1459" y="757"/>
                  <a:pt x="1459" y="757"/>
                  <a:pt x="1459" y="757"/>
                </a:cubicBezTo>
                <a:cubicBezTo>
                  <a:pt x="1494" y="757"/>
                  <a:pt x="1532" y="754"/>
                  <a:pt x="1571" y="754"/>
                </a:cubicBezTo>
                <a:cubicBezTo>
                  <a:pt x="1571" y="759"/>
                  <a:pt x="1571" y="764"/>
                  <a:pt x="1571" y="770"/>
                </a:cubicBezTo>
                <a:cubicBezTo>
                  <a:pt x="1532" y="770"/>
                  <a:pt x="1494" y="772"/>
                  <a:pt x="1458" y="772"/>
                </a:cubicBezTo>
                <a:cubicBezTo>
                  <a:pt x="1458" y="783"/>
                  <a:pt x="1458" y="783"/>
                  <a:pt x="1458" y="783"/>
                </a:cubicBezTo>
                <a:cubicBezTo>
                  <a:pt x="1570" y="783"/>
                  <a:pt x="1570" y="783"/>
                  <a:pt x="1570" y="783"/>
                </a:cubicBezTo>
                <a:cubicBezTo>
                  <a:pt x="1570" y="798"/>
                  <a:pt x="1570" y="798"/>
                  <a:pt x="1570" y="798"/>
                </a:cubicBezTo>
                <a:cubicBezTo>
                  <a:pt x="1570" y="799"/>
                  <a:pt x="1570" y="799"/>
                  <a:pt x="1570" y="799"/>
                </a:cubicBezTo>
                <a:cubicBezTo>
                  <a:pt x="1458" y="799"/>
                  <a:pt x="1458" y="799"/>
                  <a:pt x="1458" y="799"/>
                </a:cubicBezTo>
                <a:cubicBezTo>
                  <a:pt x="1457" y="840"/>
                  <a:pt x="1457" y="840"/>
                  <a:pt x="1457" y="840"/>
                </a:cubicBezTo>
                <a:cubicBezTo>
                  <a:pt x="1480" y="840"/>
                  <a:pt x="1480" y="840"/>
                  <a:pt x="1480" y="840"/>
                </a:cubicBezTo>
                <a:cubicBezTo>
                  <a:pt x="1480" y="865"/>
                  <a:pt x="1480" y="865"/>
                  <a:pt x="1480" y="865"/>
                </a:cubicBezTo>
                <a:cubicBezTo>
                  <a:pt x="1480" y="867"/>
                  <a:pt x="1480" y="867"/>
                  <a:pt x="1480" y="867"/>
                </a:cubicBezTo>
                <a:cubicBezTo>
                  <a:pt x="1432" y="867"/>
                  <a:pt x="1432" y="867"/>
                  <a:pt x="1432" y="867"/>
                </a:cubicBezTo>
                <a:cubicBezTo>
                  <a:pt x="1432" y="954"/>
                  <a:pt x="1432" y="954"/>
                  <a:pt x="1432" y="954"/>
                </a:cubicBezTo>
                <a:cubicBezTo>
                  <a:pt x="1422" y="954"/>
                  <a:pt x="1422" y="954"/>
                  <a:pt x="1422" y="954"/>
                </a:cubicBezTo>
                <a:cubicBezTo>
                  <a:pt x="1422" y="989"/>
                  <a:pt x="1422" y="989"/>
                  <a:pt x="1422" y="989"/>
                </a:cubicBezTo>
                <a:cubicBezTo>
                  <a:pt x="1396" y="989"/>
                  <a:pt x="1396" y="989"/>
                  <a:pt x="1396" y="989"/>
                </a:cubicBezTo>
                <a:cubicBezTo>
                  <a:pt x="1396" y="840"/>
                  <a:pt x="1396" y="840"/>
                  <a:pt x="1396" y="840"/>
                </a:cubicBezTo>
                <a:cubicBezTo>
                  <a:pt x="1381" y="840"/>
                  <a:pt x="1381" y="840"/>
                  <a:pt x="1381" y="840"/>
                </a:cubicBezTo>
                <a:cubicBezTo>
                  <a:pt x="1381" y="737"/>
                  <a:pt x="1381" y="737"/>
                  <a:pt x="1381" y="737"/>
                </a:cubicBezTo>
                <a:cubicBezTo>
                  <a:pt x="1367" y="737"/>
                  <a:pt x="1367" y="737"/>
                  <a:pt x="1367" y="737"/>
                </a:cubicBezTo>
                <a:cubicBezTo>
                  <a:pt x="1367" y="657"/>
                  <a:pt x="1367" y="657"/>
                  <a:pt x="1367" y="657"/>
                </a:cubicBezTo>
                <a:cubicBezTo>
                  <a:pt x="1357" y="657"/>
                  <a:pt x="1357" y="657"/>
                  <a:pt x="1357" y="657"/>
                </a:cubicBezTo>
                <a:cubicBezTo>
                  <a:pt x="1357" y="616"/>
                  <a:pt x="1357" y="616"/>
                  <a:pt x="1357" y="616"/>
                </a:cubicBezTo>
                <a:cubicBezTo>
                  <a:pt x="1344" y="616"/>
                  <a:pt x="1344" y="616"/>
                  <a:pt x="1344" y="616"/>
                </a:cubicBezTo>
                <a:cubicBezTo>
                  <a:pt x="1344" y="564"/>
                  <a:pt x="1344" y="564"/>
                  <a:pt x="1344" y="564"/>
                </a:cubicBezTo>
                <a:cubicBezTo>
                  <a:pt x="1329" y="564"/>
                  <a:pt x="1329" y="564"/>
                  <a:pt x="1329" y="564"/>
                </a:cubicBezTo>
                <a:cubicBezTo>
                  <a:pt x="1329" y="618"/>
                  <a:pt x="1329" y="618"/>
                  <a:pt x="1329" y="618"/>
                </a:cubicBezTo>
                <a:cubicBezTo>
                  <a:pt x="1319" y="618"/>
                  <a:pt x="1319" y="618"/>
                  <a:pt x="1319" y="618"/>
                </a:cubicBezTo>
                <a:cubicBezTo>
                  <a:pt x="1319" y="668"/>
                  <a:pt x="1319" y="668"/>
                  <a:pt x="1319" y="668"/>
                </a:cubicBezTo>
                <a:cubicBezTo>
                  <a:pt x="1308" y="668"/>
                  <a:pt x="1308" y="668"/>
                  <a:pt x="1308" y="668"/>
                </a:cubicBezTo>
                <a:cubicBezTo>
                  <a:pt x="1308" y="733"/>
                  <a:pt x="1308" y="733"/>
                  <a:pt x="1308" y="733"/>
                </a:cubicBezTo>
                <a:cubicBezTo>
                  <a:pt x="1294" y="733"/>
                  <a:pt x="1294" y="733"/>
                  <a:pt x="1294" y="733"/>
                </a:cubicBezTo>
                <a:cubicBezTo>
                  <a:pt x="1294" y="835"/>
                  <a:pt x="1294" y="835"/>
                  <a:pt x="1294" y="835"/>
                </a:cubicBezTo>
                <a:cubicBezTo>
                  <a:pt x="1274" y="835"/>
                  <a:pt x="1274" y="835"/>
                  <a:pt x="1274" y="835"/>
                </a:cubicBezTo>
                <a:cubicBezTo>
                  <a:pt x="1274" y="967"/>
                  <a:pt x="1274" y="967"/>
                  <a:pt x="1274" y="967"/>
                </a:cubicBezTo>
                <a:cubicBezTo>
                  <a:pt x="1243" y="967"/>
                  <a:pt x="1243" y="967"/>
                  <a:pt x="1243" y="967"/>
                </a:cubicBezTo>
                <a:cubicBezTo>
                  <a:pt x="1243" y="894"/>
                  <a:pt x="1243" y="894"/>
                  <a:pt x="1243" y="894"/>
                </a:cubicBezTo>
                <a:cubicBezTo>
                  <a:pt x="1229" y="894"/>
                  <a:pt x="1229" y="894"/>
                  <a:pt x="1229" y="894"/>
                </a:cubicBezTo>
                <a:cubicBezTo>
                  <a:pt x="1229" y="808"/>
                  <a:pt x="1229" y="808"/>
                  <a:pt x="1229" y="808"/>
                </a:cubicBezTo>
                <a:cubicBezTo>
                  <a:pt x="1213" y="808"/>
                  <a:pt x="1213" y="808"/>
                  <a:pt x="1213" y="808"/>
                </a:cubicBezTo>
                <a:cubicBezTo>
                  <a:pt x="1213" y="785"/>
                  <a:pt x="1213" y="785"/>
                  <a:pt x="1213" y="785"/>
                </a:cubicBezTo>
                <a:cubicBezTo>
                  <a:pt x="1175" y="785"/>
                  <a:pt x="1175" y="785"/>
                  <a:pt x="1175" y="785"/>
                </a:cubicBezTo>
                <a:cubicBezTo>
                  <a:pt x="1175" y="808"/>
                  <a:pt x="1175" y="808"/>
                  <a:pt x="1175" y="808"/>
                </a:cubicBezTo>
                <a:cubicBezTo>
                  <a:pt x="1160" y="808"/>
                  <a:pt x="1160" y="808"/>
                  <a:pt x="1160" y="808"/>
                </a:cubicBezTo>
                <a:cubicBezTo>
                  <a:pt x="1160" y="906"/>
                  <a:pt x="1160" y="906"/>
                  <a:pt x="1160" y="906"/>
                </a:cubicBezTo>
                <a:cubicBezTo>
                  <a:pt x="1125" y="906"/>
                  <a:pt x="1125" y="906"/>
                  <a:pt x="1125" y="906"/>
                </a:cubicBezTo>
                <a:cubicBezTo>
                  <a:pt x="1125" y="951"/>
                  <a:pt x="1125" y="951"/>
                  <a:pt x="1125" y="951"/>
                </a:cubicBezTo>
                <a:cubicBezTo>
                  <a:pt x="1093" y="951"/>
                  <a:pt x="1093" y="951"/>
                  <a:pt x="1093" y="951"/>
                </a:cubicBezTo>
                <a:cubicBezTo>
                  <a:pt x="1093" y="906"/>
                  <a:pt x="1093" y="906"/>
                  <a:pt x="1093" y="906"/>
                </a:cubicBezTo>
                <a:cubicBezTo>
                  <a:pt x="1034" y="906"/>
                  <a:pt x="1034" y="906"/>
                  <a:pt x="1034" y="906"/>
                </a:cubicBezTo>
                <a:cubicBezTo>
                  <a:pt x="1034" y="946"/>
                  <a:pt x="1034" y="946"/>
                  <a:pt x="1034" y="946"/>
                </a:cubicBezTo>
                <a:cubicBezTo>
                  <a:pt x="939" y="946"/>
                  <a:pt x="939" y="946"/>
                  <a:pt x="939" y="946"/>
                </a:cubicBezTo>
                <a:cubicBezTo>
                  <a:pt x="939" y="992"/>
                  <a:pt x="939" y="992"/>
                  <a:pt x="939" y="992"/>
                </a:cubicBezTo>
                <a:cubicBezTo>
                  <a:pt x="0" y="1168"/>
                  <a:pt x="0" y="1168"/>
                  <a:pt x="0" y="1168"/>
                </a:cubicBezTo>
                <a:cubicBezTo>
                  <a:pt x="0" y="1412"/>
                  <a:pt x="0" y="1412"/>
                  <a:pt x="0" y="1412"/>
                </a:cubicBezTo>
                <a:cubicBezTo>
                  <a:pt x="5380" y="1412"/>
                  <a:pt x="5380" y="1412"/>
                  <a:pt x="5380" y="1412"/>
                </a:cubicBezTo>
                <a:cubicBezTo>
                  <a:pt x="5380" y="1248"/>
                  <a:pt x="5380" y="1248"/>
                  <a:pt x="5380" y="1248"/>
                </a:cubicBezTo>
                <a:lnTo>
                  <a:pt x="4116" y="1071"/>
                </a:lnTo>
                <a:close/>
                <a:moveTo>
                  <a:pt x="2017" y="853"/>
                </a:moveTo>
                <a:cubicBezTo>
                  <a:pt x="2012" y="853"/>
                  <a:pt x="2012" y="853"/>
                  <a:pt x="2012" y="853"/>
                </a:cubicBezTo>
                <a:cubicBezTo>
                  <a:pt x="2007" y="853"/>
                  <a:pt x="2007" y="853"/>
                  <a:pt x="2007" y="853"/>
                </a:cubicBezTo>
                <a:cubicBezTo>
                  <a:pt x="2007" y="801"/>
                  <a:pt x="2007" y="801"/>
                  <a:pt x="2007" y="801"/>
                </a:cubicBezTo>
                <a:cubicBezTo>
                  <a:pt x="2007" y="798"/>
                  <a:pt x="2010" y="795"/>
                  <a:pt x="2012" y="795"/>
                </a:cubicBezTo>
                <a:cubicBezTo>
                  <a:pt x="2015" y="795"/>
                  <a:pt x="2017" y="797"/>
                  <a:pt x="2017" y="801"/>
                </a:cubicBezTo>
                <a:lnTo>
                  <a:pt x="2017" y="853"/>
                </a:lnTo>
                <a:close/>
                <a:moveTo>
                  <a:pt x="2017" y="772"/>
                </a:moveTo>
                <a:cubicBezTo>
                  <a:pt x="2012" y="773"/>
                  <a:pt x="2012" y="773"/>
                  <a:pt x="2012" y="773"/>
                </a:cubicBezTo>
                <a:cubicBezTo>
                  <a:pt x="2007" y="774"/>
                  <a:pt x="2007" y="774"/>
                  <a:pt x="2007" y="774"/>
                </a:cubicBezTo>
                <a:cubicBezTo>
                  <a:pt x="2007" y="717"/>
                  <a:pt x="2007" y="717"/>
                  <a:pt x="2007" y="717"/>
                </a:cubicBezTo>
                <a:cubicBezTo>
                  <a:pt x="2007" y="713"/>
                  <a:pt x="2010" y="710"/>
                  <a:pt x="2012" y="710"/>
                </a:cubicBezTo>
                <a:cubicBezTo>
                  <a:pt x="2015" y="709"/>
                  <a:pt x="2017" y="711"/>
                  <a:pt x="2017" y="715"/>
                </a:cubicBezTo>
                <a:lnTo>
                  <a:pt x="2017" y="772"/>
                </a:lnTo>
                <a:close/>
                <a:moveTo>
                  <a:pt x="2017" y="696"/>
                </a:moveTo>
                <a:cubicBezTo>
                  <a:pt x="2012" y="698"/>
                  <a:pt x="2012" y="698"/>
                  <a:pt x="2012" y="698"/>
                </a:cubicBezTo>
                <a:cubicBezTo>
                  <a:pt x="2007" y="699"/>
                  <a:pt x="2007" y="699"/>
                  <a:pt x="2007" y="699"/>
                </a:cubicBezTo>
                <a:cubicBezTo>
                  <a:pt x="2007" y="655"/>
                  <a:pt x="2007" y="655"/>
                  <a:pt x="2007" y="655"/>
                </a:cubicBezTo>
                <a:cubicBezTo>
                  <a:pt x="2007" y="652"/>
                  <a:pt x="2010" y="649"/>
                  <a:pt x="2012" y="648"/>
                </a:cubicBezTo>
                <a:cubicBezTo>
                  <a:pt x="2015" y="647"/>
                  <a:pt x="2017" y="648"/>
                  <a:pt x="2017" y="651"/>
                </a:cubicBezTo>
                <a:lnTo>
                  <a:pt x="2017" y="696"/>
                </a:lnTo>
                <a:close/>
                <a:moveTo>
                  <a:pt x="2040" y="853"/>
                </a:moveTo>
                <a:cubicBezTo>
                  <a:pt x="2027" y="853"/>
                  <a:pt x="2027" y="853"/>
                  <a:pt x="2027" y="853"/>
                </a:cubicBezTo>
                <a:cubicBezTo>
                  <a:pt x="2027" y="801"/>
                  <a:pt x="2027" y="801"/>
                  <a:pt x="2027" y="801"/>
                </a:cubicBezTo>
                <a:cubicBezTo>
                  <a:pt x="2027" y="795"/>
                  <a:pt x="2030" y="792"/>
                  <a:pt x="2034" y="792"/>
                </a:cubicBezTo>
                <a:cubicBezTo>
                  <a:pt x="2037" y="792"/>
                  <a:pt x="2040" y="794"/>
                  <a:pt x="2040" y="800"/>
                </a:cubicBezTo>
                <a:lnTo>
                  <a:pt x="2040" y="853"/>
                </a:lnTo>
                <a:close/>
                <a:moveTo>
                  <a:pt x="2040" y="767"/>
                </a:moveTo>
                <a:cubicBezTo>
                  <a:pt x="2034" y="768"/>
                  <a:pt x="2034" y="768"/>
                  <a:pt x="2034" y="768"/>
                </a:cubicBezTo>
                <a:cubicBezTo>
                  <a:pt x="2027" y="770"/>
                  <a:pt x="2027" y="770"/>
                  <a:pt x="2027" y="770"/>
                </a:cubicBezTo>
                <a:cubicBezTo>
                  <a:pt x="2027" y="714"/>
                  <a:pt x="2027" y="714"/>
                  <a:pt x="2027" y="714"/>
                </a:cubicBezTo>
                <a:cubicBezTo>
                  <a:pt x="2027" y="708"/>
                  <a:pt x="2030" y="704"/>
                  <a:pt x="2034" y="704"/>
                </a:cubicBezTo>
                <a:cubicBezTo>
                  <a:pt x="2037" y="703"/>
                  <a:pt x="2040" y="705"/>
                  <a:pt x="2040" y="711"/>
                </a:cubicBezTo>
                <a:lnTo>
                  <a:pt x="2040" y="767"/>
                </a:lnTo>
                <a:close/>
                <a:moveTo>
                  <a:pt x="2040" y="687"/>
                </a:moveTo>
                <a:cubicBezTo>
                  <a:pt x="2034" y="689"/>
                  <a:pt x="2034" y="689"/>
                  <a:pt x="2034" y="689"/>
                </a:cubicBezTo>
                <a:cubicBezTo>
                  <a:pt x="2027" y="692"/>
                  <a:pt x="2027" y="692"/>
                  <a:pt x="2027" y="692"/>
                </a:cubicBezTo>
                <a:cubicBezTo>
                  <a:pt x="2027" y="648"/>
                  <a:pt x="2027" y="648"/>
                  <a:pt x="2027" y="648"/>
                </a:cubicBezTo>
                <a:cubicBezTo>
                  <a:pt x="2027" y="643"/>
                  <a:pt x="2030" y="639"/>
                  <a:pt x="2034" y="638"/>
                </a:cubicBezTo>
                <a:cubicBezTo>
                  <a:pt x="2037" y="636"/>
                  <a:pt x="2040" y="637"/>
                  <a:pt x="2040" y="642"/>
                </a:cubicBezTo>
                <a:lnTo>
                  <a:pt x="2040" y="687"/>
                </a:lnTo>
                <a:close/>
                <a:moveTo>
                  <a:pt x="2068" y="853"/>
                </a:moveTo>
                <a:cubicBezTo>
                  <a:pt x="2050" y="853"/>
                  <a:pt x="2050" y="853"/>
                  <a:pt x="2050" y="853"/>
                </a:cubicBezTo>
                <a:cubicBezTo>
                  <a:pt x="2050" y="800"/>
                  <a:pt x="2050" y="800"/>
                  <a:pt x="2050" y="800"/>
                </a:cubicBezTo>
                <a:cubicBezTo>
                  <a:pt x="2050" y="793"/>
                  <a:pt x="2055" y="789"/>
                  <a:pt x="2059" y="788"/>
                </a:cubicBezTo>
                <a:cubicBezTo>
                  <a:pt x="2064" y="788"/>
                  <a:pt x="2068" y="792"/>
                  <a:pt x="2068" y="799"/>
                </a:cubicBezTo>
                <a:lnTo>
                  <a:pt x="2068" y="853"/>
                </a:lnTo>
                <a:close/>
                <a:moveTo>
                  <a:pt x="2068" y="762"/>
                </a:moveTo>
                <a:cubicBezTo>
                  <a:pt x="2059" y="763"/>
                  <a:pt x="2059" y="763"/>
                  <a:pt x="2059" y="763"/>
                </a:cubicBezTo>
                <a:cubicBezTo>
                  <a:pt x="2050" y="765"/>
                  <a:pt x="2050" y="765"/>
                  <a:pt x="2050" y="765"/>
                </a:cubicBezTo>
                <a:cubicBezTo>
                  <a:pt x="2050" y="711"/>
                  <a:pt x="2050" y="711"/>
                  <a:pt x="2050" y="711"/>
                </a:cubicBezTo>
                <a:cubicBezTo>
                  <a:pt x="2050" y="703"/>
                  <a:pt x="2055" y="698"/>
                  <a:pt x="2059" y="697"/>
                </a:cubicBezTo>
                <a:cubicBezTo>
                  <a:pt x="2064" y="697"/>
                  <a:pt x="2068" y="700"/>
                  <a:pt x="2068" y="707"/>
                </a:cubicBezTo>
                <a:lnTo>
                  <a:pt x="2068" y="762"/>
                </a:lnTo>
                <a:close/>
                <a:moveTo>
                  <a:pt x="2068" y="677"/>
                </a:moveTo>
                <a:cubicBezTo>
                  <a:pt x="2059" y="680"/>
                  <a:pt x="2059" y="680"/>
                  <a:pt x="2059" y="680"/>
                </a:cubicBezTo>
                <a:cubicBezTo>
                  <a:pt x="2050" y="683"/>
                  <a:pt x="2050" y="683"/>
                  <a:pt x="2050" y="683"/>
                </a:cubicBezTo>
                <a:cubicBezTo>
                  <a:pt x="2050" y="639"/>
                  <a:pt x="2050" y="639"/>
                  <a:pt x="2050" y="639"/>
                </a:cubicBezTo>
                <a:cubicBezTo>
                  <a:pt x="2050" y="633"/>
                  <a:pt x="2055" y="628"/>
                  <a:pt x="2059" y="626"/>
                </a:cubicBezTo>
                <a:cubicBezTo>
                  <a:pt x="2064" y="625"/>
                  <a:pt x="2068" y="626"/>
                  <a:pt x="2068" y="632"/>
                </a:cubicBezTo>
                <a:lnTo>
                  <a:pt x="2068" y="677"/>
                </a:lnTo>
                <a:close/>
                <a:moveTo>
                  <a:pt x="2100" y="854"/>
                </a:moveTo>
                <a:cubicBezTo>
                  <a:pt x="2078" y="854"/>
                  <a:pt x="2078" y="854"/>
                  <a:pt x="2078" y="854"/>
                </a:cubicBezTo>
                <a:cubicBezTo>
                  <a:pt x="2078" y="800"/>
                  <a:pt x="2078" y="800"/>
                  <a:pt x="2078" y="800"/>
                </a:cubicBezTo>
                <a:cubicBezTo>
                  <a:pt x="2078" y="790"/>
                  <a:pt x="2084" y="785"/>
                  <a:pt x="2089" y="785"/>
                </a:cubicBezTo>
                <a:cubicBezTo>
                  <a:pt x="2095" y="784"/>
                  <a:pt x="2100" y="789"/>
                  <a:pt x="2100" y="799"/>
                </a:cubicBezTo>
                <a:lnTo>
                  <a:pt x="2100" y="854"/>
                </a:lnTo>
                <a:close/>
                <a:moveTo>
                  <a:pt x="2100" y="757"/>
                </a:moveTo>
                <a:cubicBezTo>
                  <a:pt x="2089" y="758"/>
                  <a:pt x="2089" y="758"/>
                  <a:pt x="2089" y="758"/>
                </a:cubicBezTo>
                <a:cubicBezTo>
                  <a:pt x="2078" y="760"/>
                  <a:pt x="2078" y="760"/>
                  <a:pt x="2078" y="760"/>
                </a:cubicBezTo>
                <a:cubicBezTo>
                  <a:pt x="2078" y="707"/>
                  <a:pt x="2078" y="707"/>
                  <a:pt x="2078" y="707"/>
                </a:cubicBezTo>
                <a:cubicBezTo>
                  <a:pt x="2078" y="697"/>
                  <a:pt x="2084" y="692"/>
                  <a:pt x="2089" y="691"/>
                </a:cubicBezTo>
                <a:cubicBezTo>
                  <a:pt x="2095" y="690"/>
                  <a:pt x="2100" y="694"/>
                  <a:pt x="2100" y="703"/>
                </a:cubicBezTo>
                <a:lnTo>
                  <a:pt x="2100" y="757"/>
                </a:lnTo>
                <a:close/>
                <a:moveTo>
                  <a:pt x="2100" y="668"/>
                </a:moveTo>
                <a:cubicBezTo>
                  <a:pt x="2089" y="671"/>
                  <a:pt x="2089" y="671"/>
                  <a:pt x="2089" y="671"/>
                </a:cubicBezTo>
                <a:cubicBezTo>
                  <a:pt x="2078" y="674"/>
                  <a:pt x="2078" y="674"/>
                  <a:pt x="2078" y="674"/>
                </a:cubicBezTo>
                <a:cubicBezTo>
                  <a:pt x="2078" y="630"/>
                  <a:pt x="2078" y="630"/>
                  <a:pt x="2078" y="630"/>
                </a:cubicBezTo>
                <a:cubicBezTo>
                  <a:pt x="2078" y="622"/>
                  <a:pt x="2084" y="616"/>
                  <a:pt x="2089" y="614"/>
                </a:cubicBezTo>
                <a:cubicBezTo>
                  <a:pt x="2095" y="613"/>
                  <a:pt x="2100" y="615"/>
                  <a:pt x="2100" y="623"/>
                </a:cubicBezTo>
                <a:lnTo>
                  <a:pt x="2100" y="668"/>
                </a:lnTo>
                <a:close/>
                <a:moveTo>
                  <a:pt x="2137" y="854"/>
                </a:moveTo>
                <a:cubicBezTo>
                  <a:pt x="2110" y="854"/>
                  <a:pt x="2110" y="854"/>
                  <a:pt x="2110" y="854"/>
                </a:cubicBezTo>
                <a:cubicBezTo>
                  <a:pt x="2110" y="799"/>
                  <a:pt x="2110" y="799"/>
                  <a:pt x="2110" y="799"/>
                </a:cubicBezTo>
                <a:cubicBezTo>
                  <a:pt x="2110" y="787"/>
                  <a:pt x="2117" y="781"/>
                  <a:pt x="2124" y="781"/>
                </a:cubicBezTo>
                <a:cubicBezTo>
                  <a:pt x="2130" y="781"/>
                  <a:pt x="2137" y="786"/>
                  <a:pt x="2137" y="798"/>
                </a:cubicBezTo>
                <a:lnTo>
                  <a:pt x="2137" y="854"/>
                </a:lnTo>
                <a:close/>
                <a:moveTo>
                  <a:pt x="2137" y="751"/>
                </a:moveTo>
                <a:cubicBezTo>
                  <a:pt x="2124" y="753"/>
                  <a:pt x="2124" y="753"/>
                  <a:pt x="2124" y="753"/>
                </a:cubicBezTo>
                <a:cubicBezTo>
                  <a:pt x="2110" y="755"/>
                  <a:pt x="2110" y="755"/>
                  <a:pt x="2110" y="755"/>
                </a:cubicBezTo>
                <a:cubicBezTo>
                  <a:pt x="2110" y="703"/>
                  <a:pt x="2110" y="703"/>
                  <a:pt x="2110" y="703"/>
                </a:cubicBezTo>
                <a:cubicBezTo>
                  <a:pt x="2110" y="691"/>
                  <a:pt x="2117" y="685"/>
                  <a:pt x="2124" y="684"/>
                </a:cubicBezTo>
                <a:cubicBezTo>
                  <a:pt x="2130" y="683"/>
                  <a:pt x="2137" y="688"/>
                  <a:pt x="2137" y="699"/>
                </a:cubicBezTo>
                <a:lnTo>
                  <a:pt x="2137" y="751"/>
                </a:lnTo>
                <a:close/>
                <a:moveTo>
                  <a:pt x="2137" y="659"/>
                </a:moveTo>
                <a:cubicBezTo>
                  <a:pt x="2124" y="662"/>
                  <a:pt x="2124" y="662"/>
                  <a:pt x="2124" y="662"/>
                </a:cubicBezTo>
                <a:cubicBezTo>
                  <a:pt x="2110" y="665"/>
                  <a:pt x="2110" y="665"/>
                  <a:pt x="2110" y="665"/>
                </a:cubicBezTo>
                <a:cubicBezTo>
                  <a:pt x="2110" y="620"/>
                  <a:pt x="2110" y="620"/>
                  <a:pt x="2110" y="620"/>
                </a:cubicBezTo>
                <a:cubicBezTo>
                  <a:pt x="2110" y="611"/>
                  <a:pt x="2117" y="604"/>
                  <a:pt x="2124" y="602"/>
                </a:cubicBezTo>
                <a:cubicBezTo>
                  <a:pt x="2130" y="601"/>
                  <a:pt x="2137" y="604"/>
                  <a:pt x="2137" y="613"/>
                </a:cubicBezTo>
                <a:lnTo>
                  <a:pt x="2137" y="659"/>
                </a:lnTo>
                <a:close/>
                <a:moveTo>
                  <a:pt x="2178" y="854"/>
                </a:moveTo>
                <a:cubicBezTo>
                  <a:pt x="2147" y="854"/>
                  <a:pt x="2147" y="854"/>
                  <a:pt x="2147" y="854"/>
                </a:cubicBezTo>
                <a:cubicBezTo>
                  <a:pt x="2147" y="800"/>
                  <a:pt x="2147" y="800"/>
                  <a:pt x="2147" y="800"/>
                </a:cubicBezTo>
                <a:cubicBezTo>
                  <a:pt x="2147" y="786"/>
                  <a:pt x="2154" y="779"/>
                  <a:pt x="2162" y="779"/>
                </a:cubicBezTo>
                <a:cubicBezTo>
                  <a:pt x="2170" y="778"/>
                  <a:pt x="2178" y="785"/>
                  <a:pt x="2178" y="799"/>
                </a:cubicBezTo>
                <a:lnTo>
                  <a:pt x="2178" y="854"/>
                </a:lnTo>
                <a:close/>
                <a:moveTo>
                  <a:pt x="2178" y="747"/>
                </a:moveTo>
                <a:cubicBezTo>
                  <a:pt x="2173" y="748"/>
                  <a:pt x="2167" y="748"/>
                  <a:pt x="2162" y="749"/>
                </a:cubicBezTo>
                <a:cubicBezTo>
                  <a:pt x="2157" y="749"/>
                  <a:pt x="2152" y="750"/>
                  <a:pt x="2147" y="750"/>
                </a:cubicBezTo>
                <a:cubicBezTo>
                  <a:pt x="2147" y="700"/>
                  <a:pt x="2147" y="700"/>
                  <a:pt x="2147" y="700"/>
                </a:cubicBezTo>
                <a:cubicBezTo>
                  <a:pt x="2147" y="688"/>
                  <a:pt x="2154" y="681"/>
                  <a:pt x="2162" y="680"/>
                </a:cubicBezTo>
                <a:cubicBezTo>
                  <a:pt x="2170" y="679"/>
                  <a:pt x="2178" y="685"/>
                  <a:pt x="2178" y="697"/>
                </a:cubicBezTo>
                <a:lnTo>
                  <a:pt x="2178" y="747"/>
                </a:lnTo>
                <a:close/>
                <a:moveTo>
                  <a:pt x="2178" y="651"/>
                </a:moveTo>
                <a:cubicBezTo>
                  <a:pt x="2173" y="652"/>
                  <a:pt x="2167" y="653"/>
                  <a:pt x="2162" y="654"/>
                </a:cubicBezTo>
                <a:cubicBezTo>
                  <a:pt x="2157" y="655"/>
                  <a:pt x="2152" y="656"/>
                  <a:pt x="2147" y="656"/>
                </a:cubicBezTo>
                <a:cubicBezTo>
                  <a:pt x="2147" y="613"/>
                  <a:pt x="2147" y="613"/>
                  <a:pt x="2147" y="613"/>
                </a:cubicBezTo>
                <a:cubicBezTo>
                  <a:pt x="2147" y="602"/>
                  <a:pt x="2154" y="595"/>
                  <a:pt x="2162" y="593"/>
                </a:cubicBezTo>
                <a:cubicBezTo>
                  <a:pt x="2170" y="591"/>
                  <a:pt x="2178" y="595"/>
                  <a:pt x="2178" y="607"/>
                </a:cubicBezTo>
                <a:lnTo>
                  <a:pt x="2178" y="651"/>
                </a:lnTo>
                <a:close/>
                <a:moveTo>
                  <a:pt x="2223" y="853"/>
                </a:moveTo>
                <a:cubicBezTo>
                  <a:pt x="2188" y="853"/>
                  <a:pt x="2188" y="853"/>
                  <a:pt x="2188" y="853"/>
                </a:cubicBezTo>
                <a:cubicBezTo>
                  <a:pt x="2188" y="801"/>
                  <a:pt x="2188" y="801"/>
                  <a:pt x="2188" y="801"/>
                </a:cubicBezTo>
                <a:cubicBezTo>
                  <a:pt x="2188" y="786"/>
                  <a:pt x="2196" y="778"/>
                  <a:pt x="2205" y="778"/>
                </a:cubicBezTo>
                <a:cubicBezTo>
                  <a:pt x="2214" y="778"/>
                  <a:pt x="2223" y="785"/>
                  <a:pt x="2223" y="801"/>
                </a:cubicBezTo>
                <a:lnTo>
                  <a:pt x="2223" y="853"/>
                </a:lnTo>
                <a:close/>
                <a:moveTo>
                  <a:pt x="2223" y="744"/>
                </a:moveTo>
                <a:cubicBezTo>
                  <a:pt x="2217" y="744"/>
                  <a:pt x="2211" y="745"/>
                  <a:pt x="2205" y="745"/>
                </a:cubicBezTo>
                <a:cubicBezTo>
                  <a:pt x="2199" y="745"/>
                  <a:pt x="2193" y="746"/>
                  <a:pt x="2188" y="746"/>
                </a:cubicBezTo>
                <a:cubicBezTo>
                  <a:pt x="2188" y="699"/>
                  <a:pt x="2188" y="699"/>
                  <a:pt x="2188" y="699"/>
                </a:cubicBezTo>
                <a:cubicBezTo>
                  <a:pt x="2188" y="685"/>
                  <a:pt x="2196" y="678"/>
                  <a:pt x="2205" y="677"/>
                </a:cubicBezTo>
                <a:cubicBezTo>
                  <a:pt x="2214" y="677"/>
                  <a:pt x="2223" y="683"/>
                  <a:pt x="2223" y="697"/>
                </a:cubicBezTo>
                <a:lnTo>
                  <a:pt x="2223" y="744"/>
                </a:lnTo>
                <a:close/>
                <a:moveTo>
                  <a:pt x="2223" y="645"/>
                </a:moveTo>
                <a:cubicBezTo>
                  <a:pt x="2217" y="646"/>
                  <a:pt x="2211" y="647"/>
                  <a:pt x="2205" y="647"/>
                </a:cubicBezTo>
                <a:cubicBezTo>
                  <a:pt x="2199" y="648"/>
                  <a:pt x="2193" y="649"/>
                  <a:pt x="2188" y="649"/>
                </a:cubicBezTo>
                <a:cubicBezTo>
                  <a:pt x="2188" y="607"/>
                  <a:pt x="2188" y="607"/>
                  <a:pt x="2188" y="607"/>
                </a:cubicBezTo>
                <a:cubicBezTo>
                  <a:pt x="2188" y="595"/>
                  <a:pt x="2196" y="588"/>
                  <a:pt x="2205" y="586"/>
                </a:cubicBezTo>
                <a:cubicBezTo>
                  <a:pt x="2214" y="585"/>
                  <a:pt x="2223" y="590"/>
                  <a:pt x="2223" y="603"/>
                </a:cubicBezTo>
                <a:lnTo>
                  <a:pt x="2223" y="645"/>
                </a:lnTo>
                <a:close/>
                <a:moveTo>
                  <a:pt x="2272" y="853"/>
                </a:moveTo>
                <a:cubicBezTo>
                  <a:pt x="2233" y="853"/>
                  <a:pt x="2233" y="853"/>
                  <a:pt x="2233" y="853"/>
                </a:cubicBezTo>
                <a:cubicBezTo>
                  <a:pt x="2233" y="803"/>
                  <a:pt x="2233" y="803"/>
                  <a:pt x="2233" y="803"/>
                </a:cubicBezTo>
                <a:cubicBezTo>
                  <a:pt x="2233" y="787"/>
                  <a:pt x="2243" y="778"/>
                  <a:pt x="2252" y="778"/>
                </a:cubicBezTo>
                <a:cubicBezTo>
                  <a:pt x="2262" y="778"/>
                  <a:pt x="2272" y="786"/>
                  <a:pt x="2272" y="803"/>
                </a:cubicBezTo>
                <a:lnTo>
                  <a:pt x="2272" y="853"/>
                </a:lnTo>
                <a:close/>
                <a:moveTo>
                  <a:pt x="2272" y="742"/>
                </a:moveTo>
                <a:cubicBezTo>
                  <a:pt x="2266" y="742"/>
                  <a:pt x="2259" y="743"/>
                  <a:pt x="2252" y="743"/>
                </a:cubicBezTo>
                <a:cubicBezTo>
                  <a:pt x="2246" y="743"/>
                  <a:pt x="2239" y="743"/>
                  <a:pt x="2233" y="743"/>
                </a:cubicBezTo>
                <a:cubicBezTo>
                  <a:pt x="2233" y="699"/>
                  <a:pt x="2233" y="699"/>
                  <a:pt x="2233" y="699"/>
                </a:cubicBezTo>
                <a:cubicBezTo>
                  <a:pt x="2233" y="684"/>
                  <a:pt x="2243" y="676"/>
                  <a:pt x="2252" y="676"/>
                </a:cubicBezTo>
                <a:cubicBezTo>
                  <a:pt x="2262" y="676"/>
                  <a:pt x="2272" y="683"/>
                  <a:pt x="2272" y="698"/>
                </a:cubicBezTo>
                <a:lnTo>
                  <a:pt x="2272" y="742"/>
                </a:lnTo>
                <a:close/>
                <a:moveTo>
                  <a:pt x="2272" y="643"/>
                </a:moveTo>
                <a:cubicBezTo>
                  <a:pt x="2266" y="643"/>
                  <a:pt x="2259" y="643"/>
                  <a:pt x="2252" y="643"/>
                </a:cubicBezTo>
                <a:cubicBezTo>
                  <a:pt x="2246" y="644"/>
                  <a:pt x="2239" y="644"/>
                  <a:pt x="2233" y="644"/>
                </a:cubicBezTo>
                <a:cubicBezTo>
                  <a:pt x="2233" y="604"/>
                  <a:pt x="2233" y="604"/>
                  <a:pt x="2233" y="604"/>
                </a:cubicBezTo>
                <a:cubicBezTo>
                  <a:pt x="2233" y="590"/>
                  <a:pt x="2243" y="583"/>
                  <a:pt x="2252" y="582"/>
                </a:cubicBezTo>
                <a:cubicBezTo>
                  <a:pt x="2262" y="582"/>
                  <a:pt x="2272" y="588"/>
                  <a:pt x="2272" y="602"/>
                </a:cubicBezTo>
                <a:lnTo>
                  <a:pt x="2272" y="643"/>
                </a:lnTo>
                <a:close/>
                <a:moveTo>
                  <a:pt x="2322" y="853"/>
                </a:moveTo>
                <a:cubicBezTo>
                  <a:pt x="2282" y="853"/>
                  <a:pt x="2282" y="853"/>
                  <a:pt x="2282" y="853"/>
                </a:cubicBezTo>
                <a:cubicBezTo>
                  <a:pt x="2282" y="803"/>
                  <a:pt x="2282" y="803"/>
                  <a:pt x="2282" y="803"/>
                </a:cubicBezTo>
                <a:cubicBezTo>
                  <a:pt x="2282" y="786"/>
                  <a:pt x="2292" y="778"/>
                  <a:pt x="2302" y="778"/>
                </a:cubicBezTo>
                <a:cubicBezTo>
                  <a:pt x="2312" y="778"/>
                  <a:pt x="2322" y="787"/>
                  <a:pt x="2322" y="803"/>
                </a:cubicBezTo>
                <a:lnTo>
                  <a:pt x="2322" y="853"/>
                </a:lnTo>
                <a:close/>
                <a:moveTo>
                  <a:pt x="2322" y="743"/>
                </a:moveTo>
                <a:cubicBezTo>
                  <a:pt x="2315" y="743"/>
                  <a:pt x="2309" y="743"/>
                  <a:pt x="2302" y="743"/>
                </a:cubicBezTo>
                <a:cubicBezTo>
                  <a:pt x="2295" y="743"/>
                  <a:pt x="2289" y="742"/>
                  <a:pt x="2282" y="742"/>
                </a:cubicBezTo>
                <a:cubicBezTo>
                  <a:pt x="2282" y="698"/>
                  <a:pt x="2282" y="698"/>
                  <a:pt x="2282" y="698"/>
                </a:cubicBezTo>
                <a:cubicBezTo>
                  <a:pt x="2282" y="683"/>
                  <a:pt x="2292" y="676"/>
                  <a:pt x="2302" y="676"/>
                </a:cubicBezTo>
                <a:cubicBezTo>
                  <a:pt x="2312" y="676"/>
                  <a:pt x="2322" y="684"/>
                  <a:pt x="2322" y="699"/>
                </a:cubicBezTo>
                <a:lnTo>
                  <a:pt x="2322" y="743"/>
                </a:lnTo>
                <a:close/>
                <a:moveTo>
                  <a:pt x="2322" y="645"/>
                </a:moveTo>
                <a:cubicBezTo>
                  <a:pt x="2315" y="644"/>
                  <a:pt x="2309" y="644"/>
                  <a:pt x="2302" y="643"/>
                </a:cubicBezTo>
                <a:cubicBezTo>
                  <a:pt x="2295" y="643"/>
                  <a:pt x="2289" y="643"/>
                  <a:pt x="2282" y="643"/>
                </a:cubicBezTo>
                <a:cubicBezTo>
                  <a:pt x="2282" y="602"/>
                  <a:pt x="2282" y="602"/>
                  <a:pt x="2282" y="602"/>
                </a:cubicBezTo>
                <a:cubicBezTo>
                  <a:pt x="2282" y="588"/>
                  <a:pt x="2292" y="581"/>
                  <a:pt x="2302" y="581"/>
                </a:cubicBezTo>
                <a:cubicBezTo>
                  <a:pt x="2312" y="582"/>
                  <a:pt x="2322" y="589"/>
                  <a:pt x="2322" y="603"/>
                </a:cubicBezTo>
                <a:lnTo>
                  <a:pt x="2322" y="645"/>
                </a:lnTo>
                <a:close/>
                <a:moveTo>
                  <a:pt x="2367" y="853"/>
                </a:moveTo>
                <a:cubicBezTo>
                  <a:pt x="2331" y="853"/>
                  <a:pt x="2331" y="853"/>
                  <a:pt x="2331" y="853"/>
                </a:cubicBezTo>
                <a:cubicBezTo>
                  <a:pt x="2331" y="801"/>
                  <a:pt x="2331" y="801"/>
                  <a:pt x="2331" y="801"/>
                </a:cubicBezTo>
                <a:cubicBezTo>
                  <a:pt x="2331" y="786"/>
                  <a:pt x="2340" y="778"/>
                  <a:pt x="2349" y="778"/>
                </a:cubicBezTo>
                <a:cubicBezTo>
                  <a:pt x="2358" y="779"/>
                  <a:pt x="2367" y="786"/>
                  <a:pt x="2367" y="801"/>
                </a:cubicBezTo>
                <a:lnTo>
                  <a:pt x="2367" y="853"/>
                </a:lnTo>
                <a:close/>
                <a:moveTo>
                  <a:pt x="2367" y="746"/>
                </a:moveTo>
                <a:cubicBezTo>
                  <a:pt x="2361" y="746"/>
                  <a:pt x="2355" y="745"/>
                  <a:pt x="2349" y="745"/>
                </a:cubicBezTo>
                <a:cubicBezTo>
                  <a:pt x="2343" y="745"/>
                  <a:pt x="2337" y="744"/>
                  <a:pt x="2331" y="744"/>
                </a:cubicBezTo>
                <a:cubicBezTo>
                  <a:pt x="2331" y="697"/>
                  <a:pt x="2331" y="697"/>
                  <a:pt x="2331" y="697"/>
                </a:cubicBezTo>
                <a:cubicBezTo>
                  <a:pt x="2331" y="683"/>
                  <a:pt x="2340" y="677"/>
                  <a:pt x="2349" y="677"/>
                </a:cubicBezTo>
                <a:cubicBezTo>
                  <a:pt x="2358" y="677"/>
                  <a:pt x="2367" y="685"/>
                  <a:pt x="2367" y="699"/>
                </a:cubicBezTo>
                <a:lnTo>
                  <a:pt x="2367" y="746"/>
                </a:lnTo>
                <a:close/>
                <a:moveTo>
                  <a:pt x="2367" y="650"/>
                </a:moveTo>
                <a:cubicBezTo>
                  <a:pt x="2361" y="649"/>
                  <a:pt x="2355" y="648"/>
                  <a:pt x="2349" y="647"/>
                </a:cubicBezTo>
                <a:cubicBezTo>
                  <a:pt x="2343" y="647"/>
                  <a:pt x="2337" y="646"/>
                  <a:pt x="2331" y="646"/>
                </a:cubicBezTo>
                <a:cubicBezTo>
                  <a:pt x="2331" y="601"/>
                  <a:pt x="2331" y="601"/>
                  <a:pt x="2331" y="601"/>
                </a:cubicBezTo>
                <a:cubicBezTo>
                  <a:pt x="2331" y="589"/>
                  <a:pt x="2340" y="583"/>
                  <a:pt x="2349" y="584"/>
                </a:cubicBezTo>
                <a:cubicBezTo>
                  <a:pt x="2358" y="585"/>
                  <a:pt x="2367" y="592"/>
                  <a:pt x="2367" y="605"/>
                </a:cubicBezTo>
                <a:lnTo>
                  <a:pt x="2367" y="650"/>
                </a:lnTo>
                <a:close/>
                <a:moveTo>
                  <a:pt x="2408" y="854"/>
                </a:moveTo>
                <a:cubicBezTo>
                  <a:pt x="2377" y="854"/>
                  <a:pt x="2377" y="854"/>
                  <a:pt x="2377" y="854"/>
                </a:cubicBezTo>
                <a:cubicBezTo>
                  <a:pt x="2377" y="799"/>
                  <a:pt x="2377" y="799"/>
                  <a:pt x="2377" y="799"/>
                </a:cubicBezTo>
                <a:cubicBezTo>
                  <a:pt x="2377" y="785"/>
                  <a:pt x="2384" y="779"/>
                  <a:pt x="2392" y="779"/>
                </a:cubicBezTo>
                <a:cubicBezTo>
                  <a:pt x="2400" y="779"/>
                  <a:pt x="2408" y="786"/>
                  <a:pt x="2408" y="800"/>
                </a:cubicBezTo>
                <a:lnTo>
                  <a:pt x="2408" y="854"/>
                </a:lnTo>
                <a:close/>
                <a:moveTo>
                  <a:pt x="2408" y="750"/>
                </a:moveTo>
                <a:cubicBezTo>
                  <a:pt x="2392" y="749"/>
                  <a:pt x="2392" y="749"/>
                  <a:pt x="2392" y="749"/>
                </a:cubicBezTo>
                <a:cubicBezTo>
                  <a:pt x="2377" y="747"/>
                  <a:pt x="2377" y="747"/>
                  <a:pt x="2377" y="747"/>
                </a:cubicBezTo>
                <a:cubicBezTo>
                  <a:pt x="2377" y="697"/>
                  <a:pt x="2377" y="697"/>
                  <a:pt x="2377" y="697"/>
                </a:cubicBezTo>
                <a:cubicBezTo>
                  <a:pt x="2377" y="684"/>
                  <a:pt x="2384" y="679"/>
                  <a:pt x="2392" y="679"/>
                </a:cubicBezTo>
                <a:cubicBezTo>
                  <a:pt x="2400" y="680"/>
                  <a:pt x="2408" y="687"/>
                  <a:pt x="2408" y="700"/>
                </a:cubicBezTo>
                <a:lnTo>
                  <a:pt x="2408" y="750"/>
                </a:lnTo>
                <a:close/>
                <a:moveTo>
                  <a:pt x="2408" y="657"/>
                </a:moveTo>
                <a:cubicBezTo>
                  <a:pt x="2392" y="654"/>
                  <a:pt x="2392" y="654"/>
                  <a:pt x="2392" y="654"/>
                </a:cubicBezTo>
                <a:cubicBezTo>
                  <a:pt x="2377" y="651"/>
                  <a:pt x="2377" y="651"/>
                  <a:pt x="2377" y="651"/>
                </a:cubicBezTo>
                <a:cubicBezTo>
                  <a:pt x="2377" y="604"/>
                  <a:pt x="2377" y="604"/>
                  <a:pt x="2377" y="604"/>
                </a:cubicBezTo>
                <a:cubicBezTo>
                  <a:pt x="2377" y="592"/>
                  <a:pt x="2384" y="588"/>
                  <a:pt x="2392" y="589"/>
                </a:cubicBezTo>
                <a:cubicBezTo>
                  <a:pt x="2400" y="591"/>
                  <a:pt x="2408" y="598"/>
                  <a:pt x="2408" y="610"/>
                </a:cubicBezTo>
                <a:lnTo>
                  <a:pt x="2408" y="657"/>
                </a:lnTo>
                <a:close/>
                <a:moveTo>
                  <a:pt x="2444" y="854"/>
                </a:moveTo>
                <a:cubicBezTo>
                  <a:pt x="2417" y="854"/>
                  <a:pt x="2417" y="854"/>
                  <a:pt x="2417" y="854"/>
                </a:cubicBezTo>
                <a:cubicBezTo>
                  <a:pt x="2417" y="798"/>
                  <a:pt x="2417" y="798"/>
                  <a:pt x="2417" y="798"/>
                </a:cubicBezTo>
                <a:cubicBezTo>
                  <a:pt x="2417" y="786"/>
                  <a:pt x="2424" y="781"/>
                  <a:pt x="2431" y="781"/>
                </a:cubicBezTo>
                <a:cubicBezTo>
                  <a:pt x="2437" y="781"/>
                  <a:pt x="2444" y="788"/>
                  <a:pt x="2444" y="799"/>
                </a:cubicBezTo>
                <a:lnTo>
                  <a:pt x="2444" y="854"/>
                </a:lnTo>
                <a:close/>
                <a:moveTo>
                  <a:pt x="2444" y="755"/>
                </a:moveTo>
                <a:cubicBezTo>
                  <a:pt x="2431" y="753"/>
                  <a:pt x="2431" y="753"/>
                  <a:pt x="2431" y="753"/>
                </a:cubicBezTo>
                <a:cubicBezTo>
                  <a:pt x="2417" y="751"/>
                  <a:pt x="2417" y="751"/>
                  <a:pt x="2417" y="751"/>
                </a:cubicBezTo>
                <a:cubicBezTo>
                  <a:pt x="2417" y="699"/>
                  <a:pt x="2417" y="699"/>
                  <a:pt x="2417" y="699"/>
                </a:cubicBezTo>
                <a:cubicBezTo>
                  <a:pt x="2417" y="688"/>
                  <a:pt x="2424" y="683"/>
                  <a:pt x="2431" y="684"/>
                </a:cubicBezTo>
                <a:cubicBezTo>
                  <a:pt x="2437" y="685"/>
                  <a:pt x="2444" y="691"/>
                  <a:pt x="2444" y="702"/>
                </a:cubicBezTo>
                <a:lnTo>
                  <a:pt x="2444" y="755"/>
                </a:lnTo>
                <a:close/>
                <a:moveTo>
                  <a:pt x="2444" y="665"/>
                </a:moveTo>
                <a:cubicBezTo>
                  <a:pt x="2440" y="664"/>
                  <a:pt x="2435" y="663"/>
                  <a:pt x="2431" y="662"/>
                </a:cubicBezTo>
                <a:cubicBezTo>
                  <a:pt x="2426" y="661"/>
                  <a:pt x="2422" y="660"/>
                  <a:pt x="2417" y="659"/>
                </a:cubicBezTo>
                <a:cubicBezTo>
                  <a:pt x="2417" y="610"/>
                  <a:pt x="2417" y="610"/>
                  <a:pt x="2417" y="610"/>
                </a:cubicBezTo>
                <a:cubicBezTo>
                  <a:pt x="2417" y="600"/>
                  <a:pt x="2424" y="596"/>
                  <a:pt x="2431" y="598"/>
                </a:cubicBezTo>
                <a:cubicBezTo>
                  <a:pt x="2437" y="600"/>
                  <a:pt x="2444" y="607"/>
                  <a:pt x="2444" y="617"/>
                </a:cubicBezTo>
                <a:lnTo>
                  <a:pt x="2444" y="665"/>
                </a:lnTo>
                <a:close/>
                <a:moveTo>
                  <a:pt x="2476" y="854"/>
                </a:moveTo>
                <a:cubicBezTo>
                  <a:pt x="2454" y="854"/>
                  <a:pt x="2454" y="854"/>
                  <a:pt x="2454" y="854"/>
                </a:cubicBezTo>
                <a:cubicBezTo>
                  <a:pt x="2454" y="799"/>
                  <a:pt x="2454" y="799"/>
                  <a:pt x="2454" y="799"/>
                </a:cubicBezTo>
                <a:cubicBezTo>
                  <a:pt x="2454" y="789"/>
                  <a:pt x="2459" y="785"/>
                  <a:pt x="2465" y="785"/>
                </a:cubicBezTo>
                <a:cubicBezTo>
                  <a:pt x="2471" y="785"/>
                  <a:pt x="2476" y="790"/>
                  <a:pt x="2476" y="800"/>
                </a:cubicBezTo>
                <a:lnTo>
                  <a:pt x="2476" y="854"/>
                </a:lnTo>
                <a:close/>
                <a:moveTo>
                  <a:pt x="2476" y="760"/>
                </a:moveTo>
                <a:cubicBezTo>
                  <a:pt x="2465" y="758"/>
                  <a:pt x="2465" y="758"/>
                  <a:pt x="2465" y="758"/>
                </a:cubicBezTo>
                <a:cubicBezTo>
                  <a:pt x="2454" y="756"/>
                  <a:pt x="2454" y="756"/>
                  <a:pt x="2454" y="756"/>
                </a:cubicBezTo>
                <a:cubicBezTo>
                  <a:pt x="2454" y="703"/>
                  <a:pt x="2454" y="703"/>
                  <a:pt x="2454" y="703"/>
                </a:cubicBezTo>
                <a:cubicBezTo>
                  <a:pt x="2454" y="693"/>
                  <a:pt x="2459" y="690"/>
                  <a:pt x="2465" y="690"/>
                </a:cubicBezTo>
                <a:cubicBezTo>
                  <a:pt x="2471" y="691"/>
                  <a:pt x="2476" y="697"/>
                  <a:pt x="2476" y="706"/>
                </a:cubicBezTo>
                <a:lnTo>
                  <a:pt x="2476" y="760"/>
                </a:lnTo>
                <a:close/>
                <a:moveTo>
                  <a:pt x="2476" y="674"/>
                </a:moveTo>
                <a:cubicBezTo>
                  <a:pt x="2465" y="671"/>
                  <a:pt x="2465" y="671"/>
                  <a:pt x="2465" y="671"/>
                </a:cubicBezTo>
                <a:cubicBezTo>
                  <a:pt x="2454" y="668"/>
                  <a:pt x="2454" y="668"/>
                  <a:pt x="2454" y="668"/>
                </a:cubicBezTo>
                <a:cubicBezTo>
                  <a:pt x="2454" y="619"/>
                  <a:pt x="2454" y="619"/>
                  <a:pt x="2454" y="619"/>
                </a:cubicBezTo>
                <a:cubicBezTo>
                  <a:pt x="2454" y="610"/>
                  <a:pt x="2459" y="608"/>
                  <a:pt x="2465" y="610"/>
                </a:cubicBezTo>
                <a:cubicBezTo>
                  <a:pt x="2471" y="611"/>
                  <a:pt x="2476" y="617"/>
                  <a:pt x="2476" y="626"/>
                </a:cubicBezTo>
                <a:lnTo>
                  <a:pt x="2476" y="674"/>
                </a:lnTo>
                <a:close/>
                <a:moveTo>
                  <a:pt x="2504" y="853"/>
                </a:moveTo>
                <a:cubicBezTo>
                  <a:pt x="2486" y="853"/>
                  <a:pt x="2486" y="853"/>
                  <a:pt x="2486" y="853"/>
                </a:cubicBezTo>
                <a:cubicBezTo>
                  <a:pt x="2486" y="800"/>
                  <a:pt x="2486" y="800"/>
                  <a:pt x="2486" y="800"/>
                </a:cubicBezTo>
                <a:cubicBezTo>
                  <a:pt x="2486" y="792"/>
                  <a:pt x="2491" y="788"/>
                  <a:pt x="2495" y="789"/>
                </a:cubicBezTo>
                <a:cubicBezTo>
                  <a:pt x="2500" y="789"/>
                  <a:pt x="2504" y="793"/>
                  <a:pt x="2504" y="801"/>
                </a:cubicBezTo>
                <a:lnTo>
                  <a:pt x="2504" y="853"/>
                </a:lnTo>
                <a:close/>
                <a:moveTo>
                  <a:pt x="2504" y="765"/>
                </a:moveTo>
                <a:cubicBezTo>
                  <a:pt x="2495" y="763"/>
                  <a:pt x="2495" y="763"/>
                  <a:pt x="2495" y="763"/>
                </a:cubicBezTo>
                <a:cubicBezTo>
                  <a:pt x="2486" y="762"/>
                  <a:pt x="2486" y="762"/>
                  <a:pt x="2486" y="762"/>
                </a:cubicBezTo>
                <a:cubicBezTo>
                  <a:pt x="2486" y="707"/>
                  <a:pt x="2486" y="707"/>
                  <a:pt x="2486" y="707"/>
                </a:cubicBezTo>
                <a:cubicBezTo>
                  <a:pt x="2486" y="699"/>
                  <a:pt x="2491" y="696"/>
                  <a:pt x="2495" y="697"/>
                </a:cubicBezTo>
                <a:cubicBezTo>
                  <a:pt x="2500" y="698"/>
                  <a:pt x="2504" y="702"/>
                  <a:pt x="2504" y="710"/>
                </a:cubicBezTo>
                <a:lnTo>
                  <a:pt x="2504" y="765"/>
                </a:lnTo>
                <a:close/>
                <a:moveTo>
                  <a:pt x="2504" y="684"/>
                </a:moveTo>
                <a:cubicBezTo>
                  <a:pt x="2495" y="681"/>
                  <a:pt x="2495" y="681"/>
                  <a:pt x="2495" y="681"/>
                </a:cubicBezTo>
                <a:cubicBezTo>
                  <a:pt x="2486" y="677"/>
                  <a:pt x="2486" y="677"/>
                  <a:pt x="2486" y="677"/>
                </a:cubicBezTo>
                <a:cubicBezTo>
                  <a:pt x="2486" y="629"/>
                  <a:pt x="2486" y="629"/>
                  <a:pt x="2486" y="629"/>
                </a:cubicBezTo>
                <a:cubicBezTo>
                  <a:pt x="2486" y="622"/>
                  <a:pt x="2491" y="620"/>
                  <a:pt x="2495" y="621"/>
                </a:cubicBezTo>
                <a:cubicBezTo>
                  <a:pt x="2500" y="623"/>
                  <a:pt x="2504" y="628"/>
                  <a:pt x="2504" y="635"/>
                </a:cubicBezTo>
                <a:lnTo>
                  <a:pt x="2504" y="684"/>
                </a:lnTo>
                <a:close/>
                <a:moveTo>
                  <a:pt x="2528" y="853"/>
                </a:moveTo>
                <a:cubicBezTo>
                  <a:pt x="2521" y="853"/>
                  <a:pt x="2521" y="853"/>
                  <a:pt x="2521" y="853"/>
                </a:cubicBezTo>
                <a:cubicBezTo>
                  <a:pt x="2514" y="853"/>
                  <a:pt x="2514" y="853"/>
                  <a:pt x="2514" y="853"/>
                </a:cubicBezTo>
                <a:cubicBezTo>
                  <a:pt x="2514" y="800"/>
                  <a:pt x="2514" y="800"/>
                  <a:pt x="2514" y="800"/>
                </a:cubicBezTo>
                <a:cubicBezTo>
                  <a:pt x="2514" y="794"/>
                  <a:pt x="2517" y="792"/>
                  <a:pt x="2521" y="792"/>
                </a:cubicBezTo>
                <a:cubicBezTo>
                  <a:pt x="2524" y="792"/>
                  <a:pt x="2528" y="795"/>
                  <a:pt x="2528" y="801"/>
                </a:cubicBezTo>
                <a:lnTo>
                  <a:pt x="2528" y="853"/>
                </a:lnTo>
                <a:close/>
                <a:moveTo>
                  <a:pt x="2528" y="770"/>
                </a:moveTo>
                <a:cubicBezTo>
                  <a:pt x="2521" y="768"/>
                  <a:pt x="2521" y="768"/>
                  <a:pt x="2521" y="768"/>
                </a:cubicBezTo>
                <a:cubicBezTo>
                  <a:pt x="2514" y="767"/>
                  <a:pt x="2514" y="767"/>
                  <a:pt x="2514" y="767"/>
                </a:cubicBezTo>
                <a:cubicBezTo>
                  <a:pt x="2514" y="711"/>
                  <a:pt x="2514" y="711"/>
                  <a:pt x="2514" y="711"/>
                </a:cubicBezTo>
                <a:cubicBezTo>
                  <a:pt x="2514" y="705"/>
                  <a:pt x="2517" y="703"/>
                  <a:pt x="2521" y="704"/>
                </a:cubicBezTo>
                <a:cubicBezTo>
                  <a:pt x="2524" y="704"/>
                  <a:pt x="2528" y="708"/>
                  <a:pt x="2528" y="714"/>
                </a:cubicBezTo>
                <a:lnTo>
                  <a:pt x="2528" y="770"/>
                </a:lnTo>
                <a:close/>
                <a:moveTo>
                  <a:pt x="2528" y="692"/>
                </a:moveTo>
                <a:cubicBezTo>
                  <a:pt x="2521" y="689"/>
                  <a:pt x="2521" y="689"/>
                  <a:pt x="2521" y="689"/>
                </a:cubicBezTo>
                <a:cubicBezTo>
                  <a:pt x="2514" y="687"/>
                  <a:pt x="2514" y="687"/>
                  <a:pt x="2514" y="687"/>
                </a:cubicBezTo>
                <a:cubicBezTo>
                  <a:pt x="2514" y="638"/>
                  <a:pt x="2514" y="638"/>
                  <a:pt x="2514" y="638"/>
                </a:cubicBezTo>
                <a:cubicBezTo>
                  <a:pt x="2514" y="633"/>
                  <a:pt x="2517" y="632"/>
                  <a:pt x="2521" y="633"/>
                </a:cubicBezTo>
                <a:cubicBezTo>
                  <a:pt x="2524" y="634"/>
                  <a:pt x="2528" y="638"/>
                  <a:pt x="2528" y="644"/>
                </a:cubicBezTo>
                <a:lnTo>
                  <a:pt x="2528" y="692"/>
                </a:lnTo>
                <a:close/>
                <a:moveTo>
                  <a:pt x="2547" y="853"/>
                </a:moveTo>
                <a:cubicBezTo>
                  <a:pt x="2542" y="853"/>
                  <a:pt x="2542" y="853"/>
                  <a:pt x="2542" y="853"/>
                </a:cubicBezTo>
                <a:cubicBezTo>
                  <a:pt x="2537" y="853"/>
                  <a:pt x="2537" y="853"/>
                  <a:pt x="2537" y="853"/>
                </a:cubicBezTo>
                <a:cubicBezTo>
                  <a:pt x="2537" y="801"/>
                  <a:pt x="2537" y="801"/>
                  <a:pt x="2537" y="801"/>
                </a:cubicBezTo>
                <a:cubicBezTo>
                  <a:pt x="2537" y="797"/>
                  <a:pt x="2540" y="795"/>
                  <a:pt x="2542" y="795"/>
                </a:cubicBezTo>
                <a:cubicBezTo>
                  <a:pt x="2545" y="795"/>
                  <a:pt x="2547" y="798"/>
                  <a:pt x="2547" y="801"/>
                </a:cubicBezTo>
                <a:lnTo>
                  <a:pt x="2547" y="853"/>
                </a:lnTo>
                <a:close/>
                <a:moveTo>
                  <a:pt x="2547" y="774"/>
                </a:moveTo>
                <a:cubicBezTo>
                  <a:pt x="2542" y="773"/>
                  <a:pt x="2542" y="773"/>
                  <a:pt x="2542" y="773"/>
                </a:cubicBezTo>
                <a:cubicBezTo>
                  <a:pt x="2537" y="772"/>
                  <a:pt x="2537" y="772"/>
                  <a:pt x="2537" y="772"/>
                </a:cubicBezTo>
                <a:cubicBezTo>
                  <a:pt x="2537" y="715"/>
                  <a:pt x="2537" y="715"/>
                  <a:pt x="2537" y="715"/>
                </a:cubicBezTo>
                <a:cubicBezTo>
                  <a:pt x="2537" y="711"/>
                  <a:pt x="2540" y="709"/>
                  <a:pt x="2542" y="710"/>
                </a:cubicBezTo>
                <a:cubicBezTo>
                  <a:pt x="2545" y="710"/>
                  <a:pt x="2547" y="713"/>
                  <a:pt x="2547" y="717"/>
                </a:cubicBezTo>
                <a:lnTo>
                  <a:pt x="2547" y="774"/>
                </a:lnTo>
                <a:close/>
                <a:moveTo>
                  <a:pt x="2547" y="699"/>
                </a:moveTo>
                <a:cubicBezTo>
                  <a:pt x="2542" y="698"/>
                  <a:pt x="2542" y="698"/>
                  <a:pt x="2542" y="698"/>
                </a:cubicBezTo>
                <a:cubicBezTo>
                  <a:pt x="2537" y="696"/>
                  <a:pt x="2537" y="696"/>
                  <a:pt x="2537" y="696"/>
                </a:cubicBezTo>
                <a:cubicBezTo>
                  <a:pt x="2537" y="647"/>
                  <a:pt x="2537" y="647"/>
                  <a:pt x="2537" y="647"/>
                </a:cubicBezTo>
                <a:cubicBezTo>
                  <a:pt x="2537" y="643"/>
                  <a:pt x="2540" y="643"/>
                  <a:pt x="2542" y="644"/>
                </a:cubicBezTo>
                <a:cubicBezTo>
                  <a:pt x="2545" y="645"/>
                  <a:pt x="2547" y="647"/>
                  <a:pt x="2547" y="651"/>
                </a:cubicBezTo>
                <a:lnTo>
                  <a:pt x="2547" y="699"/>
                </a:lnTo>
                <a:close/>
                <a:moveTo>
                  <a:pt x="3507" y="468"/>
                </a:moveTo>
                <a:cubicBezTo>
                  <a:pt x="3506" y="465"/>
                  <a:pt x="3505" y="463"/>
                  <a:pt x="3503" y="463"/>
                </a:cubicBezTo>
                <a:cubicBezTo>
                  <a:pt x="3502" y="463"/>
                  <a:pt x="3499" y="461"/>
                  <a:pt x="3499" y="457"/>
                </a:cubicBezTo>
                <a:cubicBezTo>
                  <a:pt x="3515" y="458"/>
                  <a:pt x="3515" y="458"/>
                  <a:pt x="3515" y="458"/>
                </a:cubicBezTo>
                <a:cubicBezTo>
                  <a:pt x="3524" y="458"/>
                  <a:pt x="3524" y="458"/>
                  <a:pt x="3524" y="458"/>
                </a:cubicBezTo>
                <a:cubicBezTo>
                  <a:pt x="3524" y="459"/>
                  <a:pt x="3524" y="459"/>
                  <a:pt x="3524" y="459"/>
                </a:cubicBezTo>
                <a:cubicBezTo>
                  <a:pt x="3525" y="462"/>
                  <a:pt x="3527" y="464"/>
                  <a:pt x="3527" y="464"/>
                </a:cubicBezTo>
                <a:cubicBezTo>
                  <a:pt x="3527" y="465"/>
                  <a:pt x="3527" y="465"/>
                  <a:pt x="3527" y="465"/>
                </a:cubicBezTo>
                <a:cubicBezTo>
                  <a:pt x="3518" y="467"/>
                  <a:pt x="3518" y="467"/>
                  <a:pt x="3518" y="467"/>
                </a:cubicBezTo>
                <a:cubicBezTo>
                  <a:pt x="3509" y="470"/>
                  <a:pt x="3509" y="470"/>
                  <a:pt x="3509" y="470"/>
                </a:cubicBezTo>
                <a:cubicBezTo>
                  <a:pt x="3508" y="470"/>
                  <a:pt x="3508" y="469"/>
                  <a:pt x="3507" y="468"/>
                </a:cubicBezTo>
                <a:close/>
                <a:moveTo>
                  <a:pt x="3532" y="495"/>
                </a:moveTo>
                <a:cubicBezTo>
                  <a:pt x="3530" y="497"/>
                  <a:pt x="3529" y="501"/>
                  <a:pt x="3529" y="501"/>
                </a:cubicBezTo>
                <a:cubicBezTo>
                  <a:pt x="3529" y="501"/>
                  <a:pt x="3522" y="498"/>
                  <a:pt x="3519" y="495"/>
                </a:cubicBezTo>
                <a:cubicBezTo>
                  <a:pt x="3517" y="493"/>
                  <a:pt x="3516" y="493"/>
                  <a:pt x="3516" y="491"/>
                </a:cubicBezTo>
                <a:cubicBezTo>
                  <a:pt x="3515" y="491"/>
                  <a:pt x="3515" y="490"/>
                  <a:pt x="3515" y="490"/>
                </a:cubicBezTo>
                <a:cubicBezTo>
                  <a:pt x="3514" y="486"/>
                  <a:pt x="3515" y="484"/>
                  <a:pt x="3513" y="482"/>
                </a:cubicBezTo>
                <a:cubicBezTo>
                  <a:pt x="3512" y="480"/>
                  <a:pt x="3512" y="479"/>
                  <a:pt x="3511" y="477"/>
                </a:cubicBezTo>
                <a:cubicBezTo>
                  <a:pt x="3511" y="475"/>
                  <a:pt x="3511" y="473"/>
                  <a:pt x="3509" y="471"/>
                </a:cubicBezTo>
                <a:cubicBezTo>
                  <a:pt x="3516" y="471"/>
                  <a:pt x="3516" y="471"/>
                  <a:pt x="3516" y="471"/>
                </a:cubicBezTo>
                <a:cubicBezTo>
                  <a:pt x="3527" y="470"/>
                  <a:pt x="3527" y="470"/>
                  <a:pt x="3527" y="470"/>
                </a:cubicBezTo>
                <a:cubicBezTo>
                  <a:pt x="3527" y="472"/>
                  <a:pt x="3527" y="473"/>
                  <a:pt x="3527" y="475"/>
                </a:cubicBezTo>
                <a:cubicBezTo>
                  <a:pt x="3528" y="477"/>
                  <a:pt x="3528" y="478"/>
                  <a:pt x="3528" y="479"/>
                </a:cubicBezTo>
                <a:cubicBezTo>
                  <a:pt x="3529" y="484"/>
                  <a:pt x="3529" y="486"/>
                  <a:pt x="3531" y="486"/>
                </a:cubicBezTo>
                <a:cubicBezTo>
                  <a:pt x="3533" y="486"/>
                  <a:pt x="3534" y="485"/>
                  <a:pt x="3534" y="485"/>
                </a:cubicBezTo>
                <a:cubicBezTo>
                  <a:pt x="3535" y="488"/>
                  <a:pt x="3535" y="488"/>
                  <a:pt x="3535" y="488"/>
                </a:cubicBezTo>
                <a:cubicBezTo>
                  <a:pt x="3535" y="488"/>
                  <a:pt x="3533" y="492"/>
                  <a:pt x="3532" y="495"/>
                </a:cubicBezTo>
                <a:close/>
                <a:moveTo>
                  <a:pt x="3983" y="1003"/>
                </a:moveTo>
                <a:cubicBezTo>
                  <a:pt x="3951" y="1003"/>
                  <a:pt x="3951" y="1003"/>
                  <a:pt x="3951" y="1003"/>
                </a:cubicBezTo>
                <a:cubicBezTo>
                  <a:pt x="3932" y="1003"/>
                  <a:pt x="3932" y="1003"/>
                  <a:pt x="3932" y="1003"/>
                </a:cubicBezTo>
                <a:cubicBezTo>
                  <a:pt x="3936" y="961"/>
                  <a:pt x="3936" y="961"/>
                  <a:pt x="3936" y="961"/>
                </a:cubicBezTo>
                <a:cubicBezTo>
                  <a:pt x="3941" y="909"/>
                  <a:pt x="3941" y="909"/>
                  <a:pt x="3941" y="909"/>
                </a:cubicBezTo>
                <a:cubicBezTo>
                  <a:pt x="3942" y="898"/>
                  <a:pt x="3942" y="898"/>
                  <a:pt x="3942" y="898"/>
                </a:cubicBezTo>
                <a:cubicBezTo>
                  <a:pt x="3943" y="888"/>
                  <a:pt x="3943" y="888"/>
                  <a:pt x="3943" y="888"/>
                </a:cubicBezTo>
                <a:cubicBezTo>
                  <a:pt x="3943" y="885"/>
                  <a:pt x="3943" y="885"/>
                  <a:pt x="3943" y="885"/>
                </a:cubicBezTo>
                <a:cubicBezTo>
                  <a:pt x="3945" y="864"/>
                  <a:pt x="3961" y="857"/>
                  <a:pt x="3974" y="861"/>
                </a:cubicBezTo>
                <a:cubicBezTo>
                  <a:pt x="3977" y="862"/>
                  <a:pt x="3980" y="863"/>
                  <a:pt x="3982" y="864"/>
                </a:cubicBezTo>
                <a:cubicBezTo>
                  <a:pt x="3984" y="866"/>
                  <a:pt x="3986" y="867"/>
                  <a:pt x="3987" y="869"/>
                </a:cubicBezTo>
                <a:cubicBezTo>
                  <a:pt x="3992" y="874"/>
                  <a:pt x="3994" y="881"/>
                  <a:pt x="3993" y="890"/>
                </a:cubicBezTo>
                <a:cubicBezTo>
                  <a:pt x="3991" y="914"/>
                  <a:pt x="3991" y="914"/>
                  <a:pt x="3991" y="914"/>
                </a:cubicBezTo>
                <a:cubicBezTo>
                  <a:pt x="3986" y="973"/>
                  <a:pt x="3986" y="973"/>
                  <a:pt x="3986" y="973"/>
                </a:cubicBezTo>
                <a:lnTo>
                  <a:pt x="3983" y="1003"/>
                </a:lnTo>
                <a:close/>
                <a:moveTo>
                  <a:pt x="4029" y="658"/>
                </a:moveTo>
                <a:cubicBezTo>
                  <a:pt x="4029" y="660"/>
                  <a:pt x="4030" y="661"/>
                  <a:pt x="4029" y="663"/>
                </a:cubicBezTo>
                <a:cubicBezTo>
                  <a:pt x="4029" y="673"/>
                  <a:pt x="4029" y="673"/>
                  <a:pt x="4029" y="673"/>
                </a:cubicBezTo>
                <a:cubicBezTo>
                  <a:pt x="4028" y="682"/>
                  <a:pt x="4028" y="682"/>
                  <a:pt x="4028" y="682"/>
                </a:cubicBezTo>
                <a:cubicBezTo>
                  <a:pt x="4027" y="693"/>
                  <a:pt x="4027" y="693"/>
                  <a:pt x="4027" y="693"/>
                </a:cubicBezTo>
                <a:cubicBezTo>
                  <a:pt x="4027" y="696"/>
                  <a:pt x="4027" y="696"/>
                  <a:pt x="4027" y="696"/>
                </a:cubicBezTo>
                <a:cubicBezTo>
                  <a:pt x="4027" y="703"/>
                  <a:pt x="4026" y="710"/>
                  <a:pt x="4026" y="718"/>
                </a:cubicBezTo>
                <a:cubicBezTo>
                  <a:pt x="4025" y="729"/>
                  <a:pt x="4025" y="729"/>
                  <a:pt x="4025" y="729"/>
                </a:cubicBezTo>
                <a:cubicBezTo>
                  <a:pt x="4021" y="728"/>
                  <a:pt x="4018" y="727"/>
                  <a:pt x="4015" y="727"/>
                </a:cubicBezTo>
                <a:cubicBezTo>
                  <a:pt x="4012" y="726"/>
                  <a:pt x="4008" y="726"/>
                  <a:pt x="4005" y="725"/>
                </a:cubicBezTo>
                <a:cubicBezTo>
                  <a:pt x="4006" y="710"/>
                  <a:pt x="4006" y="710"/>
                  <a:pt x="4006" y="710"/>
                </a:cubicBezTo>
                <a:cubicBezTo>
                  <a:pt x="4007" y="700"/>
                  <a:pt x="4007" y="700"/>
                  <a:pt x="4007" y="700"/>
                </a:cubicBezTo>
                <a:cubicBezTo>
                  <a:pt x="4008" y="692"/>
                  <a:pt x="4008" y="692"/>
                  <a:pt x="4008" y="692"/>
                </a:cubicBezTo>
                <a:cubicBezTo>
                  <a:pt x="4008" y="691"/>
                  <a:pt x="4008" y="691"/>
                  <a:pt x="4008" y="691"/>
                </a:cubicBezTo>
                <a:cubicBezTo>
                  <a:pt x="4009" y="675"/>
                  <a:pt x="4009" y="675"/>
                  <a:pt x="4009" y="675"/>
                </a:cubicBezTo>
                <a:cubicBezTo>
                  <a:pt x="4010" y="670"/>
                  <a:pt x="4010" y="665"/>
                  <a:pt x="4011" y="660"/>
                </a:cubicBezTo>
                <a:cubicBezTo>
                  <a:pt x="4012" y="646"/>
                  <a:pt x="4027" y="647"/>
                  <a:pt x="4029" y="658"/>
                </a:cubicBezTo>
                <a:close/>
                <a:moveTo>
                  <a:pt x="4013" y="631"/>
                </a:moveTo>
                <a:cubicBezTo>
                  <a:pt x="4013" y="629"/>
                  <a:pt x="4013" y="629"/>
                  <a:pt x="4013" y="629"/>
                </a:cubicBezTo>
                <a:cubicBezTo>
                  <a:pt x="4014" y="618"/>
                  <a:pt x="4014" y="618"/>
                  <a:pt x="4014" y="618"/>
                </a:cubicBezTo>
                <a:cubicBezTo>
                  <a:pt x="4014" y="613"/>
                  <a:pt x="4014" y="613"/>
                  <a:pt x="4014" y="613"/>
                </a:cubicBezTo>
                <a:cubicBezTo>
                  <a:pt x="4015" y="599"/>
                  <a:pt x="4015" y="599"/>
                  <a:pt x="4015" y="599"/>
                </a:cubicBezTo>
                <a:cubicBezTo>
                  <a:pt x="4017" y="584"/>
                  <a:pt x="4017" y="584"/>
                  <a:pt x="4017" y="584"/>
                </a:cubicBezTo>
                <a:cubicBezTo>
                  <a:pt x="4017" y="574"/>
                  <a:pt x="4017" y="574"/>
                  <a:pt x="4017" y="574"/>
                </a:cubicBezTo>
                <a:cubicBezTo>
                  <a:pt x="4018" y="566"/>
                  <a:pt x="4018" y="566"/>
                  <a:pt x="4018" y="566"/>
                </a:cubicBezTo>
                <a:cubicBezTo>
                  <a:pt x="4018" y="565"/>
                  <a:pt x="4018" y="564"/>
                  <a:pt x="4019" y="563"/>
                </a:cubicBezTo>
                <a:cubicBezTo>
                  <a:pt x="4020" y="559"/>
                  <a:pt x="4023" y="557"/>
                  <a:pt x="4026" y="557"/>
                </a:cubicBezTo>
                <a:cubicBezTo>
                  <a:pt x="4029" y="556"/>
                  <a:pt x="4031" y="558"/>
                  <a:pt x="4033" y="560"/>
                </a:cubicBezTo>
                <a:cubicBezTo>
                  <a:pt x="4035" y="562"/>
                  <a:pt x="4036" y="565"/>
                  <a:pt x="4036" y="568"/>
                </a:cubicBezTo>
                <a:cubicBezTo>
                  <a:pt x="4036" y="569"/>
                  <a:pt x="4036" y="569"/>
                  <a:pt x="4036" y="570"/>
                </a:cubicBezTo>
                <a:cubicBezTo>
                  <a:pt x="4035" y="579"/>
                  <a:pt x="4035" y="588"/>
                  <a:pt x="4034" y="597"/>
                </a:cubicBezTo>
                <a:cubicBezTo>
                  <a:pt x="4034" y="601"/>
                  <a:pt x="4034" y="601"/>
                  <a:pt x="4034" y="601"/>
                </a:cubicBezTo>
                <a:cubicBezTo>
                  <a:pt x="4034" y="603"/>
                  <a:pt x="4034" y="603"/>
                  <a:pt x="4034" y="603"/>
                </a:cubicBezTo>
                <a:cubicBezTo>
                  <a:pt x="4033" y="612"/>
                  <a:pt x="4033" y="612"/>
                  <a:pt x="4033" y="612"/>
                </a:cubicBezTo>
                <a:cubicBezTo>
                  <a:pt x="4032" y="621"/>
                  <a:pt x="4032" y="621"/>
                  <a:pt x="4032" y="621"/>
                </a:cubicBezTo>
                <a:cubicBezTo>
                  <a:pt x="4032" y="628"/>
                  <a:pt x="4032" y="628"/>
                  <a:pt x="4032" y="628"/>
                </a:cubicBezTo>
                <a:cubicBezTo>
                  <a:pt x="4031" y="635"/>
                  <a:pt x="4031" y="635"/>
                  <a:pt x="4031" y="635"/>
                </a:cubicBezTo>
                <a:cubicBezTo>
                  <a:pt x="4029" y="635"/>
                  <a:pt x="4027" y="634"/>
                  <a:pt x="4025" y="634"/>
                </a:cubicBezTo>
                <a:cubicBezTo>
                  <a:pt x="4023" y="633"/>
                  <a:pt x="4021" y="633"/>
                  <a:pt x="4019" y="632"/>
                </a:cubicBezTo>
                <a:cubicBezTo>
                  <a:pt x="4017" y="632"/>
                  <a:pt x="4015" y="632"/>
                  <a:pt x="4013" y="631"/>
                </a:cubicBezTo>
                <a:close/>
                <a:moveTo>
                  <a:pt x="4023" y="759"/>
                </a:moveTo>
                <a:cubicBezTo>
                  <a:pt x="4022" y="764"/>
                  <a:pt x="4022" y="764"/>
                  <a:pt x="4022" y="764"/>
                </a:cubicBezTo>
                <a:cubicBezTo>
                  <a:pt x="4022" y="776"/>
                  <a:pt x="4021" y="787"/>
                  <a:pt x="4020" y="798"/>
                </a:cubicBezTo>
                <a:cubicBezTo>
                  <a:pt x="4020" y="798"/>
                  <a:pt x="4020" y="798"/>
                  <a:pt x="4020" y="798"/>
                </a:cubicBezTo>
                <a:cubicBezTo>
                  <a:pt x="4018" y="824"/>
                  <a:pt x="4018" y="824"/>
                  <a:pt x="4018" y="824"/>
                </a:cubicBezTo>
                <a:cubicBezTo>
                  <a:pt x="4017" y="834"/>
                  <a:pt x="4017" y="834"/>
                  <a:pt x="4017" y="834"/>
                </a:cubicBezTo>
                <a:cubicBezTo>
                  <a:pt x="4017" y="838"/>
                  <a:pt x="4017" y="838"/>
                  <a:pt x="4017" y="838"/>
                </a:cubicBezTo>
                <a:cubicBezTo>
                  <a:pt x="4013" y="837"/>
                  <a:pt x="4013" y="837"/>
                  <a:pt x="4013" y="837"/>
                </a:cubicBezTo>
                <a:cubicBezTo>
                  <a:pt x="4010" y="837"/>
                  <a:pt x="4007" y="837"/>
                  <a:pt x="4003" y="837"/>
                </a:cubicBezTo>
                <a:cubicBezTo>
                  <a:pt x="3996" y="836"/>
                  <a:pt x="3996" y="836"/>
                  <a:pt x="3996" y="836"/>
                </a:cubicBezTo>
                <a:cubicBezTo>
                  <a:pt x="3998" y="817"/>
                  <a:pt x="3998" y="817"/>
                  <a:pt x="3998" y="817"/>
                </a:cubicBezTo>
                <a:cubicBezTo>
                  <a:pt x="4000" y="796"/>
                  <a:pt x="4000" y="796"/>
                  <a:pt x="4000" y="796"/>
                </a:cubicBezTo>
                <a:cubicBezTo>
                  <a:pt x="4001" y="783"/>
                  <a:pt x="4001" y="783"/>
                  <a:pt x="4001" y="783"/>
                </a:cubicBezTo>
                <a:cubicBezTo>
                  <a:pt x="4002" y="768"/>
                  <a:pt x="4002" y="768"/>
                  <a:pt x="4002" y="768"/>
                </a:cubicBezTo>
                <a:cubicBezTo>
                  <a:pt x="4003" y="756"/>
                  <a:pt x="4003" y="756"/>
                  <a:pt x="4003" y="756"/>
                </a:cubicBezTo>
                <a:cubicBezTo>
                  <a:pt x="4003" y="755"/>
                  <a:pt x="4003" y="754"/>
                  <a:pt x="4003" y="754"/>
                </a:cubicBezTo>
                <a:cubicBezTo>
                  <a:pt x="4004" y="745"/>
                  <a:pt x="4010" y="742"/>
                  <a:pt x="4015" y="743"/>
                </a:cubicBezTo>
                <a:cubicBezTo>
                  <a:pt x="4018" y="744"/>
                  <a:pt x="4021" y="747"/>
                  <a:pt x="4022" y="751"/>
                </a:cubicBezTo>
                <a:cubicBezTo>
                  <a:pt x="4023" y="753"/>
                  <a:pt x="4023" y="756"/>
                  <a:pt x="4023" y="759"/>
                </a:cubicBezTo>
                <a:close/>
                <a:moveTo>
                  <a:pt x="4008" y="566"/>
                </a:moveTo>
                <a:cubicBezTo>
                  <a:pt x="4007" y="572"/>
                  <a:pt x="4007" y="572"/>
                  <a:pt x="4007" y="572"/>
                </a:cubicBezTo>
                <a:cubicBezTo>
                  <a:pt x="4006" y="583"/>
                  <a:pt x="4006" y="583"/>
                  <a:pt x="4006" y="583"/>
                </a:cubicBezTo>
                <a:cubicBezTo>
                  <a:pt x="4005" y="594"/>
                  <a:pt x="4005" y="594"/>
                  <a:pt x="4005" y="594"/>
                </a:cubicBezTo>
                <a:cubicBezTo>
                  <a:pt x="4005" y="598"/>
                  <a:pt x="4005" y="598"/>
                  <a:pt x="4005" y="598"/>
                </a:cubicBezTo>
                <a:cubicBezTo>
                  <a:pt x="4004" y="606"/>
                  <a:pt x="4003" y="614"/>
                  <a:pt x="4003" y="623"/>
                </a:cubicBezTo>
                <a:cubicBezTo>
                  <a:pt x="4002" y="628"/>
                  <a:pt x="4002" y="628"/>
                  <a:pt x="4002" y="628"/>
                </a:cubicBezTo>
                <a:cubicBezTo>
                  <a:pt x="4002" y="630"/>
                  <a:pt x="4002" y="630"/>
                  <a:pt x="4002" y="630"/>
                </a:cubicBezTo>
                <a:cubicBezTo>
                  <a:pt x="4000" y="629"/>
                  <a:pt x="4000" y="629"/>
                  <a:pt x="4000" y="629"/>
                </a:cubicBezTo>
                <a:cubicBezTo>
                  <a:pt x="3999" y="629"/>
                  <a:pt x="3997" y="629"/>
                  <a:pt x="3996" y="629"/>
                </a:cubicBezTo>
                <a:cubicBezTo>
                  <a:pt x="3991" y="628"/>
                  <a:pt x="3986" y="628"/>
                  <a:pt x="3981" y="627"/>
                </a:cubicBezTo>
                <a:cubicBezTo>
                  <a:pt x="3981" y="623"/>
                  <a:pt x="3981" y="618"/>
                  <a:pt x="3982" y="613"/>
                </a:cubicBezTo>
                <a:cubicBezTo>
                  <a:pt x="3983" y="603"/>
                  <a:pt x="3983" y="603"/>
                  <a:pt x="3983" y="603"/>
                </a:cubicBezTo>
                <a:cubicBezTo>
                  <a:pt x="3984" y="596"/>
                  <a:pt x="3984" y="596"/>
                  <a:pt x="3984" y="596"/>
                </a:cubicBezTo>
                <a:cubicBezTo>
                  <a:pt x="3984" y="592"/>
                  <a:pt x="3984" y="592"/>
                  <a:pt x="3984" y="592"/>
                </a:cubicBezTo>
                <a:cubicBezTo>
                  <a:pt x="3986" y="576"/>
                  <a:pt x="3986" y="576"/>
                  <a:pt x="3986" y="576"/>
                </a:cubicBezTo>
                <a:cubicBezTo>
                  <a:pt x="3987" y="564"/>
                  <a:pt x="3987" y="564"/>
                  <a:pt x="3987" y="564"/>
                </a:cubicBezTo>
                <a:cubicBezTo>
                  <a:pt x="3987" y="563"/>
                  <a:pt x="3987" y="562"/>
                  <a:pt x="3987" y="561"/>
                </a:cubicBezTo>
                <a:cubicBezTo>
                  <a:pt x="3987" y="561"/>
                  <a:pt x="3988" y="560"/>
                  <a:pt x="3988" y="560"/>
                </a:cubicBezTo>
                <a:cubicBezTo>
                  <a:pt x="3989" y="556"/>
                  <a:pt x="3993" y="553"/>
                  <a:pt x="3996" y="553"/>
                </a:cubicBezTo>
                <a:cubicBezTo>
                  <a:pt x="3997" y="553"/>
                  <a:pt x="3997" y="553"/>
                  <a:pt x="3997" y="553"/>
                </a:cubicBezTo>
                <a:cubicBezTo>
                  <a:pt x="4001" y="553"/>
                  <a:pt x="4005" y="555"/>
                  <a:pt x="4007" y="558"/>
                </a:cubicBezTo>
                <a:cubicBezTo>
                  <a:pt x="4007" y="560"/>
                  <a:pt x="4008" y="563"/>
                  <a:pt x="4008" y="566"/>
                </a:cubicBezTo>
                <a:close/>
                <a:moveTo>
                  <a:pt x="3985" y="482"/>
                </a:moveTo>
                <a:cubicBezTo>
                  <a:pt x="3985" y="483"/>
                  <a:pt x="3985" y="483"/>
                  <a:pt x="3985" y="483"/>
                </a:cubicBezTo>
                <a:cubicBezTo>
                  <a:pt x="3984" y="489"/>
                  <a:pt x="3984" y="489"/>
                  <a:pt x="3984" y="489"/>
                </a:cubicBezTo>
                <a:cubicBezTo>
                  <a:pt x="3984" y="491"/>
                  <a:pt x="3984" y="491"/>
                  <a:pt x="3984" y="491"/>
                </a:cubicBezTo>
                <a:cubicBezTo>
                  <a:pt x="3983" y="503"/>
                  <a:pt x="3983" y="503"/>
                  <a:pt x="3983" y="503"/>
                </a:cubicBezTo>
                <a:cubicBezTo>
                  <a:pt x="3982" y="512"/>
                  <a:pt x="3982" y="512"/>
                  <a:pt x="3982" y="512"/>
                </a:cubicBezTo>
                <a:cubicBezTo>
                  <a:pt x="3981" y="519"/>
                  <a:pt x="3981" y="519"/>
                  <a:pt x="3981" y="519"/>
                </a:cubicBezTo>
                <a:cubicBezTo>
                  <a:pt x="3980" y="528"/>
                  <a:pt x="3980" y="528"/>
                  <a:pt x="3980" y="528"/>
                </a:cubicBezTo>
                <a:cubicBezTo>
                  <a:pt x="3979" y="541"/>
                  <a:pt x="3979" y="541"/>
                  <a:pt x="3979" y="541"/>
                </a:cubicBezTo>
                <a:cubicBezTo>
                  <a:pt x="3979" y="541"/>
                  <a:pt x="3979" y="541"/>
                  <a:pt x="3979" y="541"/>
                </a:cubicBezTo>
                <a:cubicBezTo>
                  <a:pt x="3978" y="541"/>
                  <a:pt x="3978" y="541"/>
                  <a:pt x="3978" y="541"/>
                </a:cubicBezTo>
                <a:cubicBezTo>
                  <a:pt x="3973" y="542"/>
                  <a:pt x="3968" y="542"/>
                  <a:pt x="3963" y="542"/>
                </a:cubicBezTo>
                <a:cubicBezTo>
                  <a:pt x="3961" y="542"/>
                  <a:pt x="3961" y="542"/>
                  <a:pt x="3961" y="542"/>
                </a:cubicBezTo>
                <a:cubicBezTo>
                  <a:pt x="3962" y="535"/>
                  <a:pt x="3962" y="535"/>
                  <a:pt x="3962" y="535"/>
                </a:cubicBezTo>
                <a:cubicBezTo>
                  <a:pt x="3964" y="520"/>
                  <a:pt x="3964" y="520"/>
                  <a:pt x="3964" y="520"/>
                </a:cubicBezTo>
                <a:cubicBezTo>
                  <a:pt x="3964" y="512"/>
                  <a:pt x="3964" y="512"/>
                  <a:pt x="3964" y="512"/>
                </a:cubicBezTo>
                <a:cubicBezTo>
                  <a:pt x="3965" y="507"/>
                  <a:pt x="3965" y="507"/>
                  <a:pt x="3965" y="507"/>
                </a:cubicBezTo>
                <a:cubicBezTo>
                  <a:pt x="3965" y="505"/>
                  <a:pt x="3965" y="505"/>
                  <a:pt x="3965" y="505"/>
                </a:cubicBezTo>
                <a:cubicBezTo>
                  <a:pt x="3966" y="499"/>
                  <a:pt x="3966" y="499"/>
                  <a:pt x="3966" y="499"/>
                </a:cubicBezTo>
                <a:cubicBezTo>
                  <a:pt x="3967" y="494"/>
                  <a:pt x="3967" y="488"/>
                  <a:pt x="3968" y="482"/>
                </a:cubicBezTo>
                <a:cubicBezTo>
                  <a:pt x="3968" y="482"/>
                  <a:pt x="3968" y="481"/>
                  <a:pt x="3968" y="481"/>
                </a:cubicBezTo>
                <a:cubicBezTo>
                  <a:pt x="3968" y="479"/>
                  <a:pt x="3969" y="478"/>
                  <a:pt x="3970" y="477"/>
                </a:cubicBezTo>
                <a:cubicBezTo>
                  <a:pt x="3971" y="474"/>
                  <a:pt x="3973" y="472"/>
                  <a:pt x="3976" y="472"/>
                </a:cubicBezTo>
                <a:cubicBezTo>
                  <a:pt x="3977" y="471"/>
                  <a:pt x="3978" y="471"/>
                  <a:pt x="3979" y="471"/>
                </a:cubicBezTo>
                <a:cubicBezTo>
                  <a:pt x="3983" y="472"/>
                  <a:pt x="3986" y="475"/>
                  <a:pt x="3985" y="482"/>
                </a:cubicBezTo>
                <a:close/>
                <a:moveTo>
                  <a:pt x="3933" y="645"/>
                </a:moveTo>
                <a:cubicBezTo>
                  <a:pt x="3936" y="644"/>
                  <a:pt x="3939" y="646"/>
                  <a:pt x="3940" y="649"/>
                </a:cubicBezTo>
                <a:cubicBezTo>
                  <a:pt x="3941" y="650"/>
                  <a:pt x="3941" y="652"/>
                  <a:pt x="3941" y="655"/>
                </a:cubicBezTo>
                <a:cubicBezTo>
                  <a:pt x="3938" y="677"/>
                  <a:pt x="3938" y="677"/>
                  <a:pt x="3938" y="677"/>
                </a:cubicBezTo>
                <a:cubicBezTo>
                  <a:pt x="3937" y="683"/>
                  <a:pt x="3937" y="683"/>
                  <a:pt x="3937" y="683"/>
                </a:cubicBezTo>
                <a:cubicBezTo>
                  <a:pt x="3937" y="688"/>
                  <a:pt x="3937" y="688"/>
                  <a:pt x="3937" y="688"/>
                </a:cubicBezTo>
                <a:cubicBezTo>
                  <a:pt x="3936" y="693"/>
                  <a:pt x="3936" y="693"/>
                  <a:pt x="3936" y="693"/>
                </a:cubicBezTo>
                <a:cubicBezTo>
                  <a:pt x="3935" y="703"/>
                  <a:pt x="3935" y="703"/>
                  <a:pt x="3935" y="703"/>
                </a:cubicBezTo>
                <a:cubicBezTo>
                  <a:pt x="3934" y="711"/>
                  <a:pt x="3934" y="711"/>
                  <a:pt x="3934" y="711"/>
                </a:cubicBezTo>
                <a:cubicBezTo>
                  <a:pt x="3933" y="720"/>
                  <a:pt x="3933" y="720"/>
                  <a:pt x="3933" y="720"/>
                </a:cubicBezTo>
                <a:cubicBezTo>
                  <a:pt x="3929" y="721"/>
                  <a:pt x="3926" y="721"/>
                  <a:pt x="3922" y="721"/>
                </a:cubicBezTo>
                <a:cubicBezTo>
                  <a:pt x="3920" y="721"/>
                  <a:pt x="3918" y="721"/>
                  <a:pt x="3916" y="721"/>
                </a:cubicBezTo>
                <a:cubicBezTo>
                  <a:pt x="3916" y="719"/>
                  <a:pt x="3916" y="719"/>
                  <a:pt x="3916" y="719"/>
                </a:cubicBezTo>
                <a:cubicBezTo>
                  <a:pt x="3918" y="709"/>
                  <a:pt x="3918" y="709"/>
                  <a:pt x="3918" y="709"/>
                </a:cubicBezTo>
                <a:cubicBezTo>
                  <a:pt x="3919" y="698"/>
                  <a:pt x="3919" y="698"/>
                  <a:pt x="3919" y="698"/>
                </a:cubicBezTo>
                <a:cubicBezTo>
                  <a:pt x="3920" y="693"/>
                  <a:pt x="3920" y="693"/>
                  <a:pt x="3920" y="693"/>
                </a:cubicBezTo>
                <a:cubicBezTo>
                  <a:pt x="3920" y="689"/>
                  <a:pt x="3920" y="689"/>
                  <a:pt x="3920" y="689"/>
                </a:cubicBezTo>
                <a:cubicBezTo>
                  <a:pt x="3921" y="680"/>
                  <a:pt x="3922" y="671"/>
                  <a:pt x="3924" y="663"/>
                </a:cubicBezTo>
                <a:cubicBezTo>
                  <a:pt x="3924" y="656"/>
                  <a:pt x="3924" y="656"/>
                  <a:pt x="3924" y="656"/>
                </a:cubicBezTo>
                <a:cubicBezTo>
                  <a:pt x="3925" y="654"/>
                  <a:pt x="3925" y="652"/>
                  <a:pt x="3926" y="651"/>
                </a:cubicBezTo>
                <a:cubicBezTo>
                  <a:pt x="3927" y="647"/>
                  <a:pt x="3930" y="645"/>
                  <a:pt x="3933" y="645"/>
                </a:cubicBezTo>
                <a:close/>
                <a:moveTo>
                  <a:pt x="3928" y="629"/>
                </a:moveTo>
                <a:cubicBezTo>
                  <a:pt x="3929" y="624"/>
                  <a:pt x="3929" y="624"/>
                  <a:pt x="3929" y="624"/>
                </a:cubicBezTo>
                <a:cubicBezTo>
                  <a:pt x="3931" y="609"/>
                  <a:pt x="3931" y="609"/>
                  <a:pt x="3931" y="609"/>
                </a:cubicBezTo>
                <a:cubicBezTo>
                  <a:pt x="3931" y="608"/>
                  <a:pt x="3931" y="608"/>
                  <a:pt x="3931" y="608"/>
                </a:cubicBezTo>
                <a:cubicBezTo>
                  <a:pt x="3932" y="601"/>
                  <a:pt x="3932" y="601"/>
                  <a:pt x="3932" y="601"/>
                </a:cubicBezTo>
                <a:cubicBezTo>
                  <a:pt x="3932" y="598"/>
                  <a:pt x="3932" y="598"/>
                  <a:pt x="3932" y="598"/>
                </a:cubicBezTo>
                <a:cubicBezTo>
                  <a:pt x="3935" y="578"/>
                  <a:pt x="3935" y="578"/>
                  <a:pt x="3935" y="578"/>
                </a:cubicBezTo>
                <a:cubicBezTo>
                  <a:pt x="3936" y="566"/>
                  <a:pt x="3936" y="566"/>
                  <a:pt x="3936" y="566"/>
                </a:cubicBezTo>
                <a:cubicBezTo>
                  <a:pt x="3936" y="566"/>
                  <a:pt x="3936" y="565"/>
                  <a:pt x="3936" y="565"/>
                </a:cubicBezTo>
                <a:cubicBezTo>
                  <a:pt x="3938" y="557"/>
                  <a:pt x="3944" y="553"/>
                  <a:pt x="3948" y="555"/>
                </a:cubicBezTo>
                <a:cubicBezTo>
                  <a:pt x="3951" y="556"/>
                  <a:pt x="3952" y="559"/>
                  <a:pt x="3952" y="564"/>
                </a:cubicBezTo>
                <a:cubicBezTo>
                  <a:pt x="3952" y="564"/>
                  <a:pt x="3952" y="564"/>
                  <a:pt x="3952" y="564"/>
                </a:cubicBezTo>
                <a:cubicBezTo>
                  <a:pt x="3949" y="587"/>
                  <a:pt x="3949" y="587"/>
                  <a:pt x="3949" y="587"/>
                </a:cubicBezTo>
                <a:cubicBezTo>
                  <a:pt x="3948" y="593"/>
                  <a:pt x="3948" y="593"/>
                  <a:pt x="3948" y="593"/>
                </a:cubicBezTo>
                <a:cubicBezTo>
                  <a:pt x="3948" y="594"/>
                  <a:pt x="3948" y="594"/>
                  <a:pt x="3948" y="594"/>
                </a:cubicBezTo>
                <a:cubicBezTo>
                  <a:pt x="3948" y="596"/>
                  <a:pt x="3948" y="596"/>
                  <a:pt x="3948" y="596"/>
                </a:cubicBezTo>
                <a:cubicBezTo>
                  <a:pt x="3946" y="609"/>
                  <a:pt x="3946" y="609"/>
                  <a:pt x="3946" y="609"/>
                </a:cubicBezTo>
                <a:cubicBezTo>
                  <a:pt x="3944" y="625"/>
                  <a:pt x="3944" y="625"/>
                  <a:pt x="3944" y="625"/>
                </a:cubicBezTo>
                <a:cubicBezTo>
                  <a:pt x="3944" y="628"/>
                  <a:pt x="3944" y="628"/>
                  <a:pt x="3944" y="628"/>
                </a:cubicBezTo>
                <a:cubicBezTo>
                  <a:pt x="3942" y="628"/>
                  <a:pt x="3942" y="628"/>
                  <a:pt x="3942" y="628"/>
                </a:cubicBezTo>
                <a:cubicBezTo>
                  <a:pt x="3937" y="628"/>
                  <a:pt x="3933" y="629"/>
                  <a:pt x="3928" y="629"/>
                </a:cubicBezTo>
                <a:close/>
                <a:moveTo>
                  <a:pt x="3942" y="704"/>
                </a:moveTo>
                <a:cubicBezTo>
                  <a:pt x="3943" y="697"/>
                  <a:pt x="3943" y="697"/>
                  <a:pt x="3943" y="697"/>
                </a:cubicBezTo>
                <a:cubicBezTo>
                  <a:pt x="3944" y="688"/>
                  <a:pt x="3944" y="688"/>
                  <a:pt x="3944" y="688"/>
                </a:cubicBezTo>
                <a:cubicBezTo>
                  <a:pt x="3944" y="687"/>
                  <a:pt x="3944" y="687"/>
                  <a:pt x="3944" y="687"/>
                </a:cubicBezTo>
                <a:cubicBezTo>
                  <a:pt x="3944" y="683"/>
                  <a:pt x="3945" y="680"/>
                  <a:pt x="3945" y="676"/>
                </a:cubicBezTo>
                <a:cubicBezTo>
                  <a:pt x="3946" y="671"/>
                  <a:pt x="3946" y="671"/>
                  <a:pt x="3946" y="671"/>
                </a:cubicBezTo>
                <a:cubicBezTo>
                  <a:pt x="3946" y="666"/>
                  <a:pt x="3947" y="661"/>
                  <a:pt x="3948" y="656"/>
                </a:cubicBezTo>
                <a:cubicBezTo>
                  <a:pt x="3949" y="641"/>
                  <a:pt x="3966" y="640"/>
                  <a:pt x="3967" y="653"/>
                </a:cubicBezTo>
                <a:cubicBezTo>
                  <a:pt x="3967" y="654"/>
                  <a:pt x="3967" y="655"/>
                  <a:pt x="3967" y="656"/>
                </a:cubicBezTo>
                <a:cubicBezTo>
                  <a:pt x="3966" y="658"/>
                  <a:pt x="3966" y="658"/>
                  <a:pt x="3966" y="658"/>
                </a:cubicBezTo>
                <a:cubicBezTo>
                  <a:pt x="3965" y="669"/>
                  <a:pt x="3965" y="669"/>
                  <a:pt x="3965" y="669"/>
                </a:cubicBezTo>
                <a:cubicBezTo>
                  <a:pt x="3964" y="678"/>
                  <a:pt x="3964" y="678"/>
                  <a:pt x="3964" y="678"/>
                </a:cubicBezTo>
                <a:cubicBezTo>
                  <a:pt x="3964" y="686"/>
                  <a:pt x="3964" y="686"/>
                  <a:pt x="3964" y="686"/>
                </a:cubicBezTo>
                <a:cubicBezTo>
                  <a:pt x="3963" y="688"/>
                  <a:pt x="3963" y="688"/>
                  <a:pt x="3963" y="688"/>
                </a:cubicBezTo>
                <a:cubicBezTo>
                  <a:pt x="3962" y="698"/>
                  <a:pt x="3961" y="707"/>
                  <a:pt x="3960" y="716"/>
                </a:cubicBezTo>
                <a:cubicBezTo>
                  <a:pt x="3960" y="721"/>
                  <a:pt x="3960" y="721"/>
                  <a:pt x="3960" y="721"/>
                </a:cubicBezTo>
                <a:cubicBezTo>
                  <a:pt x="3959" y="720"/>
                  <a:pt x="3957" y="720"/>
                  <a:pt x="3956" y="720"/>
                </a:cubicBezTo>
                <a:cubicBezTo>
                  <a:pt x="3951" y="720"/>
                  <a:pt x="3945" y="720"/>
                  <a:pt x="3940" y="720"/>
                </a:cubicBezTo>
                <a:cubicBezTo>
                  <a:pt x="3941" y="715"/>
                  <a:pt x="3941" y="710"/>
                  <a:pt x="3942" y="704"/>
                </a:cubicBezTo>
                <a:close/>
                <a:moveTo>
                  <a:pt x="3962" y="815"/>
                </a:moveTo>
                <a:cubicBezTo>
                  <a:pt x="3963" y="800"/>
                  <a:pt x="3963" y="800"/>
                  <a:pt x="3963" y="800"/>
                </a:cubicBezTo>
                <a:cubicBezTo>
                  <a:pt x="3964" y="793"/>
                  <a:pt x="3964" y="793"/>
                  <a:pt x="3964" y="793"/>
                </a:cubicBezTo>
                <a:cubicBezTo>
                  <a:pt x="3965" y="786"/>
                  <a:pt x="3965" y="786"/>
                  <a:pt x="3965" y="786"/>
                </a:cubicBezTo>
                <a:cubicBezTo>
                  <a:pt x="3967" y="767"/>
                  <a:pt x="3967" y="767"/>
                  <a:pt x="3967" y="767"/>
                </a:cubicBezTo>
                <a:cubicBezTo>
                  <a:pt x="3968" y="753"/>
                  <a:pt x="3968" y="753"/>
                  <a:pt x="3968" y="753"/>
                </a:cubicBezTo>
                <a:cubicBezTo>
                  <a:pt x="3970" y="736"/>
                  <a:pt x="3986" y="735"/>
                  <a:pt x="3990" y="747"/>
                </a:cubicBezTo>
                <a:cubicBezTo>
                  <a:pt x="3991" y="749"/>
                  <a:pt x="3992" y="752"/>
                  <a:pt x="3991" y="755"/>
                </a:cubicBezTo>
                <a:cubicBezTo>
                  <a:pt x="3990" y="764"/>
                  <a:pt x="3990" y="764"/>
                  <a:pt x="3990" y="764"/>
                </a:cubicBezTo>
                <a:cubicBezTo>
                  <a:pt x="3989" y="778"/>
                  <a:pt x="3989" y="778"/>
                  <a:pt x="3989" y="778"/>
                </a:cubicBezTo>
                <a:cubicBezTo>
                  <a:pt x="3988" y="793"/>
                  <a:pt x="3988" y="793"/>
                  <a:pt x="3988" y="793"/>
                </a:cubicBezTo>
                <a:cubicBezTo>
                  <a:pt x="3988" y="795"/>
                  <a:pt x="3988" y="795"/>
                  <a:pt x="3988" y="795"/>
                </a:cubicBezTo>
                <a:cubicBezTo>
                  <a:pt x="3987" y="806"/>
                  <a:pt x="3986" y="817"/>
                  <a:pt x="3985" y="827"/>
                </a:cubicBezTo>
                <a:cubicBezTo>
                  <a:pt x="3984" y="835"/>
                  <a:pt x="3984" y="835"/>
                  <a:pt x="3984" y="835"/>
                </a:cubicBezTo>
                <a:cubicBezTo>
                  <a:pt x="3977" y="834"/>
                  <a:pt x="3977" y="834"/>
                  <a:pt x="3977" y="834"/>
                </a:cubicBezTo>
                <a:cubicBezTo>
                  <a:pt x="3972" y="834"/>
                  <a:pt x="3966" y="833"/>
                  <a:pt x="3960" y="832"/>
                </a:cubicBezTo>
                <a:lnTo>
                  <a:pt x="3962" y="815"/>
                </a:lnTo>
                <a:close/>
                <a:moveTo>
                  <a:pt x="3970" y="627"/>
                </a:moveTo>
                <a:cubicBezTo>
                  <a:pt x="3969" y="627"/>
                  <a:pt x="3967" y="627"/>
                  <a:pt x="3966" y="627"/>
                </a:cubicBezTo>
                <a:cubicBezTo>
                  <a:pt x="3962" y="627"/>
                  <a:pt x="3958" y="627"/>
                  <a:pt x="3954" y="627"/>
                </a:cubicBezTo>
                <a:cubicBezTo>
                  <a:pt x="3951" y="627"/>
                  <a:pt x="3951" y="627"/>
                  <a:pt x="3951" y="627"/>
                </a:cubicBezTo>
                <a:cubicBezTo>
                  <a:pt x="3952" y="619"/>
                  <a:pt x="3952" y="619"/>
                  <a:pt x="3952" y="619"/>
                </a:cubicBezTo>
                <a:cubicBezTo>
                  <a:pt x="3954" y="603"/>
                  <a:pt x="3954" y="603"/>
                  <a:pt x="3954" y="603"/>
                </a:cubicBezTo>
                <a:cubicBezTo>
                  <a:pt x="3955" y="595"/>
                  <a:pt x="3955" y="595"/>
                  <a:pt x="3955" y="595"/>
                </a:cubicBezTo>
                <a:cubicBezTo>
                  <a:pt x="3955" y="588"/>
                  <a:pt x="3955" y="588"/>
                  <a:pt x="3955" y="588"/>
                </a:cubicBezTo>
                <a:cubicBezTo>
                  <a:pt x="3956" y="587"/>
                  <a:pt x="3956" y="587"/>
                  <a:pt x="3956" y="587"/>
                </a:cubicBezTo>
                <a:cubicBezTo>
                  <a:pt x="3956" y="580"/>
                  <a:pt x="3956" y="580"/>
                  <a:pt x="3956" y="580"/>
                </a:cubicBezTo>
                <a:cubicBezTo>
                  <a:pt x="3957" y="575"/>
                  <a:pt x="3958" y="569"/>
                  <a:pt x="3958" y="563"/>
                </a:cubicBezTo>
                <a:cubicBezTo>
                  <a:pt x="3959" y="560"/>
                  <a:pt x="3960" y="558"/>
                  <a:pt x="3961" y="556"/>
                </a:cubicBezTo>
                <a:cubicBezTo>
                  <a:pt x="3962" y="554"/>
                  <a:pt x="3964" y="553"/>
                  <a:pt x="3965" y="552"/>
                </a:cubicBezTo>
                <a:cubicBezTo>
                  <a:pt x="3971" y="550"/>
                  <a:pt x="3978" y="553"/>
                  <a:pt x="3977" y="563"/>
                </a:cubicBezTo>
                <a:cubicBezTo>
                  <a:pt x="3976" y="563"/>
                  <a:pt x="3976" y="563"/>
                  <a:pt x="3976" y="563"/>
                </a:cubicBezTo>
                <a:cubicBezTo>
                  <a:pt x="3976" y="570"/>
                  <a:pt x="3976" y="570"/>
                  <a:pt x="3976" y="570"/>
                </a:cubicBezTo>
                <a:cubicBezTo>
                  <a:pt x="3976" y="571"/>
                  <a:pt x="3976" y="571"/>
                  <a:pt x="3976" y="571"/>
                </a:cubicBezTo>
                <a:cubicBezTo>
                  <a:pt x="3974" y="586"/>
                  <a:pt x="3974" y="586"/>
                  <a:pt x="3974" y="586"/>
                </a:cubicBezTo>
                <a:cubicBezTo>
                  <a:pt x="3973" y="595"/>
                  <a:pt x="3973" y="595"/>
                  <a:pt x="3973" y="595"/>
                </a:cubicBezTo>
                <a:cubicBezTo>
                  <a:pt x="3972" y="602"/>
                  <a:pt x="3972" y="602"/>
                  <a:pt x="3972" y="602"/>
                </a:cubicBezTo>
                <a:cubicBezTo>
                  <a:pt x="3971" y="612"/>
                  <a:pt x="3971" y="612"/>
                  <a:pt x="3971" y="612"/>
                </a:cubicBezTo>
                <a:cubicBezTo>
                  <a:pt x="3970" y="623"/>
                  <a:pt x="3970" y="623"/>
                  <a:pt x="3970" y="623"/>
                </a:cubicBezTo>
                <a:lnTo>
                  <a:pt x="3970" y="627"/>
                </a:lnTo>
                <a:close/>
                <a:moveTo>
                  <a:pt x="3962" y="484"/>
                </a:moveTo>
                <a:cubicBezTo>
                  <a:pt x="3961" y="487"/>
                  <a:pt x="3961" y="487"/>
                  <a:pt x="3961" y="487"/>
                </a:cubicBezTo>
                <a:cubicBezTo>
                  <a:pt x="3961" y="493"/>
                  <a:pt x="3960" y="499"/>
                  <a:pt x="3959" y="505"/>
                </a:cubicBezTo>
                <a:cubicBezTo>
                  <a:pt x="3958" y="511"/>
                  <a:pt x="3958" y="511"/>
                  <a:pt x="3958" y="511"/>
                </a:cubicBezTo>
                <a:cubicBezTo>
                  <a:pt x="3958" y="513"/>
                  <a:pt x="3958" y="513"/>
                  <a:pt x="3958" y="513"/>
                </a:cubicBezTo>
                <a:cubicBezTo>
                  <a:pt x="3958" y="514"/>
                  <a:pt x="3958" y="514"/>
                  <a:pt x="3958" y="514"/>
                </a:cubicBezTo>
                <a:cubicBezTo>
                  <a:pt x="3957" y="526"/>
                  <a:pt x="3957" y="526"/>
                  <a:pt x="3957" y="526"/>
                </a:cubicBezTo>
                <a:cubicBezTo>
                  <a:pt x="3955" y="541"/>
                  <a:pt x="3955" y="541"/>
                  <a:pt x="3955" y="541"/>
                </a:cubicBezTo>
                <a:cubicBezTo>
                  <a:pt x="3955" y="543"/>
                  <a:pt x="3955" y="543"/>
                  <a:pt x="3955" y="543"/>
                </a:cubicBezTo>
                <a:cubicBezTo>
                  <a:pt x="3952" y="544"/>
                  <a:pt x="3952" y="544"/>
                  <a:pt x="3952" y="544"/>
                </a:cubicBezTo>
                <a:cubicBezTo>
                  <a:pt x="3948" y="544"/>
                  <a:pt x="3943" y="545"/>
                  <a:pt x="3939" y="546"/>
                </a:cubicBezTo>
                <a:cubicBezTo>
                  <a:pt x="3940" y="540"/>
                  <a:pt x="3940" y="540"/>
                  <a:pt x="3940" y="540"/>
                </a:cubicBezTo>
                <a:cubicBezTo>
                  <a:pt x="3942" y="527"/>
                  <a:pt x="3942" y="527"/>
                  <a:pt x="3942" y="527"/>
                </a:cubicBezTo>
                <a:cubicBezTo>
                  <a:pt x="3942" y="525"/>
                  <a:pt x="3942" y="525"/>
                  <a:pt x="3942" y="525"/>
                </a:cubicBezTo>
                <a:cubicBezTo>
                  <a:pt x="3943" y="519"/>
                  <a:pt x="3943" y="519"/>
                  <a:pt x="3943" y="519"/>
                </a:cubicBezTo>
                <a:cubicBezTo>
                  <a:pt x="3943" y="516"/>
                  <a:pt x="3943" y="516"/>
                  <a:pt x="3943" y="516"/>
                </a:cubicBezTo>
                <a:cubicBezTo>
                  <a:pt x="3945" y="501"/>
                  <a:pt x="3945" y="501"/>
                  <a:pt x="3945" y="501"/>
                </a:cubicBezTo>
                <a:cubicBezTo>
                  <a:pt x="3945" y="497"/>
                  <a:pt x="3945" y="497"/>
                  <a:pt x="3945" y="497"/>
                </a:cubicBezTo>
                <a:cubicBezTo>
                  <a:pt x="3947" y="487"/>
                  <a:pt x="3947" y="487"/>
                  <a:pt x="3947" y="487"/>
                </a:cubicBezTo>
                <a:cubicBezTo>
                  <a:pt x="3948" y="474"/>
                  <a:pt x="3962" y="472"/>
                  <a:pt x="3962" y="483"/>
                </a:cubicBezTo>
                <a:cubicBezTo>
                  <a:pt x="3962" y="484"/>
                  <a:pt x="3962" y="484"/>
                  <a:pt x="3962" y="484"/>
                </a:cubicBezTo>
                <a:close/>
                <a:moveTo>
                  <a:pt x="3942" y="488"/>
                </a:moveTo>
                <a:cubicBezTo>
                  <a:pt x="3940" y="502"/>
                  <a:pt x="3940" y="502"/>
                  <a:pt x="3940" y="502"/>
                </a:cubicBezTo>
                <a:cubicBezTo>
                  <a:pt x="3939" y="505"/>
                  <a:pt x="3939" y="505"/>
                  <a:pt x="3939" y="505"/>
                </a:cubicBezTo>
                <a:cubicBezTo>
                  <a:pt x="3938" y="518"/>
                  <a:pt x="3938" y="518"/>
                  <a:pt x="3938" y="518"/>
                </a:cubicBezTo>
                <a:cubicBezTo>
                  <a:pt x="3937" y="524"/>
                  <a:pt x="3937" y="524"/>
                  <a:pt x="3937" y="524"/>
                </a:cubicBezTo>
                <a:cubicBezTo>
                  <a:pt x="3936" y="529"/>
                  <a:pt x="3936" y="529"/>
                  <a:pt x="3936" y="529"/>
                </a:cubicBezTo>
                <a:cubicBezTo>
                  <a:pt x="3936" y="532"/>
                  <a:pt x="3936" y="532"/>
                  <a:pt x="3936" y="532"/>
                </a:cubicBezTo>
                <a:cubicBezTo>
                  <a:pt x="3935" y="536"/>
                  <a:pt x="3935" y="540"/>
                  <a:pt x="3934" y="544"/>
                </a:cubicBezTo>
                <a:cubicBezTo>
                  <a:pt x="3934" y="547"/>
                  <a:pt x="3934" y="547"/>
                  <a:pt x="3934" y="547"/>
                </a:cubicBezTo>
                <a:cubicBezTo>
                  <a:pt x="3933" y="547"/>
                  <a:pt x="3932" y="547"/>
                  <a:pt x="3931" y="547"/>
                </a:cubicBezTo>
                <a:cubicBezTo>
                  <a:pt x="3928" y="548"/>
                  <a:pt x="3924" y="549"/>
                  <a:pt x="3921" y="550"/>
                </a:cubicBezTo>
                <a:cubicBezTo>
                  <a:pt x="3922" y="544"/>
                  <a:pt x="3922" y="544"/>
                  <a:pt x="3922" y="544"/>
                </a:cubicBezTo>
                <a:cubicBezTo>
                  <a:pt x="3922" y="541"/>
                  <a:pt x="3922" y="541"/>
                  <a:pt x="3922" y="541"/>
                </a:cubicBezTo>
                <a:cubicBezTo>
                  <a:pt x="3923" y="535"/>
                  <a:pt x="3923" y="535"/>
                  <a:pt x="3923" y="535"/>
                </a:cubicBezTo>
                <a:cubicBezTo>
                  <a:pt x="3924" y="530"/>
                  <a:pt x="3925" y="525"/>
                  <a:pt x="3925" y="520"/>
                </a:cubicBezTo>
                <a:cubicBezTo>
                  <a:pt x="3926" y="517"/>
                  <a:pt x="3926" y="517"/>
                  <a:pt x="3926" y="517"/>
                </a:cubicBezTo>
                <a:cubicBezTo>
                  <a:pt x="3926" y="513"/>
                  <a:pt x="3926" y="513"/>
                  <a:pt x="3926" y="513"/>
                </a:cubicBezTo>
                <a:cubicBezTo>
                  <a:pt x="3927" y="506"/>
                  <a:pt x="3928" y="500"/>
                  <a:pt x="3929" y="493"/>
                </a:cubicBezTo>
                <a:cubicBezTo>
                  <a:pt x="3929" y="491"/>
                  <a:pt x="3929" y="491"/>
                  <a:pt x="3929" y="491"/>
                </a:cubicBezTo>
                <a:cubicBezTo>
                  <a:pt x="3931" y="482"/>
                  <a:pt x="3939" y="478"/>
                  <a:pt x="3941" y="483"/>
                </a:cubicBezTo>
                <a:cubicBezTo>
                  <a:pt x="3942" y="484"/>
                  <a:pt x="3942" y="486"/>
                  <a:pt x="3942" y="488"/>
                </a:cubicBezTo>
                <a:close/>
                <a:moveTo>
                  <a:pt x="3930" y="562"/>
                </a:moveTo>
                <a:cubicBezTo>
                  <a:pt x="3931" y="564"/>
                  <a:pt x="3931" y="566"/>
                  <a:pt x="3931" y="569"/>
                </a:cubicBezTo>
                <a:cubicBezTo>
                  <a:pt x="3931" y="570"/>
                  <a:pt x="3931" y="570"/>
                  <a:pt x="3931" y="570"/>
                </a:cubicBezTo>
                <a:cubicBezTo>
                  <a:pt x="3929" y="583"/>
                  <a:pt x="3929" y="583"/>
                  <a:pt x="3929" y="583"/>
                </a:cubicBezTo>
                <a:cubicBezTo>
                  <a:pt x="3927" y="599"/>
                  <a:pt x="3927" y="599"/>
                  <a:pt x="3927" y="599"/>
                </a:cubicBezTo>
                <a:cubicBezTo>
                  <a:pt x="3926" y="606"/>
                  <a:pt x="3926" y="606"/>
                  <a:pt x="3926" y="606"/>
                </a:cubicBezTo>
                <a:cubicBezTo>
                  <a:pt x="3925" y="613"/>
                  <a:pt x="3925" y="613"/>
                  <a:pt x="3925" y="613"/>
                </a:cubicBezTo>
                <a:cubicBezTo>
                  <a:pt x="3925" y="614"/>
                  <a:pt x="3925" y="614"/>
                  <a:pt x="3925" y="614"/>
                </a:cubicBezTo>
                <a:cubicBezTo>
                  <a:pt x="3924" y="619"/>
                  <a:pt x="3923" y="624"/>
                  <a:pt x="3923" y="629"/>
                </a:cubicBezTo>
                <a:cubicBezTo>
                  <a:pt x="3923" y="630"/>
                  <a:pt x="3923" y="630"/>
                  <a:pt x="3923" y="630"/>
                </a:cubicBezTo>
                <a:cubicBezTo>
                  <a:pt x="3922" y="630"/>
                  <a:pt x="3922" y="630"/>
                  <a:pt x="3922" y="630"/>
                </a:cubicBezTo>
                <a:cubicBezTo>
                  <a:pt x="3918" y="631"/>
                  <a:pt x="3913" y="631"/>
                  <a:pt x="3909" y="632"/>
                </a:cubicBezTo>
                <a:cubicBezTo>
                  <a:pt x="3910" y="626"/>
                  <a:pt x="3910" y="626"/>
                  <a:pt x="3910" y="626"/>
                </a:cubicBezTo>
                <a:cubicBezTo>
                  <a:pt x="3910" y="625"/>
                  <a:pt x="3910" y="625"/>
                  <a:pt x="3910" y="625"/>
                </a:cubicBezTo>
                <a:cubicBezTo>
                  <a:pt x="3911" y="618"/>
                  <a:pt x="3911" y="618"/>
                  <a:pt x="3911" y="618"/>
                </a:cubicBezTo>
                <a:cubicBezTo>
                  <a:pt x="3912" y="613"/>
                  <a:pt x="3913" y="607"/>
                  <a:pt x="3914" y="602"/>
                </a:cubicBezTo>
                <a:cubicBezTo>
                  <a:pt x="3915" y="595"/>
                  <a:pt x="3915" y="595"/>
                  <a:pt x="3915" y="595"/>
                </a:cubicBezTo>
                <a:cubicBezTo>
                  <a:pt x="3916" y="582"/>
                  <a:pt x="3916" y="582"/>
                  <a:pt x="3916" y="582"/>
                </a:cubicBezTo>
                <a:cubicBezTo>
                  <a:pt x="3918" y="572"/>
                  <a:pt x="3918" y="572"/>
                  <a:pt x="3918" y="572"/>
                </a:cubicBezTo>
                <a:cubicBezTo>
                  <a:pt x="3918" y="571"/>
                  <a:pt x="3918" y="571"/>
                  <a:pt x="3918" y="571"/>
                </a:cubicBezTo>
                <a:cubicBezTo>
                  <a:pt x="3919" y="562"/>
                  <a:pt x="3927" y="558"/>
                  <a:pt x="3930" y="562"/>
                </a:cubicBezTo>
                <a:close/>
                <a:moveTo>
                  <a:pt x="3917" y="649"/>
                </a:moveTo>
                <a:cubicBezTo>
                  <a:pt x="3918" y="650"/>
                  <a:pt x="3919" y="653"/>
                  <a:pt x="3919" y="657"/>
                </a:cubicBezTo>
                <a:cubicBezTo>
                  <a:pt x="3919" y="657"/>
                  <a:pt x="3919" y="657"/>
                  <a:pt x="3919" y="657"/>
                </a:cubicBezTo>
                <a:cubicBezTo>
                  <a:pt x="3917" y="668"/>
                  <a:pt x="3917" y="668"/>
                  <a:pt x="3917" y="668"/>
                </a:cubicBezTo>
                <a:cubicBezTo>
                  <a:pt x="3916" y="675"/>
                  <a:pt x="3916" y="682"/>
                  <a:pt x="3915" y="689"/>
                </a:cubicBezTo>
                <a:cubicBezTo>
                  <a:pt x="3913" y="698"/>
                  <a:pt x="3913" y="698"/>
                  <a:pt x="3913" y="698"/>
                </a:cubicBezTo>
                <a:cubicBezTo>
                  <a:pt x="3913" y="703"/>
                  <a:pt x="3913" y="703"/>
                  <a:pt x="3913" y="703"/>
                </a:cubicBezTo>
                <a:cubicBezTo>
                  <a:pt x="3911" y="714"/>
                  <a:pt x="3911" y="714"/>
                  <a:pt x="3911" y="714"/>
                </a:cubicBezTo>
                <a:cubicBezTo>
                  <a:pt x="3910" y="722"/>
                  <a:pt x="3910" y="722"/>
                  <a:pt x="3910" y="722"/>
                </a:cubicBezTo>
                <a:cubicBezTo>
                  <a:pt x="3907" y="722"/>
                  <a:pt x="3904" y="722"/>
                  <a:pt x="3901" y="723"/>
                </a:cubicBezTo>
                <a:cubicBezTo>
                  <a:pt x="3896" y="723"/>
                  <a:pt x="3896" y="723"/>
                  <a:pt x="3896" y="723"/>
                </a:cubicBezTo>
                <a:cubicBezTo>
                  <a:pt x="3897" y="716"/>
                  <a:pt x="3897" y="716"/>
                  <a:pt x="3897" y="716"/>
                </a:cubicBezTo>
                <a:cubicBezTo>
                  <a:pt x="3898" y="711"/>
                  <a:pt x="3898" y="711"/>
                  <a:pt x="3898" y="711"/>
                </a:cubicBezTo>
                <a:cubicBezTo>
                  <a:pt x="3901" y="691"/>
                  <a:pt x="3901" y="691"/>
                  <a:pt x="3901" y="691"/>
                </a:cubicBezTo>
                <a:cubicBezTo>
                  <a:pt x="3902" y="681"/>
                  <a:pt x="3902" y="681"/>
                  <a:pt x="3902" y="681"/>
                </a:cubicBezTo>
                <a:cubicBezTo>
                  <a:pt x="3904" y="669"/>
                  <a:pt x="3904" y="669"/>
                  <a:pt x="3904" y="669"/>
                </a:cubicBezTo>
                <a:cubicBezTo>
                  <a:pt x="3905" y="658"/>
                  <a:pt x="3905" y="658"/>
                  <a:pt x="3905" y="658"/>
                </a:cubicBezTo>
                <a:cubicBezTo>
                  <a:pt x="3905" y="658"/>
                  <a:pt x="3905" y="658"/>
                  <a:pt x="3905" y="658"/>
                </a:cubicBezTo>
                <a:cubicBezTo>
                  <a:pt x="3907" y="649"/>
                  <a:pt x="3913" y="646"/>
                  <a:pt x="3917" y="649"/>
                </a:cubicBezTo>
                <a:close/>
                <a:moveTo>
                  <a:pt x="3906" y="752"/>
                </a:moveTo>
                <a:cubicBezTo>
                  <a:pt x="3905" y="763"/>
                  <a:pt x="3905" y="763"/>
                  <a:pt x="3905" y="763"/>
                </a:cubicBezTo>
                <a:cubicBezTo>
                  <a:pt x="3903" y="780"/>
                  <a:pt x="3903" y="780"/>
                  <a:pt x="3903" y="780"/>
                </a:cubicBezTo>
                <a:cubicBezTo>
                  <a:pt x="3901" y="789"/>
                  <a:pt x="3901" y="789"/>
                  <a:pt x="3901" y="789"/>
                </a:cubicBezTo>
                <a:cubicBezTo>
                  <a:pt x="3901" y="789"/>
                  <a:pt x="3901" y="789"/>
                  <a:pt x="3901" y="789"/>
                </a:cubicBezTo>
                <a:cubicBezTo>
                  <a:pt x="3900" y="800"/>
                  <a:pt x="3900" y="800"/>
                  <a:pt x="3900" y="800"/>
                </a:cubicBezTo>
                <a:cubicBezTo>
                  <a:pt x="3899" y="809"/>
                  <a:pt x="3898" y="818"/>
                  <a:pt x="3896" y="827"/>
                </a:cubicBezTo>
                <a:cubicBezTo>
                  <a:pt x="3896" y="827"/>
                  <a:pt x="3896" y="827"/>
                  <a:pt x="3896" y="827"/>
                </a:cubicBezTo>
                <a:cubicBezTo>
                  <a:pt x="3896" y="827"/>
                  <a:pt x="3896" y="827"/>
                  <a:pt x="3896" y="827"/>
                </a:cubicBezTo>
                <a:cubicBezTo>
                  <a:pt x="3882" y="826"/>
                  <a:pt x="3882" y="826"/>
                  <a:pt x="3882" y="826"/>
                </a:cubicBezTo>
                <a:cubicBezTo>
                  <a:pt x="3884" y="814"/>
                  <a:pt x="3884" y="814"/>
                  <a:pt x="3884" y="814"/>
                </a:cubicBezTo>
                <a:cubicBezTo>
                  <a:pt x="3885" y="802"/>
                  <a:pt x="3885" y="802"/>
                  <a:pt x="3885" y="802"/>
                </a:cubicBezTo>
                <a:cubicBezTo>
                  <a:pt x="3887" y="793"/>
                  <a:pt x="3887" y="793"/>
                  <a:pt x="3887" y="793"/>
                </a:cubicBezTo>
                <a:cubicBezTo>
                  <a:pt x="3887" y="789"/>
                  <a:pt x="3887" y="789"/>
                  <a:pt x="3887" y="789"/>
                </a:cubicBezTo>
                <a:cubicBezTo>
                  <a:pt x="3889" y="777"/>
                  <a:pt x="3889" y="777"/>
                  <a:pt x="3889" y="777"/>
                </a:cubicBezTo>
                <a:cubicBezTo>
                  <a:pt x="3890" y="769"/>
                  <a:pt x="3891" y="761"/>
                  <a:pt x="3892" y="753"/>
                </a:cubicBezTo>
                <a:cubicBezTo>
                  <a:pt x="3894" y="738"/>
                  <a:pt x="3908" y="736"/>
                  <a:pt x="3906" y="752"/>
                </a:cubicBezTo>
                <a:close/>
                <a:moveTo>
                  <a:pt x="3903" y="821"/>
                </a:moveTo>
                <a:cubicBezTo>
                  <a:pt x="3907" y="794"/>
                  <a:pt x="3907" y="794"/>
                  <a:pt x="3907" y="794"/>
                </a:cubicBezTo>
                <a:cubicBezTo>
                  <a:pt x="3907" y="790"/>
                  <a:pt x="3907" y="790"/>
                  <a:pt x="3907" y="790"/>
                </a:cubicBezTo>
                <a:cubicBezTo>
                  <a:pt x="3908" y="783"/>
                  <a:pt x="3908" y="783"/>
                  <a:pt x="3908" y="783"/>
                </a:cubicBezTo>
                <a:cubicBezTo>
                  <a:pt x="3909" y="774"/>
                  <a:pt x="3909" y="774"/>
                  <a:pt x="3909" y="774"/>
                </a:cubicBezTo>
                <a:cubicBezTo>
                  <a:pt x="3911" y="758"/>
                  <a:pt x="3911" y="758"/>
                  <a:pt x="3911" y="758"/>
                </a:cubicBezTo>
                <a:cubicBezTo>
                  <a:pt x="3912" y="752"/>
                  <a:pt x="3912" y="752"/>
                  <a:pt x="3912" y="752"/>
                </a:cubicBezTo>
                <a:cubicBezTo>
                  <a:pt x="3914" y="738"/>
                  <a:pt x="3925" y="735"/>
                  <a:pt x="3929" y="743"/>
                </a:cubicBezTo>
                <a:cubicBezTo>
                  <a:pt x="3929" y="745"/>
                  <a:pt x="3930" y="748"/>
                  <a:pt x="3929" y="751"/>
                </a:cubicBezTo>
                <a:cubicBezTo>
                  <a:pt x="3928" y="758"/>
                  <a:pt x="3928" y="758"/>
                  <a:pt x="3928" y="758"/>
                </a:cubicBezTo>
                <a:cubicBezTo>
                  <a:pt x="3927" y="767"/>
                  <a:pt x="3927" y="767"/>
                  <a:pt x="3927" y="767"/>
                </a:cubicBezTo>
                <a:cubicBezTo>
                  <a:pt x="3926" y="778"/>
                  <a:pt x="3926" y="778"/>
                  <a:pt x="3926" y="778"/>
                </a:cubicBezTo>
                <a:cubicBezTo>
                  <a:pt x="3925" y="790"/>
                  <a:pt x="3925" y="790"/>
                  <a:pt x="3925" y="790"/>
                </a:cubicBezTo>
                <a:cubicBezTo>
                  <a:pt x="3923" y="804"/>
                  <a:pt x="3923" y="804"/>
                  <a:pt x="3923" y="804"/>
                </a:cubicBezTo>
                <a:cubicBezTo>
                  <a:pt x="3921" y="823"/>
                  <a:pt x="3921" y="823"/>
                  <a:pt x="3921" y="823"/>
                </a:cubicBezTo>
                <a:cubicBezTo>
                  <a:pt x="3920" y="829"/>
                  <a:pt x="3920" y="829"/>
                  <a:pt x="3920" y="829"/>
                </a:cubicBezTo>
                <a:cubicBezTo>
                  <a:pt x="3914" y="828"/>
                  <a:pt x="3914" y="828"/>
                  <a:pt x="3914" y="828"/>
                </a:cubicBezTo>
                <a:cubicBezTo>
                  <a:pt x="3902" y="827"/>
                  <a:pt x="3902" y="827"/>
                  <a:pt x="3902" y="827"/>
                </a:cubicBezTo>
                <a:lnTo>
                  <a:pt x="3903" y="821"/>
                </a:lnTo>
                <a:close/>
                <a:moveTo>
                  <a:pt x="3929" y="816"/>
                </a:moveTo>
                <a:cubicBezTo>
                  <a:pt x="3931" y="797"/>
                  <a:pt x="3931" y="797"/>
                  <a:pt x="3931" y="797"/>
                </a:cubicBezTo>
                <a:cubicBezTo>
                  <a:pt x="3932" y="790"/>
                  <a:pt x="3932" y="790"/>
                  <a:pt x="3932" y="790"/>
                </a:cubicBezTo>
                <a:cubicBezTo>
                  <a:pt x="3934" y="771"/>
                  <a:pt x="3934" y="771"/>
                  <a:pt x="3934" y="771"/>
                </a:cubicBezTo>
                <a:cubicBezTo>
                  <a:pt x="3935" y="760"/>
                  <a:pt x="3935" y="760"/>
                  <a:pt x="3935" y="760"/>
                </a:cubicBezTo>
                <a:cubicBezTo>
                  <a:pt x="3936" y="751"/>
                  <a:pt x="3936" y="751"/>
                  <a:pt x="3936" y="751"/>
                </a:cubicBezTo>
                <a:cubicBezTo>
                  <a:pt x="3936" y="751"/>
                  <a:pt x="3936" y="751"/>
                  <a:pt x="3936" y="751"/>
                </a:cubicBezTo>
                <a:cubicBezTo>
                  <a:pt x="3938" y="739"/>
                  <a:pt x="3946" y="735"/>
                  <a:pt x="3952" y="738"/>
                </a:cubicBezTo>
                <a:cubicBezTo>
                  <a:pt x="3954" y="739"/>
                  <a:pt x="3955" y="741"/>
                  <a:pt x="3956" y="743"/>
                </a:cubicBezTo>
                <a:cubicBezTo>
                  <a:pt x="3957" y="745"/>
                  <a:pt x="3957" y="748"/>
                  <a:pt x="3957" y="752"/>
                </a:cubicBezTo>
                <a:cubicBezTo>
                  <a:pt x="3957" y="752"/>
                  <a:pt x="3957" y="752"/>
                  <a:pt x="3957" y="752"/>
                </a:cubicBezTo>
                <a:cubicBezTo>
                  <a:pt x="3954" y="778"/>
                  <a:pt x="3954" y="778"/>
                  <a:pt x="3954" y="778"/>
                </a:cubicBezTo>
                <a:cubicBezTo>
                  <a:pt x="3952" y="791"/>
                  <a:pt x="3952" y="791"/>
                  <a:pt x="3952" y="791"/>
                </a:cubicBezTo>
                <a:cubicBezTo>
                  <a:pt x="3952" y="797"/>
                  <a:pt x="3952" y="797"/>
                  <a:pt x="3952" y="797"/>
                </a:cubicBezTo>
                <a:cubicBezTo>
                  <a:pt x="3951" y="802"/>
                  <a:pt x="3951" y="806"/>
                  <a:pt x="3950" y="811"/>
                </a:cubicBezTo>
                <a:cubicBezTo>
                  <a:pt x="3949" y="826"/>
                  <a:pt x="3949" y="826"/>
                  <a:pt x="3949" y="826"/>
                </a:cubicBezTo>
                <a:cubicBezTo>
                  <a:pt x="3948" y="831"/>
                  <a:pt x="3948" y="831"/>
                  <a:pt x="3948" y="831"/>
                </a:cubicBezTo>
                <a:cubicBezTo>
                  <a:pt x="3943" y="831"/>
                  <a:pt x="3943" y="831"/>
                  <a:pt x="3943" y="831"/>
                </a:cubicBezTo>
                <a:cubicBezTo>
                  <a:pt x="3938" y="831"/>
                  <a:pt x="3933" y="830"/>
                  <a:pt x="3929" y="830"/>
                </a:cubicBezTo>
                <a:cubicBezTo>
                  <a:pt x="3927" y="830"/>
                  <a:pt x="3927" y="830"/>
                  <a:pt x="3927" y="830"/>
                </a:cubicBezTo>
                <a:lnTo>
                  <a:pt x="3929" y="816"/>
                </a:lnTo>
                <a:close/>
                <a:moveTo>
                  <a:pt x="3991" y="723"/>
                </a:moveTo>
                <a:cubicBezTo>
                  <a:pt x="3988" y="723"/>
                  <a:pt x="3984" y="722"/>
                  <a:pt x="3981" y="722"/>
                </a:cubicBezTo>
                <a:cubicBezTo>
                  <a:pt x="3978" y="722"/>
                  <a:pt x="3975" y="721"/>
                  <a:pt x="3972" y="721"/>
                </a:cubicBezTo>
                <a:cubicBezTo>
                  <a:pt x="3971" y="721"/>
                  <a:pt x="3971" y="721"/>
                  <a:pt x="3971" y="721"/>
                </a:cubicBezTo>
                <a:cubicBezTo>
                  <a:pt x="3973" y="706"/>
                  <a:pt x="3973" y="706"/>
                  <a:pt x="3973" y="706"/>
                </a:cubicBezTo>
                <a:cubicBezTo>
                  <a:pt x="3974" y="689"/>
                  <a:pt x="3974" y="689"/>
                  <a:pt x="3974" y="689"/>
                </a:cubicBezTo>
                <a:cubicBezTo>
                  <a:pt x="3976" y="676"/>
                  <a:pt x="3976" y="676"/>
                  <a:pt x="3976" y="676"/>
                </a:cubicBezTo>
                <a:cubicBezTo>
                  <a:pt x="3976" y="668"/>
                  <a:pt x="3976" y="668"/>
                  <a:pt x="3976" y="668"/>
                </a:cubicBezTo>
                <a:cubicBezTo>
                  <a:pt x="3977" y="659"/>
                  <a:pt x="3977" y="659"/>
                  <a:pt x="3977" y="659"/>
                </a:cubicBezTo>
                <a:cubicBezTo>
                  <a:pt x="3978" y="657"/>
                  <a:pt x="3978" y="657"/>
                  <a:pt x="3978" y="657"/>
                </a:cubicBezTo>
                <a:cubicBezTo>
                  <a:pt x="3978" y="648"/>
                  <a:pt x="3986" y="644"/>
                  <a:pt x="3992" y="646"/>
                </a:cubicBezTo>
                <a:cubicBezTo>
                  <a:pt x="3994" y="647"/>
                  <a:pt x="3996" y="648"/>
                  <a:pt x="3998" y="650"/>
                </a:cubicBezTo>
                <a:cubicBezTo>
                  <a:pt x="3999" y="652"/>
                  <a:pt x="3999" y="654"/>
                  <a:pt x="4000" y="656"/>
                </a:cubicBezTo>
                <a:cubicBezTo>
                  <a:pt x="4000" y="657"/>
                  <a:pt x="4000" y="658"/>
                  <a:pt x="4000" y="659"/>
                </a:cubicBezTo>
                <a:cubicBezTo>
                  <a:pt x="3999" y="668"/>
                  <a:pt x="3998" y="677"/>
                  <a:pt x="3997" y="685"/>
                </a:cubicBezTo>
                <a:cubicBezTo>
                  <a:pt x="3997" y="691"/>
                  <a:pt x="3997" y="691"/>
                  <a:pt x="3997" y="691"/>
                </a:cubicBezTo>
                <a:cubicBezTo>
                  <a:pt x="3996" y="701"/>
                  <a:pt x="3996" y="701"/>
                  <a:pt x="3996" y="701"/>
                </a:cubicBezTo>
                <a:cubicBezTo>
                  <a:pt x="3995" y="710"/>
                  <a:pt x="3995" y="710"/>
                  <a:pt x="3995" y="710"/>
                </a:cubicBezTo>
                <a:cubicBezTo>
                  <a:pt x="3994" y="720"/>
                  <a:pt x="3994" y="720"/>
                  <a:pt x="3994" y="720"/>
                </a:cubicBezTo>
                <a:cubicBezTo>
                  <a:pt x="3994" y="723"/>
                  <a:pt x="3994" y="723"/>
                  <a:pt x="3994" y="723"/>
                </a:cubicBezTo>
                <a:lnTo>
                  <a:pt x="3991" y="723"/>
                </a:lnTo>
                <a:close/>
                <a:moveTo>
                  <a:pt x="3997" y="964"/>
                </a:moveTo>
                <a:cubicBezTo>
                  <a:pt x="4003" y="904"/>
                  <a:pt x="4003" y="904"/>
                  <a:pt x="4003" y="904"/>
                </a:cubicBezTo>
                <a:cubicBezTo>
                  <a:pt x="4004" y="896"/>
                  <a:pt x="4004" y="896"/>
                  <a:pt x="4004" y="896"/>
                </a:cubicBezTo>
                <a:cubicBezTo>
                  <a:pt x="4006" y="872"/>
                  <a:pt x="4026" y="865"/>
                  <a:pt x="4038" y="875"/>
                </a:cubicBezTo>
                <a:cubicBezTo>
                  <a:pt x="4044" y="879"/>
                  <a:pt x="4047" y="888"/>
                  <a:pt x="4046" y="900"/>
                </a:cubicBezTo>
                <a:cubicBezTo>
                  <a:pt x="4044" y="924"/>
                  <a:pt x="4044" y="924"/>
                  <a:pt x="4044" y="924"/>
                </a:cubicBezTo>
                <a:cubicBezTo>
                  <a:pt x="4040" y="968"/>
                  <a:pt x="4040" y="968"/>
                  <a:pt x="4040" y="968"/>
                </a:cubicBezTo>
                <a:cubicBezTo>
                  <a:pt x="4037" y="1002"/>
                  <a:pt x="4037" y="1002"/>
                  <a:pt x="4037" y="1002"/>
                </a:cubicBezTo>
                <a:cubicBezTo>
                  <a:pt x="3998" y="1003"/>
                  <a:pt x="3998" y="1003"/>
                  <a:pt x="3998" y="1003"/>
                </a:cubicBezTo>
                <a:cubicBezTo>
                  <a:pt x="3994" y="1003"/>
                  <a:pt x="3994" y="1003"/>
                  <a:pt x="3994" y="1003"/>
                </a:cubicBezTo>
                <a:lnTo>
                  <a:pt x="3997" y="964"/>
                </a:lnTo>
                <a:close/>
                <a:moveTo>
                  <a:pt x="4046" y="776"/>
                </a:moveTo>
                <a:cubicBezTo>
                  <a:pt x="4045" y="785"/>
                  <a:pt x="4045" y="793"/>
                  <a:pt x="4044" y="802"/>
                </a:cubicBezTo>
                <a:cubicBezTo>
                  <a:pt x="4044" y="802"/>
                  <a:pt x="4044" y="802"/>
                  <a:pt x="4044" y="802"/>
                </a:cubicBezTo>
                <a:cubicBezTo>
                  <a:pt x="4044" y="812"/>
                  <a:pt x="4044" y="812"/>
                  <a:pt x="4044" y="812"/>
                </a:cubicBezTo>
                <a:cubicBezTo>
                  <a:pt x="4043" y="822"/>
                  <a:pt x="4043" y="822"/>
                  <a:pt x="4043" y="822"/>
                </a:cubicBezTo>
                <a:cubicBezTo>
                  <a:pt x="4043" y="828"/>
                  <a:pt x="4043" y="834"/>
                  <a:pt x="4042" y="840"/>
                </a:cubicBezTo>
                <a:cubicBezTo>
                  <a:pt x="4036" y="840"/>
                  <a:pt x="4031" y="839"/>
                  <a:pt x="4025" y="839"/>
                </a:cubicBezTo>
                <a:cubicBezTo>
                  <a:pt x="4025" y="838"/>
                  <a:pt x="4025" y="838"/>
                  <a:pt x="4025" y="838"/>
                </a:cubicBezTo>
                <a:cubicBezTo>
                  <a:pt x="4025" y="827"/>
                  <a:pt x="4025" y="827"/>
                  <a:pt x="4025" y="827"/>
                </a:cubicBezTo>
                <a:cubicBezTo>
                  <a:pt x="4026" y="817"/>
                  <a:pt x="4026" y="817"/>
                  <a:pt x="4026" y="817"/>
                </a:cubicBezTo>
                <a:cubicBezTo>
                  <a:pt x="4027" y="799"/>
                  <a:pt x="4027" y="799"/>
                  <a:pt x="4027" y="799"/>
                </a:cubicBezTo>
                <a:cubicBezTo>
                  <a:pt x="4028" y="791"/>
                  <a:pt x="4028" y="791"/>
                  <a:pt x="4028" y="791"/>
                </a:cubicBezTo>
                <a:cubicBezTo>
                  <a:pt x="4030" y="760"/>
                  <a:pt x="4030" y="760"/>
                  <a:pt x="4030" y="760"/>
                </a:cubicBezTo>
                <a:cubicBezTo>
                  <a:pt x="4030" y="759"/>
                  <a:pt x="4030" y="758"/>
                  <a:pt x="4030" y="758"/>
                </a:cubicBezTo>
                <a:cubicBezTo>
                  <a:pt x="4031" y="750"/>
                  <a:pt x="4036" y="747"/>
                  <a:pt x="4040" y="749"/>
                </a:cubicBezTo>
                <a:cubicBezTo>
                  <a:pt x="4044" y="751"/>
                  <a:pt x="4047" y="756"/>
                  <a:pt x="4047" y="764"/>
                </a:cubicBezTo>
                <a:lnTo>
                  <a:pt x="4046" y="776"/>
                </a:lnTo>
                <a:close/>
                <a:moveTo>
                  <a:pt x="4043" y="733"/>
                </a:moveTo>
                <a:cubicBezTo>
                  <a:pt x="4039" y="732"/>
                  <a:pt x="4036" y="731"/>
                  <a:pt x="4032" y="730"/>
                </a:cubicBezTo>
                <a:cubicBezTo>
                  <a:pt x="4032" y="729"/>
                  <a:pt x="4032" y="729"/>
                  <a:pt x="4032" y="729"/>
                </a:cubicBezTo>
                <a:cubicBezTo>
                  <a:pt x="4033" y="711"/>
                  <a:pt x="4033" y="711"/>
                  <a:pt x="4033" y="711"/>
                </a:cubicBezTo>
                <a:cubicBezTo>
                  <a:pt x="4034" y="697"/>
                  <a:pt x="4034" y="697"/>
                  <a:pt x="4034" y="697"/>
                </a:cubicBezTo>
                <a:cubicBezTo>
                  <a:pt x="4035" y="686"/>
                  <a:pt x="4035" y="686"/>
                  <a:pt x="4035" y="686"/>
                </a:cubicBezTo>
                <a:cubicBezTo>
                  <a:pt x="4035" y="676"/>
                  <a:pt x="4035" y="676"/>
                  <a:pt x="4035" y="676"/>
                </a:cubicBezTo>
                <a:cubicBezTo>
                  <a:pt x="4036" y="667"/>
                  <a:pt x="4036" y="667"/>
                  <a:pt x="4036" y="667"/>
                </a:cubicBezTo>
                <a:cubicBezTo>
                  <a:pt x="4036" y="664"/>
                  <a:pt x="4036" y="664"/>
                  <a:pt x="4036" y="664"/>
                </a:cubicBezTo>
                <a:cubicBezTo>
                  <a:pt x="4037" y="654"/>
                  <a:pt x="4044" y="652"/>
                  <a:pt x="4049" y="657"/>
                </a:cubicBezTo>
                <a:cubicBezTo>
                  <a:pt x="4050" y="658"/>
                  <a:pt x="4051" y="660"/>
                  <a:pt x="4052" y="662"/>
                </a:cubicBezTo>
                <a:cubicBezTo>
                  <a:pt x="4052" y="664"/>
                  <a:pt x="4052" y="665"/>
                  <a:pt x="4052" y="667"/>
                </a:cubicBezTo>
                <a:cubicBezTo>
                  <a:pt x="4052" y="672"/>
                  <a:pt x="4052" y="672"/>
                  <a:pt x="4052" y="672"/>
                </a:cubicBezTo>
                <a:cubicBezTo>
                  <a:pt x="4051" y="680"/>
                  <a:pt x="4051" y="688"/>
                  <a:pt x="4050" y="697"/>
                </a:cubicBezTo>
                <a:cubicBezTo>
                  <a:pt x="4050" y="701"/>
                  <a:pt x="4050" y="701"/>
                  <a:pt x="4050" y="701"/>
                </a:cubicBezTo>
                <a:cubicBezTo>
                  <a:pt x="4050" y="705"/>
                  <a:pt x="4050" y="710"/>
                  <a:pt x="4049" y="714"/>
                </a:cubicBezTo>
                <a:cubicBezTo>
                  <a:pt x="4049" y="728"/>
                  <a:pt x="4049" y="728"/>
                  <a:pt x="4049" y="728"/>
                </a:cubicBezTo>
                <a:cubicBezTo>
                  <a:pt x="4048" y="734"/>
                  <a:pt x="4048" y="734"/>
                  <a:pt x="4048" y="734"/>
                </a:cubicBezTo>
                <a:cubicBezTo>
                  <a:pt x="4047" y="734"/>
                  <a:pt x="4045" y="733"/>
                  <a:pt x="4043" y="733"/>
                </a:cubicBezTo>
                <a:close/>
                <a:moveTo>
                  <a:pt x="4082" y="670"/>
                </a:moveTo>
                <a:cubicBezTo>
                  <a:pt x="4084" y="672"/>
                  <a:pt x="4085" y="675"/>
                  <a:pt x="4085" y="680"/>
                </a:cubicBezTo>
                <a:cubicBezTo>
                  <a:pt x="4085" y="684"/>
                  <a:pt x="4085" y="684"/>
                  <a:pt x="4085" y="684"/>
                </a:cubicBezTo>
                <a:cubicBezTo>
                  <a:pt x="4085" y="698"/>
                  <a:pt x="4085" y="698"/>
                  <a:pt x="4085" y="698"/>
                </a:cubicBezTo>
                <a:cubicBezTo>
                  <a:pt x="4084" y="703"/>
                  <a:pt x="4084" y="707"/>
                  <a:pt x="4084" y="712"/>
                </a:cubicBezTo>
                <a:cubicBezTo>
                  <a:pt x="4084" y="713"/>
                  <a:pt x="4084" y="713"/>
                  <a:pt x="4084" y="713"/>
                </a:cubicBezTo>
                <a:cubicBezTo>
                  <a:pt x="4084" y="723"/>
                  <a:pt x="4083" y="734"/>
                  <a:pt x="4083" y="745"/>
                </a:cubicBezTo>
                <a:cubicBezTo>
                  <a:pt x="4083" y="745"/>
                  <a:pt x="4083" y="745"/>
                  <a:pt x="4083" y="745"/>
                </a:cubicBezTo>
                <a:cubicBezTo>
                  <a:pt x="4082" y="745"/>
                  <a:pt x="4082" y="745"/>
                  <a:pt x="4082" y="745"/>
                </a:cubicBezTo>
                <a:cubicBezTo>
                  <a:pt x="4079" y="744"/>
                  <a:pt x="4076" y="743"/>
                  <a:pt x="4073" y="742"/>
                </a:cubicBezTo>
                <a:cubicBezTo>
                  <a:pt x="4073" y="735"/>
                  <a:pt x="4073" y="728"/>
                  <a:pt x="4073" y="721"/>
                </a:cubicBezTo>
                <a:cubicBezTo>
                  <a:pt x="4074" y="709"/>
                  <a:pt x="4074" y="709"/>
                  <a:pt x="4074" y="709"/>
                </a:cubicBezTo>
                <a:cubicBezTo>
                  <a:pt x="4074" y="707"/>
                  <a:pt x="4074" y="707"/>
                  <a:pt x="4074" y="707"/>
                </a:cubicBezTo>
                <a:cubicBezTo>
                  <a:pt x="4075" y="693"/>
                  <a:pt x="4075" y="693"/>
                  <a:pt x="4075" y="693"/>
                </a:cubicBezTo>
                <a:cubicBezTo>
                  <a:pt x="4075" y="676"/>
                  <a:pt x="4075" y="676"/>
                  <a:pt x="4075" y="676"/>
                </a:cubicBezTo>
                <a:cubicBezTo>
                  <a:pt x="4075" y="675"/>
                  <a:pt x="4075" y="675"/>
                  <a:pt x="4075" y="675"/>
                </a:cubicBezTo>
                <a:cubicBezTo>
                  <a:pt x="4076" y="669"/>
                  <a:pt x="4080" y="667"/>
                  <a:pt x="4082" y="670"/>
                </a:cubicBezTo>
                <a:close/>
                <a:moveTo>
                  <a:pt x="4076" y="650"/>
                </a:moveTo>
                <a:cubicBezTo>
                  <a:pt x="4077" y="641"/>
                  <a:pt x="4077" y="641"/>
                  <a:pt x="4077" y="641"/>
                </a:cubicBezTo>
                <a:cubicBezTo>
                  <a:pt x="4077" y="633"/>
                  <a:pt x="4077" y="633"/>
                  <a:pt x="4077" y="633"/>
                </a:cubicBezTo>
                <a:cubicBezTo>
                  <a:pt x="4077" y="628"/>
                  <a:pt x="4078" y="623"/>
                  <a:pt x="4078" y="618"/>
                </a:cubicBezTo>
                <a:cubicBezTo>
                  <a:pt x="4078" y="617"/>
                  <a:pt x="4078" y="617"/>
                  <a:pt x="4078" y="617"/>
                </a:cubicBezTo>
                <a:cubicBezTo>
                  <a:pt x="4078" y="608"/>
                  <a:pt x="4079" y="598"/>
                  <a:pt x="4079" y="588"/>
                </a:cubicBezTo>
                <a:cubicBezTo>
                  <a:pt x="4079" y="587"/>
                  <a:pt x="4079" y="587"/>
                  <a:pt x="4079" y="587"/>
                </a:cubicBezTo>
                <a:cubicBezTo>
                  <a:pt x="4080" y="579"/>
                  <a:pt x="4084" y="578"/>
                  <a:pt x="4086" y="582"/>
                </a:cubicBezTo>
                <a:cubicBezTo>
                  <a:pt x="4088" y="584"/>
                  <a:pt x="4089" y="587"/>
                  <a:pt x="4088" y="591"/>
                </a:cubicBezTo>
                <a:cubicBezTo>
                  <a:pt x="4088" y="597"/>
                  <a:pt x="4088" y="603"/>
                  <a:pt x="4088" y="609"/>
                </a:cubicBezTo>
                <a:cubicBezTo>
                  <a:pt x="4087" y="623"/>
                  <a:pt x="4087" y="623"/>
                  <a:pt x="4087" y="623"/>
                </a:cubicBezTo>
                <a:cubicBezTo>
                  <a:pt x="4087" y="624"/>
                  <a:pt x="4087" y="624"/>
                  <a:pt x="4087" y="624"/>
                </a:cubicBezTo>
                <a:cubicBezTo>
                  <a:pt x="4087" y="632"/>
                  <a:pt x="4087" y="632"/>
                  <a:pt x="4087" y="632"/>
                </a:cubicBezTo>
                <a:cubicBezTo>
                  <a:pt x="4087" y="643"/>
                  <a:pt x="4087" y="643"/>
                  <a:pt x="4087" y="643"/>
                </a:cubicBezTo>
                <a:cubicBezTo>
                  <a:pt x="4086" y="654"/>
                  <a:pt x="4086" y="654"/>
                  <a:pt x="4086" y="654"/>
                </a:cubicBezTo>
                <a:cubicBezTo>
                  <a:pt x="4083" y="653"/>
                  <a:pt x="4080" y="651"/>
                  <a:pt x="4077" y="650"/>
                </a:cubicBezTo>
                <a:lnTo>
                  <a:pt x="4076" y="650"/>
                </a:lnTo>
                <a:close/>
                <a:moveTo>
                  <a:pt x="4081" y="771"/>
                </a:moveTo>
                <a:cubicBezTo>
                  <a:pt x="4081" y="772"/>
                  <a:pt x="4082" y="774"/>
                  <a:pt x="4081" y="776"/>
                </a:cubicBezTo>
                <a:cubicBezTo>
                  <a:pt x="4081" y="780"/>
                  <a:pt x="4081" y="780"/>
                  <a:pt x="4081" y="780"/>
                </a:cubicBezTo>
                <a:cubicBezTo>
                  <a:pt x="4081" y="790"/>
                  <a:pt x="4081" y="790"/>
                  <a:pt x="4081" y="790"/>
                </a:cubicBezTo>
                <a:cubicBezTo>
                  <a:pt x="4081" y="797"/>
                  <a:pt x="4081" y="803"/>
                  <a:pt x="4080" y="810"/>
                </a:cubicBezTo>
                <a:cubicBezTo>
                  <a:pt x="4080" y="820"/>
                  <a:pt x="4080" y="830"/>
                  <a:pt x="4079" y="840"/>
                </a:cubicBezTo>
                <a:cubicBezTo>
                  <a:pt x="4079" y="844"/>
                  <a:pt x="4079" y="844"/>
                  <a:pt x="4079" y="844"/>
                </a:cubicBezTo>
                <a:cubicBezTo>
                  <a:pt x="4074" y="844"/>
                  <a:pt x="4074" y="844"/>
                  <a:pt x="4074" y="844"/>
                </a:cubicBezTo>
                <a:cubicBezTo>
                  <a:pt x="4068" y="843"/>
                  <a:pt x="4068" y="843"/>
                  <a:pt x="4068" y="843"/>
                </a:cubicBezTo>
                <a:cubicBezTo>
                  <a:pt x="4069" y="831"/>
                  <a:pt x="4069" y="819"/>
                  <a:pt x="4070" y="808"/>
                </a:cubicBezTo>
                <a:cubicBezTo>
                  <a:pt x="4070" y="800"/>
                  <a:pt x="4070" y="800"/>
                  <a:pt x="4070" y="800"/>
                </a:cubicBezTo>
                <a:cubicBezTo>
                  <a:pt x="4070" y="789"/>
                  <a:pt x="4070" y="789"/>
                  <a:pt x="4070" y="789"/>
                </a:cubicBezTo>
                <a:cubicBezTo>
                  <a:pt x="4071" y="780"/>
                  <a:pt x="4071" y="780"/>
                  <a:pt x="4071" y="780"/>
                </a:cubicBezTo>
                <a:cubicBezTo>
                  <a:pt x="4071" y="772"/>
                  <a:pt x="4071" y="772"/>
                  <a:pt x="4071" y="772"/>
                </a:cubicBezTo>
                <a:cubicBezTo>
                  <a:pt x="4072" y="760"/>
                  <a:pt x="4079" y="762"/>
                  <a:pt x="4081" y="771"/>
                </a:cubicBezTo>
                <a:close/>
                <a:moveTo>
                  <a:pt x="4070" y="680"/>
                </a:moveTo>
                <a:cubicBezTo>
                  <a:pt x="4070" y="686"/>
                  <a:pt x="4069" y="692"/>
                  <a:pt x="4069" y="698"/>
                </a:cubicBezTo>
                <a:cubicBezTo>
                  <a:pt x="4069" y="707"/>
                  <a:pt x="4069" y="707"/>
                  <a:pt x="4069" y="707"/>
                </a:cubicBezTo>
                <a:cubicBezTo>
                  <a:pt x="4068" y="712"/>
                  <a:pt x="4068" y="712"/>
                  <a:pt x="4068" y="712"/>
                </a:cubicBezTo>
                <a:cubicBezTo>
                  <a:pt x="4068" y="726"/>
                  <a:pt x="4068" y="726"/>
                  <a:pt x="4068" y="726"/>
                </a:cubicBezTo>
                <a:cubicBezTo>
                  <a:pt x="4067" y="740"/>
                  <a:pt x="4067" y="740"/>
                  <a:pt x="4067" y="740"/>
                </a:cubicBezTo>
                <a:cubicBezTo>
                  <a:pt x="4063" y="739"/>
                  <a:pt x="4059" y="738"/>
                  <a:pt x="4055" y="736"/>
                </a:cubicBezTo>
                <a:cubicBezTo>
                  <a:pt x="4054" y="736"/>
                  <a:pt x="4054" y="736"/>
                  <a:pt x="4054" y="736"/>
                </a:cubicBezTo>
                <a:cubicBezTo>
                  <a:pt x="4054" y="723"/>
                  <a:pt x="4054" y="723"/>
                  <a:pt x="4054" y="723"/>
                </a:cubicBezTo>
                <a:cubicBezTo>
                  <a:pt x="4055" y="710"/>
                  <a:pt x="4055" y="710"/>
                  <a:pt x="4055" y="710"/>
                </a:cubicBezTo>
                <a:cubicBezTo>
                  <a:pt x="4056" y="703"/>
                  <a:pt x="4056" y="703"/>
                  <a:pt x="4056" y="703"/>
                </a:cubicBezTo>
                <a:cubicBezTo>
                  <a:pt x="4056" y="692"/>
                  <a:pt x="4056" y="692"/>
                  <a:pt x="4056" y="692"/>
                </a:cubicBezTo>
                <a:cubicBezTo>
                  <a:pt x="4057" y="684"/>
                  <a:pt x="4057" y="677"/>
                  <a:pt x="4057" y="669"/>
                </a:cubicBezTo>
                <a:cubicBezTo>
                  <a:pt x="4057" y="668"/>
                  <a:pt x="4058" y="668"/>
                  <a:pt x="4058" y="667"/>
                </a:cubicBezTo>
                <a:cubicBezTo>
                  <a:pt x="4059" y="662"/>
                  <a:pt x="4062" y="660"/>
                  <a:pt x="4065" y="661"/>
                </a:cubicBezTo>
                <a:cubicBezTo>
                  <a:pt x="4068" y="662"/>
                  <a:pt x="4071" y="667"/>
                  <a:pt x="4070" y="673"/>
                </a:cubicBezTo>
                <a:lnTo>
                  <a:pt x="4070" y="680"/>
                </a:lnTo>
                <a:close/>
                <a:moveTo>
                  <a:pt x="4066" y="767"/>
                </a:moveTo>
                <a:cubicBezTo>
                  <a:pt x="4065" y="785"/>
                  <a:pt x="4065" y="785"/>
                  <a:pt x="4065" y="785"/>
                </a:cubicBezTo>
                <a:cubicBezTo>
                  <a:pt x="4065" y="794"/>
                  <a:pt x="4065" y="794"/>
                  <a:pt x="4065" y="794"/>
                </a:cubicBezTo>
                <a:cubicBezTo>
                  <a:pt x="4064" y="805"/>
                  <a:pt x="4064" y="805"/>
                  <a:pt x="4064" y="805"/>
                </a:cubicBezTo>
                <a:cubicBezTo>
                  <a:pt x="4064" y="805"/>
                  <a:pt x="4064" y="805"/>
                  <a:pt x="4064" y="805"/>
                </a:cubicBezTo>
                <a:cubicBezTo>
                  <a:pt x="4064" y="817"/>
                  <a:pt x="4063" y="830"/>
                  <a:pt x="4062" y="843"/>
                </a:cubicBezTo>
                <a:cubicBezTo>
                  <a:pt x="4058" y="842"/>
                  <a:pt x="4053" y="842"/>
                  <a:pt x="4048" y="841"/>
                </a:cubicBezTo>
                <a:cubicBezTo>
                  <a:pt x="4049" y="817"/>
                  <a:pt x="4049" y="817"/>
                  <a:pt x="4049" y="817"/>
                </a:cubicBezTo>
                <a:cubicBezTo>
                  <a:pt x="4050" y="807"/>
                  <a:pt x="4050" y="807"/>
                  <a:pt x="4050" y="807"/>
                </a:cubicBezTo>
                <a:cubicBezTo>
                  <a:pt x="4050" y="802"/>
                  <a:pt x="4050" y="802"/>
                  <a:pt x="4050" y="802"/>
                </a:cubicBezTo>
                <a:cubicBezTo>
                  <a:pt x="4051" y="797"/>
                  <a:pt x="4051" y="797"/>
                  <a:pt x="4051" y="797"/>
                </a:cubicBezTo>
                <a:cubicBezTo>
                  <a:pt x="4052" y="771"/>
                  <a:pt x="4052" y="771"/>
                  <a:pt x="4052" y="771"/>
                </a:cubicBezTo>
                <a:cubicBezTo>
                  <a:pt x="4052" y="763"/>
                  <a:pt x="4052" y="763"/>
                  <a:pt x="4052" y="763"/>
                </a:cubicBezTo>
                <a:cubicBezTo>
                  <a:pt x="4053" y="750"/>
                  <a:pt x="4062" y="751"/>
                  <a:pt x="4065" y="760"/>
                </a:cubicBezTo>
                <a:cubicBezTo>
                  <a:pt x="4066" y="762"/>
                  <a:pt x="4066" y="764"/>
                  <a:pt x="4066" y="767"/>
                </a:cubicBezTo>
                <a:close/>
                <a:moveTo>
                  <a:pt x="4057" y="577"/>
                </a:moveTo>
                <a:cubicBezTo>
                  <a:pt x="4057" y="582"/>
                  <a:pt x="4057" y="582"/>
                  <a:pt x="4057" y="582"/>
                </a:cubicBezTo>
                <a:cubicBezTo>
                  <a:pt x="4056" y="592"/>
                  <a:pt x="4056" y="592"/>
                  <a:pt x="4056" y="592"/>
                </a:cubicBezTo>
                <a:cubicBezTo>
                  <a:pt x="4056" y="601"/>
                  <a:pt x="4056" y="601"/>
                  <a:pt x="4056" y="601"/>
                </a:cubicBezTo>
                <a:cubicBezTo>
                  <a:pt x="4055" y="609"/>
                  <a:pt x="4055" y="609"/>
                  <a:pt x="4055" y="609"/>
                </a:cubicBezTo>
                <a:cubicBezTo>
                  <a:pt x="4055" y="609"/>
                  <a:pt x="4055" y="609"/>
                  <a:pt x="4055" y="609"/>
                </a:cubicBezTo>
                <a:cubicBezTo>
                  <a:pt x="4054" y="638"/>
                  <a:pt x="4054" y="638"/>
                  <a:pt x="4054" y="638"/>
                </a:cubicBezTo>
                <a:cubicBezTo>
                  <a:pt x="4053" y="641"/>
                  <a:pt x="4053" y="641"/>
                  <a:pt x="4053" y="641"/>
                </a:cubicBezTo>
                <a:cubicBezTo>
                  <a:pt x="4052" y="641"/>
                  <a:pt x="4051" y="641"/>
                  <a:pt x="4050" y="640"/>
                </a:cubicBezTo>
                <a:cubicBezTo>
                  <a:pt x="4046" y="639"/>
                  <a:pt x="4042" y="638"/>
                  <a:pt x="4038" y="637"/>
                </a:cubicBezTo>
                <a:cubicBezTo>
                  <a:pt x="4039" y="622"/>
                  <a:pt x="4039" y="622"/>
                  <a:pt x="4039" y="622"/>
                </a:cubicBezTo>
                <a:cubicBezTo>
                  <a:pt x="4039" y="615"/>
                  <a:pt x="4039" y="615"/>
                  <a:pt x="4039" y="615"/>
                </a:cubicBezTo>
                <a:cubicBezTo>
                  <a:pt x="4040" y="606"/>
                  <a:pt x="4040" y="606"/>
                  <a:pt x="4040" y="606"/>
                </a:cubicBezTo>
                <a:cubicBezTo>
                  <a:pt x="4040" y="605"/>
                  <a:pt x="4040" y="605"/>
                  <a:pt x="4040" y="605"/>
                </a:cubicBezTo>
                <a:cubicBezTo>
                  <a:pt x="4041" y="595"/>
                  <a:pt x="4041" y="595"/>
                  <a:pt x="4041" y="595"/>
                </a:cubicBezTo>
                <a:cubicBezTo>
                  <a:pt x="4041" y="591"/>
                  <a:pt x="4041" y="591"/>
                  <a:pt x="4041" y="591"/>
                </a:cubicBezTo>
                <a:cubicBezTo>
                  <a:pt x="4042" y="572"/>
                  <a:pt x="4042" y="572"/>
                  <a:pt x="4042" y="572"/>
                </a:cubicBezTo>
                <a:cubicBezTo>
                  <a:pt x="4043" y="558"/>
                  <a:pt x="4058" y="562"/>
                  <a:pt x="4057" y="577"/>
                </a:cubicBezTo>
                <a:close/>
                <a:moveTo>
                  <a:pt x="4052" y="958"/>
                </a:moveTo>
                <a:cubicBezTo>
                  <a:pt x="4056" y="915"/>
                  <a:pt x="4056" y="915"/>
                  <a:pt x="4056" y="915"/>
                </a:cubicBezTo>
                <a:cubicBezTo>
                  <a:pt x="4057" y="901"/>
                  <a:pt x="4057" y="901"/>
                  <a:pt x="4057" y="901"/>
                </a:cubicBezTo>
                <a:cubicBezTo>
                  <a:pt x="4060" y="872"/>
                  <a:pt x="4082" y="867"/>
                  <a:pt x="4087" y="888"/>
                </a:cubicBezTo>
                <a:cubicBezTo>
                  <a:pt x="4088" y="892"/>
                  <a:pt x="4089" y="897"/>
                  <a:pt x="4088" y="904"/>
                </a:cubicBezTo>
                <a:cubicBezTo>
                  <a:pt x="4086" y="929"/>
                  <a:pt x="4086" y="929"/>
                  <a:pt x="4086" y="929"/>
                </a:cubicBezTo>
                <a:cubicBezTo>
                  <a:pt x="4079" y="1002"/>
                  <a:pt x="4079" y="1002"/>
                  <a:pt x="4079" y="1002"/>
                </a:cubicBezTo>
                <a:cubicBezTo>
                  <a:pt x="4047" y="1002"/>
                  <a:pt x="4047" y="1002"/>
                  <a:pt x="4047" y="1002"/>
                </a:cubicBezTo>
                <a:lnTo>
                  <a:pt x="4052" y="958"/>
                </a:lnTo>
                <a:close/>
                <a:moveTo>
                  <a:pt x="4086" y="845"/>
                </a:moveTo>
                <a:cubicBezTo>
                  <a:pt x="4086" y="834"/>
                  <a:pt x="4086" y="834"/>
                  <a:pt x="4086" y="834"/>
                </a:cubicBezTo>
                <a:cubicBezTo>
                  <a:pt x="4086" y="826"/>
                  <a:pt x="4087" y="819"/>
                  <a:pt x="4087" y="811"/>
                </a:cubicBezTo>
                <a:cubicBezTo>
                  <a:pt x="4087" y="802"/>
                  <a:pt x="4088" y="793"/>
                  <a:pt x="4088" y="785"/>
                </a:cubicBezTo>
                <a:cubicBezTo>
                  <a:pt x="4088" y="776"/>
                  <a:pt x="4088" y="776"/>
                  <a:pt x="4088" y="776"/>
                </a:cubicBezTo>
                <a:cubicBezTo>
                  <a:pt x="4088" y="776"/>
                  <a:pt x="4088" y="775"/>
                  <a:pt x="4088" y="774"/>
                </a:cubicBezTo>
                <a:cubicBezTo>
                  <a:pt x="4089" y="769"/>
                  <a:pt x="4091" y="768"/>
                  <a:pt x="4093" y="770"/>
                </a:cubicBezTo>
                <a:cubicBezTo>
                  <a:pt x="4094" y="772"/>
                  <a:pt x="4095" y="775"/>
                  <a:pt x="4095" y="778"/>
                </a:cubicBezTo>
                <a:cubicBezTo>
                  <a:pt x="4095" y="779"/>
                  <a:pt x="4095" y="779"/>
                  <a:pt x="4095" y="780"/>
                </a:cubicBezTo>
                <a:cubicBezTo>
                  <a:pt x="4095" y="791"/>
                  <a:pt x="4095" y="802"/>
                  <a:pt x="4094" y="813"/>
                </a:cubicBezTo>
                <a:cubicBezTo>
                  <a:pt x="4094" y="827"/>
                  <a:pt x="4094" y="827"/>
                  <a:pt x="4094" y="827"/>
                </a:cubicBezTo>
                <a:cubicBezTo>
                  <a:pt x="4093" y="846"/>
                  <a:pt x="4093" y="846"/>
                  <a:pt x="4093" y="846"/>
                </a:cubicBezTo>
                <a:cubicBezTo>
                  <a:pt x="4091" y="846"/>
                  <a:pt x="4088" y="846"/>
                  <a:pt x="4086" y="845"/>
                </a:cubicBezTo>
                <a:close/>
                <a:moveTo>
                  <a:pt x="4089" y="571"/>
                </a:moveTo>
                <a:cubicBezTo>
                  <a:pt x="4084" y="568"/>
                  <a:pt x="4084" y="568"/>
                  <a:pt x="4084" y="568"/>
                </a:cubicBezTo>
                <a:cubicBezTo>
                  <a:pt x="4083" y="568"/>
                  <a:pt x="4081" y="567"/>
                  <a:pt x="4080" y="566"/>
                </a:cubicBezTo>
                <a:cubicBezTo>
                  <a:pt x="4080" y="562"/>
                  <a:pt x="4080" y="562"/>
                  <a:pt x="4080" y="562"/>
                </a:cubicBezTo>
                <a:cubicBezTo>
                  <a:pt x="4080" y="558"/>
                  <a:pt x="4080" y="558"/>
                  <a:pt x="4080" y="558"/>
                </a:cubicBezTo>
                <a:cubicBezTo>
                  <a:pt x="4080" y="550"/>
                  <a:pt x="4081" y="543"/>
                  <a:pt x="4081" y="536"/>
                </a:cubicBezTo>
                <a:cubicBezTo>
                  <a:pt x="4081" y="530"/>
                  <a:pt x="4081" y="530"/>
                  <a:pt x="4081" y="530"/>
                </a:cubicBezTo>
                <a:cubicBezTo>
                  <a:pt x="4082" y="519"/>
                  <a:pt x="4082" y="519"/>
                  <a:pt x="4082" y="519"/>
                </a:cubicBezTo>
                <a:cubicBezTo>
                  <a:pt x="4082" y="509"/>
                  <a:pt x="4082" y="509"/>
                  <a:pt x="4082" y="509"/>
                </a:cubicBezTo>
                <a:cubicBezTo>
                  <a:pt x="4082" y="506"/>
                  <a:pt x="4082" y="506"/>
                  <a:pt x="4082" y="506"/>
                </a:cubicBezTo>
                <a:cubicBezTo>
                  <a:pt x="4083" y="498"/>
                  <a:pt x="4087" y="498"/>
                  <a:pt x="4090" y="503"/>
                </a:cubicBezTo>
                <a:cubicBezTo>
                  <a:pt x="4091" y="505"/>
                  <a:pt x="4091" y="508"/>
                  <a:pt x="4091" y="511"/>
                </a:cubicBezTo>
                <a:cubicBezTo>
                  <a:pt x="4091" y="511"/>
                  <a:pt x="4091" y="511"/>
                  <a:pt x="4091" y="511"/>
                </a:cubicBezTo>
                <a:cubicBezTo>
                  <a:pt x="4091" y="522"/>
                  <a:pt x="4091" y="522"/>
                  <a:pt x="4091" y="522"/>
                </a:cubicBezTo>
                <a:cubicBezTo>
                  <a:pt x="4090" y="528"/>
                  <a:pt x="4090" y="534"/>
                  <a:pt x="4090" y="541"/>
                </a:cubicBezTo>
                <a:cubicBezTo>
                  <a:pt x="4090" y="550"/>
                  <a:pt x="4090" y="550"/>
                  <a:pt x="4090" y="550"/>
                </a:cubicBezTo>
                <a:cubicBezTo>
                  <a:pt x="4089" y="554"/>
                  <a:pt x="4089" y="554"/>
                  <a:pt x="4089" y="554"/>
                </a:cubicBezTo>
                <a:cubicBezTo>
                  <a:pt x="4089" y="564"/>
                  <a:pt x="4089" y="564"/>
                  <a:pt x="4089" y="564"/>
                </a:cubicBezTo>
                <a:lnTo>
                  <a:pt x="4089" y="571"/>
                </a:lnTo>
                <a:close/>
                <a:moveTo>
                  <a:pt x="4087" y="490"/>
                </a:moveTo>
                <a:cubicBezTo>
                  <a:pt x="4086" y="489"/>
                  <a:pt x="4084" y="488"/>
                  <a:pt x="4083" y="488"/>
                </a:cubicBezTo>
                <a:cubicBezTo>
                  <a:pt x="4083" y="481"/>
                  <a:pt x="4083" y="481"/>
                  <a:pt x="4083" y="481"/>
                </a:cubicBezTo>
                <a:cubicBezTo>
                  <a:pt x="4083" y="480"/>
                  <a:pt x="4083" y="480"/>
                  <a:pt x="4083" y="480"/>
                </a:cubicBezTo>
                <a:cubicBezTo>
                  <a:pt x="4083" y="473"/>
                  <a:pt x="4083" y="473"/>
                  <a:pt x="4083" y="473"/>
                </a:cubicBezTo>
                <a:cubicBezTo>
                  <a:pt x="4083" y="469"/>
                  <a:pt x="4084" y="464"/>
                  <a:pt x="4084" y="459"/>
                </a:cubicBezTo>
                <a:cubicBezTo>
                  <a:pt x="4084" y="452"/>
                  <a:pt x="4084" y="452"/>
                  <a:pt x="4084" y="452"/>
                </a:cubicBezTo>
                <a:cubicBezTo>
                  <a:pt x="4084" y="448"/>
                  <a:pt x="4084" y="444"/>
                  <a:pt x="4085" y="440"/>
                </a:cubicBezTo>
                <a:cubicBezTo>
                  <a:pt x="4085" y="431"/>
                  <a:pt x="4085" y="431"/>
                  <a:pt x="4085" y="431"/>
                </a:cubicBezTo>
                <a:cubicBezTo>
                  <a:pt x="4085" y="430"/>
                  <a:pt x="4085" y="430"/>
                  <a:pt x="4085" y="430"/>
                </a:cubicBezTo>
                <a:cubicBezTo>
                  <a:pt x="4085" y="423"/>
                  <a:pt x="4089" y="423"/>
                  <a:pt x="4091" y="426"/>
                </a:cubicBezTo>
                <a:cubicBezTo>
                  <a:pt x="4092" y="428"/>
                  <a:pt x="4093" y="430"/>
                  <a:pt x="4093" y="433"/>
                </a:cubicBezTo>
                <a:cubicBezTo>
                  <a:pt x="4093" y="433"/>
                  <a:pt x="4093" y="434"/>
                  <a:pt x="4093" y="435"/>
                </a:cubicBezTo>
                <a:cubicBezTo>
                  <a:pt x="4093" y="445"/>
                  <a:pt x="4093" y="445"/>
                  <a:pt x="4093" y="445"/>
                </a:cubicBezTo>
                <a:cubicBezTo>
                  <a:pt x="4093" y="451"/>
                  <a:pt x="4093" y="458"/>
                  <a:pt x="4092" y="464"/>
                </a:cubicBezTo>
                <a:cubicBezTo>
                  <a:pt x="4092" y="466"/>
                  <a:pt x="4092" y="466"/>
                  <a:pt x="4092" y="466"/>
                </a:cubicBezTo>
                <a:cubicBezTo>
                  <a:pt x="4092" y="472"/>
                  <a:pt x="4092" y="472"/>
                  <a:pt x="4092" y="472"/>
                </a:cubicBezTo>
                <a:cubicBezTo>
                  <a:pt x="4092" y="473"/>
                  <a:pt x="4092" y="473"/>
                  <a:pt x="4092" y="473"/>
                </a:cubicBezTo>
                <a:cubicBezTo>
                  <a:pt x="4091" y="487"/>
                  <a:pt x="4091" y="487"/>
                  <a:pt x="4091" y="487"/>
                </a:cubicBezTo>
                <a:cubicBezTo>
                  <a:pt x="4091" y="493"/>
                  <a:pt x="4091" y="493"/>
                  <a:pt x="4091" y="493"/>
                </a:cubicBezTo>
                <a:cubicBezTo>
                  <a:pt x="4090" y="492"/>
                  <a:pt x="4089" y="491"/>
                  <a:pt x="4087" y="490"/>
                </a:cubicBezTo>
                <a:close/>
                <a:moveTo>
                  <a:pt x="4084" y="363"/>
                </a:moveTo>
                <a:cubicBezTo>
                  <a:pt x="4084" y="369"/>
                  <a:pt x="4083" y="375"/>
                  <a:pt x="4083" y="381"/>
                </a:cubicBezTo>
                <a:cubicBezTo>
                  <a:pt x="4083" y="384"/>
                  <a:pt x="4083" y="384"/>
                  <a:pt x="4083" y="384"/>
                </a:cubicBezTo>
                <a:cubicBezTo>
                  <a:pt x="4083" y="384"/>
                  <a:pt x="4083" y="384"/>
                  <a:pt x="4083" y="384"/>
                </a:cubicBezTo>
                <a:cubicBezTo>
                  <a:pt x="4082" y="401"/>
                  <a:pt x="4082" y="401"/>
                  <a:pt x="4082" y="401"/>
                </a:cubicBezTo>
                <a:cubicBezTo>
                  <a:pt x="4082" y="407"/>
                  <a:pt x="4082" y="407"/>
                  <a:pt x="4082" y="407"/>
                </a:cubicBezTo>
                <a:cubicBezTo>
                  <a:pt x="4082" y="409"/>
                  <a:pt x="4082" y="409"/>
                  <a:pt x="4082" y="409"/>
                </a:cubicBezTo>
                <a:cubicBezTo>
                  <a:pt x="4082" y="409"/>
                  <a:pt x="4082" y="409"/>
                  <a:pt x="4082" y="409"/>
                </a:cubicBezTo>
                <a:cubicBezTo>
                  <a:pt x="4082" y="409"/>
                  <a:pt x="4082" y="409"/>
                  <a:pt x="4082" y="409"/>
                </a:cubicBezTo>
                <a:cubicBezTo>
                  <a:pt x="4081" y="409"/>
                  <a:pt x="4081" y="408"/>
                  <a:pt x="4080" y="408"/>
                </a:cubicBezTo>
                <a:cubicBezTo>
                  <a:pt x="4079" y="407"/>
                  <a:pt x="4078" y="407"/>
                  <a:pt x="4076" y="406"/>
                </a:cubicBezTo>
                <a:cubicBezTo>
                  <a:pt x="4075" y="405"/>
                  <a:pt x="4073" y="404"/>
                  <a:pt x="4071" y="403"/>
                </a:cubicBezTo>
                <a:cubicBezTo>
                  <a:pt x="4071" y="394"/>
                  <a:pt x="4071" y="394"/>
                  <a:pt x="4071" y="394"/>
                </a:cubicBezTo>
                <a:cubicBezTo>
                  <a:pt x="4072" y="391"/>
                  <a:pt x="4072" y="391"/>
                  <a:pt x="4072" y="391"/>
                </a:cubicBezTo>
                <a:cubicBezTo>
                  <a:pt x="4072" y="379"/>
                  <a:pt x="4072" y="379"/>
                  <a:pt x="4072" y="379"/>
                </a:cubicBezTo>
                <a:cubicBezTo>
                  <a:pt x="4073" y="372"/>
                  <a:pt x="4073" y="372"/>
                  <a:pt x="4073" y="372"/>
                </a:cubicBezTo>
                <a:cubicBezTo>
                  <a:pt x="4073" y="358"/>
                  <a:pt x="4073" y="358"/>
                  <a:pt x="4073" y="358"/>
                </a:cubicBezTo>
                <a:cubicBezTo>
                  <a:pt x="4074" y="354"/>
                  <a:pt x="4074" y="354"/>
                  <a:pt x="4074" y="354"/>
                </a:cubicBezTo>
                <a:cubicBezTo>
                  <a:pt x="4074" y="347"/>
                  <a:pt x="4079" y="347"/>
                  <a:pt x="4082" y="351"/>
                </a:cubicBezTo>
                <a:cubicBezTo>
                  <a:pt x="4083" y="353"/>
                  <a:pt x="4084" y="355"/>
                  <a:pt x="4084" y="358"/>
                </a:cubicBezTo>
                <a:lnTo>
                  <a:pt x="4084" y="363"/>
                </a:lnTo>
                <a:close/>
                <a:moveTo>
                  <a:pt x="4071" y="418"/>
                </a:moveTo>
                <a:cubicBezTo>
                  <a:pt x="4072" y="417"/>
                  <a:pt x="4072" y="417"/>
                  <a:pt x="4073" y="417"/>
                </a:cubicBezTo>
                <a:cubicBezTo>
                  <a:pt x="4075" y="415"/>
                  <a:pt x="4078" y="418"/>
                  <a:pt x="4080" y="422"/>
                </a:cubicBezTo>
                <a:cubicBezTo>
                  <a:pt x="4080" y="423"/>
                  <a:pt x="4081" y="425"/>
                  <a:pt x="4081" y="428"/>
                </a:cubicBezTo>
                <a:cubicBezTo>
                  <a:pt x="4080" y="435"/>
                  <a:pt x="4080" y="435"/>
                  <a:pt x="4080" y="435"/>
                </a:cubicBezTo>
                <a:cubicBezTo>
                  <a:pt x="4080" y="444"/>
                  <a:pt x="4080" y="444"/>
                  <a:pt x="4080" y="444"/>
                </a:cubicBezTo>
                <a:cubicBezTo>
                  <a:pt x="4079" y="456"/>
                  <a:pt x="4079" y="456"/>
                  <a:pt x="4079" y="456"/>
                </a:cubicBezTo>
                <a:cubicBezTo>
                  <a:pt x="4079" y="456"/>
                  <a:pt x="4079" y="456"/>
                  <a:pt x="4079" y="456"/>
                </a:cubicBezTo>
                <a:cubicBezTo>
                  <a:pt x="4079" y="463"/>
                  <a:pt x="4079" y="470"/>
                  <a:pt x="4078" y="477"/>
                </a:cubicBezTo>
                <a:cubicBezTo>
                  <a:pt x="4078" y="484"/>
                  <a:pt x="4078" y="484"/>
                  <a:pt x="4078" y="484"/>
                </a:cubicBezTo>
                <a:cubicBezTo>
                  <a:pt x="4078" y="485"/>
                  <a:pt x="4078" y="485"/>
                  <a:pt x="4078" y="485"/>
                </a:cubicBezTo>
                <a:cubicBezTo>
                  <a:pt x="4078" y="485"/>
                  <a:pt x="4078" y="485"/>
                  <a:pt x="4078" y="485"/>
                </a:cubicBezTo>
                <a:cubicBezTo>
                  <a:pt x="4078" y="485"/>
                  <a:pt x="4078" y="485"/>
                  <a:pt x="4078" y="485"/>
                </a:cubicBezTo>
                <a:cubicBezTo>
                  <a:pt x="4077" y="484"/>
                  <a:pt x="4077" y="484"/>
                  <a:pt x="4077" y="484"/>
                </a:cubicBezTo>
                <a:cubicBezTo>
                  <a:pt x="4076" y="484"/>
                  <a:pt x="4074" y="483"/>
                  <a:pt x="4073" y="482"/>
                </a:cubicBezTo>
                <a:cubicBezTo>
                  <a:pt x="4071" y="481"/>
                  <a:pt x="4069" y="480"/>
                  <a:pt x="4067" y="479"/>
                </a:cubicBezTo>
                <a:cubicBezTo>
                  <a:pt x="4067" y="466"/>
                  <a:pt x="4067" y="466"/>
                  <a:pt x="4067" y="466"/>
                </a:cubicBezTo>
                <a:cubicBezTo>
                  <a:pt x="4068" y="454"/>
                  <a:pt x="4068" y="454"/>
                  <a:pt x="4068" y="454"/>
                </a:cubicBezTo>
                <a:cubicBezTo>
                  <a:pt x="4068" y="451"/>
                  <a:pt x="4068" y="451"/>
                  <a:pt x="4068" y="451"/>
                </a:cubicBezTo>
                <a:cubicBezTo>
                  <a:pt x="4069" y="445"/>
                  <a:pt x="4069" y="445"/>
                  <a:pt x="4069" y="445"/>
                </a:cubicBezTo>
                <a:cubicBezTo>
                  <a:pt x="4069" y="430"/>
                  <a:pt x="4069" y="430"/>
                  <a:pt x="4069" y="430"/>
                </a:cubicBezTo>
                <a:cubicBezTo>
                  <a:pt x="4070" y="423"/>
                  <a:pt x="4070" y="423"/>
                  <a:pt x="4070" y="423"/>
                </a:cubicBezTo>
                <a:cubicBezTo>
                  <a:pt x="4070" y="421"/>
                  <a:pt x="4070" y="419"/>
                  <a:pt x="4071" y="418"/>
                </a:cubicBezTo>
                <a:close/>
                <a:moveTo>
                  <a:pt x="4067" y="494"/>
                </a:moveTo>
                <a:cubicBezTo>
                  <a:pt x="4068" y="492"/>
                  <a:pt x="4069" y="491"/>
                  <a:pt x="4071" y="491"/>
                </a:cubicBezTo>
                <a:cubicBezTo>
                  <a:pt x="4073" y="491"/>
                  <a:pt x="4076" y="494"/>
                  <a:pt x="4077" y="499"/>
                </a:cubicBezTo>
                <a:cubicBezTo>
                  <a:pt x="4078" y="500"/>
                  <a:pt x="4078" y="501"/>
                  <a:pt x="4078" y="503"/>
                </a:cubicBezTo>
                <a:cubicBezTo>
                  <a:pt x="4077" y="513"/>
                  <a:pt x="4077" y="513"/>
                  <a:pt x="4077" y="513"/>
                </a:cubicBezTo>
                <a:cubicBezTo>
                  <a:pt x="4077" y="524"/>
                  <a:pt x="4077" y="524"/>
                  <a:pt x="4077" y="524"/>
                </a:cubicBezTo>
                <a:cubicBezTo>
                  <a:pt x="4076" y="533"/>
                  <a:pt x="4076" y="533"/>
                  <a:pt x="4076" y="533"/>
                </a:cubicBezTo>
                <a:cubicBezTo>
                  <a:pt x="4076" y="534"/>
                  <a:pt x="4076" y="534"/>
                  <a:pt x="4076" y="534"/>
                </a:cubicBezTo>
                <a:cubicBezTo>
                  <a:pt x="4075" y="562"/>
                  <a:pt x="4075" y="562"/>
                  <a:pt x="4075" y="562"/>
                </a:cubicBezTo>
                <a:cubicBezTo>
                  <a:pt x="4075" y="563"/>
                  <a:pt x="4075" y="563"/>
                  <a:pt x="4075" y="563"/>
                </a:cubicBezTo>
                <a:cubicBezTo>
                  <a:pt x="4074" y="563"/>
                  <a:pt x="4074" y="563"/>
                  <a:pt x="4074" y="563"/>
                </a:cubicBezTo>
                <a:cubicBezTo>
                  <a:pt x="4070" y="561"/>
                  <a:pt x="4067" y="560"/>
                  <a:pt x="4063" y="558"/>
                </a:cubicBezTo>
                <a:cubicBezTo>
                  <a:pt x="4064" y="545"/>
                  <a:pt x="4064" y="545"/>
                  <a:pt x="4064" y="545"/>
                </a:cubicBezTo>
                <a:cubicBezTo>
                  <a:pt x="4064" y="534"/>
                  <a:pt x="4064" y="534"/>
                  <a:pt x="4064" y="534"/>
                </a:cubicBezTo>
                <a:cubicBezTo>
                  <a:pt x="4065" y="528"/>
                  <a:pt x="4065" y="528"/>
                  <a:pt x="4065" y="528"/>
                </a:cubicBezTo>
                <a:cubicBezTo>
                  <a:pt x="4065" y="524"/>
                  <a:pt x="4065" y="524"/>
                  <a:pt x="4065" y="524"/>
                </a:cubicBezTo>
                <a:cubicBezTo>
                  <a:pt x="4066" y="509"/>
                  <a:pt x="4066" y="509"/>
                  <a:pt x="4066" y="509"/>
                </a:cubicBezTo>
                <a:cubicBezTo>
                  <a:pt x="4066" y="498"/>
                  <a:pt x="4066" y="498"/>
                  <a:pt x="4066" y="498"/>
                </a:cubicBezTo>
                <a:cubicBezTo>
                  <a:pt x="4066" y="496"/>
                  <a:pt x="4066" y="495"/>
                  <a:pt x="4067" y="494"/>
                </a:cubicBezTo>
                <a:close/>
                <a:moveTo>
                  <a:pt x="4068" y="573"/>
                </a:moveTo>
                <a:cubicBezTo>
                  <a:pt x="4070" y="573"/>
                  <a:pt x="4072" y="575"/>
                  <a:pt x="4073" y="578"/>
                </a:cubicBezTo>
                <a:cubicBezTo>
                  <a:pt x="4074" y="580"/>
                  <a:pt x="4074" y="582"/>
                  <a:pt x="4074" y="585"/>
                </a:cubicBezTo>
                <a:cubicBezTo>
                  <a:pt x="4074" y="586"/>
                  <a:pt x="4074" y="586"/>
                  <a:pt x="4074" y="586"/>
                </a:cubicBezTo>
                <a:cubicBezTo>
                  <a:pt x="4074" y="593"/>
                  <a:pt x="4074" y="593"/>
                  <a:pt x="4074" y="593"/>
                </a:cubicBezTo>
                <a:cubicBezTo>
                  <a:pt x="4073" y="601"/>
                  <a:pt x="4073" y="609"/>
                  <a:pt x="4073" y="616"/>
                </a:cubicBezTo>
                <a:cubicBezTo>
                  <a:pt x="4072" y="622"/>
                  <a:pt x="4072" y="622"/>
                  <a:pt x="4072" y="622"/>
                </a:cubicBezTo>
                <a:cubicBezTo>
                  <a:pt x="4072" y="637"/>
                  <a:pt x="4072" y="637"/>
                  <a:pt x="4072" y="637"/>
                </a:cubicBezTo>
                <a:cubicBezTo>
                  <a:pt x="4071" y="646"/>
                  <a:pt x="4071" y="646"/>
                  <a:pt x="4071" y="646"/>
                </a:cubicBezTo>
                <a:cubicBezTo>
                  <a:pt x="4071" y="648"/>
                  <a:pt x="4071" y="648"/>
                  <a:pt x="4071" y="648"/>
                </a:cubicBezTo>
                <a:cubicBezTo>
                  <a:pt x="4070" y="647"/>
                  <a:pt x="4070" y="647"/>
                  <a:pt x="4070" y="647"/>
                </a:cubicBezTo>
                <a:cubicBezTo>
                  <a:pt x="4067" y="646"/>
                  <a:pt x="4065" y="645"/>
                  <a:pt x="4063" y="645"/>
                </a:cubicBezTo>
                <a:cubicBezTo>
                  <a:pt x="4061" y="644"/>
                  <a:pt x="4060" y="644"/>
                  <a:pt x="4059" y="643"/>
                </a:cubicBezTo>
                <a:cubicBezTo>
                  <a:pt x="4059" y="633"/>
                  <a:pt x="4059" y="633"/>
                  <a:pt x="4059" y="633"/>
                </a:cubicBezTo>
                <a:cubicBezTo>
                  <a:pt x="4060" y="612"/>
                  <a:pt x="4060" y="612"/>
                  <a:pt x="4060" y="612"/>
                </a:cubicBezTo>
                <a:cubicBezTo>
                  <a:pt x="4061" y="604"/>
                  <a:pt x="4061" y="604"/>
                  <a:pt x="4061" y="604"/>
                </a:cubicBezTo>
                <a:cubicBezTo>
                  <a:pt x="4061" y="597"/>
                  <a:pt x="4061" y="597"/>
                  <a:pt x="4061" y="597"/>
                </a:cubicBezTo>
                <a:cubicBezTo>
                  <a:pt x="4062" y="588"/>
                  <a:pt x="4062" y="588"/>
                  <a:pt x="4062" y="588"/>
                </a:cubicBezTo>
                <a:cubicBezTo>
                  <a:pt x="4062" y="580"/>
                  <a:pt x="4062" y="580"/>
                  <a:pt x="4062" y="580"/>
                </a:cubicBezTo>
                <a:cubicBezTo>
                  <a:pt x="4062" y="579"/>
                  <a:pt x="4062" y="578"/>
                  <a:pt x="4063" y="577"/>
                </a:cubicBezTo>
                <a:cubicBezTo>
                  <a:pt x="4063" y="574"/>
                  <a:pt x="4065" y="572"/>
                  <a:pt x="4068" y="573"/>
                </a:cubicBezTo>
                <a:close/>
                <a:moveTo>
                  <a:pt x="4061" y="498"/>
                </a:moveTo>
                <a:cubicBezTo>
                  <a:pt x="4061" y="499"/>
                  <a:pt x="4061" y="499"/>
                  <a:pt x="4061" y="499"/>
                </a:cubicBezTo>
                <a:cubicBezTo>
                  <a:pt x="4061" y="503"/>
                  <a:pt x="4061" y="508"/>
                  <a:pt x="4060" y="513"/>
                </a:cubicBezTo>
                <a:cubicBezTo>
                  <a:pt x="4060" y="526"/>
                  <a:pt x="4060" y="526"/>
                  <a:pt x="4060" y="526"/>
                </a:cubicBezTo>
                <a:cubicBezTo>
                  <a:pt x="4060" y="528"/>
                  <a:pt x="4060" y="528"/>
                  <a:pt x="4060" y="528"/>
                </a:cubicBezTo>
                <a:cubicBezTo>
                  <a:pt x="4059" y="538"/>
                  <a:pt x="4059" y="538"/>
                  <a:pt x="4059" y="538"/>
                </a:cubicBezTo>
                <a:cubicBezTo>
                  <a:pt x="4058" y="549"/>
                  <a:pt x="4058" y="549"/>
                  <a:pt x="4058" y="549"/>
                </a:cubicBezTo>
                <a:cubicBezTo>
                  <a:pt x="4058" y="556"/>
                  <a:pt x="4058" y="556"/>
                  <a:pt x="4058" y="556"/>
                </a:cubicBezTo>
                <a:cubicBezTo>
                  <a:pt x="4056" y="555"/>
                  <a:pt x="4054" y="555"/>
                  <a:pt x="4052" y="554"/>
                </a:cubicBezTo>
                <a:cubicBezTo>
                  <a:pt x="4050" y="553"/>
                  <a:pt x="4047" y="552"/>
                  <a:pt x="4044" y="551"/>
                </a:cubicBezTo>
                <a:cubicBezTo>
                  <a:pt x="4043" y="551"/>
                  <a:pt x="4043" y="551"/>
                  <a:pt x="4043" y="551"/>
                </a:cubicBezTo>
                <a:cubicBezTo>
                  <a:pt x="4044" y="541"/>
                  <a:pt x="4044" y="541"/>
                  <a:pt x="4044" y="541"/>
                </a:cubicBezTo>
                <a:cubicBezTo>
                  <a:pt x="4044" y="536"/>
                  <a:pt x="4045" y="531"/>
                  <a:pt x="4045" y="526"/>
                </a:cubicBezTo>
                <a:cubicBezTo>
                  <a:pt x="4045" y="521"/>
                  <a:pt x="4045" y="521"/>
                  <a:pt x="4045" y="521"/>
                </a:cubicBezTo>
                <a:cubicBezTo>
                  <a:pt x="4046" y="512"/>
                  <a:pt x="4046" y="512"/>
                  <a:pt x="4046" y="512"/>
                </a:cubicBezTo>
                <a:cubicBezTo>
                  <a:pt x="4046" y="511"/>
                  <a:pt x="4046" y="511"/>
                  <a:pt x="4046" y="511"/>
                </a:cubicBezTo>
                <a:cubicBezTo>
                  <a:pt x="4046" y="504"/>
                  <a:pt x="4046" y="504"/>
                  <a:pt x="4046" y="504"/>
                </a:cubicBezTo>
                <a:cubicBezTo>
                  <a:pt x="4047" y="491"/>
                  <a:pt x="4047" y="491"/>
                  <a:pt x="4047" y="491"/>
                </a:cubicBezTo>
                <a:cubicBezTo>
                  <a:pt x="4048" y="479"/>
                  <a:pt x="4060" y="482"/>
                  <a:pt x="4061" y="492"/>
                </a:cubicBezTo>
                <a:cubicBezTo>
                  <a:pt x="4061" y="493"/>
                  <a:pt x="4062" y="494"/>
                  <a:pt x="4061" y="496"/>
                </a:cubicBezTo>
                <a:lnTo>
                  <a:pt x="4061" y="498"/>
                </a:lnTo>
                <a:close/>
                <a:moveTo>
                  <a:pt x="4046" y="413"/>
                </a:moveTo>
                <a:cubicBezTo>
                  <a:pt x="4046" y="415"/>
                  <a:pt x="4046" y="415"/>
                  <a:pt x="4046" y="415"/>
                </a:cubicBezTo>
                <a:cubicBezTo>
                  <a:pt x="4045" y="433"/>
                  <a:pt x="4045" y="433"/>
                  <a:pt x="4045" y="433"/>
                </a:cubicBezTo>
                <a:cubicBezTo>
                  <a:pt x="4045" y="438"/>
                  <a:pt x="4045" y="438"/>
                  <a:pt x="4045" y="438"/>
                </a:cubicBezTo>
                <a:cubicBezTo>
                  <a:pt x="4044" y="440"/>
                  <a:pt x="4044" y="440"/>
                  <a:pt x="4044" y="440"/>
                </a:cubicBezTo>
                <a:cubicBezTo>
                  <a:pt x="4044" y="441"/>
                  <a:pt x="4044" y="441"/>
                  <a:pt x="4044" y="441"/>
                </a:cubicBezTo>
                <a:cubicBezTo>
                  <a:pt x="4044" y="452"/>
                  <a:pt x="4044" y="452"/>
                  <a:pt x="4044" y="452"/>
                </a:cubicBezTo>
                <a:cubicBezTo>
                  <a:pt x="4043" y="467"/>
                  <a:pt x="4043" y="467"/>
                  <a:pt x="4043" y="467"/>
                </a:cubicBezTo>
                <a:cubicBezTo>
                  <a:pt x="4042" y="470"/>
                  <a:pt x="4042" y="470"/>
                  <a:pt x="4042" y="470"/>
                </a:cubicBezTo>
                <a:cubicBezTo>
                  <a:pt x="4042" y="470"/>
                  <a:pt x="4041" y="469"/>
                  <a:pt x="4040" y="469"/>
                </a:cubicBezTo>
                <a:cubicBezTo>
                  <a:pt x="4036" y="468"/>
                  <a:pt x="4032" y="467"/>
                  <a:pt x="4027" y="466"/>
                </a:cubicBezTo>
                <a:cubicBezTo>
                  <a:pt x="4026" y="466"/>
                  <a:pt x="4026" y="466"/>
                  <a:pt x="4026" y="466"/>
                </a:cubicBezTo>
                <a:cubicBezTo>
                  <a:pt x="4027" y="455"/>
                  <a:pt x="4027" y="455"/>
                  <a:pt x="4027" y="455"/>
                </a:cubicBezTo>
                <a:cubicBezTo>
                  <a:pt x="4027" y="453"/>
                  <a:pt x="4027" y="453"/>
                  <a:pt x="4027" y="453"/>
                </a:cubicBezTo>
                <a:cubicBezTo>
                  <a:pt x="4027" y="448"/>
                  <a:pt x="4027" y="448"/>
                  <a:pt x="4027" y="448"/>
                </a:cubicBezTo>
                <a:cubicBezTo>
                  <a:pt x="4028" y="438"/>
                  <a:pt x="4028" y="438"/>
                  <a:pt x="4028" y="438"/>
                </a:cubicBezTo>
                <a:cubicBezTo>
                  <a:pt x="4029" y="430"/>
                  <a:pt x="4029" y="430"/>
                  <a:pt x="4029" y="430"/>
                </a:cubicBezTo>
                <a:cubicBezTo>
                  <a:pt x="4029" y="427"/>
                  <a:pt x="4029" y="427"/>
                  <a:pt x="4029" y="427"/>
                </a:cubicBezTo>
                <a:cubicBezTo>
                  <a:pt x="4030" y="410"/>
                  <a:pt x="4030" y="410"/>
                  <a:pt x="4030" y="410"/>
                </a:cubicBezTo>
                <a:cubicBezTo>
                  <a:pt x="4030" y="409"/>
                  <a:pt x="4031" y="408"/>
                  <a:pt x="4031" y="407"/>
                </a:cubicBezTo>
                <a:cubicBezTo>
                  <a:pt x="4032" y="403"/>
                  <a:pt x="4035" y="401"/>
                  <a:pt x="4038" y="401"/>
                </a:cubicBezTo>
                <a:cubicBezTo>
                  <a:pt x="4042" y="401"/>
                  <a:pt x="4046" y="405"/>
                  <a:pt x="4046" y="412"/>
                </a:cubicBezTo>
                <a:cubicBezTo>
                  <a:pt x="4046" y="412"/>
                  <a:pt x="4046" y="413"/>
                  <a:pt x="4046" y="413"/>
                </a:cubicBezTo>
                <a:close/>
                <a:moveTo>
                  <a:pt x="4033" y="475"/>
                </a:moveTo>
                <a:cubicBezTo>
                  <a:pt x="4035" y="475"/>
                  <a:pt x="4037" y="476"/>
                  <a:pt x="4039" y="478"/>
                </a:cubicBezTo>
                <a:cubicBezTo>
                  <a:pt x="4041" y="481"/>
                  <a:pt x="4042" y="484"/>
                  <a:pt x="4041" y="488"/>
                </a:cubicBezTo>
                <a:cubicBezTo>
                  <a:pt x="4041" y="488"/>
                  <a:pt x="4041" y="488"/>
                  <a:pt x="4041" y="488"/>
                </a:cubicBezTo>
                <a:cubicBezTo>
                  <a:pt x="4041" y="495"/>
                  <a:pt x="4040" y="503"/>
                  <a:pt x="4040" y="510"/>
                </a:cubicBezTo>
                <a:cubicBezTo>
                  <a:pt x="4039" y="516"/>
                  <a:pt x="4039" y="516"/>
                  <a:pt x="4039" y="516"/>
                </a:cubicBezTo>
                <a:cubicBezTo>
                  <a:pt x="4039" y="517"/>
                  <a:pt x="4039" y="517"/>
                  <a:pt x="4039" y="517"/>
                </a:cubicBezTo>
                <a:cubicBezTo>
                  <a:pt x="4039" y="518"/>
                  <a:pt x="4039" y="518"/>
                  <a:pt x="4039" y="518"/>
                </a:cubicBezTo>
                <a:cubicBezTo>
                  <a:pt x="4038" y="532"/>
                  <a:pt x="4038" y="532"/>
                  <a:pt x="4038" y="532"/>
                </a:cubicBezTo>
                <a:cubicBezTo>
                  <a:pt x="4037" y="547"/>
                  <a:pt x="4037" y="547"/>
                  <a:pt x="4037" y="547"/>
                </a:cubicBezTo>
                <a:cubicBezTo>
                  <a:pt x="4037" y="549"/>
                  <a:pt x="4037" y="549"/>
                  <a:pt x="4037" y="549"/>
                </a:cubicBezTo>
                <a:cubicBezTo>
                  <a:pt x="4035" y="549"/>
                  <a:pt x="4035" y="549"/>
                  <a:pt x="4035" y="549"/>
                </a:cubicBezTo>
                <a:cubicBezTo>
                  <a:pt x="4031" y="547"/>
                  <a:pt x="4026" y="546"/>
                  <a:pt x="4022" y="545"/>
                </a:cubicBezTo>
                <a:cubicBezTo>
                  <a:pt x="4020" y="545"/>
                  <a:pt x="4020" y="545"/>
                  <a:pt x="4020" y="545"/>
                </a:cubicBezTo>
                <a:cubicBezTo>
                  <a:pt x="4021" y="533"/>
                  <a:pt x="4021" y="533"/>
                  <a:pt x="4021" y="533"/>
                </a:cubicBezTo>
                <a:cubicBezTo>
                  <a:pt x="4021" y="532"/>
                  <a:pt x="4021" y="532"/>
                  <a:pt x="4021" y="532"/>
                </a:cubicBezTo>
                <a:cubicBezTo>
                  <a:pt x="4021" y="526"/>
                  <a:pt x="4021" y="526"/>
                  <a:pt x="4021" y="526"/>
                </a:cubicBezTo>
                <a:cubicBezTo>
                  <a:pt x="4022" y="515"/>
                  <a:pt x="4022" y="515"/>
                  <a:pt x="4022" y="515"/>
                </a:cubicBezTo>
                <a:cubicBezTo>
                  <a:pt x="4023" y="504"/>
                  <a:pt x="4023" y="504"/>
                  <a:pt x="4023" y="504"/>
                </a:cubicBezTo>
                <a:cubicBezTo>
                  <a:pt x="4024" y="491"/>
                  <a:pt x="4024" y="491"/>
                  <a:pt x="4024" y="491"/>
                </a:cubicBezTo>
                <a:cubicBezTo>
                  <a:pt x="4025" y="484"/>
                  <a:pt x="4025" y="484"/>
                  <a:pt x="4025" y="484"/>
                </a:cubicBezTo>
                <a:cubicBezTo>
                  <a:pt x="4025" y="484"/>
                  <a:pt x="4025" y="483"/>
                  <a:pt x="4025" y="482"/>
                </a:cubicBezTo>
                <a:cubicBezTo>
                  <a:pt x="4026" y="477"/>
                  <a:pt x="4030" y="475"/>
                  <a:pt x="4033" y="475"/>
                </a:cubicBezTo>
                <a:close/>
                <a:moveTo>
                  <a:pt x="4021" y="409"/>
                </a:moveTo>
                <a:cubicBezTo>
                  <a:pt x="4021" y="416"/>
                  <a:pt x="4021" y="416"/>
                  <a:pt x="4021" y="416"/>
                </a:cubicBezTo>
                <a:cubicBezTo>
                  <a:pt x="4019" y="435"/>
                  <a:pt x="4019" y="435"/>
                  <a:pt x="4019" y="435"/>
                </a:cubicBezTo>
                <a:cubicBezTo>
                  <a:pt x="4019" y="437"/>
                  <a:pt x="4019" y="437"/>
                  <a:pt x="4019" y="437"/>
                </a:cubicBezTo>
                <a:cubicBezTo>
                  <a:pt x="4019" y="438"/>
                  <a:pt x="4019" y="438"/>
                  <a:pt x="4019" y="438"/>
                </a:cubicBezTo>
                <a:cubicBezTo>
                  <a:pt x="4018" y="444"/>
                  <a:pt x="4018" y="450"/>
                  <a:pt x="4017" y="456"/>
                </a:cubicBezTo>
                <a:cubicBezTo>
                  <a:pt x="4017" y="462"/>
                  <a:pt x="4017" y="462"/>
                  <a:pt x="4017" y="462"/>
                </a:cubicBezTo>
                <a:cubicBezTo>
                  <a:pt x="4016" y="464"/>
                  <a:pt x="4016" y="464"/>
                  <a:pt x="4016" y="464"/>
                </a:cubicBezTo>
                <a:cubicBezTo>
                  <a:pt x="4016" y="464"/>
                  <a:pt x="4016" y="464"/>
                  <a:pt x="4016" y="464"/>
                </a:cubicBezTo>
                <a:cubicBezTo>
                  <a:pt x="4016" y="464"/>
                  <a:pt x="4016" y="464"/>
                  <a:pt x="4016" y="464"/>
                </a:cubicBezTo>
                <a:cubicBezTo>
                  <a:pt x="4015" y="464"/>
                  <a:pt x="4015" y="464"/>
                  <a:pt x="4014" y="464"/>
                </a:cubicBezTo>
                <a:cubicBezTo>
                  <a:pt x="4012" y="464"/>
                  <a:pt x="4010" y="463"/>
                  <a:pt x="4009" y="463"/>
                </a:cubicBezTo>
                <a:cubicBezTo>
                  <a:pt x="4005" y="463"/>
                  <a:pt x="4001" y="463"/>
                  <a:pt x="3997" y="463"/>
                </a:cubicBezTo>
                <a:cubicBezTo>
                  <a:pt x="3998" y="456"/>
                  <a:pt x="3998" y="456"/>
                  <a:pt x="3998" y="456"/>
                </a:cubicBezTo>
                <a:cubicBezTo>
                  <a:pt x="3998" y="453"/>
                  <a:pt x="3998" y="453"/>
                  <a:pt x="3998" y="453"/>
                </a:cubicBezTo>
                <a:cubicBezTo>
                  <a:pt x="3999" y="447"/>
                  <a:pt x="3999" y="441"/>
                  <a:pt x="4000" y="435"/>
                </a:cubicBezTo>
                <a:cubicBezTo>
                  <a:pt x="4000" y="433"/>
                  <a:pt x="4000" y="433"/>
                  <a:pt x="4000" y="433"/>
                </a:cubicBezTo>
                <a:cubicBezTo>
                  <a:pt x="4001" y="419"/>
                  <a:pt x="4001" y="419"/>
                  <a:pt x="4001" y="419"/>
                </a:cubicBezTo>
                <a:cubicBezTo>
                  <a:pt x="4002" y="408"/>
                  <a:pt x="4002" y="408"/>
                  <a:pt x="4002" y="408"/>
                </a:cubicBezTo>
                <a:cubicBezTo>
                  <a:pt x="4003" y="406"/>
                  <a:pt x="4003" y="405"/>
                  <a:pt x="4003" y="404"/>
                </a:cubicBezTo>
                <a:cubicBezTo>
                  <a:pt x="4005" y="401"/>
                  <a:pt x="4007" y="399"/>
                  <a:pt x="4010" y="398"/>
                </a:cubicBezTo>
                <a:cubicBezTo>
                  <a:pt x="4014" y="397"/>
                  <a:pt x="4018" y="399"/>
                  <a:pt x="4020" y="403"/>
                </a:cubicBezTo>
                <a:cubicBezTo>
                  <a:pt x="4021" y="405"/>
                  <a:pt x="4021" y="407"/>
                  <a:pt x="4021" y="409"/>
                </a:cubicBezTo>
                <a:close/>
                <a:moveTo>
                  <a:pt x="4004" y="472"/>
                </a:moveTo>
                <a:cubicBezTo>
                  <a:pt x="4005" y="472"/>
                  <a:pt x="4006" y="472"/>
                  <a:pt x="4007" y="472"/>
                </a:cubicBezTo>
                <a:cubicBezTo>
                  <a:pt x="4010" y="472"/>
                  <a:pt x="4012" y="474"/>
                  <a:pt x="4014" y="477"/>
                </a:cubicBezTo>
                <a:cubicBezTo>
                  <a:pt x="4015" y="479"/>
                  <a:pt x="4015" y="481"/>
                  <a:pt x="4015" y="484"/>
                </a:cubicBezTo>
                <a:cubicBezTo>
                  <a:pt x="4014" y="491"/>
                  <a:pt x="4014" y="491"/>
                  <a:pt x="4014" y="491"/>
                </a:cubicBezTo>
                <a:cubicBezTo>
                  <a:pt x="4013" y="500"/>
                  <a:pt x="4013" y="500"/>
                  <a:pt x="4013" y="500"/>
                </a:cubicBezTo>
                <a:cubicBezTo>
                  <a:pt x="4012" y="513"/>
                  <a:pt x="4012" y="513"/>
                  <a:pt x="4012" y="513"/>
                </a:cubicBezTo>
                <a:cubicBezTo>
                  <a:pt x="4012" y="514"/>
                  <a:pt x="4012" y="514"/>
                  <a:pt x="4012" y="514"/>
                </a:cubicBezTo>
                <a:cubicBezTo>
                  <a:pt x="4012" y="521"/>
                  <a:pt x="4011" y="528"/>
                  <a:pt x="4010" y="535"/>
                </a:cubicBezTo>
                <a:cubicBezTo>
                  <a:pt x="4010" y="541"/>
                  <a:pt x="4010" y="541"/>
                  <a:pt x="4010" y="541"/>
                </a:cubicBezTo>
                <a:cubicBezTo>
                  <a:pt x="4010" y="542"/>
                  <a:pt x="4010" y="542"/>
                  <a:pt x="4010" y="542"/>
                </a:cubicBezTo>
                <a:cubicBezTo>
                  <a:pt x="4010" y="543"/>
                  <a:pt x="4010" y="543"/>
                  <a:pt x="4010" y="543"/>
                </a:cubicBezTo>
                <a:cubicBezTo>
                  <a:pt x="4009" y="543"/>
                  <a:pt x="4009" y="543"/>
                  <a:pt x="4009" y="543"/>
                </a:cubicBezTo>
                <a:cubicBezTo>
                  <a:pt x="4008" y="543"/>
                  <a:pt x="4008" y="543"/>
                  <a:pt x="4008" y="543"/>
                </a:cubicBezTo>
                <a:cubicBezTo>
                  <a:pt x="4005" y="543"/>
                  <a:pt x="4003" y="543"/>
                  <a:pt x="4001" y="542"/>
                </a:cubicBezTo>
                <a:cubicBezTo>
                  <a:pt x="3997" y="542"/>
                  <a:pt x="3993" y="542"/>
                  <a:pt x="3989" y="542"/>
                </a:cubicBezTo>
                <a:cubicBezTo>
                  <a:pt x="3990" y="531"/>
                  <a:pt x="3990" y="531"/>
                  <a:pt x="3990" y="531"/>
                </a:cubicBezTo>
                <a:cubicBezTo>
                  <a:pt x="3991" y="518"/>
                  <a:pt x="3991" y="518"/>
                  <a:pt x="3991" y="518"/>
                </a:cubicBezTo>
                <a:cubicBezTo>
                  <a:pt x="3992" y="512"/>
                  <a:pt x="3992" y="512"/>
                  <a:pt x="3992" y="512"/>
                </a:cubicBezTo>
                <a:cubicBezTo>
                  <a:pt x="3992" y="509"/>
                  <a:pt x="3992" y="509"/>
                  <a:pt x="3992" y="509"/>
                </a:cubicBezTo>
                <a:cubicBezTo>
                  <a:pt x="3994" y="494"/>
                  <a:pt x="3994" y="494"/>
                  <a:pt x="3994" y="494"/>
                </a:cubicBezTo>
                <a:cubicBezTo>
                  <a:pt x="3995" y="482"/>
                  <a:pt x="3995" y="482"/>
                  <a:pt x="3995" y="482"/>
                </a:cubicBezTo>
                <a:cubicBezTo>
                  <a:pt x="3995" y="482"/>
                  <a:pt x="3995" y="482"/>
                  <a:pt x="3995" y="482"/>
                </a:cubicBezTo>
                <a:cubicBezTo>
                  <a:pt x="3995" y="481"/>
                  <a:pt x="3995" y="480"/>
                  <a:pt x="3996" y="479"/>
                </a:cubicBezTo>
                <a:cubicBezTo>
                  <a:pt x="3997" y="475"/>
                  <a:pt x="4001" y="472"/>
                  <a:pt x="4004" y="472"/>
                </a:cubicBezTo>
                <a:close/>
                <a:moveTo>
                  <a:pt x="3993" y="407"/>
                </a:moveTo>
                <a:cubicBezTo>
                  <a:pt x="3993" y="408"/>
                  <a:pt x="3993" y="408"/>
                  <a:pt x="3993" y="408"/>
                </a:cubicBezTo>
                <a:cubicBezTo>
                  <a:pt x="3993" y="413"/>
                  <a:pt x="3993" y="413"/>
                  <a:pt x="3993" y="413"/>
                </a:cubicBezTo>
                <a:cubicBezTo>
                  <a:pt x="3991" y="427"/>
                  <a:pt x="3991" y="427"/>
                  <a:pt x="3991" y="427"/>
                </a:cubicBezTo>
                <a:cubicBezTo>
                  <a:pt x="3990" y="435"/>
                  <a:pt x="3990" y="435"/>
                  <a:pt x="3990" y="435"/>
                </a:cubicBezTo>
                <a:cubicBezTo>
                  <a:pt x="3990" y="442"/>
                  <a:pt x="3990" y="442"/>
                  <a:pt x="3990" y="442"/>
                </a:cubicBezTo>
                <a:cubicBezTo>
                  <a:pt x="3987" y="462"/>
                  <a:pt x="3987" y="462"/>
                  <a:pt x="3987" y="462"/>
                </a:cubicBezTo>
                <a:cubicBezTo>
                  <a:pt x="3987" y="463"/>
                  <a:pt x="3987" y="463"/>
                  <a:pt x="3987" y="463"/>
                </a:cubicBezTo>
                <a:cubicBezTo>
                  <a:pt x="3986" y="463"/>
                  <a:pt x="3986" y="463"/>
                  <a:pt x="3986" y="463"/>
                </a:cubicBezTo>
                <a:cubicBezTo>
                  <a:pt x="3981" y="463"/>
                  <a:pt x="3976" y="463"/>
                  <a:pt x="3970" y="464"/>
                </a:cubicBezTo>
                <a:cubicBezTo>
                  <a:pt x="3971" y="458"/>
                  <a:pt x="3971" y="458"/>
                  <a:pt x="3971" y="458"/>
                </a:cubicBezTo>
                <a:cubicBezTo>
                  <a:pt x="3972" y="453"/>
                  <a:pt x="3972" y="448"/>
                  <a:pt x="3973" y="443"/>
                </a:cubicBezTo>
                <a:cubicBezTo>
                  <a:pt x="3974" y="436"/>
                  <a:pt x="3974" y="436"/>
                  <a:pt x="3974" y="436"/>
                </a:cubicBezTo>
                <a:cubicBezTo>
                  <a:pt x="3974" y="428"/>
                  <a:pt x="3974" y="428"/>
                  <a:pt x="3974" y="428"/>
                </a:cubicBezTo>
                <a:cubicBezTo>
                  <a:pt x="3975" y="424"/>
                  <a:pt x="3975" y="424"/>
                  <a:pt x="3975" y="424"/>
                </a:cubicBezTo>
                <a:cubicBezTo>
                  <a:pt x="3976" y="418"/>
                  <a:pt x="3976" y="413"/>
                  <a:pt x="3977" y="408"/>
                </a:cubicBezTo>
                <a:cubicBezTo>
                  <a:pt x="3977" y="405"/>
                  <a:pt x="3978" y="402"/>
                  <a:pt x="3980" y="401"/>
                </a:cubicBezTo>
                <a:cubicBezTo>
                  <a:pt x="3980" y="400"/>
                  <a:pt x="3981" y="399"/>
                  <a:pt x="3982" y="399"/>
                </a:cubicBezTo>
                <a:cubicBezTo>
                  <a:pt x="3987" y="396"/>
                  <a:pt x="3994" y="398"/>
                  <a:pt x="3993" y="407"/>
                </a:cubicBezTo>
                <a:close/>
                <a:moveTo>
                  <a:pt x="3971" y="409"/>
                </a:moveTo>
                <a:cubicBezTo>
                  <a:pt x="3968" y="429"/>
                  <a:pt x="3968" y="429"/>
                  <a:pt x="3968" y="429"/>
                </a:cubicBezTo>
                <a:cubicBezTo>
                  <a:pt x="3968" y="434"/>
                  <a:pt x="3968" y="434"/>
                  <a:pt x="3968" y="434"/>
                </a:cubicBezTo>
                <a:cubicBezTo>
                  <a:pt x="3968" y="437"/>
                  <a:pt x="3968" y="437"/>
                  <a:pt x="3968" y="437"/>
                </a:cubicBezTo>
                <a:cubicBezTo>
                  <a:pt x="3966" y="448"/>
                  <a:pt x="3966" y="448"/>
                  <a:pt x="3966" y="448"/>
                </a:cubicBezTo>
                <a:cubicBezTo>
                  <a:pt x="3964" y="463"/>
                  <a:pt x="3964" y="463"/>
                  <a:pt x="3964" y="463"/>
                </a:cubicBezTo>
                <a:cubicBezTo>
                  <a:pt x="3964" y="465"/>
                  <a:pt x="3964" y="465"/>
                  <a:pt x="3964" y="465"/>
                </a:cubicBezTo>
                <a:cubicBezTo>
                  <a:pt x="3962" y="465"/>
                  <a:pt x="3962" y="465"/>
                  <a:pt x="3962" y="465"/>
                </a:cubicBezTo>
                <a:cubicBezTo>
                  <a:pt x="3958" y="466"/>
                  <a:pt x="3954" y="467"/>
                  <a:pt x="3950" y="467"/>
                </a:cubicBezTo>
                <a:cubicBezTo>
                  <a:pt x="3950" y="462"/>
                  <a:pt x="3950" y="462"/>
                  <a:pt x="3950" y="462"/>
                </a:cubicBezTo>
                <a:cubicBezTo>
                  <a:pt x="3952" y="447"/>
                  <a:pt x="3952" y="447"/>
                  <a:pt x="3952" y="447"/>
                </a:cubicBezTo>
                <a:cubicBezTo>
                  <a:pt x="3953" y="442"/>
                  <a:pt x="3953" y="442"/>
                  <a:pt x="3953" y="442"/>
                </a:cubicBezTo>
                <a:cubicBezTo>
                  <a:pt x="3953" y="439"/>
                  <a:pt x="3953" y="439"/>
                  <a:pt x="3953" y="439"/>
                </a:cubicBezTo>
                <a:cubicBezTo>
                  <a:pt x="3954" y="433"/>
                  <a:pt x="3955" y="427"/>
                  <a:pt x="3956" y="421"/>
                </a:cubicBezTo>
                <a:cubicBezTo>
                  <a:pt x="3957" y="411"/>
                  <a:pt x="3957" y="411"/>
                  <a:pt x="3957" y="411"/>
                </a:cubicBezTo>
                <a:cubicBezTo>
                  <a:pt x="3957" y="411"/>
                  <a:pt x="3957" y="411"/>
                  <a:pt x="3957" y="411"/>
                </a:cubicBezTo>
                <a:cubicBezTo>
                  <a:pt x="3958" y="403"/>
                  <a:pt x="3965" y="399"/>
                  <a:pt x="3968" y="401"/>
                </a:cubicBezTo>
                <a:cubicBezTo>
                  <a:pt x="3970" y="402"/>
                  <a:pt x="3971" y="405"/>
                  <a:pt x="3971" y="408"/>
                </a:cubicBezTo>
                <a:cubicBezTo>
                  <a:pt x="3971" y="408"/>
                  <a:pt x="3971" y="409"/>
                  <a:pt x="3971" y="409"/>
                </a:cubicBezTo>
                <a:close/>
                <a:moveTo>
                  <a:pt x="3952" y="413"/>
                </a:moveTo>
                <a:cubicBezTo>
                  <a:pt x="3952" y="415"/>
                  <a:pt x="3952" y="415"/>
                  <a:pt x="3952" y="415"/>
                </a:cubicBezTo>
                <a:cubicBezTo>
                  <a:pt x="3950" y="425"/>
                  <a:pt x="3950" y="425"/>
                  <a:pt x="3950" y="425"/>
                </a:cubicBezTo>
                <a:cubicBezTo>
                  <a:pt x="3948" y="441"/>
                  <a:pt x="3948" y="441"/>
                  <a:pt x="3948" y="441"/>
                </a:cubicBezTo>
                <a:cubicBezTo>
                  <a:pt x="3948" y="447"/>
                  <a:pt x="3948" y="447"/>
                  <a:pt x="3948" y="447"/>
                </a:cubicBezTo>
                <a:cubicBezTo>
                  <a:pt x="3947" y="451"/>
                  <a:pt x="3947" y="451"/>
                  <a:pt x="3947" y="451"/>
                </a:cubicBezTo>
                <a:cubicBezTo>
                  <a:pt x="3946" y="456"/>
                  <a:pt x="3946" y="461"/>
                  <a:pt x="3945" y="466"/>
                </a:cubicBezTo>
                <a:cubicBezTo>
                  <a:pt x="3945" y="469"/>
                  <a:pt x="3945" y="469"/>
                  <a:pt x="3945" y="469"/>
                </a:cubicBezTo>
                <a:cubicBezTo>
                  <a:pt x="3943" y="469"/>
                  <a:pt x="3942" y="469"/>
                  <a:pt x="3941" y="470"/>
                </a:cubicBezTo>
                <a:cubicBezTo>
                  <a:pt x="3938" y="471"/>
                  <a:pt x="3935" y="471"/>
                  <a:pt x="3933" y="472"/>
                </a:cubicBezTo>
                <a:cubicBezTo>
                  <a:pt x="3934" y="462"/>
                  <a:pt x="3934" y="462"/>
                  <a:pt x="3934" y="462"/>
                </a:cubicBezTo>
                <a:cubicBezTo>
                  <a:pt x="3935" y="458"/>
                  <a:pt x="3935" y="458"/>
                  <a:pt x="3935" y="458"/>
                </a:cubicBezTo>
                <a:cubicBezTo>
                  <a:pt x="3937" y="444"/>
                  <a:pt x="3937" y="444"/>
                  <a:pt x="3937" y="444"/>
                </a:cubicBezTo>
                <a:cubicBezTo>
                  <a:pt x="3938" y="436"/>
                  <a:pt x="3938" y="436"/>
                  <a:pt x="3938" y="436"/>
                </a:cubicBezTo>
                <a:cubicBezTo>
                  <a:pt x="3939" y="426"/>
                  <a:pt x="3939" y="426"/>
                  <a:pt x="3939" y="426"/>
                </a:cubicBezTo>
                <a:cubicBezTo>
                  <a:pt x="3940" y="416"/>
                  <a:pt x="3940" y="416"/>
                  <a:pt x="3940" y="416"/>
                </a:cubicBezTo>
                <a:cubicBezTo>
                  <a:pt x="3942" y="405"/>
                  <a:pt x="3953" y="402"/>
                  <a:pt x="3952" y="413"/>
                </a:cubicBezTo>
                <a:close/>
                <a:moveTo>
                  <a:pt x="3936" y="418"/>
                </a:moveTo>
                <a:cubicBezTo>
                  <a:pt x="3934" y="430"/>
                  <a:pt x="3934" y="430"/>
                  <a:pt x="3934" y="430"/>
                </a:cubicBezTo>
                <a:cubicBezTo>
                  <a:pt x="3932" y="441"/>
                  <a:pt x="3932" y="441"/>
                  <a:pt x="3932" y="441"/>
                </a:cubicBezTo>
                <a:cubicBezTo>
                  <a:pt x="3932" y="446"/>
                  <a:pt x="3932" y="446"/>
                  <a:pt x="3932" y="446"/>
                </a:cubicBezTo>
                <a:cubicBezTo>
                  <a:pt x="3929" y="462"/>
                  <a:pt x="3929" y="462"/>
                  <a:pt x="3929" y="462"/>
                </a:cubicBezTo>
                <a:cubicBezTo>
                  <a:pt x="3929" y="467"/>
                  <a:pt x="3929" y="467"/>
                  <a:pt x="3929" y="467"/>
                </a:cubicBezTo>
                <a:cubicBezTo>
                  <a:pt x="3928" y="474"/>
                  <a:pt x="3928" y="474"/>
                  <a:pt x="3928" y="474"/>
                </a:cubicBezTo>
                <a:cubicBezTo>
                  <a:pt x="3924" y="475"/>
                  <a:pt x="3921" y="476"/>
                  <a:pt x="3918" y="477"/>
                </a:cubicBezTo>
                <a:cubicBezTo>
                  <a:pt x="3918" y="475"/>
                  <a:pt x="3918" y="475"/>
                  <a:pt x="3918" y="475"/>
                </a:cubicBezTo>
                <a:cubicBezTo>
                  <a:pt x="3919" y="471"/>
                  <a:pt x="3919" y="471"/>
                  <a:pt x="3919" y="471"/>
                </a:cubicBezTo>
                <a:cubicBezTo>
                  <a:pt x="3920" y="464"/>
                  <a:pt x="3921" y="456"/>
                  <a:pt x="3922" y="449"/>
                </a:cubicBezTo>
                <a:cubicBezTo>
                  <a:pt x="3922" y="449"/>
                  <a:pt x="3922" y="449"/>
                  <a:pt x="3922" y="449"/>
                </a:cubicBezTo>
                <a:cubicBezTo>
                  <a:pt x="3924" y="439"/>
                  <a:pt x="3924" y="439"/>
                  <a:pt x="3924" y="439"/>
                </a:cubicBezTo>
                <a:cubicBezTo>
                  <a:pt x="3925" y="433"/>
                  <a:pt x="3926" y="427"/>
                  <a:pt x="3926" y="421"/>
                </a:cubicBezTo>
                <a:cubicBezTo>
                  <a:pt x="3928" y="411"/>
                  <a:pt x="3937" y="408"/>
                  <a:pt x="3936" y="418"/>
                </a:cubicBezTo>
                <a:close/>
                <a:moveTo>
                  <a:pt x="3921" y="486"/>
                </a:moveTo>
                <a:cubicBezTo>
                  <a:pt x="3923" y="486"/>
                  <a:pt x="3925" y="488"/>
                  <a:pt x="3924" y="493"/>
                </a:cubicBezTo>
                <a:cubicBezTo>
                  <a:pt x="3924" y="498"/>
                  <a:pt x="3924" y="498"/>
                  <a:pt x="3924" y="498"/>
                </a:cubicBezTo>
                <a:cubicBezTo>
                  <a:pt x="3921" y="518"/>
                  <a:pt x="3921" y="518"/>
                  <a:pt x="3921" y="518"/>
                </a:cubicBezTo>
                <a:cubicBezTo>
                  <a:pt x="3920" y="521"/>
                  <a:pt x="3920" y="521"/>
                  <a:pt x="3920" y="521"/>
                </a:cubicBezTo>
                <a:cubicBezTo>
                  <a:pt x="3920" y="522"/>
                  <a:pt x="3920" y="522"/>
                  <a:pt x="3920" y="522"/>
                </a:cubicBezTo>
                <a:cubicBezTo>
                  <a:pt x="3918" y="540"/>
                  <a:pt x="3918" y="540"/>
                  <a:pt x="3918" y="540"/>
                </a:cubicBezTo>
                <a:cubicBezTo>
                  <a:pt x="3917" y="546"/>
                  <a:pt x="3917" y="546"/>
                  <a:pt x="3917" y="546"/>
                </a:cubicBezTo>
                <a:cubicBezTo>
                  <a:pt x="3916" y="548"/>
                  <a:pt x="3916" y="548"/>
                  <a:pt x="3916" y="548"/>
                </a:cubicBezTo>
                <a:cubicBezTo>
                  <a:pt x="3916" y="551"/>
                  <a:pt x="3916" y="551"/>
                  <a:pt x="3916" y="551"/>
                </a:cubicBezTo>
                <a:cubicBezTo>
                  <a:pt x="3911" y="553"/>
                  <a:pt x="3911" y="553"/>
                  <a:pt x="3911" y="553"/>
                </a:cubicBezTo>
                <a:cubicBezTo>
                  <a:pt x="3907" y="554"/>
                  <a:pt x="3907" y="554"/>
                  <a:pt x="3907" y="554"/>
                </a:cubicBezTo>
                <a:cubicBezTo>
                  <a:pt x="3906" y="554"/>
                  <a:pt x="3906" y="554"/>
                  <a:pt x="3906" y="554"/>
                </a:cubicBezTo>
                <a:cubicBezTo>
                  <a:pt x="3907" y="549"/>
                  <a:pt x="3907" y="549"/>
                  <a:pt x="3907" y="549"/>
                </a:cubicBezTo>
                <a:cubicBezTo>
                  <a:pt x="3908" y="543"/>
                  <a:pt x="3909" y="537"/>
                  <a:pt x="3910" y="530"/>
                </a:cubicBezTo>
                <a:cubicBezTo>
                  <a:pt x="3910" y="527"/>
                  <a:pt x="3910" y="527"/>
                  <a:pt x="3910" y="527"/>
                </a:cubicBezTo>
                <a:cubicBezTo>
                  <a:pt x="3910" y="525"/>
                  <a:pt x="3910" y="525"/>
                  <a:pt x="3910" y="525"/>
                </a:cubicBezTo>
                <a:cubicBezTo>
                  <a:pt x="3911" y="519"/>
                  <a:pt x="3912" y="513"/>
                  <a:pt x="3913" y="506"/>
                </a:cubicBezTo>
                <a:cubicBezTo>
                  <a:pt x="3915" y="496"/>
                  <a:pt x="3915" y="496"/>
                  <a:pt x="3915" y="496"/>
                </a:cubicBezTo>
                <a:cubicBezTo>
                  <a:pt x="3915" y="494"/>
                  <a:pt x="3916" y="492"/>
                  <a:pt x="3917" y="490"/>
                </a:cubicBezTo>
                <a:cubicBezTo>
                  <a:pt x="3918" y="488"/>
                  <a:pt x="3920" y="487"/>
                  <a:pt x="3921" y="486"/>
                </a:cubicBezTo>
                <a:close/>
                <a:moveTo>
                  <a:pt x="3911" y="564"/>
                </a:moveTo>
                <a:cubicBezTo>
                  <a:pt x="3912" y="565"/>
                  <a:pt x="3913" y="567"/>
                  <a:pt x="3913" y="572"/>
                </a:cubicBezTo>
                <a:cubicBezTo>
                  <a:pt x="3912" y="577"/>
                  <a:pt x="3912" y="577"/>
                  <a:pt x="3912" y="577"/>
                </a:cubicBezTo>
                <a:cubicBezTo>
                  <a:pt x="3911" y="587"/>
                  <a:pt x="3911" y="587"/>
                  <a:pt x="3911" y="587"/>
                </a:cubicBezTo>
                <a:cubicBezTo>
                  <a:pt x="3909" y="600"/>
                  <a:pt x="3909" y="600"/>
                  <a:pt x="3909" y="600"/>
                </a:cubicBezTo>
                <a:cubicBezTo>
                  <a:pt x="3908" y="603"/>
                  <a:pt x="3908" y="603"/>
                  <a:pt x="3908" y="603"/>
                </a:cubicBezTo>
                <a:cubicBezTo>
                  <a:pt x="3905" y="623"/>
                  <a:pt x="3905" y="623"/>
                  <a:pt x="3905" y="623"/>
                </a:cubicBezTo>
                <a:cubicBezTo>
                  <a:pt x="3904" y="630"/>
                  <a:pt x="3904" y="630"/>
                  <a:pt x="3904" y="630"/>
                </a:cubicBezTo>
                <a:cubicBezTo>
                  <a:pt x="3904" y="631"/>
                  <a:pt x="3904" y="631"/>
                  <a:pt x="3904" y="631"/>
                </a:cubicBezTo>
                <a:cubicBezTo>
                  <a:pt x="3904" y="633"/>
                  <a:pt x="3904" y="633"/>
                  <a:pt x="3904" y="633"/>
                </a:cubicBezTo>
                <a:cubicBezTo>
                  <a:pt x="3901" y="634"/>
                  <a:pt x="3901" y="634"/>
                  <a:pt x="3901" y="634"/>
                </a:cubicBezTo>
                <a:cubicBezTo>
                  <a:pt x="3900" y="634"/>
                  <a:pt x="3900" y="634"/>
                  <a:pt x="3900" y="634"/>
                </a:cubicBezTo>
                <a:cubicBezTo>
                  <a:pt x="3898" y="635"/>
                  <a:pt x="3896" y="635"/>
                  <a:pt x="3894" y="636"/>
                </a:cubicBezTo>
                <a:cubicBezTo>
                  <a:pt x="3894" y="633"/>
                  <a:pt x="3894" y="633"/>
                  <a:pt x="3894" y="633"/>
                </a:cubicBezTo>
                <a:cubicBezTo>
                  <a:pt x="3895" y="625"/>
                  <a:pt x="3896" y="617"/>
                  <a:pt x="3897" y="610"/>
                </a:cubicBezTo>
                <a:cubicBezTo>
                  <a:pt x="3898" y="605"/>
                  <a:pt x="3898" y="605"/>
                  <a:pt x="3898" y="605"/>
                </a:cubicBezTo>
                <a:cubicBezTo>
                  <a:pt x="3899" y="596"/>
                  <a:pt x="3899" y="596"/>
                  <a:pt x="3899" y="596"/>
                </a:cubicBezTo>
                <a:cubicBezTo>
                  <a:pt x="3901" y="587"/>
                  <a:pt x="3901" y="587"/>
                  <a:pt x="3901" y="587"/>
                </a:cubicBezTo>
                <a:cubicBezTo>
                  <a:pt x="3903" y="575"/>
                  <a:pt x="3903" y="575"/>
                  <a:pt x="3903" y="575"/>
                </a:cubicBezTo>
                <a:cubicBezTo>
                  <a:pt x="3903" y="573"/>
                  <a:pt x="3903" y="571"/>
                  <a:pt x="3904" y="570"/>
                </a:cubicBezTo>
                <a:cubicBezTo>
                  <a:pt x="3906" y="566"/>
                  <a:pt x="3909" y="564"/>
                  <a:pt x="3911" y="564"/>
                </a:cubicBezTo>
                <a:close/>
                <a:moveTo>
                  <a:pt x="3895" y="652"/>
                </a:moveTo>
                <a:cubicBezTo>
                  <a:pt x="3898" y="651"/>
                  <a:pt x="3901" y="654"/>
                  <a:pt x="3900" y="660"/>
                </a:cubicBezTo>
                <a:cubicBezTo>
                  <a:pt x="3899" y="663"/>
                  <a:pt x="3899" y="663"/>
                  <a:pt x="3899" y="663"/>
                </a:cubicBezTo>
                <a:cubicBezTo>
                  <a:pt x="3898" y="674"/>
                  <a:pt x="3898" y="674"/>
                  <a:pt x="3898" y="674"/>
                </a:cubicBezTo>
                <a:cubicBezTo>
                  <a:pt x="3896" y="686"/>
                  <a:pt x="3896" y="686"/>
                  <a:pt x="3896" y="686"/>
                </a:cubicBezTo>
                <a:cubicBezTo>
                  <a:pt x="3895" y="692"/>
                  <a:pt x="3895" y="692"/>
                  <a:pt x="3895" y="692"/>
                </a:cubicBezTo>
                <a:cubicBezTo>
                  <a:pt x="3894" y="700"/>
                  <a:pt x="3893" y="708"/>
                  <a:pt x="3892" y="716"/>
                </a:cubicBezTo>
                <a:cubicBezTo>
                  <a:pt x="3891" y="722"/>
                  <a:pt x="3891" y="722"/>
                  <a:pt x="3891" y="722"/>
                </a:cubicBezTo>
                <a:cubicBezTo>
                  <a:pt x="3891" y="724"/>
                  <a:pt x="3891" y="724"/>
                  <a:pt x="3891" y="724"/>
                </a:cubicBezTo>
                <a:cubicBezTo>
                  <a:pt x="3887" y="725"/>
                  <a:pt x="3887" y="725"/>
                  <a:pt x="3887" y="725"/>
                </a:cubicBezTo>
                <a:cubicBezTo>
                  <a:pt x="3881" y="726"/>
                  <a:pt x="3881" y="726"/>
                  <a:pt x="3881" y="726"/>
                </a:cubicBezTo>
                <a:cubicBezTo>
                  <a:pt x="3880" y="726"/>
                  <a:pt x="3880" y="726"/>
                  <a:pt x="3880" y="726"/>
                </a:cubicBezTo>
                <a:cubicBezTo>
                  <a:pt x="3882" y="716"/>
                  <a:pt x="3883" y="706"/>
                  <a:pt x="3884" y="696"/>
                </a:cubicBezTo>
                <a:cubicBezTo>
                  <a:pt x="3885" y="694"/>
                  <a:pt x="3885" y="694"/>
                  <a:pt x="3885" y="694"/>
                </a:cubicBezTo>
                <a:cubicBezTo>
                  <a:pt x="3886" y="684"/>
                  <a:pt x="3886" y="684"/>
                  <a:pt x="3886" y="684"/>
                </a:cubicBezTo>
                <a:cubicBezTo>
                  <a:pt x="3888" y="673"/>
                  <a:pt x="3888" y="673"/>
                  <a:pt x="3888" y="673"/>
                </a:cubicBezTo>
                <a:cubicBezTo>
                  <a:pt x="3889" y="662"/>
                  <a:pt x="3889" y="662"/>
                  <a:pt x="3889" y="662"/>
                </a:cubicBezTo>
                <a:cubicBezTo>
                  <a:pt x="3890" y="659"/>
                  <a:pt x="3891" y="657"/>
                  <a:pt x="3892" y="655"/>
                </a:cubicBezTo>
                <a:cubicBezTo>
                  <a:pt x="3893" y="654"/>
                  <a:pt x="3894" y="653"/>
                  <a:pt x="3895" y="652"/>
                </a:cubicBezTo>
                <a:close/>
                <a:moveTo>
                  <a:pt x="3885" y="745"/>
                </a:moveTo>
                <a:cubicBezTo>
                  <a:pt x="3886" y="746"/>
                  <a:pt x="3887" y="748"/>
                  <a:pt x="3887" y="751"/>
                </a:cubicBezTo>
                <a:cubicBezTo>
                  <a:pt x="3887" y="752"/>
                  <a:pt x="3887" y="753"/>
                  <a:pt x="3887" y="754"/>
                </a:cubicBezTo>
                <a:cubicBezTo>
                  <a:pt x="3885" y="763"/>
                  <a:pt x="3884" y="773"/>
                  <a:pt x="3883" y="782"/>
                </a:cubicBezTo>
                <a:cubicBezTo>
                  <a:pt x="3881" y="790"/>
                  <a:pt x="3881" y="790"/>
                  <a:pt x="3881" y="790"/>
                </a:cubicBezTo>
                <a:cubicBezTo>
                  <a:pt x="3880" y="799"/>
                  <a:pt x="3880" y="799"/>
                  <a:pt x="3880" y="799"/>
                </a:cubicBezTo>
                <a:cubicBezTo>
                  <a:pt x="3879" y="808"/>
                  <a:pt x="3879" y="808"/>
                  <a:pt x="3879" y="808"/>
                </a:cubicBezTo>
                <a:cubicBezTo>
                  <a:pt x="3877" y="819"/>
                  <a:pt x="3877" y="819"/>
                  <a:pt x="3877" y="819"/>
                </a:cubicBezTo>
                <a:cubicBezTo>
                  <a:pt x="3876" y="825"/>
                  <a:pt x="3876" y="825"/>
                  <a:pt x="3876" y="825"/>
                </a:cubicBezTo>
                <a:cubicBezTo>
                  <a:pt x="3870" y="825"/>
                  <a:pt x="3870" y="825"/>
                  <a:pt x="3870" y="825"/>
                </a:cubicBezTo>
                <a:cubicBezTo>
                  <a:pt x="3865" y="825"/>
                  <a:pt x="3865" y="825"/>
                  <a:pt x="3865" y="825"/>
                </a:cubicBezTo>
                <a:cubicBezTo>
                  <a:pt x="3866" y="819"/>
                  <a:pt x="3866" y="819"/>
                  <a:pt x="3866" y="819"/>
                </a:cubicBezTo>
                <a:cubicBezTo>
                  <a:pt x="3868" y="809"/>
                  <a:pt x="3868" y="809"/>
                  <a:pt x="3868" y="809"/>
                </a:cubicBezTo>
                <a:cubicBezTo>
                  <a:pt x="3870" y="793"/>
                  <a:pt x="3870" y="793"/>
                  <a:pt x="3870" y="793"/>
                </a:cubicBezTo>
                <a:cubicBezTo>
                  <a:pt x="3870" y="790"/>
                  <a:pt x="3870" y="790"/>
                  <a:pt x="3870" y="790"/>
                </a:cubicBezTo>
                <a:cubicBezTo>
                  <a:pt x="3872" y="780"/>
                  <a:pt x="3873" y="771"/>
                  <a:pt x="3875" y="761"/>
                </a:cubicBezTo>
                <a:cubicBezTo>
                  <a:pt x="3876" y="756"/>
                  <a:pt x="3876" y="756"/>
                  <a:pt x="3876" y="756"/>
                </a:cubicBezTo>
                <a:cubicBezTo>
                  <a:pt x="3876" y="755"/>
                  <a:pt x="3876" y="754"/>
                  <a:pt x="3876" y="753"/>
                </a:cubicBezTo>
                <a:cubicBezTo>
                  <a:pt x="3878" y="746"/>
                  <a:pt x="3882" y="744"/>
                  <a:pt x="3885" y="745"/>
                </a:cubicBezTo>
                <a:close/>
                <a:moveTo>
                  <a:pt x="3882" y="958"/>
                </a:moveTo>
                <a:cubicBezTo>
                  <a:pt x="3883" y="947"/>
                  <a:pt x="3883" y="947"/>
                  <a:pt x="3883" y="947"/>
                </a:cubicBezTo>
                <a:cubicBezTo>
                  <a:pt x="3884" y="937"/>
                  <a:pt x="3884" y="937"/>
                  <a:pt x="3884" y="937"/>
                </a:cubicBezTo>
                <a:cubicBezTo>
                  <a:pt x="3887" y="910"/>
                  <a:pt x="3887" y="910"/>
                  <a:pt x="3887" y="910"/>
                </a:cubicBezTo>
                <a:cubicBezTo>
                  <a:pt x="3889" y="885"/>
                  <a:pt x="3889" y="885"/>
                  <a:pt x="3889" y="885"/>
                </a:cubicBezTo>
                <a:cubicBezTo>
                  <a:pt x="3890" y="881"/>
                  <a:pt x="3890" y="878"/>
                  <a:pt x="3891" y="875"/>
                </a:cubicBezTo>
                <a:cubicBezTo>
                  <a:pt x="3895" y="865"/>
                  <a:pt x="3902" y="861"/>
                  <a:pt x="3909" y="860"/>
                </a:cubicBezTo>
                <a:cubicBezTo>
                  <a:pt x="3917" y="859"/>
                  <a:pt x="3926" y="864"/>
                  <a:pt x="3930" y="874"/>
                </a:cubicBezTo>
                <a:cubicBezTo>
                  <a:pt x="3931" y="878"/>
                  <a:pt x="3932" y="883"/>
                  <a:pt x="3932" y="889"/>
                </a:cubicBezTo>
                <a:cubicBezTo>
                  <a:pt x="3931" y="898"/>
                  <a:pt x="3931" y="898"/>
                  <a:pt x="3931" y="898"/>
                </a:cubicBezTo>
                <a:cubicBezTo>
                  <a:pt x="3930" y="908"/>
                  <a:pt x="3930" y="908"/>
                  <a:pt x="3930" y="908"/>
                </a:cubicBezTo>
                <a:cubicBezTo>
                  <a:pt x="3929" y="919"/>
                  <a:pt x="3929" y="919"/>
                  <a:pt x="3929" y="919"/>
                </a:cubicBezTo>
                <a:cubicBezTo>
                  <a:pt x="3924" y="971"/>
                  <a:pt x="3924" y="971"/>
                  <a:pt x="3924" y="971"/>
                </a:cubicBezTo>
                <a:cubicBezTo>
                  <a:pt x="3921" y="1003"/>
                  <a:pt x="3921" y="1003"/>
                  <a:pt x="3921" y="1003"/>
                </a:cubicBezTo>
                <a:cubicBezTo>
                  <a:pt x="3885" y="1004"/>
                  <a:pt x="3885" y="1004"/>
                  <a:pt x="3885" y="1004"/>
                </a:cubicBezTo>
                <a:cubicBezTo>
                  <a:pt x="3878" y="1004"/>
                  <a:pt x="3878" y="1004"/>
                  <a:pt x="3878" y="1004"/>
                </a:cubicBezTo>
                <a:lnTo>
                  <a:pt x="3882" y="958"/>
                </a:lnTo>
                <a:close/>
                <a:moveTo>
                  <a:pt x="4098" y="687"/>
                </a:moveTo>
                <a:cubicBezTo>
                  <a:pt x="4098" y="701"/>
                  <a:pt x="4098" y="701"/>
                  <a:pt x="4098" y="701"/>
                </a:cubicBezTo>
                <a:cubicBezTo>
                  <a:pt x="4098" y="707"/>
                  <a:pt x="4097" y="713"/>
                  <a:pt x="4097" y="719"/>
                </a:cubicBezTo>
                <a:cubicBezTo>
                  <a:pt x="4097" y="733"/>
                  <a:pt x="4097" y="733"/>
                  <a:pt x="4097" y="733"/>
                </a:cubicBezTo>
                <a:cubicBezTo>
                  <a:pt x="4096" y="751"/>
                  <a:pt x="4096" y="751"/>
                  <a:pt x="4096" y="751"/>
                </a:cubicBezTo>
                <a:cubicBezTo>
                  <a:pt x="4094" y="750"/>
                  <a:pt x="4091" y="749"/>
                  <a:pt x="4089" y="748"/>
                </a:cubicBezTo>
                <a:cubicBezTo>
                  <a:pt x="4089" y="739"/>
                  <a:pt x="4089" y="739"/>
                  <a:pt x="4089" y="739"/>
                </a:cubicBezTo>
                <a:cubicBezTo>
                  <a:pt x="4090" y="716"/>
                  <a:pt x="4090" y="716"/>
                  <a:pt x="4090" y="716"/>
                </a:cubicBezTo>
                <a:cubicBezTo>
                  <a:pt x="4090" y="707"/>
                  <a:pt x="4090" y="707"/>
                  <a:pt x="4090" y="707"/>
                </a:cubicBezTo>
                <a:cubicBezTo>
                  <a:pt x="4091" y="693"/>
                  <a:pt x="4091" y="693"/>
                  <a:pt x="4091" y="693"/>
                </a:cubicBezTo>
                <a:cubicBezTo>
                  <a:pt x="4091" y="683"/>
                  <a:pt x="4091" y="683"/>
                  <a:pt x="4091" y="683"/>
                </a:cubicBezTo>
                <a:cubicBezTo>
                  <a:pt x="4091" y="681"/>
                  <a:pt x="4092" y="680"/>
                  <a:pt x="4092" y="678"/>
                </a:cubicBezTo>
                <a:cubicBezTo>
                  <a:pt x="4093" y="677"/>
                  <a:pt x="4094" y="676"/>
                  <a:pt x="4094" y="676"/>
                </a:cubicBezTo>
                <a:cubicBezTo>
                  <a:pt x="4096" y="677"/>
                  <a:pt x="4098" y="681"/>
                  <a:pt x="4098" y="687"/>
                </a:cubicBezTo>
                <a:close/>
                <a:moveTo>
                  <a:pt x="4101" y="598"/>
                </a:moveTo>
                <a:cubicBezTo>
                  <a:pt x="4100" y="613"/>
                  <a:pt x="4100" y="613"/>
                  <a:pt x="4100" y="613"/>
                </a:cubicBezTo>
                <a:cubicBezTo>
                  <a:pt x="4100" y="621"/>
                  <a:pt x="4100" y="621"/>
                  <a:pt x="4100" y="621"/>
                </a:cubicBezTo>
                <a:cubicBezTo>
                  <a:pt x="4100" y="629"/>
                  <a:pt x="4100" y="629"/>
                  <a:pt x="4100" y="629"/>
                </a:cubicBezTo>
                <a:cubicBezTo>
                  <a:pt x="4100" y="631"/>
                  <a:pt x="4100" y="631"/>
                  <a:pt x="4100" y="631"/>
                </a:cubicBezTo>
                <a:cubicBezTo>
                  <a:pt x="4099" y="640"/>
                  <a:pt x="4099" y="648"/>
                  <a:pt x="4099" y="656"/>
                </a:cubicBezTo>
                <a:cubicBezTo>
                  <a:pt x="4099" y="660"/>
                  <a:pt x="4099" y="660"/>
                  <a:pt x="4099" y="660"/>
                </a:cubicBezTo>
                <a:cubicBezTo>
                  <a:pt x="4098" y="659"/>
                  <a:pt x="4097" y="659"/>
                  <a:pt x="4096" y="658"/>
                </a:cubicBezTo>
                <a:cubicBezTo>
                  <a:pt x="4092" y="657"/>
                  <a:pt x="4092" y="657"/>
                  <a:pt x="4092" y="657"/>
                </a:cubicBezTo>
                <a:cubicBezTo>
                  <a:pt x="4093" y="637"/>
                  <a:pt x="4093" y="637"/>
                  <a:pt x="4093" y="637"/>
                </a:cubicBezTo>
                <a:cubicBezTo>
                  <a:pt x="4093" y="627"/>
                  <a:pt x="4093" y="627"/>
                  <a:pt x="4093" y="627"/>
                </a:cubicBezTo>
                <a:cubicBezTo>
                  <a:pt x="4093" y="625"/>
                  <a:pt x="4093" y="625"/>
                  <a:pt x="4093" y="625"/>
                </a:cubicBezTo>
                <a:cubicBezTo>
                  <a:pt x="4093" y="619"/>
                  <a:pt x="4093" y="619"/>
                  <a:pt x="4093" y="619"/>
                </a:cubicBezTo>
                <a:cubicBezTo>
                  <a:pt x="4094" y="604"/>
                  <a:pt x="4094" y="604"/>
                  <a:pt x="4094" y="604"/>
                </a:cubicBezTo>
                <a:cubicBezTo>
                  <a:pt x="4094" y="594"/>
                  <a:pt x="4094" y="594"/>
                  <a:pt x="4094" y="594"/>
                </a:cubicBezTo>
                <a:cubicBezTo>
                  <a:pt x="4095" y="583"/>
                  <a:pt x="4101" y="588"/>
                  <a:pt x="4101" y="598"/>
                </a:cubicBezTo>
                <a:close/>
                <a:moveTo>
                  <a:pt x="4099" y="419"/>
                </a:moveTo>
                <a:cubicBezTo>
                  <a:pt x="4100" y="405"/>
                  <a:pt x="4100" y="405"/>
                  <a:pt x="4100" y="405"/>
                </a:cubicBezTo>
                <a:cubicBezTo>
                  <a:pt x="4100" y="396"/>
                  <a:pt x="4100" y="396"/>
                  <a:pt x="4100" y="396"/>
                </a:cubicBezTo>
                <a:cubicBezTo>
                  <a:pt x="4100" y="393"/>
                  <a:pt x="4100" y="393"/>
                  <a:pt x="4100" y="393"/>
                </a:cubicBezTo>
                <a:cubicBezTo>
                  <a:pt x="4100" y="391"/>
                  <a:pt x="4100" y="391"/>
                  <a:pt x="4100" y="391"/>
                </a:cubicBezTo>
                <a:cubicBezTo>
                  <a:pt x="4101" y="386"/>
                  <a:pt x="4101" y="386"/>
                  <a:pt x="4101" y="386"/>
                </a:cubicBezTo>
                <a:cubicBezTo>
                  <a:pt x="4101" y="369"/>
                  <a:pt x="4101" y="369"/>
                  <a:pt x="4101" y="369"/>
                </a:cubicBezTo>
                <a:cubicBezTo>
                  <a:pt x="4101" y="369"/>
                  <a:pt x="4101" y="369"/>
                  <a:pt x="4101" y="369"/>
                </a:cubicBezTo>
                <a:cubicBezTo>
                  <a:pt x="4101" y="364"/>
                  <a:pt x="4103" y="364"/>
                  <a:pt x="4105" y="366"/>
                </a:cubicBezTo>
                <a:cubicBezTo>
                  <a:pt x="4106" y="367"/>
                  <a:pt x="4107" y="371"/>
                  <a:pt x="4107" y="375"/>
                </a:cubicBezTo>
                <a:cubicBezTo>
                  <a:pt x="4106" y="381"/>
                  <a:pt x="4106" y="381"/>
                  <a:pt x="4106" y="381"/>
                </a:cubicBezTo>
                <a:cubicBezTo>
                  <a:pt x="4106" y="386"/>
                  <a:pt x="4106" y="386"/>
                  <a:pt x="4106" y="386"/>
                </a:cubicBezTo>
                <a:cubicBezTo>
                  <a:pt x="4106" y="388"/>
                  <a:pt x="4106" y="388"/>
                  <a:pt x="4106" y="388"/>
                </a:cubicBezTo>
                <a:cubicBezTo>
                  <a:pt x="4106" y="400"/>
                  <a:pt x="4106" y="400"/>
                  <a:pt x="4106" y="400"/>
                </a:cubicBezTo>
                <a:cubicBezTo>
                  <a:pt x="4106" y="401"/>
                  <a:pt x="4106" y="401"/>
                  <a:pt x="4106" y="401"/>
                </a:cubicBezTo>
                <a:cubicBezTo>
                  <a:pt x="4105" y="414"/>
                  <a:pt x="4105" y="414"/>
                  <a:pt x="4105" y="414"/>
                </a:cubicBezTo>
                <a:cubicBezTo>
                  <a:pt x="4105" y="422"/>
                  <a:pt x="4105" y="422"/>
                  <a:pt x="4105" y="422"/>
                </a:cubicBezTo>
                <a:cubicBezTo>
                  <a:pt x="4105" y="427"/>
                  <a:pt x="4105" y="427"/>
                  <a:pt x="4105" y="427"/>
                </a:cubicBezTo>
                <a:cubicBezTo>
                  <a:pt x="4104" y="426"/>
                  <a:pt x="4103" y="426"/>
                  <a:pt x="4102" y="425"/>
                </a:cubicBezTo>
                <a:cubicBezTo>
                  <a:pt x="4101" y="424"/>
                  <a:pt x="4100" y="423"/>
                  <a:pt x="4099" y="422"/>
                </a:cubicBezTo>
                <a:lnTo>
                  <a:pt x="4099" y="419"/>
                </a:lnTo>
                <a:close/>
                <a:moveTo>
                  <a:pt x="4097" y="482"/>
                </a:moveTo>
                <a:cubicBezTo>
                  <a:pt x="4097" y="468"/>
                  <a:pt x="4097" y="468"/>
                  <a:pt x="4097" y="468"/>
                </a:cubicBezTo>
                <a:cubicBezTo>
                  <a:pt x="4097" y="467"/>
                  <a:pt x="4097" y="467"/>
                  <a:pt x="4097" y="467"/>
                </a:cubicBezTo>
                <a:cubicBezTo>
                  <a:pt x="4098" y="461"/>
                  <a:pt x="4098" y="461"/>
                  <a:pt x="4098" y="461"/>
                </a:cubicBezTo>
                <a:cubicBezTo>
                  <a:pt x="4098" y="440"/>
                  <a:pt x="4098" y="440"/>
                  <a:pt x="4098" y="440"/>
                </a:cubicBezTo>
                <a:cubicBezTo>
                  <a:pt x="4098" y="439"/>
                  <a:pt x="4098" y="439"/>
                  <a:pt x="4098" y="439"/>
                </a:cubicBezTo>
                <a:cubicBezTo>
                  <a:pt x="4099" y="432"/>
                  <a:pt x="4101" y="432"/>
                  <a:pt x="4103" y="436"/>
                </a:cubicBezTo>
                <a:cubicBezTo>
                  <a:pt x="4104" y="438"/>
                  <a:pt x="4104" y="441"/>
                  <a:pt x="4104" y="444"/>
                </a:cubicBezTo>
                <a:cubicBezTo>
                  <a:pt x="4104" y="456"/>
                  <a:pt x="4104" y="456"/>
                  <a:pt x="4104" y="456"/>
                </a:cubicBezTo>
                <a:cubicBezTo>
                  <a:pt x="4104" y="462"/>
                  <a:pt x="4104" y="462"/>
                  <a:pt x="4104" y="462"/>
                </a:cubicBezTo>
                <a:cubicBezTo>
                  <a:pt x="4104" y="463"/>
                  <a:pt x="4104" y="463"/>
                  <a:pt x="4104" y="463"/>
                </a:cubicBezTo>
                <a:cubicBezTo>
                  <a:pt x="4103" y="472"/>
                  <a:pt x="4103" y="472"/>
                  <a:pt x="4103" y="472"/>
                </a:cubicBezTo>
                <a:cubicBezTo>
                  <a:pt x="4103" y="477"/>
                  <a:pt x="4103" y="477"/>
                  <a:pt x="4103" y="477"/>
                </a:cubicBezTo>
                <a:cubicBezTo>
                  <a:pt x="4103" y="492"/>
                  <a:pt x="4103" y="492"/>
                  <a:pt x="4103" y="492"/>
                </a:cubicBezTo>
                <a:cubicBezTo>
                  <a:pt x="4102" y="501"/>
                  <a:pt x="4102" y="501"/>
                  <a:pt x="4102" y="501"/>
                </a:cubicBezTo>
                <a:cubicBezTo>
                  <a:pt x="4101" y="499"/>
                  <a:pt x="4099" y="498"/>
                  <a:pt x="4097" y="497"/>
                </a:cubicBezTo>
                <a:cubicBezTo>
                  <a:pt x="4096" y="496"/>
                  <a:pt x="4096" y="496"/>
                  <a:pt x="4096" y="496"/>
                </a:cubicBezTo>
                <a:lnTo>
                  <a:pt x="4097" y="482"/>
                </a:lnTo>
                <a:close/>
                <a:moveTo>
                  <a:pt x="4096" y="514"/>
                </a:moveTo>
                <a:cubicBezTo>
                  <a:pt x="4097" y="507"/>
                  <a:pt x="4100" y="508"/>
                  <a:pt x="4102" y="512"/>
                </a:cubicBezTo>
                <a:cubicBezTo>
                  <a:pt x="4102" y="514"/>
                  <a:pt x="4103" y="517"/>
                  <a:pt x="4103" y="520"/>
                </a:cubicBezTo>
                <a:cubicBezTo>
                  <a:pt x="4102" y="526"/>
                  <a:pt x="4102" y="533"/>
                  <a:pt x="4102" y="539"/>
                </a:cubicBezTo>
                <a:cubicBezTo>
                  <a:pt x="4102" y="544"/>
                  <a:pt x="4102" y="544"/>
                  <a:pt x="4102" y="544"/>
                </a:cubicBezTo>
                <a:cubicBezTo>
                  <a:pt x="4102" y="549"/>
                  <a:pt x="4102" y="549"/>
                  <a:pt x="4102" y="549"/>
                </a:cubicBezTo>
                <a:cubicBezTo>
                  <a:pt x="4102" y="554"/>
                  <a:pt x="4102" y="554"/>
                  <a:pt x="4102" y="554"/>
                </a:cubicBezTo>
                <a:cubicBezTo>
                  <a:pt x="4101" y="563"/>
                  <a:pt x="4101" y="563"/>
                  <a:pt x="4101" y="563"/>
                </a:cubicBezTo>
                <a:cubicBezTo>
                  <a:pt x="4101" y="570"/>
                  <a:pt x="4101" y="570"/>
                  <a:pt x="4101" y="570"/>
                </a:cubicBezTo>
                <a:cubicBezTo>
                  <a:pt x="4101" y="578"/>
                  <a:pt x="4101" y="578"/>
                  <a:pt x="4101" y="578"/>
                </a:cubicBezTo>
                <a:cubicBezTo>
                  <a:pt x="4099" y="577"/>
                  <a:pt x="4097" y="576"/>
                  <a:pt x="4095" y="575"/>
                </a:cubicBezTo>
                <a:cubicBezTo>
                  <a:pt x="4094" y="574"/>
                  <a:pt x="4094" y="574"/>
                  <a:pt x="4094" y="574"/>
                </a:cubicBezTo>
                <a:cubicBezTo>
                  <a:pt x="4095" y="569"/>
                  <a:pt x="4095" y="569"/>
                  <a:pt x="4095" y="569"/>
                </a:cubicBezTo>
                <a:cubicBezTo>
                  <a:pt x="4095" y="559"/>
                  <a:pt x="4095" y="559"/>
                  <a:pt x="4095" y="559"/>
                </a:cubicBezTo>
                <a:cubicBezTo>
                  <a:pt x="4095" y="549"/>
                  <a:pt x="4095" y="549"/>
                  <a:pt x="4095" y="549"/>
                </a:cubicBezTo>
                <a:cubicBezTo>
                  <a:pt x="4095" y="545"/>
                  <a:pt x="4095" y="545"/>
                  <a:pt x="4095" y="545"/>
                </a:cubicBezTo>
                <a:cubicBezTo>
                  <a:pt x="4095" y="544"/>
                  <a:pt x="4095" y="544"/>
                  <a:pt x="4095" y="544"/>
                </a:cubicBezTo>
                <a:cubicBezTo>
                  <a:pt x="4096" y="535"/>
                  <a:pt x="4096" y="526"/>
                  <a:pt x="4096" y="517"/>
                </a:cubicBezTo>
                <a:lnTo>
                  <a:pt x="4096" y="514"/>
                </a:lnTo>
                <a:close/>
                <a:moveTo>
                  <a:pt x="4086" y="405"/>
                </a:moveTo>
                <a:cubicBezTo>
                  <a:pt x="4086" y="403"/>
                  <a:pt x="4086" y="403"/>
                  <a:pt x="4086" y="403"/>
                </a:cubicBezTo>
                <a:cubicBezTo>
                  <a:pt x="4087" y="398"/>
                  <a:pt x="4087" y="398"/>
                  <a:pt x="4087" y="398"/>
                </a:cubicBezTo>
                <a:cubicBezTo>
                  <a:pt x="4087" y="387"/>
                  <a:pt x="4087" y="387"/>
                  <a:pt x="4087" y="387"/>
                </a:cubicBezTo>
                <a:cubicBezTo>
                  <a:pt x="4087" y="380"/>
                  <a:pt x="4087" y="380"/>
                  <a:pt x="4087" y="380"/>
                </a:cubicBezTo>
                <a:cubicBezTo>
                  <a:pt x="4088" y="377"/>
                  <a:pt x="4088" y="377"/>
                  <a:pt x="4088" y="377"/>
                </a:cubicBezTo>
                <a:cubicBezTo>
                  <a:pt x="4088" y="372"/>
                  <a:pt x="4088" y="367"/>
                  <a:pt x="4088" y="362"/>
                </a:cubicBezTo>
                <a:cubicBezTo>
                  <a:pt x="4088" y="360"/>
                  <a:pt x="4088" y="359"/>
                  <a:pt x="4089" y="358"/>
                </a:cubicBezTo>
                <a:cubicBezTo>
                  <a:pt x="4089" y="357"/>
                  <a:pt x="4090" y="356"/>
                  <a:pt x="4091" y="356"/>
                </a:cubicBezTo>
                <a:cubicBezTo>
                  <a:pt x="4093" y="357"/>
                  <a:pt x="4096" y="361"/>
                  <a:pt x="4096" y="367"/>
                </a:cubicBezTo>
                <a:cubicBezTo>
                  <a:pt x="4096" y="370"/>
                  <a:pt x="4096" y="370"/>
                  <a:pt x="4096" y="370"/>
                </a:cubicBezTo>
                <a:cubicBezTo>
                  <a:pt x="4096" y="373"/>
                  <a:pt x="4096" y="373"/>
                  <a:pt x="4096" y="373"/>
                </a:cubicBezTo>
                <a:cubicBezTo>
                  <a:pt x="4096" y="379"/>
                  <a:pt x="4095" y="385"/>
                  <a:pt x="4095" y="390"/>
                </a:cubicBezTo>
                <a:cubicBezTo>
                  <a:pt x="4095" y="392"/>
                  <a:pt x="4095" y="392"/>
                  <a:pt x="4095" y="392"/>
                </a:cubicBezTo>
                <a:cubicBezTo>
                  <a:pt x="4095" y="395"/>
                  <a:pt x="4095" y="395"/>
                  <a:pt x="4095" y="395"/>
                </a:cubicBezTo>
                <a:cubicBezTo>
                  <a:pt x="4095" y="398"/>
                  <a:pt x="4095" y="398"/>
                  <a:pt x="4095" y="398"/>
                </a:cubicBezTo>
                <a:cubicBezTo>
                  <a:pt x="4095" y="409"/>
                  <a:pt x="4095" y="409"/>
                  <a:pt x="4095" y="409"/>
                </a:cubicBezTo>
                <a:cubicBezTo>
                  <a:pt x="4094" y="418"/>
                  <a:pt x="4094" y="418"/>
                  <a:pt x="4094" y="418"/>
                </a:cubicBezTo>
                <a:cubicBezTo>
                  <a:pt x="4092" y="417"/>
                  <a:pt x="4091" y="415"/>
                  <a:pt x="4089" y="414"/>
                </a:cubicBezTo>
                <a:cubicBezTo>
                  <a:pt x="4088" y="413"/>
                  <a:pt x="4087" y="413"/>
                  <a:pt x="4086" y="412"/>
                </a:cubicBezTo>
                <a:lnTo>
                  <a:pt x="4086" y="405"/>
                </a:lnTo>
                <a:close/>
                <a:moveTo>
                  <a:pt x="4084" y="331"/>
                </a:moveTo>
                <a:cubicBezTo>
                  <a:pt x="4085" y="332"/>
                  <a:pt x="4085" y="333"/>
                  <a:pt x="4086" y="334"/>
                </a:cubicBezTo>
                <a:cubicBezTo>
                  <a:pt x="4086" y="336"/>
                  <a:pt x="4086" y="338"/>
                  <a:pt x="4086" y="340"/>
                </a:cubicBezTo>
                <a:cubicBezTo>
                  <a:pt x="4085" y="339"/>
                  <a:pt x="4083" y="338"/>
                  <a:pt x="4082" y="337"/>
                </a:cubicBezTo>
                <a:cubicBezTo>
                  <a:pt x="4081" y="337"/>
                  <a:pt x="4080" y="336"/>
                  <a:pt x="4079" y="336"/>
                </a:cubicBezTo>
                <a:cubicBezTo>
                  <a:pt x="4077" y="335"/>
                  <a:pt x="4075" y="334"/>
                  <a:pt x="4073" y="333"/>
                </a:cubicBezTo>
                <a:cubicBezTo>
                  <a:pt x="4075" y="326"/>
                  <a:pt x="4081" y="327"/>
                  <a:pt x="4084" y="331"/>
                </a:cubicBezTo>
                <a:close/>
                <a:moveTo>
                  <a:pt x="4067" y="318"/>
                </a:moveTo>
                <a:cubicBezTo>
                  <a:pt x="4067" y="315"/>
                  <a:pt x="4067" y="315"/>
                  <a:pt x="4067" y="315"/>
                </a:cubicBezTo>
                <a:cubicBezTo>
                  <a:pt x="4068" y="311"/>
                  <a:pt x="4068" y="307"/>
                  <a:pt x="4068" y="303"/>
                </a:cubicBezTo>
                <a:cubicBezTo>
                  <a:pt x="4069" y="298"/>
                  <a:pt x="4075" y="300"/>
                  <a:pt x="4074" y="306"/>
                </a:cubicBezTo>
                <a:cubicBezTo>
                  <a:pt x="4074" y="312"/>
                  <a:pt x="4074" y="312"/>
                  <a:pt x="4074" y="312"/>
                </a:cubicBezTo>
                <a:cubicBezTo>
                  <a:pt x="4073" y="317"/>
                  <a:pt x="4073" y="317"/>
                  <a:pt x="4073" y="317"/>
                </a:cubicBezTo>
                <a:cubicBezTo>
                  <a:pt x="4073" y="322"/>
                  <a:pt x="4073" y="322"/>
                  <a:pt x="4073" y="322"/>
                </a:cubicBezTo>
                <a:cubicBezTo>
                  <a:pt x="4072" y="329"/>
                  <a:pt x="4072" y="329"/>
                  <a:pt x="4072" y="329"/>
                </a:cubicBezTo>
                <a:cubicBezTo>
                  <a:pt x="4071" y="328"/>
                  <a:pt x="4069" y="327"/>
                  <a:pt x="4068" y="326"/>
                </a:cubicBezTo>
                <a:cubicBezTo>
                  <a:pt x="4067" y="326"/>
                  <a:pt x="4067" y="326"/>
                  <a:pt x="4066" y="326"/>
                </a:cubicBezTo>
                <a:cubicBezTo>
                  <a:pt x="4067" y="323"/>
                  <a:pt x="4067" y="321"/>
                  <a:pt x="4067" y="318"/>
                </a:cubicBezTo>
                <a:close/>
                <a:moveTo>
                  <a:pt x="4054" y="388"/>
                </a:moveTo>
                <a:cubicBezTo>
                  <a:pt x="4055" y="374"/>
                  <a:pt x="4055" y="374"/>
                  <a:pt x="4055" y="374"/>
                </a:cubicBezTo>
                <a:cubicBezTo>
                  <a:pt x="4055" y="371"/>
                  <a:pt x="4055" y="371"/>
                  <a:pt x="4055" y="371"/>
                </a:cubicBezTo>
                <a:cubicBezTo>
                  <a:pt x="4056" y="360"/>
                  <a:pt x="4056" y="360"/>
                  <a:pt x="4056" y="360"/>
                </a:cubicBezTo>
                <a:cubicBezTo>
                  <a:pt x="4056" y="355"/>
                  <a:pt x="4056" y="355"/>
                  <a:pt x="4056" y="355"/>
                </a:cubicBezTo>
                <a:cubicBezTo>
                  <a:pt x="4057" y="347"/>
                  <a:pt x="4057" y="347"/>
                  <a:pt x="4057" y="347"/>
                </a:cubicBezTo>
                <a:cubicBezTo>
                  <a:pt x="4057" y="338"/>
                  <a:pt x="4065" y="339"/>
                  <a:pt x="4068" y="345"/>
                </a:cubicBezTo>
                <a:cubicBezTo>
                  <a:pt x="4069" y="346"/>
                  <a:pt x="4069" y="347"/>
                  <a:pt x="4069" y="348"/>
                </a:cubicBezTo>
                <a:cubicBezTo>
                  <a:pt x="4069" y="349"/>
                  <a:pt x="4069" y="350"/>
                  <a:pt x="4069" y="351"/>
                </a:cubicBezTo>
                <a:cubicBezTo>
                  <a:pt x="4069" y="362"/>
                  <a:pt x="4069" y="362"/>
                  <a:pt x="4069" y="362"/>
                </a:cubicBezTo>
                <a:cubicBezTo>
                  <a:pt x="4068" y="376"/>
                  <a:pt x="4068" y="376"/>
                  <a:pt x="4068" y="376"/>
                </a:cubicBezTo>
                <a:cubicBezTo>
                  <a:pt x="4068" y="376"/>
                  <a:pt x="4068" y="376"/>
                  <a:pt x="4068" y="376"/>
                </a:cubicBezTo>
                <a:cubicBezTo>
                  <a:pt x="4067" y="395"/>
                  <a:pt x="4067" y="395"/>
                  <a:pt x="4067" y="395"/>
                </a:cubicBezTo>
                <a:cubicBezTo>
                  <a:pt x="4067" y="398"/>
                  <a:pt x="4067" y="398"/>
                  <a:pt x="4067" y="398"/>
                </a:cubicBezTo>
                <a:cubicBezTo>
                  <a:pt x="4067" y="401"/>
                  <a:pt x="4067" y="401"/>
                  <a:pt x="4067" y="401"/>
                </a:cubicBezTo>
                <a:cubicBezTo>
                  <a:pt x="4064" y="400"/>
                  <a:pt x="4064" y="400"/>
                  <a:pt x="4064" y="400"/>
                </a:cubicBezTo>
                <a:cubicBezTo>
                  <a:pt x="4062" y="399"/>
                  <a:pt x="4062" y="399"/>
                  <a:pt x="4062" y="399"/>
                </a:cubicBezTo>
                <a:cubicBezTo>
                  <a:pt x="4059" y="398"/>
                  <a:pt x="4056" y="397"/>
                  <a:pt x="4053" y="396"/>
                </a:cubicBezTo>
                <a:lnTo>
                  <a:pt x="4054" y="388"/>
                </a:lnTo>
                <a:close/>
                <a:moveTo>
                  <a:pt x="4065" y="416"/>
                </a:moveTo>
                <a:cubicBezTo>
                  <a:pt x="4065" y="417"/>
                  <a:pt x="4065" y="418"/>
                  <a:pt x="4065" y="420"/>
                </a:cubicBezTo>
                <a:cubicBezTo>
                  <a:pt x="4065" y="420"/>
                  <a:pt x="4065" y="420"/>
                  <a:pt x="4065" y="420"/>
                </a:cubicBezTo>
                <a:cubicBezTo>
                  <a:pt x="4065" y="423"/>
                  <a:pt x="4065" y="423"/>
                  <a:pt x="4065" y="423"/>
                </a:cubicBezTo>
                <a:cubicBezTo>
                  <a:pt x="4065" y="435"/>
                  <a:pt x="4065" y="435"/>
                  <a:pt x="4065" y="435"/>
                </a:cubicBezTo>
                <a:cubicBezTo>
                  <a:pt x="4064" y="439"/>
                  <a:pt x="4064" y="444"/>
                  <a:pt x="4064" y="448"/>
                </a:cubicBezTo>
                <a:cubicBezTo>
                  <a:pt x="4064" y="449"/>
                  <a:pt x="4064" y="449"/>
                  <a:pt x="4064" y="449"/>
                </a:cubicBezTo>
                <a:cubicBezTo>
                  <a:pt x="4063" y="458"/>
                  <a:pt x="4063" y="458"/>
                  <a:pt x="4063" y="458"/>
                </a:cubicBezTo>
                <a:cubicBezTo>
                  <a:pt x="4062" y="470"/>
                  <a:pt x="4062" y="470"/>
                  <a:pt x="4062" y="470"/>
                </a:cubicBezTo>
                <a:cubicBezTo>
                  <a:pt x="4062" y="477"/>
                  <a:pt x="4062" y="477"/>
                  <a:pt x="4062" y="477"/>
                </a:cubicBezTo>
                <a:cubicBezTo>
                  <a:pt x="4060" y="476"/>
                  <a:pt x="4059" y="476"/>
                  <a:pt x="4057" y="475"/>
                </a:cubicBezTo>
                <a:cubicBezTo>
                  <a:pt x="4054" y="474"/>
                  <a:pt x="4051" y="473"/>
                  <a:pt x="4048" y="472"/>
                </a:cubicBezTo>
                <a:cubicBezTo>
                  <a:pt x="4048" y="470"/>
                  <a:pt x="4048" y="470"/>
                  <a:pt x="4048" y="470"/>
                </a:cubicBezTo>
                <a:cubicBezTo>
                  <a:pt x="4049" y="462"/>
                  <a:pt x="4049" y="462"/>
                  <a:pt x="4049" y="462"/>
                </a:cubicBezTo>
                <a:cubicBezTo>
                  <a:pt x="4050" y="447"/>
                  <a:pt x="4050" y="447"/>
                  <a:pt x="4050" y="447"/>
                </a:cubicBezTo>
                <a:cubicBezTo>
                  <a:pt x="4050" y="444"/>
                  <a:pt x="4050" y="444"/>
                  <a:pt x="4050" y="444"/>
                </a:cubicBezTo>
                <a:cubicBezTo>
                  <a:pt x="4051" y="435"/>
                  <a:pt x="4051" y="435"/>
                  <a:pt x="4051" y="435"/>
                </a:cubicBezTo>
                <a:cubicBezTo>
                  <a:pt x="4051" y="433"/>
                  <a:pt x="4051" y="433"/>
                  <a:pt x="4051" y="433"/>
                </a:cubicBezTo>
                <a:cubicBezTo>
                  <a:pt x="4051" y="427"/>
                  <a:pt x="4051" y="427"/>
                  <a:pt x="4051" y="427"/>
                </a:cubicBezTo>
                <a:cubicBezTo>
                  <a:pt x="4052" y="415"/>
                  <a:pt x="4052" y="415"/>
                  <a:pt x="4052" y="415"/>
                </a:cubicBezTo>
                <a:cubicBezTo>
                  <a:pt x="4053" y="404"/>
                  <a:pt x="4063" y="406"/>
                  <a:pt x="4065" y="416"/>
                </a:cubicBezTo>
                <a:close/>
                <a:moveTo>
                  <a:pt x="4051" y="340"/>
                </a:moveTo>
                <a:cubicBezTo>
                  <a:pt x="4051" y="341"/>
                  <a:pt x="4051" y="342"/>
                  <a:pt x="4051" y="343"/>
                </a:cubicBezTo>
                <a:cubicBezTo>
                  <a:pt x="4050" y="360"/>
                  <a:pt x="4050" y="360"/>
                  <a:pt x="4050" y="360"/>
                </a:cubicBezTo>
                <a:cubicBezTo>
                  <a:pt x="4050" y="365"/>
                  <a:pt x="4050" y="365"/>
                  <a:pt x="4050" y="365"/>
                </a:cubicBezTo>
                <a:cubicBezTo>
                  <a:pt x="4050" y="369"/>
                  <a:pt x="4050" y="369"/>
                  <a:pt x="4050" y="369"/>
                </a:cubicBezTo>
                <a:cubicBezTo>
                  <a:pt x="4049" y="379"/>
                  <a:pt x="4049" y="379"/>
                  <a:pt x="4049" y="379"/>
                </a:cubicBezTo>
                <a:cubicBezTo>
                  <a:pt x="4049" y="383"/>
                  <a:pt x="4048" y="388"/>
                  <a:pt x="4048" y="393"/>
                </a:cubicBezTo>
                <a:cubicBezTo>
                  <a:pt x="4048" y="394"/>
                  <a:pt x="4048" y="394"/>
                  <a:pt x="4048" y="394"/>
                </a:cubicBezTo>
                <a:cubicBezTo>
                  <a:pt x="4047" y="393"/>
                  <a:pt x="4047" y="393"/>
                  <a:pt x="4047" y="393"/>
                </a:cubicBezTo>
                <a:cubicBezTo>
                  <a:pt x="4043" y="392"/>
                  <a:pt x="4039" y="391"/>
                  <a:pt x="4035" y="390"/>
                </a:cubicBezTo>
                <a:cubicBezTo>
                  <a:pt x="4032" y="390"/>
                  <a:pt x="4032" y="390"/>
                  <a:pt x="4032" y="390"/>
                </a:cubicBezTo>
                <a:cubicBezTo>
                  <a:pt x="4033" y="379"/>
                  <a:pt x="4033" y="379"/>
                  <a:pt x="4033" y="379"/>
                </a:cubicBezTo>
                <a:cubicBezTo>
                  <a:pt x="4033" y="374"/>
                  <a:pt x="4033" y="374"/>
                  <a:pt x="4033" y="374"/>
                </a:cubicBezTo>
                <a:cubicBezTo>
                  <a:pt x="4034" y="365"/>
                  <a:pt x="4034" y="365"/>
                  <a:pt x="4034" y="365"/>
                </a:cubicBezTo>
                <a:cubicBezTo>
                  <a:pt x="4035" y="354"/>
                  <a:pt x="4035" y="354"/>
                  <a:pt x="4035" y="354"/>
                </a:cubicBezTo>
                <a:cubicBezTo>
                  <a:pt x="4036" y="344"/>
                  <a:pt x="4036" y="344"/>
                  <a:pt x="4036" y="344"/>
                </a:cubicBezTo>
                <a:cubicBezTo>
                  <a:pt x="4036" y="340"/>
                  <a:pt x="4036" y="340"/>
                  <a:pt x="4036" y="340"/>
                </a:cubicBezTo>
                <a:cubicBezTo>
                  <a:pt x="4037" y="333"/>
                  <a:pt x="4043" y="331"/>
                  <a:pt x="4048" y="334"/>
                </a:cubicBezTo>
                <a:cubicBezTo>
                  <a:pt x="4049" y="336"/>
                  <a:pt x="4051" y="338"/>
                  <a:pt x="4051" y="340"/>
                </a:cubicBezTo>
                <a:close/>
                <a:moveTo>
                  <a:pt x="4028" y="313"/>
                </a:moveTo>
                <a:cubicBezTo>
                  <a:pt x="4029" y="303"/>
                  <a:pt x="4041" y="302"/>
                  <a:pt x="4045" y="309"/>
                </a:cubicBezTo>
                <a:cubicBezTo>
                  <a:pt x="4046" y="311"/>
                  <a:pt x="4046" y="312"/>
                  <a:pt x="4046" y="315"/>
                </a:cubicBezTo>
                <a:cubicBezTo>
                  <a:pt x="4045" y="323"/>
                  <a:pt x="4045" y="323"/>
                  <a:pt x="4045" y="323"/>
                </a:cubicBezTo>
                <a:cubicBezTo>
                  <a:pt x="4041" y="322"/>
                  <a:pt x="4036" y="321"/>
                  <a:pt x="4032" y="320"/>
                </a:cubicBezTo>
                <a:cubicBezTo>
                  <a:pt x="4030" y="320"/>
                  <a:pt x="4029" y="320"/>
                  <a:pt x="4027" y="320"/>
                </a:cubicBezTo>
                <a:lnTo>
                  <a:pt x="4028" y="313"/>
                </a:lnTo>
                <a:close/>
                <a:moveTo>
                  <a:pt x="4020" y="330"/>
                </a:moveTo>
                <a:cubicBezTo>
                  <a:pt x="4024" y="331"/>
                  <a:pt x="4028" y="334"/>
                  <a:pt x="4027" y="340"/>
                </a:cubicBezTo>
                <a:cubicBezTo>
                  <a:pt x="4026" y="353"/>
                  <a:pt x="4026" y="353"/>
                  <a:pt x="4026" y="353"/>
                </a:cubicBezTo>
                <a:cubicBezTo>
                  <a:pt x="4025" y="362"/>
                  <a:pt x="4025" y="362"/>
                  <a:pt x="4025" y="362"/>
                </a:cubicBezTo>
                <a:cubicBezTo>
                  <a:pt x="4025" y="364"/>
                  <a:pt x="4025" y="364"/>
                  <a:pt x="4025" y="364"/>
                </a:cubicBezTo>
                <a:cubicBezTo>
                  <a:pt x="4025" y="370"/>
                  <a:pt x="4024" y="377"/>
                  <a:pt x="4023" y="383"/>
                </a:cubicBezTo>
                <a:cubicBezTo>
                  <a:pt x="4023" y="387"/>
                  <a:pt x="4023" y="387"/>
                  <a:pt x="4023" y="387"/>
                </a:cubicBezTo>
                <a:cubicBezTo>
                  <a:pt x="4023" y="389"/>
                  <a:pt x="4023" y="389"/>
                  <a:pt x="4023" y="389"/>
                </a:cubicBezTo>
                <a:cubicBezTo>
                  <a:pt x="4022" y="388"/>
                  <a:pt x="4022" y="388"/>
                  <a:pt x="4022" y="388"/>
                </a:cubicBezTo>
                <a:cubicBezTo>
                  <a:pt x="4020" y="388"/>
                  <a:pt x="4019" y="388"/>
                  <a:pt x="4017" y="388"/>
                </a:cubicBezTo>
                <a:cubicBezTo>
                  <a:pt x="4013" y="388"/>
                  <a:pt x="4009" y="388"/>
                  <a:pt x="4004" y="387"/>
                </a:cubicBezTo>
                <a:cubicBezTo>
                  <a:pt x="4005" y="379"/>
                  <a:pt x="4005" y="379"/>
                  <a:pt x="4005" y="379"/>
                </a:cubicBezTo>
                <a:cubicBezTo>
                  <a:pt x="4006" y="369"/>
                  <a:pt x="4006" y="369"/>
                  <a:pt x="4006" y="369"/>
                </a:cubicBezTo>
                <a:cubicBezTo>
                  <a:pt x="4007" y="363"/>
                  <a:pt x="4007" y="363"/>
                  <a:pt x="4007" y="363"/>
                </a:cubicBezTo>
                <a:cubicBezTo>
                  <a:pt x="4008" y="355"/>
                  <a:pt x="4008" y="347"/>
                  <a:pt x="4009" y="339"/>
                </a:cubicBezTo>
                <a:cubicBezTo>
                  <a:pt x="4009" y="338"/>
                  <a:pt x="4009" y="338"/>
                  <a:pt x="4009" y="338"/>
                </a:cubicBezTo>
                <a:cubicBezTo>
                  <a:pt x="4010" y="332"/>
                  <a:pt x="4015" y="329"/>
                  <a:pt x="4020" y="330"/>
                </a:cubicBezTo>
                <a:close/>
                <a:moveTo>
                  <a:pt x="4000" y="300"/>
                </a:moveTo>
                <a:cubicBezTo>
                  <a:pt x="4000" y="297"/>
                  <a:pt x="4000" y="297"/>
                  <a:pt x="4000" y="297"/>
                </a:cubicBezTo>
                <a:cubicBezTo>
                  <a:pt x="4001" y="290"/>
                  <a:pt x="4001" y="290"/>
                  <a:pt x="4001" y="290"/>
                </a:cubicBezTo>
                <a:cubicBezTo>
                  <a:pt x="4001" y="286"/>
                  <a:pt x="4008" y="285"/>
                  <a:pt x="4009" y="289"/>
                </a:cubicBezTo>
                <a:cubicBezTo>
                  <a:pt x="4009" y="289"/>
                  <a:pt x="4009" y="290"/>
                  <a:pt x="4009" y="290"/>
                </a:cubicBezTo>
                <a:cubicBezTo>
                  <a:pt x="4009" y="293"/>
                  <a:pt x="4009" y="297"/>
                  <a:pt x="4009" y="300"/>
                </a:cubicBezTo>
                <a:cubicBezTo>
                  <a:pt x="4008" y="303"/>
                  <a:pt x="4008" y="306"/>
                  <a:pt x="4008" y="309"/>
                </a:cubicBezTo>
                <a:cubicBezTo>
                  <a:pt x="4005" y="309"/>
                  <a:pt x="4002" y="309"/>
                  <a:pt x="3999" y="309"/>
                </a:cubicBezTo>
                <a:cubicBezTo>
                  <a:pt x="3999" y="306"/>
                  <a:pt x="4000" y="303"/>
                  <a:pt x="4000" y="300"/>
                </a:cubicBezTo>
                <a:close/>
                <a:moveTo>
                  <a:pt x="3985" y="339"/>
                </a:moveTo>
                <a:cubicBezTo>
                  <a:pt x="3986" y="331"/>
                  <a:pt x="3992" y="328"/>
                  <a:pt x="3996" y="329"/>
                </a:cubicBezTo>
                <a:cubicBezTo>
                  <a:pt x="3999" y="330"/>
                  <a:pt x="4001" y="333"/>
                  <a:pt x="4000" y="338"/>
                </a:cubicBezTo>
                <a:cubicBezTo>
                  <a:pt x="3999" y="347"/>
                  <a:pt x="3999" y="347"/>
                  <a:pt x="3999" y="347"/>
                </a:cubicBezTo>
                <a:cubicBezTo>
                  <a:pt x="3999" y="352"/>
                  <a:pt x="3998" y="358"/>
                  <a:pt x="3998" y="363"/>
                </a:cubicBezTo>
                <a:cubicBezTo>
                  <a:pt x="3997" y="368"/>
                  <a:pt x="3997" y="373"/>
                  <a:pt x="3996" y="378"/>
                </a:cubicBezTo>
                <a:cubicBezTo>
                  <a:pt x="3995" y="388"/>
                  <a:pt x="3995" y="388"/>
                  <a:pt x="3995" y="388"/>
                </a:cubicBezTo>
                <a:cubicBezTo>
                  <a:pt x="3995" y="388"/>
                  <a:pt x="3995" y="388"/>
                  <a:pt x="3995" y="388"/>
                </a:cubicBezTo>
                <a:cubicBezTo>
                  <a:pt x="3995" y="388"/>
                  <a:pt x="3995" y="388"/>
                  <a:pt x="3995" y="388"/>
                </a:cubicBezTo>
                <a:cubicBezTo>
                  <a:pt x="3991" y="388"/>
                  <a:pt x="3987" y="388"/>
                  <a:pt x="3983" y="389"/>
                </a:cubicBezTo>
                <a:cubicBezTo>
                  <a:pt x="3979" y="389"/>
                  <a:pt x="3979" y="389"/>
                  <a:pt x="3979" y="389"/>
                </a:cubicBezTo>
                <a:cubicBezTo>
                  <a:pt x="3980" y="381"/>
                  <a:pt x="3981" y="372"/>
                  <a:pt x="3982" y="364"/>
                </a:cubicBezTo>
                <a:cubicBezTo>
                  <a:pt x="3982" y="362"/>
                  <a:pt x="3982" y="362"/>
                  <a:pt x="3982" y="362"/>
                </a:cubicBezTo>
                <a:cubicBezTo>
                  <a:pt x="3983" y="354"/>
                  <a:pt x="3984" y="347"/>
                  <a:pt x="3985" y="339"/>
                </a:cubicBezTo>
                <a:close/>
                <a:moveTo>
                  <a:pt x="3964" y="322"/>
                </a:moveTo>
                <a:cubicBezTo>
                  <a:pt x="3965" y="312"/>
                  <a:pt x="3977" y="308"/>
                  <a:pt x="3981" y="313"/>
                </a:cubicBezTo>
                <a:cubicBezTo>
                  <a:pt x="3982" y="314"/>
                  <a:pt x="3983" y="316"/>
                  <a:pt x="3983" y="319"/>
                </a:cubicBezTo>
                <a:cubicBezTo>
                  <a:pt x="3982" y="322"/>
                  <a:pt x="3982" y="322"/>
                  <a:pt x="3982" y="322"/>
                </a:cubicBezTo>
                <a:cubicBezTo>
                  <a:pt x="3977" y="322"/>
                  <a:pt x="3972" y="324"/>
                  <a:pt x="3967" y="325"/>
                </a:cubicBezTo>
                <a:cubicBezTo>
                  <a:pt x="3966" y="325"/>
                  <a:pt x="3965" y="326"/>
                  <a:pt x="3964" y="326"/>
                </a:cubicBezTo>
                <a:lnTo>
                  <a:pt x="3964" y="322"/>
                </a:lnTo>
                <a:close/>
                <a:moveTo>
                  <a:pt x="3964" y="357"/>
                </a:moveTo>
                <a:cubicBezTo>
                  <a:pt x="3966" y="343"/>
                  <a:pt x="3966" y="343"/>
                  <a:pt x="3966" y="343"/>
                </a:cubicBezTo>
                <a:cubicBezTo>
                  <a:pt x="3967" y="332"/>
                  <a:pt x="3980" y="330"/>
                  <a:pt x="3979" y="341"/>
                </a:cubicBezTo>
                <a:cubicBezTo>
                  <a:pt x="3979" y="344"/>
                  <a:pt x="3979" y="344"/>
                  <a:pt x="3979" y="344"/>
                </a:cubicBezTo>
                <a:cubicBezTo>
                  <a:pt x="3976" y="366"/>
                  <a:pt x="3976" y="366"/>
                  <a:pt x="3976" y="366"/>
                </a:cubicBezTo>
                <a:cubicBezTo>
                  <a:pt x="3976" y="367"/>
                  <a:pt x="3976" y="367"/>
                  <a:pt x="3976" y="367"/>
                </a:cubicBezTo>
                <a:cubicBezTo>
                  <a:pt x="3973" y="391"/>
                  <a:pt x="3973" y="391"/>
                  <a:pt x="3973" y="391"/>
                </a:cubicBezTo>
                <a:cubicBezTo>
                  <a:pt x="3968" y="392"/>
                  <a:pt x="3964" y="392"/>
                  <a:pt x="3959" y="394"/>
                </a:cubicBezTo>
                <a:cubicBezTo>
                  <a:pt x="3961" y="380"/>
                  <a:pt x="3961" y="380"/>
                  <a:pt x="3961" y="380"/>
                </a:cubicBezTo>
                <a:cubicBezTo>
                  <a:pt x="3962" y="368"/>
                  <a:pt x="3962" y="368"/>
                  <a:pt x="3962" y="368"/>
                </a:cubicBezTo>
                <a:lnTo>
                  <a:pt x="3964" y="357"/>
                </a:lnTo>
                <a:close/>
                <a:moveTo>
                  <a:pt x="3947" y="371"/>
                </a:moveTo>
                <a:cubicBezTo>
                  <a:pt x="3948" y="363"/>
                  <a:pt x="3949" y="356"/>
                  <a:pt x="3950" y="348"/>
                </a:cubicBezTo>
                <a:cubicBezTo>
                  <a:pt x="3951" y="337"/>
                  <a:pt x="3962" y="335"/>
                  <a:pt x="3961" y="345"/>
                </a:cubicBezTo>
                <a:cubicBezTo>
                  <a:pt x="3959" y="361"/>
                  <a:pt x="3959" y="361"/>
                  <a:pt x="3959" y="361"/>
                </a:cubicBezTo>
                <a:cubicBezTo>
                  <a:pt x="3958" y="370"/>
                  <a:pt x="3958" y="370"/>
                  <a:pt x="3958" y="370"/>
                </a:cubicBezTo>
                <a:cubicBezTo>
                  <a:pt x="3956" y="384"/>
                  <a:pt x="3956" y="384"/>
                  <a:pt x="3956" y="384"/>
                </a:cubicBezTo>
                <a:cubicBezTo>
                  <a:pt x="3954" y="395"/>
                  <a:pt x="3954" y="395"/>
                  <a:pt x="3954" y="395"/>
                </a:cubicBezTo>
                <a:cubicBezTo>
                  <a:pt x="3950" y="396"/>
                  <a:pt x="3947" y="398"/>
                  <a:pt x="3943" y="399"/>
                </a:cubicBezTo>
                <a:cubicBezTo>
                  <a:pt x="3943" y="395"/>
                  <a:pt x="3943" y="395"/>
                  <a:pt x="3943" y="395"/>
                </a:cubicBezTo>
                <a:cubicBezTo>
                  <a:pt x="3944" y="388"/>
                  <a:pt x="3945" y="380"/>
                  <a:pt x="3946" y="373"/>
                </a:cubicBezTo>
                <a:lnTo>
                  <a:pt x="3947" y="371"/>
                </a:lnTo>
                <a:close/>
                <a:moveTo>
                  <a:pt x="3933" y="379"/>
                </a:moveTo>
                <a:cubicBezTo>
                  <a:pt x="3934" y="370"/>
                  <a:pt x="3935" y="362"/>
                  <a:pt x="3936" y="354"/>
                </a:cubicBezTo>
                <a:cubicBezTo>
                  <a:pt x="3937" y="352"/>
                  <a:pt x="3937" y="351"/>
                  <a:pt x="3937" y="350"/>
                </a:cubicBezTo>
                <a:cubicBezTo>
                  <a:pt x="3939" y="346"/>
                  <a:pt x="3942" y="344"/>
                  <a:pt x="3943" y="345"/>
                </a:cubicBezTo>
                <a:cubicBezTo>
                  <a:pt x="3945" y="345"/>
                  <a:pt x="3946" y="347"/>
                  <a:pt x="3945" y="350"/>
                </a:cubicBezTo>
                <a:cubicBezTo>
                  <a:pt x="3944" y="359"/>
                  <a:pt x="3943" y="367"/>
                  <a:pt x="3941" y="375"/>
                </a:cubicBezTo>
                <a:cubicBezTo>
                  <a:pt x="3941" y="376"/>
                  <a:pt x="3941" y="376"/>
                  <a:pt x="3941" y="376"/>
                </a:cubicBezTo>
                <a:cubicBezTo>
                  <a:pt x="3940" y="383"/>
                  <a:pt x="3939" y="391"/>
                  <a:pt x="3938" y="399"/>
                </a:cubicBezTo>
                <a:cubicBezTo>
                  <a:pt x="3938" y="401"/>
                  <a:pt x="3938" y="401"/>
                  <a:pt x="3938" y="401"/>
                </a:cubicBezTo>
                <a:cubicBezTo>
                  <a:pt x="3934" y="402"/>
                  <a:pt x="3934" y="402"/>
                  <a:pt x="3934" y="402"/>
                </a:cubicBezTo>
                <a:cubicBezTo>
                  <a:pt x="3932" y="403"/>
                  <a:pt x="3931" y="404"/>
                  <a:pt x="3929" y="404"/>
                </a:cubicBezTo>
                <a:cubicBezTo>
                  <a:pt x="3930" y="398"/>
                  <a:pt x="3931" y="391"/>
                  <a:pt x="3932" y="384"/>
                </a:cubicBezTo>
                <a:lnTo>
                  <a:pt x="3933" y="379"/>
                </a:lnTo>
                <a:close/>
                <a:moveTo>
                  <a:pt x="3919" y="394"/>
                </a:moveTo>
                <a:cubicBezTo>
                  <a:pt x="3921" y="385"/>
                  <a:pt x="3921" y="385"/>
                  <a:pt x="3921" y="385"/>
                </a:cubicBezTo>
                <a:cubicBezTo>
                  <a:pt x="3922" y="377"/>
                  <a:pt x="3923" y="369"/>
                  <a:pt x="3924" y="361"/>
                </a:cubicBezTo>
                <a:cubicBezTo>
                  <a:pt x="3925" y="359"/>
                  <a:pt x="3925" y="359"/>
                  <a:pt x="3925" y="359"/>
                </a:cubicBezTo>
                <a:cubicBezTo>
                  <a:pt x="3926" y="350"/>
                  <a:pt x="3932" y="346"/>
                  <a:pt x="3931" y="355"/>
                </a:cubicBezTo>
                <a:cubicBezTo>
                  <a:pt x="3931" y="355"/>
                  <a:pt x="3931" y="355"/>
                  <a:pt x="3931" y="355"/>
                </a:cubicBezTo>
                <a:cubicBezTo>
                  <a:pt x="3930" y="364"/>
                  <a:pt x="3928" y="373"/>
                  <a:pt x="3927" y="381"/>
                </a:cubicBezTo>
                <a:cubicBezTo>
                  <a:pt x="3926" y="389"/>
                  <a:pt x="3926" y="389"/>
                  <a:pt x="3926" y="389"/>
                </a:cubicBezTo>
                <a:cubicBezTo>
                  <a:pt x="3923" y="407"/>
                  <a:pt x="3923" y="407"/>
                  <a:pt x="3923" y="407"/>
                </a:cubicBezTo>
                <a:cubicBezTo>
                  <a:pt x="3921" y="408"/>
                  <a:pt x="3919" y="409"/>
                  <a:pt x="3917" y="410"/>
                </a:cubicBezTo>
                <a:cubicBezTo>
                  <a:pt x="3917" y="405"/>
                  <a:pt x="3918" y="400"/>
                  <a:pt x="3919" y="394"/>
                </a:cubicBezTo>
                <a:close/>
                <a:moveTo>
                  <a:pt x="3906" y="482"/>
                </a:moveTo>
                <a:cubicBezTo>
                  <a:pt x="3909" y="460"/>
                  <a:pt x="3909" y="460"/>
                  <a:pt x="3909" y="460"/>
                </a:cubicBezTo>
                <a:cubicBezTo>
                  <a:pt x="3910" y="455"/>
                  <a:pt x="3910" y="455"/>
                  <a:pt x="3910" y="455"/>
                </a:cubicBezTo>
                <a:cubicBezTo>
                  <a:pt x="3911" y="450"/>
                  <a:pt x="3911" y="450"/>
                  <a:pt x="3911" y="450"/>
                </a:cubicBezTo>
                <a:cubicBezTo>
                  <a:pt x="3912" y="443"/>
                  <a:pt x="3913" y="435"/>
                  <a:pt x="3914" y="428"/>
                </a:cubicBezTo>
                <a:cubicBezTo>
                  <a:pt x="3916" y="418"/>
                  <a:pt x="3922" y="414"/>
                  <a:pt x="3921" y="424"/>
                </a:cubicBezTo>
                <a:cubicBezTo>
                  <a:pt x="3918" y="444"/>
                  <a:pt x="3918" y="444"/>
                  <a:pt x="3918" y="444"/>
                </a:cubicBezTo>
                <a:cubicBezTo>
                  <a:pt x="3917" y="452"/>
                  <a:pt x="3917" y="452"/>
                  <a:pt x="3917" y="452"/>
                </a:cubicBezTo>
                <a:cubicBezTo>
                  <a:pt x="3916" y="454"/>
                  <a:pt x="3916" y="454"/>
                  <a:pt x="3916" y="454"/>
                </a:cubicBezTo>
                <a:cubicBezTo>
                  <a:pt x="3913" y="476"/>
                  <a:pt x="3913" y="476"/>
                  <a:pt x="3913" y="476"/>
                </a:cubicBezTo>
                <a:cubicBezTo>
                  <a:pt x="3912" y="480"/>
                  <a:pt x="3912" y="480"/>
                  <a:pt x="3912" y="480"/>
                </a:cubicBezTo>
                <a:cubicBezTo>
                  <a:pt x="3910" y="481"/>
                  <a:pt x="3908" y="482"/>
                  <a:pt x="3906" y="483"/>
                </a:cubicBezTo>
                <a:lnTo>
                  <a:pt x="3906" y="482"/>
                </a:lnTo>
                <a:close/>
                <a:moveTo>
                  <a:pt x="3896" y="542"/>
                </a:moveTo>
                <a:cubicBezTo>
                  <a:pt x="3896" y="539"/>
                  <a:pt x="3896" y="539"/>
                  <a:pt x="3896" y="539"/>
                </a:cubicBezTo>
                <a:cubicBezTo>
                  <a:pt x="3897" y="531"/>
                  <a:pt x="3897" y="531"/>
                  <a:pt x="3897" y="531"/>
                </a:cubicBezTo>
                <a:cubicBezTo>
                  <a:pt x="3899" y="518"/>
                  <a:pt x="3899" y="518"/>
                  <a:pt x="3899" y="518"/>
                </a:cubicBezTo>
                <a:cubicBezTo>
                  <a:pt x="3902" y="503"/>
                  <a:pt x="3902" y="503"/>
                  <a:pt x="3902" y="503"/>
                </a:cubicBezTo>
                <a:cubicBezTo>
                  <a:pt x="3902" y="502"/>
                  <a:pt x="3902" y="502"/>
                  <a:pt x="3902" y="502"/>
                </a:cubicBezTo>
                <a:cubicBezTo>
                  <a:pt x="3903" y="493"/>
                  <a:pt x="3910" y="489"/>
                  <a:pt x="3909" y="497"/>
                </a:cubicBezTo>
                <a:cubicBezTo>
                  <a:pt x="3909" y="497"/>
                  <a:pt x="3909" y="498"/>
                  <a:pt x="3909" y="498"/>
                </a:cubicBezTo>
                <a:cubicBezTo>
                  <a:pt x="3907" y="512"/>
                  <a:pt x="3907" y="512"/>
                  <a:pt x="3907" y="512"/>
                </a:cubicBezTo>
                <a:cubicBezTo>
                  <a:pt x="3904" y="527"/>
                  <a:pt x="3904" y="527"/>
                  <a:pt x="3904" y="527"/>
                </a:cubicBezTo>
                <a:cubicBezTo>
                  <a:pt x="3904" y="532"/>
                  <a:pt x="3904" y="532"/>
                  <a:pt x="3904" y="532"/>
                </a:cubicBezTo>
                <a:cubicBezTo>
                  <a:pt x="3903" y="536"/>
                  <a:pt x="3903" y="536"/>
                  <a:pt x="3903" y="536"/>
                </a:cubicBezTo>
                <a:cubicBezTo>
                  <a:pt x="3900" y="555"/>
                  <a:pt x="3900" y="555"/>
                  <a:pt x="3900" y="555"/>
                </a:cubicBezTo>
                <a:cubicBezTo>
                  <a:pt x="3900" y="557"/>
                  <a:pt x="3900" y="557"/>
                  <a:pt x="3900" y="557"/>
                </a:cubicBezTo>
                <a:cubicBezTo>
                  <a:pt x="3897" y="558"/>
                  <a:pt x="3897" y="558"/>
                  <a:pt x="3897" y="558"/>
                </a:cubicBezTo>
                <a:cubicBezTo>
                  <a:pt x="3896" y="558"/>
                  <a:pt x="3894" y="559"/>
                  <a:pt x="3893" y="559"/>
                </a:cubicBezTo>
                <a:cubicBezTo>
                  <a:pt x="3894" y="553"/>
                  <a:pt x="3895" y="548"/>
                  <a:pt x="3896" y="542"/>
                </a:cubicBezTo>
                <a:close/>
                <a:moveTo>
                  <a:pt x="3883" y="622"/>
                </a:moveTo>
                <a:cubicBezTo>
                  <a:pt x="3885" y="609"/>
                  <a:pt x="3885" y="609"/>
                  <a:pt x="3885" y="609"/>
                </a:cubicBezTo>
                <a:cubicBezTo>
                  <a:pt x="3885" y="608"/>
                  <a:pt x="3885" y="608"/>
                  <a:pt x="3885" y="608"/>
                </a:cubicBezTo>
                <a:cubicBezTo>
                  <a:pt x="3886" y="599"/>
                  <a:pt x="3886" y="599"/>
                  <a:pt x="3886" y="599"/>
                </a:cubicBezTo>
                <a:cubicBezTo>
                  <a:pt x="3887" y="594"/>
                  <a:pt x="3888" y="588"/>
                  <a:pt x="3889" y="583"/>
                </a:cubicBezTo>
                <a:cubicBezTo>
                  <a:pt x="3889" y="579"/>
                  <a:pt x="3889" y="579"/>
                  <a:pt x="3889" y="579"/>
                </a:cubicBezTo>
                <a:cubicBezTo>
                  <a:pt x="3891" y="569"/>
                  <a:pt x="3898" y="565"/>
                  <a:pt x="3896" y="576"/>
                </a:cubicBezTo>
                <a:cubicBezTo>
                  <a:pt x="3896" y="576"/>
                  <a:pt x="3896" y="576"/>
                  <a:pt x="3896" y="576"/>
                </a:cubicBezTo>
                <a:cubicBezTo>
                  <a:pt x="3894" y="592"/>
                  <a:pt x="3894" y="592"/>
                  <a:pt x="3894" y="592"/>
                </a:cubicBezTo>
                <a:cubicBezTo>
                  <a:pt x="3893" y="602"/>
                  <a:pt x="3893" y="602"/>
                  <a:pt x="3893" y="602"/>
                </a:cubicBezTo>
                <a:cubicBezTo>
                  <a:pt x="3892" y="607"/>
                  <a:pt x="3892" y="607"/>
                  <a:pt x="3892" y="607"/>
                </a:cubicBezTo>
                <a:cubicBezTo>
                  <a:pt x="3891" y="616"/>
                  <a:pt x="3891" y="616"/>
                  <a:pt x="3891" y="616"/>
                </a:cubicBezTo>
                <a:cubicBezTo>
                  <a:pt x="3887" y="637"/>
                  <a:pt x="3887" y="637"/>
                  <a:pt x="3887" y="637"/>
                </a:cubicBezTo>
                <a:cubicBezTo>
                  <a:pt x="3885" y="638"/>
                  <a:pt x="3882" y="639"/>
                  <a:pt x="3880" y="639"/>
                </a:cubicBezTo>
                <a:lnTo>
                  <a:pt x="3883" y="622"/>
                </a:lnTo>
                <a:close/>
                <a:moveTo>
                  <a:pt x="3869" y="709"/>
                </a:moveTo>
                <a:cubicBezTo>
                  <a:pt x="3871" y="698"/>
                  <a:pt x="3871" y="698"/>
                  <a:pt x="3871" y="698"/>
                </a:cubicBezTo>
                <a:cubicBezTo>
                  <a:pt x="3871" y="697"/>
                  <a:pt x="3871" y="697"/>
                  <a:pt x="3871" y="697"/>
                </a:cubicBezTo>
                <a:cubicBezTo>
                  <a:pt x="3872" y="686"/>
                  <a:pt x="3872" y="686"/>
                  <a:pt x="3872" y="686"/>
                </a:cubicBezTo>
                <a:cubicBezTo>
                  <a:pt x="3873" y="680"/>
                  <a:pt x="3874" y="675"/>
                  <a:pt x="3875" y="669"/>
                </a:cubicBezTo>
                <a:cubicBezTo>
                  <a:pt x="3876" y="666"/>
                  <a:pt x="3876" y="666"/>
                  <a:pt x="3876" y="666"/>
                </a:cubicBezTo>
                <a:cubicBezTo>
                  <a:pt x="3877" y="656"/>
                  <a:pt x="3884" y="654"/>
                  <a:pt x="3883" y="663"/>
                </a:cubicBezTo>
                <a:cubicBezTo>
                  <a:pt x="3883" y="663"/>
                  <a:pt x="3883" y="664"/>
                  <a:pt x="3883" y="664"/>
                </a:cubicBezTo>
                <a:cubicBezTo>
                  <a:pt x="3881" y="679"/>
                  <a:pt x="3881" y="679"/>
                  <a:pt x="3881" y="679"/>
                </a:cubicBezTo>
                <a:cubicBezTo>
                  <a:pt x="3879" y="690"/>
                  <a:pt x="3879" y="690"/>
                  <a:pt x="3879" y="690"/>
                </a:cubicBezTo>
                <a:cubicBezTo>
                  <a:pt x="3878" y="696"/>
                  <a:pt x="3878" y="696"/>
                  <a:pt x="3878" y="696"/>
                </a:cubicBezTo>
                <a:cubicBezTo>
                  <a:pt x="3877" y="702"/>
                  <a:pt x="3877" y="702"/>
                  <a:pt x="3877" y="702"/>
                </a:cubicBezTo>
                <a:cubicBezTo>
                  <a:pt x="3873" y="727"/>
                  <a:pt x="3873" y="727"/>
                  <a:pt x="3873" y="727"/>
                </a:cubicBezTo>
                <a:cubicBezTo>
                  <a:pt x="3871" y="728"/>
                  <a:pt x="3868" y="728"/>
                  <a:pt x="3866" y="729"/>
                </a:cubicBezTo>
                <a:lnTo>
                  <a:pt x="3869" y="709"/>
                </a:lnTo>
                <a:close/>
                <a:moveTo>
                  <a:pt x="3851" y="823"/>
                </a:moveTo>
                <a:cubicBezTo>
                  <a:pt x="3854" y="807"/>
                  <a:pt x="3854" y="807"/>
                  <a:pt x="3854" y="807"/>
                </a:cubicBezTo>
                <a:cubicBezTo>
                  <a:pt x="3856" y="791"/>
                  <a:pt x="3856" y="791"/>
                  <a:pt x="3856" y="791"/>
                </a:cubicBezTo>
                <a:cubicBezTo>
                  <a:pt x="3857" y="785"/>
                  <a:pt x="3858" y="780"/>
                  <a:pt x="3859" y="774"/>
                </a:cubicBezTo>
                <a:cubicBezTo>
                  <a:pt x="3860" y="767"/>
                  <a:pt x="3860" y="767"/>
                  <a:pt x="3860" y="767"/>
                </a:cubicBezTo>
                <a:cubicBezTo>
                  <a:pt x="3861" y="758"/>
                  <a:pt x="3861" y="758"/>
                  <a:pt x="3861" y="758"/>
                </a:cubicBezTo>
                <a:cubicBezTo>
                  <a:pt x="3861" y="758"/>
                  <a:pt x="3862" y="757"/>
                  <a:pt x="3862" y="756"/>
                </a:cubicBezTo>
                <a:cubicBezTo>
                  <a:pt x="3863" y="749"/>
                  <a:pt x="3868" y="747"/>
                  <a:pt x="3869" y="750"/>
                </a:cubicBezTo>
                <a:cubicBezTo>
                  <a:pt x="3869" y="751"/>
                  <a:pt x="3869" y="753"/>
                  <a:pt x="3869" y="756"/>
                </a:cubicBezTo>
                <a:cubicBezTo>
                  <a:pt x="3869" y="759"/>
                  <a:pt x="3869" y="759"/>
                  <a:pt x="3869" y="759"/>
                </a:cubicBezTo>
                <a:cubicBezTo>
                  <a:pt x="3867" y="767"/>
                  <a:pt x="3867" y="767"/>
                  <a:pt x="3867" y="767"/>
                </a:cubicBezTo>
                <a:cubicBezTo>
                  <a:pt x="3866" y="775"/>
                  <a:pt x="3865" y="783"/>
                  <a:pt x="3864" y="790"/>
                </a:cubicBezTo>
                <a:cubicBezTo>
                  <a:pt x="3862" y="799"/>
                  <a:pt x="3862" y="799"/>
                  <a:pt x="3862" y="799"/>
                </a:cubicBezTo>
                <a:cubicBezTo>
                  <a:pt x="3860" y="816"/>
                  <a:pt x="3860" y="816"/>
                  <a:pt x="3860" y="816"/>
                </a:cubicBezTo>
                <a:cubicBezTo>
                  <a:pt x="3859" y="824"/>
                  <a:pt x="3859" y="824"/>
                  <a:pt x="3859" y="824"/>
                </a:cubicBezTo>
                <a:cubicBezTo>
                  <a:pt x="3856" y="824"/>
                  <a:pt x="3853" y="824"/>
                  <a:pt x="3851" y="824"/>
                </a:cubicBezTo>
                <a:lnTo>
                  <a:pt x="3851" y="823"/>
                </a:lnTo>
                <a:close/>
                <a:moveTo>
                  <a:pt x="3837" y="996"/>
                </a:moveTo>
                <a:cubicBezTo>
                  <a:pt x="3838" y="986"/>
                  <a:pt x="3838" y="986"/>
                  <a:pt x="3838" y="986"/>
                </a:cubicBezTo>
                <a:cubicBezTo>
                  <a:pt x="3839" y="976"/>
                  <a:pt x="3839" y="976"/>
                  <a:pt x="3839" y="976"/>
                </a:cubicBezTo>
                <a:cubicBezTo>
                  <a:pt x="3841" y="949"/>
                  <a:pt x="3841" y="949"/>
                  <a:pt x="3841" y="949"/>
                </a:cubicBezTo>
                <a:cubicBezTo>
                  <a:pt x="3844" y="915"/>
                  <a:pt x="3844" y="915"/>
                  <a:pt x="3844" y="915"/>
                </a:cubicBezTo>
                <a:cubicBezTo>
                  <a:pt x="3846" y="900"/>
                  <a:pt x="3846" y="900"/>
                  <a:pt x="3846" y="900"/>
                </a:cubicBezTo>
                <a:cubicBezTo>
                  <a:pt x="3847" y="885"/>
                  <a:pt x="3847" y="885"/>
                  <a:pt x="3847" y="885"/>
                </a:cubicBezTo>
                <a:cubicBezTo>
                  <a:pt x="3847" y="881"/>
                  <a:pt x="3847" y="881"/>
                  <a:pt x="3847" y="881"/>
                </a:cubicBezTo>
                <a:cubicBezTo>
                  <a:pt x="3848" y="874"/>
                  <a:pt x="3850" y="868"/>
                  <a:pt x="3852" y="864"/>
                </a:cubicBezTo>
                <a:cubicBezTo>
                  <a:pt x="3855" y="859"/>
                  <a:pt x="3858" y="857"/>
                  <a:pt x="3862" y="856"/>
                </a:cubicBezTo>
                <a:cubicBezTo>
                  <a:pt x="3866" y="855"/>
                  <a:pt x="3871" y="857"/>
                  <a:pt x="3874" y="862"/>
                </a:cubicBezTo>
                <a:cubicBezTo>
                  <a:pt x="3876" y="865"/>
                  <a:pt x="3877" y="868"/>
                  <a:pt x="3878" y="872"/>
                </a:cubicBezTo>
                <a:cubicBezTo>
                  <a:pt x="3879" y="876"/>
                  <a:pt x="3879" y="880"/>
                  <a:pt x="3878" y="884"/>
                </a:cubicBezTo>
                <a:cubicBezTo>
                  <a:pt x="3878" y="886"/>
                  <a:pt x="3878" y="886"/>
                  <a:pt x="3878" y="886"/>
                </a:cubicBezTo>
                <a:cubicBezTo>
                  <a:pt x="3875" y="920"/>
                  <a:pt x="3875" y="920"/>
                  <a:pt x="3875" y="920"/>
                </a:cubicBezTo>
                <a:cubicBezTo>
                  <a:pt x="3873" y="947"/>
                  <a:pt x="3873" y="947"/>
                  <a:pt x="3873" y="947"/>
                </a:cubicBezTo>
                <a:cubicBezTo>
                  <a:pt x="3872" y="957"/>
                  <a:pt x="3872" y="957"/>
                  <a:pt x="3872" y="957"/>
                </a:cubicBezTo>
                <a:cubicBezTo>
                  <a:pt x="3871" y="968"/>
                  <a:pt x="3871" y="968"/>
                  <a:pt x="3871" y="968"/>
                </a:cubicBezTo>
                <a:cubicBezTo>
                  <a:pt x="3867" y="1004"/>
                  <a:pt x="3867" y="1004"/>
                  <a:pt x="3867" y="1004"/>
                </a:cubicBezTo>
                <a:cubicBezTo>
                  <a:pt x="3836" y="1004"/>
                  <a:pt x="3836" y="1004"/>
                  <a:pt x="3836" y="1004"/>
                </a:cubicBezTo>
                <a:lnTo>
                  <a:pt x="3837" y="99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p:cNvSpPr/>
          <p:nvPr/>
        </p:nvSpPr>
        <p:spPr>
          <a:xfrm>
            <a:off x="4523026" y="1174198"/>
            <a:ext cx="2984269" cy="553702"/>
          </a:xfrm>
          <a:prstGeom prst="rect">
            <a:avLst/>
          </a:prstGeom>
          <a:solidFill>
            <a:schemeClr val="accent2">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Freeform 5"/>
          <p:cNvSpPr>
            <a:spLocks noEditPoints="1"/>
          </p:cNvSpPr>
          <p:nvPr/>
        </p:nvSpPr>
        <p:spPr bwMode="auto">
          <a:xfrm>
            <a:off x="5799131" y="1855878"/>
            <a:ext cx="432060" cy="703640"/>
          </a:xfrm>
          <a:custGeom>
            <a:avLst/>
            <a:gdLst>
              <a:gd name="T0" fmla="*/ 245 w 490"/>
              <a:gd name="T1" fmla="*/ 0 h 800"/>
              <a:gd name="T2" fmla="*/ 0 w 490"/>
              <a:gd name="T3" fmla="*/ 245 h 800"/>
              <a:gd name="T4" fmla="*/ 245 w 490"/>
              <a:gd name="T5" fmla="*/ 800 h 800"/>
              <a:gd name="T6" fmla="*/ 490 w 490"/>
              <a:gd name="T7" fmla="*/ 245 h 800"/>
              <a:gd name="T8" fmla="*/ 245 w 490"/>
              <a:gd name="T9" fmla="*/ 0 h 800"/>
              <a:gd name="T10" fmla="*/ 245 w 490"/>
              <a:gd name="T11" fmla="*/ 394 h 800"/>
              <a:gd name="T12" fmla="*/ 92 w 490"/>
              <a:gd name="T13" fmla="*/ 242 h 800"/>
              <a:gd name="T14" fmla="*/ 245 w 490"/>
              <a:gd name="T15" fmla="*/ 89 h 800"/>
              <a:gd name="T16" fmla="*/ 398 w 490"/>
              <a:gd name="T17" fmla="*/ 242 h 800"/>
              <a:gd name="T18" fmla="*/ 245 w 490"/>
              <a:gd name="T19" fmla="*/ 39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800">
                <a:moveTo>
                  <a:pt x="245" y="0"/>
                </a:moveTo>
                <a:cubicBezTo>
                  <a:pt x="110" y="0"/>
                  <a:pt x="0" y="110"/>
                  <a:pt x="0" y="245"/>
                </a:cubicBezTo>
                <a:cubicBezTo>
                  <a:pt x="0" y="381"/>
                  <a:pt x="245" y="800"/>
                  <a:pt x="245" y="800"/>
                </a:cubicBezTo>
                <a:cubicBezTo>
                  <a:pt x="245" y="800"/>
                  <a:pt x="490" y="381"/>
                  <a:pt x="490" y="245"/>
                </a:cubicBezTo>
                <a:cubicBezTo>
                  <a:pt x="490" y="110"/>
                  <a:pt x="381" y="0"/>
                  <a:pt x="245" y="0"/>
                </a:cubicBezTo>
                <a:close/>
                <a:moveTo>
                  <a:pt x="245" y="394"/>
                </a:moveTo>
                <a:cubicBezTo>
                  <a:pt x="161" y="394"/>
                  <a:pt x="92" y="326"/>
                  <a:pt x="92" y="242"/>
                </a:cubicBezTo>
                <a:cubicBezTo>
                  <a:pt x="92" y="157"/>
                  <a:pt x="161" y="89"/>
                  <a:pt x="245" y="89"/>
                </a:cubicBezTo>
                <a:cubicBezTo>
                  <a:pt x="329" y="89"/>
                  <a:pt x="398" y="157"/>
                  <a:pt x="398" y="242"/>
                </a:cubicBezTo>
                <a:cubicBezTo>
                  <a:pt x="398" y="326"/>
                  <a:pt x="329" y="394"/>
                  <a:pt x="245" y="394"/>
                </a:cubicBezTo>
                <a:close/>
              </a:path>
            </a:pathLst>
          </a:custGeom>
          <a:solidFill>
            <a:schemeClr val="accent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ID"/>
          </a:p>
        </p:txBody>
      </p:sp>
      <p:sp>
        <p:nvSpPr>
          <p:cNvPr id="22" name="Rectangle 21"/>
          <p:cNvSpPr/>
          <p:nvPr/>
        </p:nvSpPr>
        <p:spPr>
          <a:xfrm>
            <a:off x="4523026" y="1116949"/>
            <a:ext cx="2984269" cy="553702"/>
          </a:xfrm>
          <a:prstGeom prst="rect">
            <a:avLst/>
          </a:prstGeom>
          <a:solidFill>
            <a:schemeClr val="accent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p:cNvSpPr txBox="1"/>
          <p:nvPr/>
        </p:nvSpPr>
        <p:spPr>
          <a:xfrm>
            <a:off x="5122223" y="1132634"/>
            <a:ext cx="1785874" cy="307777"/>
          </a:xfrm>
          <a:prstGeom prst="rect">
            <a:avLst/>
          </a:prstGeom>
          <a:noFill/>
        </p:spPr>
        <p:txBody>
          <a:bodyPr wrap="none" rtlCol="0">
            <a:spAutoFit/>
          </a:bodyPr>
          <a:lstStyle/>
          <a:p>
            <a:pPr algn="ctr"/>
            <a:r>
              <a:rPr lang="en-ID" sz="1400" b="1" dirty="0">
                <a:solidFill>
                  <a:schemeClr val="bg1"/>
                </a:solidFill>
              </a:rPr>
              <a:t>Olathe, Kansas, USA</a:t>
            </a:r>
          </a:p>
        </p:txBody>
      </p:sp>
      <p:sp>
        <p:nvSpPr>
          <p:cNvPr id="24" name="TextBox 23"/>
          <p:cNvSpPr txBox="1"/>
          <p:nvPr/>
        </p:nvSpPr>
        <p:spPr>
          <a:xfrm>
            <a:off x="4835515" y="1393800"/>
            <a:ext cx="1119217" cy="276999"/>
          </a:xfrm>
          <a:prstGeom prst="rect">
            <a:avLst/>
          </a:prstGeom>
          <a:noFill/>
        </p:spPr>
        <p:txBody>
          <a:bodyPr wrap="none" rtlCol="0">
            <a:spAutoFit/>
          </a:bodyPr>
          <a:lstStyle/>
          <a:p>
            <a:r>
              <a:rPr lang="en-ID" sz="1100" dirty="0" err="1">
                <a:solidFill>
                  <a:schemeClr val="bg1"/>
                </a:solidFill>
              </a:rPr>
              <a:t>Lat</a:t>
            </a:r>
            <a:r>
              <a:rPr lang="en-ID" sz="1100" dirty="0">
                <a:solidFill>
                  <a:schemeClr val="bg1"/>
                </a:solidFill>
              </a:rPr>
              <a:t>: </a:t>
            </a:r>
            <a:r>
              <a:rPr lang="en-ID" sz="1200" dirty="0">
                <a:solidFill>
                  <a:schemeClr val="bg1"/>
                </a:solidFill>
              </a:rPr>
              <a:t>38.881397</a:t>
            </a:r>
            <a:r>
              <a:rPr lang="en-ID" sz="1100" dirty="0">
                <a:solidFill>
                  <a:schemeClr val="bg1"/>
                </a:solidFill>
              </a:rPr>
              <a:t> </a:t>
            </a:r>
          </a:p>
        </p:txBody>
      </p:sp>
      <p:sp>
        <p:nvSpPr>
          <p:cNvPr id="25" name="TextBox 24"/>
          <p:cNvSpPr txBox="1"/>
          <p:nvPr/>
        </p:nvSpPr>
        <p:spPr>
          <a:xfrm>
            <a:off x="5948760" y="1393800"/>
            <a:ext cx="1242648" cy="276999"/>
          </a:xfrm>
          <a:prstGeom prst="rect">
            <a:avLst/>
          </a:prstGeom>
          <a:noFill/>
        </p:spPr>
        <p:txBody>
          <a:bodyPr wrap="none" rtlCol="0">
            <a:spAutoFit/>
          </a:bodyPr>
          <a:lstStyle/>
          <a:p>
            <a:r>
              <a:rPr lang="en-ID" sz="1100" dirty="0">
                <a:solidFill>
                  <a:schemeClr val="bg1"/>
                </a:solidFill>
              </a:rPr>
              <a:t>Long: </a:t>
            </a:r>
            <a:r>
              <a:rPr lang="en-ID" sz="1200" dirty="0">
                <a:solidFill>
                  <a:schemeClr val="bg1"/>
                </a:solidFill>
              </a:rPr>
              <a:t>-94.819130</a:t>
            </a:r>
            <a:endParaRPr lang="en-ID" sz="1100" dirty="0">
              <a:solidFill>
                <a:schemeClr val="bg1"/>
              </a:solidFill>
            </a:endParaRPr>
          </a:p>
        </p:txBody>
      </p:sp>
      <p:sp>
        <p:nvSpPr>
          <p:cNvPr id="26" name="TextBox 25"/>
          <p:cNvSpPr txBox="1"/>
          <p:nvPr/>
        </p:nvSpPr>
        <p:spPr>
          <a:xfrm>
            <a:off x="2434502" y="5156523"/>
            <a:ext cx="7322999" cy="367729"/>
          </a:xfrm>
          <a:prstGeom prst="rect">
            <a:avLst/>
          </a:prstGeom>
          <a:noFill/>
        </p:spPr>
        <p:txBody>
          <a:bodyPr wrap="square" rtlCol="0">
            <a:spAutoFit/>
          </a:bodyPr>
          <a:lstStyle/>
          <a:p>
            <a:pPr algn="ctr">
              <a:lnSpc>
                <a:spcPct val="150000"/>
              </a:lnSpc>
            </a:pPr>
            <a:r>
              <a:rPr lang="id-ID" sz="1333" dirty="0">
                <a:solidFill>
                  <a:schemeClr val="bg1"/>
                </a:solidFill>
              </a:rPr>
              <a:t>Midlle Easton, 245 Eva. </a:t>
            </a:r>
            <a:r>
              <a:rPr lang="en-ID" sz="1333" dirty="0">
                <a:solidFill>
                  <a:schemeClr val="bg1"/>
                </a:solidFill>
              </a:rPr>
              <a:t>4304 Market Street Grand Island, NE 68801</a:t>
            </a:r>
            <a:endParaRPr lang="id-ID" sz="1333" dirty="0">
              <a:solidFill>
                <a:schemeClr val="bg1"/>
              </a:solidFill>
            </a:endParaRPr>
          </a:p>
        </p:txBody>
      </p:sp>
      <p:sp>
        <p:nvSpPr>
          <p:cNvPr id="27" name="TextBox 26"/>
          <p:cNvSpPr txBox="1"/>
          <p:nvPr/>
        </p:nvSpPr>
        <p:spPr>
          <a:xfrm>
            <a:off x="2268530"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28" name="Freeform 5"/>
          <p:cNvSpPr>
            <a:spLocks noEditPoints="1"/>
          </p:cNvSpPr>
          <p:nvPr/>
        </p:nvSpPr>
        <p:spPr bwMode="auto">
          <a:xfrm>
            <a:off x="1950713" y="5968395"/>
            <a:ext cx="317816" cy="187507"/>
          </a:xfrm>
          <a:custGeom>
            <a:avLst/>
            <a:gdLst>
              <a:gd name="T0" fmla="*/ 1178 w 1178"/>
              <a:gd name="T1" fmla="*/ 0 h 695"/>
              <a:gd name="T2" fmla="*/ 1178 w 1178"/>
              <a:gd name="T3" fmla="*/ 79 h 695"/>
              <a:gd name="T4" fmla="*/ 589 w 1178"/>
              <a:gd name="T5" fmla="*/ 361 h 695"/>
              <a:gd name="T6" fmla="*/ 0 w 1178"/>
              <a:gd name="T7" fmla="*/ 79 h 695"/>
              <a:gd name="T8" fmla="*/ 0 w 1178"/>
              <a:gd name="T9" fmla="*/ 0 h 695"/>
              <a:gd name="T10" fmla="*/ 1178 w 1178"/>
              <a:gd name="T11" fmla="*/ 0 h 695"/>
              <a:gd name="T12" fmla="*/ 0 w 1178"/>
              <a:gd name="T13" fmla="*/ 146 h 695"/>
              <a:gd name="T14" fmla="*/ 0 w 1178"/>
              <a:gd name="T15" fmla="*/ 695 h 695"/>
              <a:gd name="T16" fmla="*/ 1178 w 1178"/>
              <a:gd name="T17" fmla="*/ 695 h 695"/>
              <a:gd name="T18" fmla="*/ 1178 w 1178"/>
              <a:gd name="T19" fmla="*/ 146 h 695"/>
              <a:gd name="T20" fmla="*/ 589 w 1178"/>
              <a:gd name="T21" fmla="*/ 508 h 695"/>
              <a:gd name="T22" fmla="*/ 0 w 1178"/>
              <a:gd name="T23" fmla="*/ 146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8" h="695">
                <a:moveTo>
                  <a:pt x="1178" y="0"/>
                </a:moveTo>
                <a:lnTo>
                  <a:pt x="1178" y="79"/>
                </a:lnTo>
                <a:lnTo>
                  <a:pt x="589" y="361"/>
                </a:lnTo>
                <a:lnTo>
                  <a:pt x="0" y="79"/>
                </a:lnTo>
                <a:lnTo>
                  <a:pt x="0" y="0"/>
                </a:lnTo>
                <a:lnTo>
                  <a:pt x="1178" y="0"/>
                </a:lnTo>
                <a:close/>
                <a:moveTo>
                  <a:pt x="0" y="146"/>
                </a:moveTo>
                <a:lnTo>
                  <a:pt x="0" y="695"/>
                </a:lnTo>
                <a:lnTo>
                  <a:pt x="1178" y="695"/>
                </a:lnTo>
                <a:lnTo>
                  <a:pt x="1178" y="146"/>
                </a:lnTo>
                <a:lnTo>
                  <a:pt x="589" y="508"/>
                </a:lnTo>
                <a:lnTo>
                  <a:pt x="0" y="14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29" name="Freeform 14"/>
          <p:cNvSpPr>
            <a:spLocks/>
          </p:cNvSpPr>
          <p:nvPr/>
        </p:nvSpPr>
        <p:spPr bwMode="auto">
          <a:xfrm>
            <a:off x="4236418" y="5945166"/>
            <a:ext cx="286609" cy="233967"/>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0" name="TextBox 29"/>
          <p:cNvSpPr txBox="1"/>
          <p:nvPr/>
        </p:nvSpPr>
        <p:spPr>
          <a:xfrm>
            <a:off x="4523026"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1" name="Freeform 18"/>
          <p:cNvSpPr>
            <a:spLocks noEditPoints="1"/>
          </p:cNvSpPr>
          <p:nvPr/>
        </p:nvSpPr>
        <p:spPr bwMode="auto">
          <a:xfrm>
            <a:off x="6490914" y="5936067"/>
            <a:ext cx="276860" cy="25216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5" name="TextBox 34"/>
          <p:cNvSpPr txBox="1"/>
          <p:nvPr/>
        </p:nvSpPr>
        <p:spPr>
          <a:xfrm>
            <a:off x="6798951"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6" name="Freeform 12"/>
          <p:cNvSpPr>
            <a:spLocks/>
          </p:cNvSpPr>
          <p:nvPr/>
        </p:nvSpPr>
        <p:spPr bwMode="auto">
          <a:xfrm>
            <a:off x="8766839" y="5915920"/>
            <a:ext cx="135831" cy="292459"/>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7" name="TextBox 36"/>
          <p:cNvSpPr txBox="1"/>
          <p:nvPr/>
        </p:nvSpPr>
        <p:spPr>
          <a:xfrm>
            <a:off x="8954417"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Tree>
    <p:extLst>
      <p:ext uri="{BB962C8B-B14F-4D97-AF65-F5344CB8AC3E}">
        <p14:creationId xmlns:p14="http://schemas.microsoft.com/office/powerpoint/2010/main" val="966312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750"/>
                                        <p:tgtEl>
                                          <p:spTgt spid="29"/>
                                        </p:tgtEl>
                                      </p:cBhvr>
                                    </p:animEffect>
                                    <p:anim calcmode="lin" valueType="num">
                                      <p:cBhvr>
                                        <p:cTn id="19" dur="750" fill="hold"/>
                                        <p:tgtEl>
                                          <p:spTgt spid="29"/>
                                        </p:tgtEl>
                                        <p:attrNameLst>
                                          <p:attrName>ppt_x</p:attrName>
                                        </p:attrNameLst>
                                      </p:cBhvr>
                                      <p:tavLst>
                                        <p:tav tm="0">
                                          <p:val>
                                            <p:strVal val="#ppt_x"/>
                                          </p:val>
                                        </p:tav>
                                        <p:tav tm="100000">
                                          <p:val>
                                            <p:strVal val="#ppt_x"/>
                                          </p:val>
                                        </p:tav>
                                      </p:tavLst>
                                    </p:anim>
                                    <p:anim calcmode="lin" valueType="num">
                                      <p:cBhvr>
                                        <p:cTn id="20" dur="750" fill="hold"/>
                                        <p:tgtEl>
                                          <p:spTgt spid="2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anim calcmode="lin" valueType="num">
                                      <p:cBhvr>
                                        <p:cTn id="24" dur="750" fill="hold"/>
                                        <p:tgtEl>
                                          <p:spTgt spid="31"/>
                                        </p:tgtEl>
                                        <p:attrNameLst>
                                          <p:attrName>ppt_x</p:attrName>
                                        </p:attrNameLst>
                                      </p:cBhvr>
                                      <p:tavLst>
                                        <p:tav tm="0">
                                          <p:val>
                                            <p:strVal val="#ppt_x"/>
                                          </p:val>
                                        </p:tav>
                                        <p:tav tm="100000">
                                          <p:val>
                                            <p:strVal val="#ppt_x"/>
                                          </p:val>
                                        </p:tav>
                                      </p:tavLst>
                                    </p:anim>
                                    <p:anim calcmode="lin" valueType="num">
                                      <p:cBhvr>
                                        <p:cTn id="25" dur="750" fill="hold"/>
                                        <p:tgtEl>
                                          <p:spTgt spid="3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750"/>
                                        <p:tgtEl>
                                          <p:spTgt spid="36"/>
                                        </p:tgtEl>
                                      </p:cBhvr>
                                    </p:animEffect>
                                    <p:anim calcmode="lin" valueType="num">
                                      <p:cBhvr>
                                        <p:cTn id="29" dur="750" fill="hold"/>
                                        <p:tgtEl>
                                          <p:spTgt spid="36"/>
                                        </p:tgtEl>
                                        <p:attrNameLst>
                                          <p:attrName>ppt_x</p:attrName>
                                        </p:attrNameLst>
                                      </p:cBhvr>
                                      <p:tavLst>
                                        <p:tav tm="0">
                                          <p:val>
                                            <p:strVal val="#ppt_x"/>
                                          </p:val>
                                        </p:tav>
                                        <p:tav tm="100000">
                                          <p:val>
                                            <p:strVal val="#ppt_x"/>
                                          </p:val>
                                        </p:tav>
                                      </p:tavLst>
                                    </p:anim>
                                    <p:anim calcmode="lin" valueType="num">
                                      <p:cBhvr>
                                        <p:cTn id="30" dur="750" fill="hold"/>
                                        <p:tgtEl>
                                          <p:spTgt spid="36"/>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750"/>
                                        <p:tgtEl>
                                          <p:spTgt spid="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75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p:bldP spid="31" grpId="0" animBg="1"/>
      <p:bldP spid="35" grpId="0"/>
      <p:bldP spid="36" grpId="0" animBg="1"/>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6" name="Rectangle 15"/>
          <p:cNvSpPr/>
          <p:nvPr/>
        </p:nvSpPr>
        <p:spPr>
          <a:xfrm>
            <a:off x="22761" y="0"/>
            <a:ext cx="12192000" cy="6858000"/>
          </a:xfrm>
          <a:prstGeom prst="rect">
            <a:avLst/>
          </a:prstGeom>
          <a:solidFill>
            <a:schemeClr val="accent2">
              <a:lumMod val="5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16"/>
          <p:cNvSpPr>
            <a:spLocks noEditPoints="1"/>
          </p:cNvSpPr>
          <p:nvPr/>
        </p:nvSpPr>
        <p:spPr bwMode="auto">
          <a:xfrm>
            <a:off x="11215396" y="238412"/>
            <a:ext cx="753415" cy="701443"/>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tx1">
              <a:lumMod val="85000"/>
              <a:lumOff val="15000"/>
              <a:alpha val="1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3430069" y="2639291"/>
            <a:ext cx="5331908" cy="1323439"/>
          </a:xfrm>
          <a:prstGeom prst="rect">
            <a:avLst/>
          </a:prstGeom>
          <a:noFill/>
        </p:spPr>
        <p:txBody>
          <a:bodyPr wrap="none" rtlCol="0">
            <a:spAutoFit/>
          </a:bodyPr>
          <a:lstStyle/>
          <a:p>
            <a:pPr algn="ctr"/>
            <a:r>
              <a:rPr lang="en-ID" sz="4000" b="1" dirty="0">
                <a:solidFill>
                  <a:schemeClr val="bg1"/>
                </a:solidFill>
                <a:latin typeface="+mj-lt"/>
              </a:rPr>
              <a:t>THANKS FOR YOUR </a:t>
            </a:r>
          </a:p>
          <a:p>
            <a:pPr algn="ctr"/>
            <a:r>
              <a:rPr lang="en-ID" sz="4000" b="1" dirty="0">
                <a:solidFill>
                  <a:schemeClr val="bg1"/>
                </a:solidFill>
                <a:latin typeface="+mj-lt"/>
              </a:rPr>
              <a:t>ATTENTION</a:t>
            </a:r>
          </a:p>
        </p:txBody>
      </p:sp>
      <p:sp>
        <p:nvSpPr>
          <p:cNvPr id="14" name="TextBox 13"/>
          <p:cNvSpPr txBox="1"/>
          <p:nvPr/>
        </p:nvSpPr>
        <p:spPr>
          <a:xfrm>
            <a:off x="5257088" y="4056689"/>
            <a:ext cx="1677832" cy="338554"/>
          </a:xfrm>
          <a:prstGeom prst="rect">
            <a:avLst/>
          </a:prstGeom>
          <a:noFill/>
        </p:spPr>
        <p:txBody>
          <a:bodyPr wrap="none" rtlCol="0">
            <a:spAutoFit/>
          </a:bodyPr>
          <a:lstStyle/>
          <a:p>
            <a:pPr algn="ctr"/>
            <a:r>
              <a:rPr lang="en-ID" sz="1600" i="1" dirty="0">
                <a:solidFill>
                  <a:schemeClr val="bg1"/>
                </a:solidFill>
              </a:rPr>
              <a:t>-Planner Template</a:t>
            </a:r>
          </a:p>
        </p:txBody>
      </p:sp>
    </p:spTree>
    <p:extLst>
      <p:ext uri="{BB962C8B-B14F-4D97-AF65-F5344CB8AC3E}">
        <p14:creationId xmlns:p14="http://schemas.microsoft.com/office/powerpoint/2010/main" val="4138672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5955003" y="2029616"/>
            <a:ext cx="4895876" cy="954107"/>
          </a:xfrm>
          <a:prstGeom prst="rect">
            <a:avLst/>
          </a:prstGeom>
          <a:noFill/>
        </p:spPr>
        <p:txBody>
          <a:bodyPr wrap="square" rtlCol="0">
            <a:spAutoFit/>
          </a:bodyPr>
          <a:lstStyle/>
          <a:p>
            <a:r>
              <a:rPr lang="en-ID" sz="2800" dirty="0">
                <a:solidFill>
                  <a:schemeClr val="bg1"/>
                </a:solidFill>
                <a:latin typeface="+mj-lt"/>
              </a:rPr>
              <a:t>Easiest way to start a business through </a:t>
            </a:r>
            <a:r>
              <a:rPr lang="en-ID" sz="2800" b="1" dirty="0">
                <a:solidFill>
                  <a:schemeClr val="bg1"/>
                </a:solidFill>
                <a:latin typeface="+mj-lt"/>
              </a:rPr>
              <a:t>Planner-Template.</a:t>
            </a:r>
          </a:p>
        </p:txBody>
      </p:sp>
      <p:sp>
        <p:nvSpPr>
          <p:cNvPr id="80" name="TextBox 79"/>
          <p:cNvSpPr txBox="1"/>
          <p:nvPr/>
        </p:nvSpPr>
        <p:spPr>
          <a:xfrm>
            <a:off x="5981917" y="3137141"/>
            <a:ext cx="4599613" cy="1384995"/>
          </a:xfrm>
          <a:prstGeom prst="rect">
            <a:avLst/>
          </a:prstGeom>
          <a:noFill/>
        </p:spPr>
        <p:txBody>
          <a:bodyPr wrap="square" rtlCol="0">
            <a:spAutoFit/>
          </a:bodyPr>
          <a:lstStyle/>
          <a:p>
            <a:pPr algn="just">
              <a:lnSpc>
                <a:spcPct val="150000"/>
              </a:lnSpc>
            </a:pPr>
            <a:r>
              <a:rPr lang="en-ID" sz="1400" dirty="0">
                <a:solidFill>
                  <a:schemeClr val="bg1"/>
                </a:solidFill>
              </a:rPr>
              <a:t>Appropriately synthesize interactive opportunities through go forward relationships. Competently procrastinate client </a:t>
            </a:r>
            <a:r>
              <a:rPr lang="en-ID" sz="1400" dirty="0" err="1">
                <a:solidFill>
                  <a:schemeClr val="bg1"/>
                </a:solidFill>
              </a:rPr>
              <a:t>centered</a:t>
            </a:r>
            <a:r>
              <a:rPr lang="en-ID" sz="1400" dirty="0">
                <a:solidFill>
                  <a:schemeClr val="bg1"/>
                </a:solidFill>
              </a:rPr>
              <a:t> services whereas.</a:t>
            </a:r>
          </a:p>
          <a:p>
            <a:pPr algn="just">
              <a:lnSpc>
                <a:spcPct val="150000"/>
              </a:lnSpc>
            </a:pPr>
            <a:endParaRPr lang="en-ID" sz="1400" dirty="0">
              <a:solidFill>
                <a:schemeClr val="bg1"/>
              </a:solidFill>
            </a:endParaRPr>
          </a:p>
        </p:txBody>
      </p:sp>
      <p:sp>
        <p:nvSpPr>
          <p:cNvPr id="138" name="Freeform 117"/>
          <p:cNvSpPr>
            <a:spLocks noEditPoints="1"/>
          </p:cNvSpPr>
          <p:nvPr/>
        </p:nvSpPr>
        <p:spPr bwMode="auto">
          <a:xfrm>
            <a:off x="10197572" y="4527420"/>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39" name="Freeform 118"/>
          <p:cNvSpPr>
            <a:spLocks noEditPoints="1"/>
          </p:cNvSpPr>
          <p:nvPr/>
        </p:nvSpPr>
        <p:spPr bwMode="auto">
          <a:xfrm>
            <a:off x="8779737" y="4532712"/>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0" name="Freeform 140"/>
          <p:cNvSpPr>
            <a:spLocks noEditPoints="1"/>
          </p:cNvSpPr>
          <p:nvPr/>
        </p:nvSpPr>
        <p:spPr bwMode="auto">
          <a:xfrm>
            <a:off x="9742594" y="4509787"/>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1" name="Freeform 141"/>
          <p:cNvSpPr>
            <a:spLocks noEditPoints="1"/>
          </p:cNvSpPr>
          <p:nvPr/>
        </p:nvSpPr>
        <p:spPr bwMode="auto">
          <a:xfrm>
            <a:off x="9250585" y="4532712"/>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grpSp>
        <p:nvGrpSpPr>
          <p:cNvPr id="143" name="Group 142"/>
          <p:cNvGrpSpPr/>
          <p:nvPr/>
        </p:nvGrpSpPr>
        <p:grpSpPr>
          <a:xfrm>
            <a:off x="6130263" y="4628705"/>
            <a:ext cx="609111" cy="91929"/>
            <a:chOff x="8921264" y="5631744"/>
            <a:chExt cx="870714" cy="131411"/>
          </a:xfrm>
          <a:solidFill>
            <a:schemeClr val="bg1"/>
          </a:solidFill>
        </p:grpSpPr>
        <p:sp>
          <p:nvSpPr>
            <p:cNvPr id="144" name="Oval 143"/>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5" name="Oval 144"/>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6" name="Oval 145"/>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7" name="Oval 146"/>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48" name="Oval 147"/>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6" name="Freeform: Shape 25"/>
          <p:cNvSpPr>
            <a:spLocks noChangeArrowheads="1"/>
          </p:cNvSpPr>
          <p:nvPr/>
        </p:nvSpPr>
        <p:spPr bwMode="auto">
          <a:xfrm rot="1108503">
            <a:off x="302616"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7" name="Freeform: Shape 26"/>
          <p:cNvSpPr>
            <a:spLocks noChangeArrowheads="1"/>
          </p:cNvSpPr>
          <p:nvPr/>
        </p:nvSpPr>
        <p:spPr bwMode="auto">
          <a:xfrm rot="1108503">
            <a:off x="2470818"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8" name="Freeform: Shape 27"/>
          <p:cNvSpPr>
            <a:spLocks noChangeArrowheads="1"/>
          </p:cNvSpPr>
          <p:nvPr/>
        </p:nvSpPr>
        <p:spPr bwMode="auto">
          <a:xfrm rot="1108503">
            <a:off x="374888"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9" name="Freeform: Shape 28"/>
          <p:cNvSpPr>
            <a:spLocks noChangeArrowheads="1"/>
          </p:cNvSpPr>
          <p:nvPr/>
        </p:nvSpPr>
        <p:spPr bwMode="auto">
          <a:xfrm rot="1108503">
            <a:off x="2369697"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p:cNvSpPr>
          <p:nvPr/>
        </p:nvSpPr>
        <p:spPr bwMode="auto">
          <a:xfrm>
            <a:off x="2964886" y="2380106"/>
            <a:ext cx="1257682" cy="949325"/>
          </a:xfrm>
          <a:custGeom>
            <a:avLst/>
            <a:gdLst>
              <a:gd name="connsiteX0" fmla="*/ 242887 w 1257682"/>
              <a:gd name="connsiteY0" fmla="*/ 436563 h 949325"/>
              <a:gd name="connsiteX1" fmla="*/ 596196 w 1257682"/>
              <a:gd name="connsiteY1" fmla="*/ 604732 h 949325"/>
              <a:gd name="connsiteX2" fmla="*/ 952499 w 1257682"/>
              <a:gd name="connsiteY2" fmla="*/ 436563 h 949325"/>
              <a:gd name="connsiteX3" fmla="*/ 952499 w 1257682"/>
              <a:gd name="connsiteY3" fmla="*/ 673802 h 949325"/>
              <a:gd name="connsiteX4" fmla="*/ 605178 w 1257682"/>
              <a:gd name="connsiteY4" fmla="*/ 796926 h 949325"/>
              <a:gd name="connsiteX5" fmla="*/ 596196 w 1257682"/>
              <a:gd name="connsiteY5" fmla="*/ 796926 h 949325"/>
              <a:gd name="connsiteX6" fmla="*/ 587214 w 1257682"/>
              <a:gd name="connsiteY6" fmla="*/ 796926 h 949325"/>
              <a:gd name="connsiteX7" fmla="*/ 242887 w 1257682"/>
              <a:gd name="connsiteY7" fmla="*/ 673802 h 949325"/>
              <a:gd name="connsiteX8" fmla="*/ 242887 w 1257682"/>
              <a:gd name="connsiteY8" fmla="*/ 436563 h 949325"/>
              <a:gd name="connsiteX9" fmla="*/ 623888 w 1257682"/>
              <a:gd name="connsiteY9" fmla="*/ 0 h 949325"/>
              <a:gd name="connsiteX10" fmla="*/ 1201000 w 1257682"/>
              <a:gd name="connsiteY10" fmla="*/ 257175 h 949325"/>
              <a:gd name="connsiteX11" fmla="*/ 1211262 w 1257682"/>
              <a:gd name="connsiteY11" fmla="*/ 257175 h 949325"/>
              <a:gd name="connsiteX12" fmla="*/ 1211262 w 1257682"/>
              <a:gd name="connsiteY12" fmla="*/ 261748 h 949325"/>
              <a:gd name="connsiteX13" fmla="*/ 1222375 w 1257682"/>
              <a:gd name="connsiteY13" fmla="*/ 266700 h 949325"/>
              <a:gd name="connsiteX14" fmla="*/ 1211262 w 1257682"/>
              <a:gd name="connsiteY14" fmla="*/ 271757 h 949325"/>
              <a:gd name="connsiteX15" fmla="*/ 1211262 w 1257682"/>
              <a:gd name="connsiteY15" fmla="*/ 618369 h 949325"/>
              <a:gd name="connsiteX16" fmla="*/ 1215209 w 1257682"/>
              <a:gd name="connsiteY16" fmla="*/ 619166 h 949325"/>
              <a:gd name="connsiteX17" fmla="*/ 1252538 w 1257682"/>
              <a:gd name="connsiteY17" fmla="*/ 675482 h 949325"/>
              <a:gd name="connsiteX18" fmla="*/ 1242100 w 1257682"/>
              <a:gd name="connsiteY18" fmla="*/ 709654 h 949325"/>
              <a:gd name="connsiteX19" fmla="*/ 1234081 w 1257682"/>
              <a:gd name="connsiteY19" fmla="*/ 716257 h 949325"/>
              <a:gd name="connsiteX20" fmla="*/ 1239670 w 1257682"/>
              <a:gd name="connsiteY20" fmla="*/ 733976 h 949325"/>
              <a:gd name="connsiteX21" fmla="*/ 1252432 w 1257682"/>
              <a:gd name="connsiteY21" fmla="*/ 949325 h 949325"/>
              <a:gd name="connsiteX22" fmla="*/ 1213029 w 1257682"/>
              <a:gd name="connsiteY22" fmla="*/ 949325 h 949325"/>
              <a:gd name="connsiteX23" fmla="*/ 1204912 w 1257682"/>
              <a:gd name="connsiteY23" fmla="*/ 949325 h 949325"/>
              <a:gd name="connsiteX24" fmla="*/ 1196240 w 1257682"/>
              <a:gd name="connsiteY24" fmla="*/ 949325 h 949325"/>
              <a:gd name="connsiteX25" fmla="*/ 1192795 w 1257682"/>
              <a:gd name="connsiteY25" fmla="*/ 949325 h 949325"/>
              <a:gd name="connsiteX26" fmla="*/ 1185340 w 1257682"/>
              <a:gd name="connsiteY26" fmla="*/ 949325 h 949325"/>
              <a:gd name="connsiteX27" fmla="*/ 1184275 w 1257682"/>
              <a:gd name="connsiteY27" fmla="*/ 949325 h 949325"/>
              <a:gd name="connsiteX28" fmla="*/ 1175645 w 1257682"/>
              <a:gd name="connsiteY28" fmla="*/ 949325 h 949325"/>
              <a:gd name="connsiteX29" fmla="*/ 1135539 w 1257682"/>
              <a:gd name="connsiteY29" fmla="*/ 949325 h 949325"/>
              <a:gd name="connsiteX30" fmla="*/ 1150590 w 1257682"/>
              <a:gd name="connsiteY30" fmla="*/ 733976 h 949325"/>
              <a:gd name="connsiteX31" fmla="*/ 1154401 w 1257682"/>
              <a:gd name="connsiteY31" fmla="*/ 722879 h 949325"/>
              <a:gd name="connsiteX32" fmla="*/ 1148201 w 1257682"/>
              <a:gd name="connsiteY32" fmla="*/ 718700 h 949325"/>
              <a:gd name="connsiteX33" fmla="*/ 1130300 w 1257682"/>
              <a:gd name="connsiteY33" fmla="*/ 675482 h 949325"/>
              <a:gd name="connsiteX34" fmla="*/ 1167629 w 1257682"/>
              <a:gd name="connsiteY34" fmla="*/ 619166 h 949325"/>
              <a:gd name="connsiteX35" fmla="*/ 1171575 w 1257682"/>
              <a:gd name="connsiteY35" fmla="*/ 618369 h 949325"/>
              <a:gd name="connsiteX36" fmla="*/ 1171575 w 1257682"/>
              <a:gd name="connsiteY36" fmla="*/ 289815 h 949325"/>
              <a:gd name="connsiteX37" fmla="*/ 604838 w 1257682"/>
              <a:gd name="connsiteY37" fmla="*/ 547688 h 949325"/>
              <a:gd name="connsiteX38" fmla="*/ 0 w 1257682"/>
              <a:gd name="connsiteY38" fmla="*/ 276225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57682" h="949325">
                <a:moveTo>
                  <a:pt x="242887" y="436563"/>
                </a:moveTo>
                <a:cubicBezTo>
                  <a:pt x="242887" y="439566"/>
                  <a:pt x="539307" y="577705"/>
                  <a:pt x="596196" y="604732"/>
                </a:cubicBezTo>
                <a:cubicBezTo>
                  <a:pt x="653085" y="577705"/>
                  <a:pt x="952499" y="439566"/>
                  <a:pt x="952499" y="436563"/>
                </a:cubicBezTo>
                <a:lnTo>
                  <a:pt x="952499" y="673802"/>
                </a:lnTo>
                <a:cubicBezTo>
                  <a:pt x="856686" y="775905"/>
                  <a:pt x="665061" y="793923"/>
                  <a:pt x="605178" y="796926"/>
                </a:cubicBezTo>
                <a:cubicBezTo>
                  <a:pt x="605178" y="796926"/>
                  <a:pt x="602184" y="796926"/>
                  <a:pt x="596196" y="796926"/>
                </a:cubicBezTo>
                <a:cubicBezTo>
                  <a:pt x="590208" y="796926"/>
                  <a:pt x="587214" y="796926"/>
                  <a:pt x="587214" y="796926"/>
                </a:cubicBezTo>
                <a:cubicBezTo>
                  <a:pt x="527331" y="793923"/>
                  <a:pt x="338700" y="775905"/>
                  <a:pt x="242887" y="673802"/>
                </a:cubicBezTo>
                <a:cubicBezTo>
                  <a:pt x="242887" y="673802"/>
                  <a:pt x="242887" y="673802"/>
                  <a:pt x="242887" y="436563"/>
                </a:cubicBezTo>
                <a:close/>
                <a:moveTo>
                  <a:pt x="623888" y="0"/>
                </a:moveTo>
                <a:lnTo>
                  <a:pt x="1201000" y="257175"/>
                </a:lnTo>
                <a:lnTo>
                  <a:pt x="1211262" y="257175"/>
                </a:lnTo>
                <a:lnTo>
                  <a:pt x="1211262" y="261748"/>
                </a:lnTo>
                <a:lnTo>
                  <a:pt x="1222375" y="266700"/>
                </a:lnTo>
                <a:lnTo>
                  <a:pt x="1211262" y="271757"/>
                </a:lnTo>
                <a:lnTo>
                  <a:pt x="1211262" y="618369"/>
                </a:lnTo>
                <a:lnTo>
                  <a:pt x="1215209" y="619166"/>
                </a:lnTo>
                <a:cubicBezTo>
                  <a:pt x="1237146" y="628444"/>
                  <a:pt x="1252538" y="650166"/>
                  <a:pt x="1252538" y="675482"/>
                </a:cubicBezTo>
                <a:cubicBezTo>
                  <a:pt x="1252538" y="688140"/>
                  <a:pt x="1248690" y="699900"/>
                  <a:pt x="1242100" y="709654"/>
                </a:cubicBezTo>
                <a:lnTo>
                  <a:pt x="1234081" y="716257"/>
                </a:lnTo>
                <a:lnTo>
                  <a:pt x="1239670" y="733976"/>
                </a:lnTo>
                <a:cubicBezTo>
                  <a:pt x="1251737" y="776671"/>
                  <a:pt x="1265396" y="851870"/>
                  <a:pt x="1252432" y="949325"/>
                </a:cubicBezTo>
                <a:cubicBezTo>
                  <a:pt x="1235393" y="949325"/>
                  <a:pt x="1222613" y="949325"/>
                  <a:pt x="1213029" y="949325"/>
                </a:cubicBezTo>
                <a:lnTo>
                  <a:pt x="1204912" y="949325"/>
                </a:lnTo>
                <a:cubicBezTo>
                  <a:pt x="1204912" y="949325"/>
                  <a:pt x="1204912" y="949325"/>
                  <a:pt x="1196240" y="949325"/>
                </a:cubicBezTo>
                <a:lnTo>
                  <a:pt x="1192795" y="949325"/>
                </a:lnTo>
                <a:lnTo>
                  <a:pt x="1185340" y="949325"/>
                </a:lnTo>
                <a:lnTo>
                  <a:pt x="1184275" y="949325"/>
                </a:lnTo>
                <a:lnTo>
                  <a:pt x="1175645" y="949325"/>
                </a:lnTo>
                <a:cubicBezTo>
                  <a:pt x="1165890" y="949325"/>
                  <a:pt x="1152882" y="949325"/>
                  <a:pt x="1135539" y="949325"/>
                </a:cubicBezTo>
                <a:cubicBezTo>
                  <a:pt x="1122343" y="851870"/>
                  <a:pt x="1137424" y="776671"/>
                  <a:pt x="1150590" y="733976"/>
                </a:cubicBezTo>
                <a:lnTo>
                  <a:pt x="1154401" y="722879"/>
                </a:lnTo>
                <a:lnTo>
                  <a:pt x="1148201" y="718700"/>
                </a:lnTo>
                <a:cubicBezTo>
                  <a:pt x="1137141" y="707639"/>
                  <a:pt x="1130300" y="692360"/>
                  <a:pt x="1130300" y="675482"/>
                </a:cubicBezTo>
                <a:cubicBezTo>
                  <a:pt x="1130300" y="650166"/>
                  <a:pt x="1145692" y="628444"/>
                  <a:pt x="1167629" y="619166"/>
                </a:cubicBezTo>
                <a:lnTo>
                  <a:pt x="1171575" y="618369"/>
                </a:lnTo>
                <a:lnTo>
                  <a:pt x="1171575" y="289815"/>
                </a:lnTo>
                <a:lnTo>
                  <a:pt x="604838" y="547688"/>
                </a:lnTo>
                <a:lnTo>
                  <a:pt x="0" y="276225"/>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985000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8157978"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Rectangle 47"/>
          <p:cNvSpPr/>
          <p:nvPr/>
        </p:nvSpPr>
        <p:spPr>
          <a:xfrm>
            <a:off x="4502726"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Rectangle 48"/>
          <p:cNvSpPr/>
          <p:nvPr/>
        </p:nvSpPr>
        <p:spPr>
          <a:xfrm>
            <a:off x="8157978"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Rectangle 49"/>
          <p:cNvSpPr/>
          <p:nvPr/>
        </p:nvSpPr>
        <p:spPr>
          <a:xfrm>
            <a:off x="4502726"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TextBox 50"/>
          <p:cNvSpPr txBox="1"/>
          <p:nvPr/>
        </p:nvSpPr>
        <p:spPr>
          <a:xfrm>
            <a:off x="942109" y="2731049"/>
            <a:ext cx="3158836" cy="2031325"/>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a:t>
            </a:r>
          </a:p>
        </p:txBody>
      </p:sp>
      <p:sp>
        <p:nvSpPr>
          <p:cNvPr id="52" name="TextBox 51"/>
          <p:cNvSpPr txBox="1"/>
          <p:nvPr/>
        </p:nvSpPr>
        <p:spPr>
          <a:xfrm>
            <a:off x="942109" y="2167707"/>
            <a:ext cx="3263586" cy="353943"/>
          </a:xfrm>
          <a:prstGeom prst="rect">
            <a:avLst/>
          </a:prstGeom>
          <a:noFill/>
        </p:spPr>
        <p:txBody>
          <a:bodyPr wrap="none" rtlCol="0">
            <a:spAutoFit/>
          </a:bodyPr>
          <a:lstStyle/>
          <a:p>
            <a:r>
              <a:rPr lang="en-ID" sz="1700" dirty="0">
                <a:solidFill>
                  <a:schemeClr val="tx1">
                    <a:lumMod val="65000"/>
                    <a:lumOff val="35000"/>
                  </a:schemeClr>
                </a:solidFill>
                <a:latin typeface="+mj-lt"/>
              </a:rPr>
              <a:t>Responsive design for all business</a:t>
            </a:r>
          </a:p>
        </p:txBody>
      </p:sp>
      <p:sp>
        <p:nvSpPr>
          <p:cNvPr id="53" name="Signs"/>
          <p:cNvSpPr>
            <a:spLocks noEditPoints="1"/>
          </p:cNvSpPr>
          <p:nvPr/>
        </p:nvSpPr>
        <p:spPr bwMode="auto">
          <a:xfrm rot="348046">
            <a:off x="2568516" y="4826231"/>
            <a:ext cx="1414011" cy="569818"/>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65"/>
          <p:cNvSpPr>
            <a:spLocks noEditPoints="1"/>
          </p:cNvSpPr>
          <p:nvPr/>
        </p:nvSpPr>
        <p:spPr bwMode="auto">
          <a:xfrm>
            <a:off x="4758773" y="2736177"/>
            <a:ext cx="436681" cy="479543"/>
          </a:xfrm>
          <a:custGeom>
            <a:avLst/>
            <a:gdLst>
              <a:gd name="T0" fmla="*/ 0 w 69"/>
              <a:gd name="T1" fmla="*/ 9 h 73"/>
              <a:gd name="T2" fmla="*/ 19 w 69"/>
              <a:gd name="T3" fmla="*/ 73 h 73"/>
              <a:gd name="T4" fmla="*/ 69 w 69"/>
              <a:gd name="T5" fmla="*/ 64 h 73"/>
              <a:gd name="T6" fmla="*/ 20 w 69"/>
              <a:gd name="T7" fmla="*/ 69 h 73"/>
              <a:gd name="T8" fmla="*/ 20 w 69"/>
              <a:gd name="T9" fmla="*/ 60 h 73"/>
              <a:gd name="T10" fmla="*/ 20 w 69"/>
              <a:gd name="T11" fmla="*/ 54 h 73"/>
              <a:gd name="T12" fmla="*/ 27 w 69"/>
              <a:gd name="T13" fmla="*/ 57 h 73"/>
              <a:gd name="T14" fmla="*/ 35 w 69"/>
              <a:gd name="T15" fmla="*/ 41 h 73"/>
              <a:gd name="T16" fmla="*/ 42 w 69"/>
              <a:gd name="T17" fmla="*/ 57 h 73"/>
              <a:gd name="T18" fmla="*/ 49 w 69"/>
              <a:gd name="T19" fmla="*/ 54 h 73"/>
              <a:gd name="T20" fmla="*/ 44 w 69"/>
              <a:gd name="T21" fmla="*/ 37 h 73"/>
              <a:gd name="T22" fmla="*/ 47 w 69"/>
              <a:gd name="T23" fmla="*/ 34 h 73"/>
              <a:gd name="T24" fmla="*/ 48 w 69"/>
              <a:gd name="T25" fmla="*/ 28 h 73"/>
              <a:gd name="T26" fmla="*/ 46 w 69"/>
              <a:gd name="T27" fmla="*/ 23 h 73"/>
              <a:gd name="T28" fmla="*/ 42 w 69"/>
              <a:gd name="T29" fmla="*/ 18 h 73"/>
              <a:gd name="T30" fmla="*/ 37 w 69"/>
              <a:gd name="T31" fmla="*/ 16 h 73"/>
              <a:gd name="T32" fmla="*/ 31 w 69"/>
              <a:gd name="T33" fmla="*/ 16 h 73"/>
              <a:gd name="T34" fmla="*/ 26 w 69"/>
              <a:gd name="T35" fmla="*/ 19 h 73"/>
              <a:gd name="T36" fmla="*/ 22 w 69"/>
              <a:gd name="T37" fmla="*/ 24 h 73"/>
              <a:gd name="T38" fmla="*/ 21 w 69"/>
              <a:gd name="T39" fmla="*/ 29 h 73"/>
              <a:gd name="T40" fmla="*/ 23 w 69"/>
              <a:gd name="T41" fmla="*/ 35 h 73"/>
              <a:gd name="T42" fmla="*/ 19 w 69"/>
              <a:gd name="T43" fmla="*/ 53 h 73"/>
              <a:gd name="T44" fmla="*/ 8 w 69"/>
              <a:gd name="T45" fmla="*/ 51 h 73"/>
              <a:gd name="T46" fmla="*/ 9 w 69"/>
              <a:gd name="T47" fmla="*/ 7 h 73"/>
              <a:gd name="T48" fmla="*/ 62 w 69"/>
              <a:gd name="T49" fmla="*/ 64 h 73"/>
              <a:gd name="T50" fmla="*/ 22 w 69"/>
              <a:gd name="T51" fmla="*/ 65 h 73"/>
              <a:gd name="T52" fmla="*/ 24 w 69"/>
              <a:gd name="T53" fmla="*/ 24 h 73"/>
              <a:gd name="T54" fmla="*/ 35 w 69"/>
              <a:gd name="T55" fmla="*/ 19 h 73"/>
              <a:gd name="T56" fmla="*/ 25 w 69"/>
              <a:gd name="T57" fmla="*/ 29 h 73"/>
              <a:gd name="T58" fmla="*/ 37 w 69"/>
              <a:gd name="T59" fmla="*/ 42 h 73"/>
              <a:gd name="T60" fmla="*/ 40 w 69"/>
              <a:gd name="T61" fmla="*/ 40 h 73"/>
              <a:gd name="T62" fmla="*/ 47 w 69"/>
              <a:gd name="T63" fmla="*/ 51 h 73"/>
              <a:gd name="T64" fmla="*/ 42 w 69"/>
              <a:gd name="T65" fmla="*/ 49 h 73"/>
              <a:gd name="T66" fmla="*/ 37 w 69"/>
              <a:gd name="T67" fmla="*/ 42 h 73"/>
              <a:gd name="T68" fmla="*/ 45 w 69"/>
              <a:gd name="T69" fmla="*/ 24 h 73"/>
              <a:gd name="T70" fmla="*/ 42 w 69"/>
              <a:gd name="T71" fmla="*/ 20 h 73"/>
              <a:gd name="T72" fmla="*/ 37 w 69"/>
              <a:gd name="T73" fmla="*/ 18 h 73"/>
              <a:gd name="T74" fmla="*/ 32 w 69"/>
              <a:gd name="T75" fmla="*/ 18 h 73"/>
              <a:gd name="T76" fmla="*/ 32 w 69"/>
              <a:gd name="T77" fmla="*/ 18 h 73"/>
              <a:gd name="T78" fmla="*/ 27 w 69"/>
              <a:gd name="T79" fmla="*/ 20 h 73"/>
              <a:gd name="T80" fmla="*/ 27 w 69"/>
              <a:gd name="T81" fmla="*/ 40 h 73"/>
              <a:gd name="T82" fmla="*/ 31 w 69"/>
              <a:gd name="T83" fmla="*/ 42 h 73"/>
              <a:gd name="T84" fmla="*/ 28 w 69"/>
              <a:gd name="T85" fmla="*/ 53 h 73"/>
              <a:gd name="T86" fmla="*/ 26 w 69"/>
              <a:gd name="T87" fmla="*/ 48 h 73"/>
              <a:gd name="T88" fmla="*/ 26 w 69"/>
              <a:gd name="T89" fmla="*/ 40 h 73"/>
              <a:gd name="T90" fmla="*/ 22 w 69"/>
              <a:gd name="T91" fmla="*/ 70 h 73"/>
              <a:gd name="T92" fmla="*/ 60 w 69"/>
              <a:gd name="T93" fmla="*/ 68 h 73"/>
              <a:gd name="T94" fmla="*/ 60 w 69"/>
              <a:gd name="T95" fmla="*/ 5 h 73"/>
              <a:gd name="T96" fmla="*/ 5 w 69"/>
              <a:gd name="T97" fmla="*/ 51 h 73"/>
              <a:gd name="T98" fmla="*/ 3 w 69"/>
              <a:gd name="T99" fmla="*/ 9 h 73"/>
              <a:gd name="T100" fmla="*/ 66 w 69"/>
              <a:gd name="T10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73">
                <a:moveTo>
                  <a:pt x="60" y="0"/>
                </a:moveTo>
                <a:cubicBezTo>
                  <a:pt x="9" y="0"/>
                  <a:pt x="9" y="0"/>
                  <a:pt x="9" y="0"/>
                </a:cubicBezTo>
                <a:cubicBezTo>
                  <a:pt x="4" y="0"/>
                  <a:pt x="0" y="4"/>
                  <a:pt x="0" y="9"/>
                </a:cubicBezTo>
                <a:cubicBezTo>
                  <a:pt x="0" y="52"/>
                  <a:pt x="0" y="52"/>
                  <a:pt x="0" y="52"/>
                </a:cubicBezTo>
                <a:cubicBezTo>
                  <a:pt x="0" y="53"/>
                  <a:pt x="0" y="53"/>
                  <a:pt x="0" y="54"/>
                </a:cubicBezTo>
                <a:cubicBezTo>
                  <a:pt x="19" y="73"/>
                  <a:pt x="19" y="73"/>
                  <a:pt x="19" y="73"/>
                </a:cubicBezTo>
                <a:cubicBezTo>
                  <a:pt x="19" y="73"/>
                  <a:pt x="20" y="73"/>
                  <a:pt x="21" y="73"/>
                </a:cubicBezTo>
                <a:cubicBezTo>
                  <a:pt x="60" y="73"/>
                  <a:pt x="60" y="73"/>
                  <a:pt x="60" y="73"/>
                </a:cubicBezTo>
                <a:cubicBezTo>
                  <a:pt x="65" y="73"/>
                  <a:pt x="69" y="69"/>
                  <a:pt x="69" y="64"/>
                </a:cubicBezTo>
                <a:cubicBezTo>
                  <a:pt x="69" y="9"/>
                  <a:pt x="69" y="9"/>
                  <a:pt x="69" y="9"/>
                </a:cubicBezTo>
                <a:cubicBezTo>
                  <a:pt x="69" y="4"/>
                  <a:pt x="65" y="0"/>
                  <a:pt x="60" y="0"/>
                </a:cubicBezTo>
                <a:close/>
                <a:moveTo>
                  <a:pt x="20" y="69"/>
                </a:moveTo>
                <a:cubicBezTo>
                  <a:pt x="4" y="53"/>
                  <a:pt x="4" y="53"/>
                  <a:pt x="4" y="53"/>
                </a:cubicBezTo>
                <a:cubicBezTo>
                  <a:pt x="13" y="53"/>
                  <a:pt x="13" y="53"/>
                  <a:pt x="13" y="53"/>
                </a:cubicBezTo>
                <a:cubicBezTo>
                  <a:pt x="17" y="53"/>
                  <a:pt x="20" y="56"/>
                  <a:pt x="20" y="60"/>
                </a:cubicBezTo>
                <a:lnTo>
                  <a:pt x="20" y="69"/>
                </a:lnTo>
                <a:close/>
                <a:moveTo>
                  <a:pt x="19" y="54"/>
                </a:moveTo>
                <a:cubicBezTo>
                  <a:pt x="20" y="54"/>
                  <a:pt x="20" y="54"/>
                  <a:pt x="20" y="54"/>
                </a:cubicBezTo>
                <a:cubicBezTo>
                  <a:pt x="25" y="51"/>
                  <a:pt x="25" y="51"/>
                  <a:pt x="25" y="51"/>
                </a:cubicBezTo>
                <a:cubicBezTo>
                  <a:pt x="26" y="57"/>
                  <a:pt x="26" y="57"/>
                  <a:pt x="26" y="57"/>
                </a:cubicBezTo>
                <a:cubicBezTo>
                  <a:pt x="26" y="57"/>
                  <a:pt x="27" y="57"/>
                  <a:pt x="27" y="57"/>
                </a:cubicBezTo>
                <a:cubicBezTo>
                  <a:pt x="27" y="57"/>
                  <a:pt x="27" y="57"/>
                  <a:pt x="27" y="57"/>
                </a:cubicBezTo>
                <a:cubicBezTo>
                  <a:pt x="28" y="57"/>
                  <a:pt x="28" y="57"/>
                  <a:pt x="28" y="57"/>
                </a:cubicBezTo>
                <a:cubicBezTo>
                  <a:pt x="35" y="41"/>
                  <a:pt x="35" y="41"/>
                  <a:pt x="35" y="41"/>
                </a:cubicBezTo>
                <a:cubicBezTo>
                  <a:pt x="41" y="57"/>
                  <a:pt x="41" y="57"/>
                  <a:pt x="41" y="57"/>
                </a:cubicBezTo>
                <a:cubicBezTo>
                  <a:pt x="41" y="57"/>
                  <a:pt x="41" y="57"/>
                  <a:pt x="42" y="57"/>
                </a:cubicBezTo>
                <a:cubicBezTo>
                  <a:pt x="42" y="57"/>
                  <a:pt x="42" y="57"/>
                  <a:pt x="42" y="57"/>
                </a:cubicBezTo>
                <a:cubicBezTo>
                  <a:pt x="42" y="57"/>
                  <a:pt x="43" y="57"/>
                  <a:pt x="43" y="57"/>
                </a:cubicBezTo>
                <a:cubicBezTo>
                  <a:pt x="44" y="51"/>
                  <a:pt x="44" y="51"/>
                  <a:pt x="44" y="51"/>
                </a:cubicBezTo>
                <a:cubicBezTo>
                  <a:pt x="49" y="54"/>
                  <a:pt x="49" y="54"/>
                  <a:pt x="49" y="54"/>
                </a:cubicBezTo>
                <a:cubicBezTo>
                  <a:pt x="49" y="54"/>
                  <a:pt x="50" y="54"/>
                  <a:pt x="50" y="54"/>
                </a:cubicBezTo>
                <a:cubicBezTo>
                  <a:pt x="50" y="54"/>
                  <a:pt x="50" y="53"/>
                  <a:pt x="50" y="53"/>
                </a:cubicBezTo>
                <a:cubicBezTo>
                  <a:pt x="44" y="37"/>
                  <a:pt x="44" y="37"/>
                  <a:pt x="44" y="37"/>
                </a:cubicBezTo>
                <a:cubicBezTo>
                  <a:pt x="44" y="36"/>
                  <a:pt x="44" y="36"/>
                  <a:pt x="44" y="36"/>
                </a:cubicBezTo>
                <a:cubicBezTo>
                  <a:pt x="46" y="35"/>
                  <a:pt x="46" y="35"/>
                  <a:pt x="46" y="35"/>
                </a:cubicBezTo>
                <a:cubicBezTo>
                  <a:pt x="47" y="35"/>
                  <a:pt x="47" y="35"/>
                  <a:pt x="47" y="34"/>
                </a:cubicBezTo>
                <a:cubicBezTo>
                  <a:pt x="46" y="32"/>
                  <a:pt x="46" y="32"/>
                  <a:pt x="46" y="32"/>
                </a:cubicBezTo>
                <a:cubicBezTo>
                  <a:pt x="48" y="29"/>
                  <a:pt x="48" y="29"/>
                  <a:pt x="48" y="29"/>
                </a:cubicBezTo>
                <a:cubicBezTo>
                  <a:pt x="48" y="29"/>
                  <a:pt x="48" y="29"/>
                  <a:pt x="48" y="28"/>
                </a:cubicBezTo>
                <a:cubicBezTo>
                  <a:pt x="46" y="26"/>
                  <a:pt x="46" y="26"/>
                  <a:pt x="46" y="26"/>
                </a:cubicBezTo>
                <a:cubicBezTo>
                  <a:pt x="47" y="24"/>
                  <a:pt x="47" y="24"/>
                  <a:pt x="47" y="24"/>
                </a:cubicBezTo>
                <a:cubicBezTo>
                  <a:pt x="47" y="23"/>
                  <a:pt x="47" y="23"/>
                  <a:pt x="46" y="23"/>
                </a:cubicBezTo>
                <a:cubicBezTo>
                  <a:pt x="44" y="21"/>
                  <a:pt x="44" y="21"/>
                  <a:pt x="44" y="21"/>
                </a:cubicBezTo>
                <a:cubicBezTo>
                  <a:pt x="43" y="19"/>
                  <a:pt x="43" y="19"/>
                  <a:pt x="43" y="19"/>
                </a:cubicBezTo>
                <a:cubicBezTo>
                  <a:pt x="43" y="18"/>
                  <a:pt x="43" y="18"/>
                  <a:pt x="42" y="18"/>
                </a:cubicBezTo>
                <a:cubicBezTo>
                  <a:pt x="40" y="18"/>
                  <a:pt x="40" y="18"/>
                  <a:pt x="40" y="18"/>
                </a:cubicBezTo>
                <a:cubicBezTo>
                  <a:pt x="38" y="16"/>
                  <a:pt x="38" y="16"/>
                  <a:pt x="38" y="16"/>
                </a:cubicBezTo>
                <a:cubicBezTo>
                  <a:pt x="38" y="16"/>
                  <a:pt x="37" y="15"/>
                  <a:pt x="37" y="16"/>
                </a:cubicBezTo>
                <a:cubicBezTo>
                  <a:pt x="35" y="17"/>
                  <a:pt x="35" y="17"/>
                  <a:pt x="35" y="17"/>
                </a:cubicBezTo>
                <a:cubicBezTo>
                  <a:pt x="32" y="16"/>
                  <a:pt x="32" y="16"/>
                  <a:pt x="32" y="16"/>
                </a:cubicBezTo>
                <a:cubicBezTo>
                  <a:pt x="32" y="15"/>
                  <a:pt x="31" y="16"/>
                  <a:pt x="31" y="16"/>
                </a:cubicBezTo>
                <a:cubicBezTo>
                  <a:pt x="29" y="18"/>
                  <a:pt x="29" y="18"/>
                  <a:pt x="29" y="18"/>
                </a:cubicBezTo>
                <a:cubicBezTo>
                  <a:pt x="27" y="18"/>
                  <a:pt x="27" y="18"/>
                  <a:pt x="27" y="18"/>
                </a:cubicBezTo>
                <a:cubicBezTo>
                  <a:pt x="26" y="18"/>
                  <a:pt x="26" y="18"/>
                  <a:pt x="26" y="19"/>
                </a:cubicBezTo>
                <a:cubicBezTo>
                  <a:pt x="25" y="21"/>
                  <a:pt x="25" y="21"/>
                  <a:pt x="25" y="21"/>
                </a:cubicBezTo>
                <a:cubicBezTo>
                  <a:pt x="23" y="23"/>
                  <a:pt x="23" y="23"/>
                  <a:pt x="23" y="23"/>
                </a:cubicBezTo>
                <a:cubicBezTo>
                  <a:pt x="22" y="23"/>
                  <a:pt x="22" y="23"/>
                  <a:pt x="22" y="24"/>
                </a:cubicBezTo>
                <a:cubicBezTo>
                  <a:pt x="23" y="26"/>
                  <a:pt x="23" y="26"/>
                  <a:pt x="23" y="26"/>
                </a:cubicBezTo>
                <a:cubicBezTo>
                  <a:pt x="21" y="28"/>
                  <a:pt x="21" y="28"/>
                  <a:pt x="21" y="28"/>
                </a:cubicBezTo>
                <a:cubicBezTo>
                  <a:pt x="21" y="29"/>
                  <a:pt x="21" y="29"/>
                  <a:pt x="21" y="29"/>
                </a:cubicBezTo>
                <a:cubicBezTo>
                  <a:pt x="23" y="32"/>
                  <a:pt x="23" y="32"/>
                  <a:pt x="23" y="32"/>
                </a:cubicBezTo>
                <a:cubicBezTo>
                  <a:pt x="22" y="34"/>
                  <a:pt x="22" y="34"/>
                  <a:pt x="22" y="34"/>
                </a:cubicBezTo>
                <a:cubicBezTo>
                  <a:pt x="22" y="35"/>
                  <a:pt x="22" y="35"/>
                  <a:pt x="23" y="35"/>
                </a:cubicBezTo>
                <a:cubicBezTo>
                  <a:pt x="25" y="36"/>
                  <a:pt x="25" y="36"/>
                  <a:pt x="25" y="36"/>
                </a:cubicBezTo>
                <a:cubicBezTo>
                  <a:pt x="25" y="37"/>
                  <a:pt x="25" y="37"/>
                  <a:pt x="25" y="37"/>
                </a:cubicBezTo>
                <a:cubicBezTo>
                  <a:pt x="19" y="53"/>
                  <a:pt x="19" y="53"/>
                  <a:pt x="19" y="53"/>
                </a:cubicBezTo>
                <a:cubicBezTo>
                  <a:pt x="19" y="53"/>
                  <a:pt x="19" y="53"/>
                  <a:pt x="19" y="54"/>
                </a:cubicBezTo>
                <a:cubicBezTo>
                  <a:pt x="17" y="52"/>
                  <a:pt x="15" y="51"/>
                  <a:pt x="13" y="51"/>
                </a:cubicBezTo>
                <a:cubicBezTo>
                  <a:pt x="8" y="51"/>
                  <a:pt x="8" y="51"/>
                  <a:pt x="8" y="51"/>
                </a:cubicBezTo>
                <a:cubicBezTo>
                  <a:pt x="7" y="50"/>
                  <a:pt x="7" y="50"/>
                  <a:pt x="7" y="50"/>
                </a:cubicBezTo>
                <a:cubicBezTo>
                  <a:pt x="7" y="9"/>
                  <a:pt x="7" y="9"/>
                  <a:pt x="7" y="9"/>
                </a:cubicBezTo>
                <a:cubicBezTo>
                  <a:pt x="7" y="8"/>
                  <a:pt x="8" y="7"/>
                  <a:pt x="9" y="7"/>
                </a:cubicBezTo>
                <a:cubicBezTo>
                  <a:pt x="60" y="7"/>
                  <a:pt x="60" y="7"/>
                  <a:pt x="60" y="7"/>
                </a:cubicBezTo>
                <a:cubicBezTo>
                  <a:pt x="61" y="7"/>
                  <a:pt x="62" y="8"/>
                  <a:pt x="62" y="9"/>
                </a:cubicBezTo>
                <a:cubicBezTo>
                  <a:pt x="62" y="64"/>
                  <a:pt x="62" y="64"/>
                  <a:pt x="62" y="64"/>
                </a:cubicBezTo>
                <a:cubicBezTo>
                  <a:pt x="62" y="65"/>
                  <a:pt x="61" y="66"/>
                  <a:pt x="60" y="66"/>
                </a:cubicBezTo>
                <a:cubicBezTo>
                  <a:pt x="23" y="66"/>
                  <a:pt x="23" y="66"/>
                  <a:pt x="23" y="66"/>
                </a:cubicBezTo>
                <a:cubicBezTo>
                  <a:pt x="22" y="65"/>
                  <a:pt x="22" y="65"/>
                  <a:pt x="22" y="65"/>
                </a:cubicBezTo>
                <a:cubicBezTo>
                  <a:pt x="22" y="60"/>
                  <a:pt x="22" y="60"/>
                  <a:pt x="22" y="60"/>
                </a:cubicBezTo>
                <a:cubicBezTo>
                  <a:pt x="22" y="58"/>
                  <a:pt x="21" y="56"/>
                  <a:pt x="19" y="54"/>
                </a:cubicBezTo>
                <a:close/>
                <a:moveTo>
                  <a:pt x="24" y="24"/>
                </a:moveTo>
                <a:cubicBezTo>
                  <a:pt x="24" y="24"/>
                  <a:pt x="24" y="24"/>
                  <a:pt x="24" y="24"/>
                </a:cubicBezTo>
                <a:cubicBezTo>
                  <a:pt x="24" y="24"/>
                  <a:pt x="24" y="24"/>
                  <a:pt x="24" y="24"/>
                </a:cubicBezTo>
                <a:close/>
                <a:moveTo>
                  <a:pt x="35" y="19"/>
                </a:moveTo>
                <a:cubicBezTo>
                  <a:pt x="40" y="19"/>
                  <a:pt x="44" y="24"/>
                  <a:pt x="44" y="29"/>
                </a:cubicBezTo>
                <a:cubicBezTo>
                  <a:pt x="44" y="34"/>
                  <a:pt x="40" y="38"/>
                  <a:pt x="35" y="38"/>
                </a:cubicBezTo>
                <a:cubicBezTo>
                  <a:pt x="29" y="38"/>
                  <a:pt x="25" y="34"/>
                  <a:pt x="25" y="29"/>
                </a:cubicBezTo>
                <a:cubicBezTo>
                  <a:pt x="25" y="24"/>
                  <a:pt x="29" y="19"/>
                  <a:pt x="35" y="19"/>
                </a:cubicBezTo>
                <a:close/>
                <a:moveTo>
                  <a:pt x="37" y="42"/>
                </a:moveTo>
                <a:cubicBezTo>
                  <a:pt x="37" y="42"/>
                  <a:pt x="37" y="42"/>
                  <a:pt x="37" y="42"/>
                </a:cubicBezTo>
                <a:cubicBezTo>
                  <a:pt x="37" y="42"/>
                  <a:pt x="37" y="42"/>
                  <a:pt x="37" y="42"/>
                </a:cubicBezTo>
                <a:cubicBezTo>
                  <a:pt x="38" y="42"/>
                  <a:pt x="38" y="42"/>
                  <a:pt x="38" y="42"/>
                </a:cubicBezTo>
                <a:cubicBezTo>
                  <a:pt x="40" y="40"/>
                  <a:pt x="40" y="40"/>
                  <a:pt x="40" y="40"/>
                </a:cubicBezTo>
                <a:cubicBezTo>
                  <a:pt x="42" y="40"/>
                  <a:pt x="42" y="40"/>
                  <a:pt x="42" y="40"/>
                </a:cubicBezTo>
                <a:cubicBezTo>
                  <a:pt x="43" y="40"/>
                  <a:pt x="43" y="40"/>
                  <a:pt x="43" y="40"/>
                </a:cubicBezTo>
                <a:cubicBezTo>
                  <a:pt x="47" y="51"/>
                  <a:pt x="47" y="51"/>
                  <a:pt x="47" y="51"/>
                </a:cubicBezTo>
                <a:cubicBezTo>
                  <a:pt x="44" y="49"/>
                  <a:pt x="44" y="49"/>
                  <a:pt x="44" y="49"/>
                </a:cubicBezTo>
                <a:cubicBezTo>
                  <a:pt x="44" y="48"/>
                  <a:pt x="43" y="48"/>
                  <a:pt x="43" y="48"/>
                </a:cubicBezTo>
                <a:cubicBezTo>
                  <a:pt x="43" y="49"/>
                  <a:pt x="42" y="49"/>
                  <a:pt x="42" y="49"/>
                </a:cubicBezTo>
                <a:cubicBezTo>
                  <a:pt x="42" y="53"/>
                  <a:pt x="42" y="53"/>
                  <a:pt x="42" y="53"/>
                </a:cubicBezTo>
                <a:cubicBezTo>
                  <a:pt x="37" y="42"/>
                  <a:pt x="37" y="42"/>
                  <a:pt x="37" y="42"/>
                </a:cubicBezTo>
                <a:cubicBezTo>
                  <a:pt x="37" y="42"/>
                  <a:pt x="37" y="42"/>
                  <a:pt x="37" y="42"/>
                </a:cubicBezTo>
                <a:close/>
                <a:moveTo>
                  <a:pt x="45" y="24"/>
                </a:moveTo>
                <a:cubicBezTo>
                  <a:pt x="45" y="24"/>
                  <a:pt x="45" y="24"/>
                  <a:pt x="45" y="24"/>
                </a:cubicBezTo>
                <a:cubicBezTo>
                  <a:pt x="45" y="24"/>
                  <a:pt x="45" y="24"/>
                  <a:pt x="45" y="24"/>
                </a:cubicBezTo>
                <a:close/>
                <a:moveTo>
                  <a:pt x="42" y="20"/>
                </a:moveTo>
                <a:cubicBezTo>
                  <a:pt x="42" y="20"/>
                  <a:pt x="42" y="20"/>
                  <a:pt x="42" y="20"/>
                </a:cubicBezTo>
                <a:cubicBezTo>
                  <a:pt x="42" y="20"/>
                  <a:pt x="42" y="20"/>
                  <a:pt x="42" y="20"/>
                </a:cubicBezTo>
                <a:cubicBezTo>
                  <a:pt x="42" y="20"/>
                  <a:pt x="42" y="20"/>
                  <a:pt x="42" y="20"/>
                </a:cubicBezTo>
                <a:close/>
                <a:moveTo>
                  <a:pt x="37" y="18"/>
                </a:moveTo>
                <a:cubicBezTo>
                  <a:pt x="37" y="18"/>
                  <a:pt x="37" y="18"/>
                  <a:pt x="37" y="18"/>
                </a:cubicBezTo>
                <a:cubicBezTo>
                  <a:pt x="37" y="18"/>
                  <a:pt x="37" y="18"/>
                  <a:pt x="37" y="18"/>
                </a:cubicBezTo>
                <a:cubicBezTo>
                  <a:pt x="37" y="18"/>
                  <a:pt x="37" y="18"/>
                  <a:pt x="37" y="18"/>
                </a:cubicBezTo>
                <a:close/>
                <a:moveTo>
                  <a:pt x="32" y="18"/>
                </a:moveTo>
                <a:cubicBezTo>
                  <a:pt x="32" y="18"/>
                  <a:pt x="32" y="18"/>
                  <a:pt x="32" y="18"/>
                </a:cubicBezTo>
                <a:cubicBezTo>
                  <a:pt x="32" y="18"/>
                  <a:pt x="32" y="18"/>
                  <a:pt x="32" y="18"/>
                </a:cubicBezTo>
                <a:cubicBezTo>
                  <a:pt x="32" y="18"/>
                  <a:pt x="32" y="18"/>
                  <a:pt x="32" y="18"/>
                </a:cubicBezTo>
                <a:close/>
                <a:moveTo>
                  <a:pt x="27" y="20"/>
                </a:moveTo>
                <a:cubicBezTo>
                  <a:pt x="27" y="20"/>
                  <a:pt x="27" y="20"/>
                  <a:pt x="27" y="20"/>
                </a:cubicBezTo>
                <a:cubicBezTo>
                  <a:pt x="27" y="20"/>
                  <a:pt x="27" y="20"/>
                  <a:pt x="27" y="20"/>
                </a:cubicBezTo>
                <a:cubicBezTo>
                  <a:pt x="27" y="20"/>
                  <a:pt x="27" y="20"/>
                  <a:pt x="27" y="20"/>
                </a:cubicBezTo>
                <a:close/>
                <a:moveTo>
                  <a:pt x="26" y="40"/>
                </a:moveTo>
                <a:cubicBezTo>
                  <a:pt x="26" y="40"/>
                  <a:pt x="27" y="40"/>
                  <a:pt x="27" y="40"/>
                </a:cubicBezTo>
                <a:cubicBezTo>
                  <a:pt x="29" y="40"/>
                  <a:pt x="29" y="40"/>
                  <a:pt x="29" y="40"/>
                </a:cubicBezTo>
                <a:cubicBezTo>
                  <a:pt x="31" y="42"/>
                  <a:pt x="31" y="42"/>
                  <a:pt x="31" y="42"/>
                </a:cubicBezTo>
                <a:cubicBezTo>
                  <a:pt x="31" y="42"/>
                  <a:pt x="31" y="42"/>
                  <a:pt x="31" y="42"/>
                </a:cubicBezTo>
                <a:cubicBezTo>
                  <a:pt x="32" y="42"/>
                  <a:pt x="32" y="42"/>
                  <a:pt x="32" y="42"/>
                </a:cubicBezTo>
                <a:cubicBezTo>
                  <a:pt x="32" y="42"/>
                  <a:pt x="32" y="42"/>
                  <a:pt x="32" y="42"/>
                </a:cubicBezTo>
                <a:cubicBezTo>
                  <a:pt x="28" y="53"/>
                  <a:pt x="28" y="53"/>
                  <a:pt x="28" y="53"/>
                </a:cubicBezTo>
                <a:cubicBezTo>
                  <a:pt x="27" y="49"/>
                  <a:pt x="27" y="49"/>
                  <a:pt x="27" y="49"/>
                </a:cubicBezTo>
                <a:cubicBezTo>
                  <a:pt x="27" y="49"/>
                  <a:pt x="26" y="49"/>
                  <a:pt x="26" y="48"/>
                </a:cubicBezTo>
                <a:cubicBezTo>
                  <a:pt x="26" y="48"/>
                  <a:pt x="26" y="48"/>
                  <a:pt x="26" y="48"/>
                </a:cubicBezTo>
                <a:cubicBezTo>
                  <a:pt x="26" y="48"/>
                  <a:pt x="25" y="48"/>
                  <a:pt x="25" y="49"/>
                </a:cubicBezTo>
                <a:cubicBezTo>
                  <a:pt x="22" y="51"/>
                  <a:pt x="22" y="51"/>
                  <a:pt x="22" y="51"/>
                </a:cubicBezTo>
                <a:lnTo>
                  <a:pt x="26" y="40"/>
                </a:lnTo>
                <a:close/>
                <a:moveTo>
                  <a:pt x="66" y="64"/>
                </a:moveTo>
                <a:cubicBezTo>
                  <a:pt x="66" y="67"/>
                  <a:pt x="63" y="70"/>
                  <a:pt x="60" y="70"/>
                </a:cubicBezTo>
                <a:cubicBezTo>
                  <a:pt x="22" y="70"/>
                  <a:pt x="22" y="70"/>
                  <a:pt x="22" y="70"/>
                </a:cubicBezTo>
                <a:cubicBezTo>
                  <a:pt x="22" y="68"/>
                  <a:pt x="22" y="68"/>
                  <a:pt x="22" y="68"/>
                </a:cubicBezTo>
                <a:cubicBezTo>
                  <a:pt x="22" y="68"/>
                  <a:pt x="22" y="68"/>
                  <a:pt x="22" y="68"/>
                </a:cubicBezTo>
                <a:cubicBezTo>
                  <a:pt x="60" y="68"/>
                  <a:pt x="60" y="68"/>
                  <a:pt x="60" y="68"/>
                </a:cubicBezTo>
                <a:cubicBezTo>
                  <a:pt x="62" y="68"/>
                  <a:pt x="64" y="66"/>
                  <a:pt x="64" y="64"/>
                </a:cubicBezTo>
                <a:cubicBezTo>
                  <a:pt x="64" y="9"/>
                  <a:pt x="64" y="9"/>
                  <a:pt x="64" y="9"/>
                </a:cubicBezTo>
                <a:cubicBezTo>
                  <a:pt x="64" y="7"/>
                  <a:pt x="62" y="5"/>
                  <a:pt x="60" y="5"/>
                </a:cubicBezTo>
                <a:cubicBezTo>
                  <a:pt x="9" y="5"/>
                  <a:pt x="9" y="5"/>
                  <a:pt x="9" y="5"/>
                </a:cubicBezTo>
                <a:cubicBezTo>
                  <a:pt x="7" y="5"/>
                  <a:pt x="5" y="7"/>
                  <a:pt x="5" y="9"/>
                </a:cubicBezTo>
                <a:cubicBezTo>
                  <a:pt x="5" y="51"/>
                  <a:pt x="5" y="51"/>
                  <a:pt x="5" y="51"/>
                </a:cubicBezTo>
                <a:cubicBezTo>
                  <a:pt x="5" y="51"/>
                  <a:pt x="5" y="51"/>
                  <a:pt x="5" y="51"/>
                </a:cubicBezTo>
                <a:cubicBezTo>
                  <a:pt x="3" y="51"/>
                  <a:pt x="3" y="51"/>
                  <a:pt x="3" y="51"/>
                </a:cubicBezTo>
                <a:cubicBezTo>
                  <a:pt x="3" y="9"/>
                  <a:pt x="3" y="9"/>
                  <a:pt x="3" y="9"/>
                </a:cubicBezTo>
                <a:cubicBezTo>
                  <a:pt x="3" y="6"/>
                  <a:pt x="6" y="3"/>
                  <a:pt x="9" y="3"/>
                </a:cubicBezTo>
                <a:cubicBezTo>
                  <a:pt x="60" y="3"/>
                  <a:pt x="60" y="3"/>
                  <a:pt x="60" y="3"/>
                </a:cubicBezTo>
                <a:cubicBezTo>
                  <a:pt x="63" y="3"/>
                  <a:pt x="66" y="6"/>
                  <a:pt x="66" y="9"/>
                </a:cubicBezTo>
                <a:lnTo>
                  <a:pt x="66" y="64"/>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158"/>
          <p:cNvSpPr>
            <a:spLocks noEditPoints="1"/>
          </p:cNvSpPr>
          <p:nvPr/>
        </p:nvSpPr>
        <p:spPr bwMode="auto">
          <a:xfrm>
            <a:off x="8444395" y="2680307"/>
            <a:ext cx="475737" cy="521043"/>
          </a:xfrm>
          <a:custGeom>
            <a:avLst/>
            <a:gdLst>
              <a:gd name="T0" fmla="*/ 67 w 71"/>
              <a:gd name="T1" fmla="*/ 17 h 75"/>
              <a:gd name="T2" fmla="*/ 56 w 71"/>
              <a:gd name="T3" fmla="*/ 0 h 75"/>
              <a:gd name="T4" fmla="*/ 28 w 71"/>
              <a:gd name="T5" fmla="*/ 7 h 75"/>
              <a:gd name="T6" fmla="*/ 9 w 71"/>
              <a:gd name="T7" fmla="*/ 1 h 75"/>
              <a:gd name="T8" fmla="*/ 0 w 71"/>
              <a:gd name="T9" fmla="*/ 65 h 75"/>
              <a:gd name="T10" fmla="*/ 67 w 71"/>
              <a:gd name="T11" fmla="*/ 65 h 75"/>
              <a:gd name="T12" fmla="*/ 71 w 71"/>
              <a:gd name="T13" fmla="*/ 57 h 75"/>
              <a:gd name="T14" fmla="*/ 4 w 71"/>
              <a:gd name="T15" fmla="*/ 20 h 75"/>
              <a:gd name="T16" fmla="*/ 15 w 71"/>
              <a:gd name="T17" fmla="*/ 19 h 75"/>
              <a:gd name="T18" fmla="*/ 53 w 71"/>
              <a:gd name="T19" fmla="*/ 19 h 75"/>
              <a:gd name="T20" fmla="*/ 4 w 71"/>
              <a:gd name="T21" fmla="*/ 20 h 75"/>
              <a:gd name="T22" fmla="*/ 61 w 71"/>
              <a:gd name="T23" fmla="*/ 16 h 75"/>
              <a:gd name="T24" fmla="*/ 3 w 71"/>
              <a:gd name="T25" fmla="*/ 17 h 75"/>
              <a:gd name="T26" fmla="*/ 7 w 71"/>
              <a:gd name="T27" fmla="*/ 17 h 75"/>
              <a:gd name="T28" fmla="*/ 64 w 71"/>
              <a:gd name="T29" fmla="*/ 27 h 75"/>
              <a:gd name="T30" fmla="*/ 6 w 71"/>
              <a:gd name="T31" fmla="*/ 22 h 75"/>
              <a:gd name="T32" fmla="*/ 60 w 71"/>
              <a:gd name="T33" fmla="*/ 14 h 75"/>
              <a:gd name="T34" fmla="*/ 55 w 71"/>
              <a:gd name="T35" fmla="*/ 2 h 75"/>
              <a:gd name="T36" fmla="*/ 36 w 71"/>
              <a:gd name="T37" fmla="*/ 10 h 75"/>
              <a:gd name="T38" fmla="*/ 55 w 71"/>
              <a:gd name="T39" fmla="*/ 2 h 75"/>
              <a:gd name="T40" fmla="*/ 47 w 71"/>
              <a:gd name="T41" fmla="*/ 17 h 75"/>
              <a:gd name="T42" fmla="*/ 34 w 71"/>
              <a:gd name="T43" fmla="*/ 17 h 75"/>
              <a:gd name="T44" fmla="*/ 8 w 71"/>
              <a:gd name="T45" fmla="*/ 10 h 75"/>
              <a:gd name="T46" fmla="*/ 8 w 71"/>
              <a:gd name="T47" fmla="*/ 10 h 75"/>
              <a:gd name="T48" fmla="*/ 10 w 71"/>
              <a:gd name="T49" fmla="*/ 72 h 75"/>
              <a:gd name="T50" fmla="*/ 4 w 71"/>
              <a:gd name="T51" fmla="*/ 25 h 75"/>
              <a:gd name="T52" fmla="*/ 6 w 71"/>
              <a:gd name="T53" fmla="*/ 26 h 75"/>
              <a:gd name="T54" fmla="*/ 10 w 71"/>
              <a:gd name="T55" fmla="*/ 27 h 75"/>
              <a:gd name="T56" fmla="*/ 64 w 71"/>
              <a:gd name="T57" fmla="*/ 36 h 75"/>
              <a:gd name="T58" fmla="*/ 39 w 71"/>
              <a:gd name="T59" fmla="*/ 57 h 75"/>
              <a:gd name="T60" fmla="*/ 64 w 71"/>
              <a:gd name="T61" fmla="*/ 65 h 75"/>
              <a:gd name="T62" fmla="*/ 67 w 71"/>
              <a:gd name="T63" fmla="*/ 57 h 75"/>
              <a:gd name="T64" fmla="*/ 42 w 71"/>
              <a:gd name="T65" fmla="*/ 57 h 75"/>
              <a:gd name="T66" fmla="*/ 64 w 71"/>
              <a:gd name="T67" fmla="*/ 39 h 75"/>
              <a:gd name="T68" fmla="*/ 68 w 71"/>
              <a:gd name="T69" fmla="*/ 38 h 75"/>
              <a:gd name="T70" fmla="*/ 67 w 71"/>
              <a:gd name="T71" fmla="*/ 36 h 75"/>
              <a:gd name="T72" fmla="*/ 68 w 71"/>
              <a:gd name="T73" fmla="*/ 35 h 75"/>
              <a:gd name="T74" fmla="*/ 46 w 71"/>
              <a:gd name="T75" fmla="*/ 48 h 75"/>
              <a:gd name="T76" fmla="*/ 53 w 71"/>
              <a:gd name="T77" fmla="*/ 41 h 75"/>
              <a:gd name="T78" fmla="*/ 53 w 71"/>
              <a:gd name="T79" fmla="*/ 44 h 75"/>
              <a:gd name="T80" fmla="*/ 18 w 71"/>
              <a:gd name="T81" fmla="*/ 66 h 75"/>
              <a:gd name="T82" fmla="*/ 7 w 71"/>
              <a:gd name="T83" fmla="*/ 62 h 75"/>
              <a:gd name="T84" fmla="*/ 9 w 71"/>
              <a:gd name="T85" fmla="*/ 45 h 75"/>
              <a:gd name="T86" fmla="*/ 17 w 71"/>
              <a:gd name="T87" fmla="*/ 65 h 75"/>
              <a:gd name="T88" fmla="*/ 24 w 71"/>
              <a:gd name="T89" fmla="*/ 67 h 75"/>
              <a:gd name="T90" fmla="*/ 22 w 71"/>
              <a:gd name="T91"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75">
                <a:moveTo>
                  <a:pt x="68" y="31"/>
                </a:moveTo>
                <a:cubicBezTo>
                  <a:pt x="67" y="31"/>
                  <a:pt x="67" y="31"/>
                  <a:pt x="67" y="32"/>
                </a:cubicBezTo>
                <a:cubicBezTo>
                  <a:pt x="67" y="17"/>
                  <a:pt x="67" y="17"/>
                  <a:pt x="67" y="17"/>
                </a:cubicBezTo>
                <a:cubicBezTo>
                  <a:pt x="67" y="12"/>
                  <a:pt x="63" y="7"/>
                  <a:pt x="58" y="7"/>
                </a:cubicBezTo>
                <a:cubicBezTo>
                  <a:pt x="56" y="1"/>
                  <a:pt x="56" y="1"/>
                  <a:pt x="56" y="1"/>
                </a:cubicBezTo>
                <a:cubicBezTo>
                  <a:pt x="56" y="0"/>
                  <a:pt x="56" y="0"/>
                  <a:pt x="56" y="0"/>
                </a:cubicBezTo>
                <a:cubicBezTo>
                  <a:pt x="55" y="0"/>
                  <a:pt x="55" y="0"/>
                  <a:pt x="55" y="0"/>
                </a:cubicBezTo>
                <a:cubicBezTo>
                  <a:pt x="38" y="7"/>
                  <a:pt x="38" y="7"/>
                  <a:pt x="38" y="7"/>
                </a:cubicBezTo>
                <a:cubicBezTo>
                  <a:pt x="28" y="7"/>
                  <a:pt x="28" y="7"/>
                  <a:pt x="28" y="7"/>
                </a:cubicBezTo>
                <a:cubicBezTo>
                  <a:pt x="10" y="0"/>
                  <a:pt x="10" y="0"/>
                  <a:pt x="10" y="0"/>
                </a:cubicBezTo>
                <a:cubicBezTo>
                  <a:pt x="10" y="0"/>
                  <a:pt x="9" y="0"/>
                  <a:pt x="9" y="0"/>
                </a:cubicBezTo>
                <a:cubicBezTo>
                  <a:pt x="9" y="0"/>
                  <a:pt x="9" y="0"/>
                  <a:pt x="9" y="1"/>
                </a:cubicBezTo>
                <a:cubicBezTo>
                  <a:pt x="8" y="7"/>
                  <a:pt x="8" y="7"/>
                  <a:pt x="8" y="7"/>
                </a:cubicBezTo>
                <a:cubicBezTo>
                  <a:pt x="4" y="8"/>
                  <a:pt x="0" y="12"/>
                  <a:pt x="0" y="17"/>
                </a:cubicBezTo>
                <a:cubicBezTo>
                  <a:pt x="0" y="65"/>
                  <a:pt x="0" y="65"/>
                  <a:pt x="0" y="65"/>
                </a:cubicBezTo>
                <a:cubicBezTo>
                  <a:pt x="0" y="71"/>
                  <a:pt x="5" y="75"/>
                  <a:pt x="10" y="75"/>
                </a:cubicBezTo>
                <a:cubicBezTo>
                  <a:pt x="57" y="75"/>
                  <a:pt x="57" y="75"/>
                  <a:pt x="57" y="75"/>
                </a:cubicBezTo>
                <a:cubicBezTo>
                  <a:pt x="63" y="75"/>
                  <a:pt x="67" y="71"/>
                  <a:pt x="67" y="65"/>
                </a:cubicBezTo>
                <a:cubicBezTo>
                  <a:pt x="67" y="60"/>
                  <a:pt x="67" y="60"/>
                  <a:pt x="67" y="60"/>
                </a:cubicBezTo>
                <a:cubicBezTo>
                  <a:pt x="68" y="60"/>
                  <a:pt x="68" y="60"/>
                  <a:pt x="68" y="60"/>
                </a:cubicBezTo>
                <a:cubicBezTo>
                  <a:pt x="70" y="60"/>
                  <a:pt x="71" y="59"/>
                  <a:pt x="71" y="57"/>
                </a:cubicBezTo>
                <a:cubicBezTo>
                  <a:pt x="71" y="35"/>
                  <a:pt x="71" y="35"/>
                  <a:pt x="71" y="35"/>
                </a:cubicBezTo>
                <a:cubicBezTo>
                  <a:pt x="71" y="33"/>
                  <a:pt x="70" y="31"/>
                  <a:pt x="68" y="31"/>
                </a:cubicBezTo>
                <a:close/>
                <a:moveTo>
                  <a:pt x="4" y="20"/>
                </a:moveTo>
                <a:cubicBezTo>
                  <a:pt x="4" y="19"/>
                  <a:pt x="4" y="19"/>
                  <a:pt x="4" y="19"/>
                </a:cubicBezTo>
                <a:cubicBezTo>
                  <a:pt x="15" y="19"/>
                  <a:pt x="15" y="19"/>
                  <a:pt x="15" y="19"/>
                </a:cubicBezTo>
                <a:cubicBezTo>
                  <a:pt x="15" y="19"/>
                  <a:pt x="15" y="19"/>
                  <a:pt x="15" y="19"/>
                </a:cubicBezTo>
                <a:cubicBezTo>
                  <a:pt x="53" y="19"/>
                  <a:pt x="53" y="19"/>
                  <a:pt x="53" y="19"/>
                </a:cubicBezTo>
                <a:cubicBezTo>
                  <a:pt x="53" y="19"/>
                  <a:pt x="53" y="19"/>
                  <a:pt x="53" y="19"/>
                </a:cubicBezTo>
                <a:cubicBezTo>
                  <a:pt x="53" y="19"/>
                  <a:pt x="53" y="19"/>
                  <a:pt x="53" y="19"/>
                </a:cubicBezTo>
                <a:cubicBezTo>
                  <a:pt x="64" y="19"/>
                  <a:pt x="64" y="19"/>
                  <a:pt x="64" y="19"/>
                </a:cubicBezTo>
                <a:cubicBezTo>
                  <a:pt x="64" y="20"/>
                  <a:pt x="64" y="20"/>
                  <a:pt x="64" y="20"/>
                </a:cubicBezTo>
                <a:lnTo>
                  <a:pt x="4" y="20"/>
                </a:lnTo>
                <a:close/>
                <a:moveTo>
                  <a:pt x="64" y="17"/>
                </a:moveTo>
                <a:cubicBezTo>
                  <a:pt x="61" y="17"/>
                  <a:pt x="61" y="17"/>
                  <a:pt x="61" y="17"/>
                </a:cubicBezTo>
                <a:cubicBezTo>
                  <a:pt x="61" y="16"/>
                  <a:pt x="61" y="16"/>
                  <a:pt x="61" y="16"/>
                </a:cubicBezTo>
                <a:cubicBezTo>
                  <a:pt x="64" y="16"/>
                  <a:pt x="64" y="16"/>
                  <a:pt x="64" y="16"/>
                </a:cubicBezTo>
                <a:cubicBezTo>
                  <a:pt x="64" y="16"/>
                  <a:pt x="64" y="16"/>
                  <a:pt x="64" y="17"/>
                </a:cubicBezTo>
                <a:close/>
                <a:moveTo>
                  <a:pt x="3" y="17"/>
                </a:moveTo>
                <a:cubicBezTo>
                  <a:pt x="3" y="16"/>
                  <a:pt x="3" y="16"/>
                  <a:pt x="3" y="16"/>
                </a:cubicBezTo>
                <a:cubicBezTo>
                  <a:pt x="7" y="16"/>
                  <a:pt x="7" y="16"/>
                  <a:pt x="7" y="16"/>
                </a:cubicBezTo>
                <a:cubicBezTo>
                  <a:pt x="7" y="17"/>
                  <a:pt x="7" y="17"/>
                  <a:pt x="7" y="17"/>
                </a:cubicBezTo>
                <a:lnTo>
                  <a:pt x="3" y="17"/>
                </a:lnTo>
                <a:close/>
                <a:moveTo>
                  <a:pt x="64" y="22"/>
                </a:moveTo>
                <a:cubicBezTo>
                  <a:pt x="64" y="27"/>
                  <a:pt x="64" y="27"/>
                  <a:pt x="64" y="27"/>
                </a:cubicBezTo>
                <a:cubicBezTo>
                  <a:pt x="62" y="25"/>
                  <a:pt x="60" y="24"/>
                  <a:pt x="57" y="24"/>
                </a:cubicBezTo>
                <a:cubicBezTo>
                  <a:pt x="10" y="24"/>
                  <a:pt x="10" y="24"/>
                  <a:pt x="10" y="24"/>
                </a:cubicBezTo>
                <a:cubicBezTo>
                  <a:pt x="8" y="24"/>
                  <a:pt x="7" y="23"/>
                  <a:pt x="6" y="22"/>
                </a:cubicBezTo>
                <a:lnTo>
                  <a:pt x="64" y="22"/>
                </a:lnTo>
                <a:close/>
                <a:moveTo>
                  <a:pt x="63" y="14"/>
                </a:moveTo>
                <a:cubicBezTo>
                  <a:pt x="60" y="14"/>
                  <a:pt x="60" y="14"/>
                  <a:pt x="60" y="14"/>
                </a:cubicBezTo>
                <a:cubicBezTo>
                  <a:pt x="59" y="10"/>
                  <a:pt x="59" y="10"/>
                  <a:pt x="59" y="10"/>
                </a:cubicBezTo>
                <a:cubicBezTo>
                  <a:pt x="61" y="11"/>
                  <a:pt x="62" y="12"/>
                  <a:pt x="63" y="14"/>
                </a:cubicBezTo>
                <a:close/>
                <a:moveTo>
                  <a:pt x="55" y="2"/>
                </a:moveTo>
                <a:cubicBezTo>
                  <a:pt x="59" y="17"/>
                  <a:pt x="59" y="17"/>
                  <a:pt x="59" y="17"/>
                </a:cubicBezTo>
                <a:cubicBezTo>
                  <a:pt x="53" y="17"/>
                  <a:pt x="53" y="17"/>
                  <a:pt x="53" y="17"/>
                </a:cubicBezTo>
                <a:cubicBezTo>
                  <a:pt x="36" y="10"/>
                  <a:pt x="36" y="10"/>
                  <a:pt x="36" y="10"/>
                </a:cubicBezTo>
                <a:cubicBezTo>
                  <a:pt x="36" y="10"/>
                  <a:pt x="36" y="10"/>
                  <a:pt x="36" y="10"/>
                </a:cubicBezTo>
                <a:cubicBezTo>
                  <a:pt x="36" y="10"/>
                  <a:pt x="36" y="10"/>
                  <a:pt x="36" y="10"/>
                </a:cubicBezTo>
                <a:lnTo>
                  <a:pt x="55" y="2"/>
                </a:lnTo>
                <a:close/>
                <a:moveTo>
                  <a:pt x="11" y="2"/>
                </a:moveTo>
                <a:cubicBezTo>
                  <a:pt x="47" y="17"/>
                  <a:pt x="47" y="17"/>
                  <a:pt x="47" y="17"/>
                </a:cubicBezTo>
                <a:cubicBezTo>
                  <a:pt x="47" y="17"/>
                  <a:pt x="47" y="17"/>
                  <a:pt x="47" y="17"/>
                </a:cubicBezTo>
                <a:cubicBezTo>
                  <a:pt x="48" y="17"/>
                  <a:pt x="48" y="17"/>
                  <a:pt x="48" y="17"/>
                </a:cubicBezTo>
                <a:cubicBezTo>
                  <a:pt x="34" y="17"/>
                  <a:pt x="34" y="17"/>
                  <a:pt x="34" y="17"/>
                </a:cubicBezTo>
                <a:cubicBezTo>
                  <a:pt x="34" y="17"/>
                  <a:pt x="34" y="17"/>
                  <a:pt x="34" y="17"/>
                </a:cubicBezTo>
                <a:cubicBezTo>
                  <a:pt x="9" y="17"/>
                  <a:pt x="9" y="17"/>
                  <a:pt x="9" y="17"/>
                </a:cubicBezTo>
                <a:lnTo>
                  <a:pt x="11" y="2"/>
                </a:lnTo>
                <a:close/>
                <a:moveTo>
                  <a:pt x="8" y="10"/>
                </a:moveTo>
                <a:cubicBezTo>
                  <a:pt x="7" y="14"/>
                  <a:pt x="7" y="14"/>
                  <a:pt x="7" y="14"/>
                </a:cubicBezTo>
                <a:cubicBezTo>
                  <a:pt x="4" y="14"/>
                  <a:pt x="4" y="14"/>
                  <a:pt x="4" y="14"/>
                </a:cubicBezTo>
                <a:cubicBezTo>
                  <a:pt x="5" y="12"/>
                  <a:pt x="6" y="11"/>
                  <a:pt x="8" y="10"/>
                </a:cubicBezTo>
                <a:close/>
                <a:moveTo>
                  <a:pt x="64" y="65"/>
                </a:moveTo>
                <a:cubicBezTo>
                  <a:pt x="64" y="69"/>
                  <a:pt x="61" y="72"/>
                  <a:pt x="57" y="72"/>
                </a:cubicBezTo>
                <a:cubicBezTo>
                  <a:pt x="10" y="72"/>
                  <a:pt x="10" y="72"/>
                  <a:pt x="10" y="72"/>
                </a:cubicBezTo>
                <a:cubicBezTo>
                  <a:pt x="7" y="72"/>
                  <a:pt x="3" y="69"/>
                  <a:pt x="3" y="65"/>
                </a:cubicBezTo>
                <a:cubicBezTo>
                  <a:pt x="3" y="24"/>
                  <a:pt x="3" y="24"/>
                  <a:pt x="3" y="24"/>
                </a:cubicBezTo>
                <a:cubicBezTo>
                  <a:pt x="4" y="24"/>
                  <a:pt x="4" y="24"/>
                  <a:pt x="4" y="25"/>
                </a:cubicBezTo>
                <a:cubicBezTo>
                  <a:pt x="4" y="25"/>
                  <a:pt x="5" y="25"/>
                  <a:pt x="5" y="25"/>
                </a:cubicBezTo>
                <a:cubicBezTo>
                  <a:pt x="5" y="25"/>
                  <a:pt x="5" y="25"/>
                  <a:pt x="6" y="26"/>
                </a:cubicBezTo>
                <a:cubicBezTo>
                  <a:pt x="6" y="26"/>
                  <a:pt x="6" y="26"/>
                  <a:pt x="6" y="26"/>
                </a:cubicBezTo>
                <a:cubicBezTo>
                  <a:pt x="7" y="26"/>
                  <a:pt x="7" y="26"/>
                  <a:pt x="8" y="26"/>
                </a:cubicBezTo>
                <a:cubicBezTo>
                  <a:pt x="8" y="26"/>
                  <a:pt x="8" y="26"/>
                  <a:pt x="8" y="27"/>
                </a:cubicBezTo>
                <a:cubicBezTo>
                  <a:pt x="9" y="27"/>
                  <a:pt x="10" y="27"/>
                  <a:pt x="10" y="27"/>
                </a:cubicBezTo>
                <a:cubicBezTo>
                  <a:pt x="57" y="27"/>
                  <a:pt x="57" y="27"/>
                  <a:pt x="57" y="27"/>
                </a:cubicBezTo>
                <a:cubicBezTo>
                  <a:pt x="61" y="27"/>
                  <a:pt x="64" y="30"/>
                  <a:pt x="64" y="34"/>
                </a:cubicBezTo>
                <a:cubicBezTo>
                  <a:pt x="64" y="36"/>
                  <a:pt x="64" y="36"/>
                  <a:pt x="64" y="36"/>
                </a:cubicBezTo>
                <a:cubicBezTo>
                  <a:pt x="43" y="36"/>
                  <a:pt x="43" y="36"/>
                  <a:pt x="43" y="36"/>
                </a:cubicBezTo>
                <a:cubicBezTo>
                  <a:pt x="41" y="36"/>
                  <a:pt x="39" y="37"/>
                  <a:pt x="39" y="39"/>
                </a:cubicBezTo>
                <a:cubicBezTo>
                  <a:pt x="39" y="57"/>
                  <a:pt x="39" y="57"/>
                  <a:pt x="39" y="57"/>
                </a:cubicBezTo>
                <a:cubicBezTo>
                  <a:pt x="39" y="59"/>
                  <a:pt x="41" y="60"/>
                  <a:pt x="43" y="60"/>
                </a:cubicBezTo>
                <a:cubicBezTo>
                  <a:pt x="64" y="60"/>
                  <a:pt x="64" y="60"/>
                  <a:pt x="64" y="60"/>
                </a:cubicBezTo>
                <a:lnTo>
                  <a:pt x="64" y="65"/>
                </a:lnTo>
                <a:close/>
                <a:moveTo>
                  <a:pt x="68" y="57"/>
                </a:moveTo>
                <a:cubicBezTo>
                  <a:pt x="68" y="57"/>
                  <a:pt x="68" y="57"/>
                  <a:pt x="68" y="57"/>
                </a:cubicBezTo>
                <a:cubicBezTo>
                  <a:pt x="67" y="57"/>
                  <a:pt x="67" y="57"/>
                  <a:pt x="67" y="57"/>
                </a:cubicBezTo>
                <a:cubicBezTo>
                  <a:pt x="64" y="57"/>
                  <a:pt x="64" y="57"/>
                  <a:pt x="64" y="57"/>
                </a:cubicBezTo>
                <a:cubicBezTo>
                  <a:pt x="43" y="57"/>
                  <a:pt x="43" y="57"/>
                  <a:pt x="43" y="57"/>
                </a:cubicBezTo>
                <a:cubicBezTo>
                  <a:pt x="42" y="57"/>
                  <a:pt x="42" y="57"/>
                  <a:pt x="42" y="57"/>
                </a:cubicBezTo>
                <a:cubicBezTo>
                  <a:pt x="42" y="39"/>
                  <a:pt x="42" y="39"/>
                  <a:pt x="42" y="39"/>
                </a:cubicBezTo>
                <a:cubicBezTo>
                  <a:pt x="42" y="39"/>
                  <a:pt x="42" y="39"/>
                  <a:pt x="43" y="39"/>
                </a:cubicBezTo>
                <a:cubicBezTo>
                  <a:pt x="64" y="39"/>
                  <a:pt x="64" y="39"/>
                  <a:pt x="64" y="39"/>
                </a:cubicBezTo>
                <a:cubicBezTo>
                  <a:pt x="67" y="39"/>
                  <a:pt x="67" y="39"/>
                  <a:pt x="67" y="39"/>
                </a:cubicBezTo>
                <a:cubicBezTo>
                  <a:pt x="68" y="39"/>
                  <a:pt x="68" y="39"/>
                  <a:pt x="68" y="39"/>
                </a:cubicBezTo>
                <a:cubicBezTo>
                  <a:pt x="68" y="39"/>
                  <a:pt x="68" y="38"/>
                  <a:pt x="68" y="38"/>
                </a:cubicBezTo>
                <a:lnTo>
                  <a:pt x="68" y="57"/>
                </a:lnTo>
                <a:close/>
                <a:moveTo>
                  <a:pt x="68" y="36"/>
                </a:moveTo>
                <a:cubicBezTo>
                  <a:pt x="67" y="36"/>
                  <a:pt x="67" y="36"/>
                  <a:pt x="67" y="36"/>
                </a:cubicBezTo>
                <a:cubicBezTo>
                  <a:pt x="67" y="34"/>
                  <a:pt x="67" y="34"/>
                  <a:pt x="67" y="34"/>
                </a:cubicBezTo>
                <a:cubicBezTo>
                  <a:pt x="67" y="34"/>
                  <a:pt x="67" y="34"/>
                  <a:pt x="68" y="34"/>
                </a:cubicBezTo>
                <a:cubicBezTo>
                  <a:pt x="68" y="34"/>
                  <a:pt x="68" y="35"/>
                  <a:pt x="68" y="35"/>
                </a:cubicBezTo>
                <a:cubicBezTo>
                  <a:pt x="68" y="35"/>
                  <a:pt x="68" y="36"/>
                  <a:pt x="68" y="36"/>
                </a:cubicBezTo>
                <a:close/>
                <a:moveTo>
                  <a:pt x="53" y="41"/>
                </a:moveTo>
                <a:cubicBezTo>
                  <a:pt x="49" y="41"/>
                  <a:pt x="46" y="44"/>
                  <a:pt x="46" y="48"/>
                </a:cubicBezTo>
                <a:cubicBezTo>
                  <a:pt x="46" y="52"/>
                  <a:pt x="49" y="55"/>
                  <a:pt x="53" y="55"/>
                </a:cubicBezTo>
                <a:cubicBezTo>
                  <a:pt x="57" y="55"/>
                  <a:pt x="60" y="52"/>
                  <a:pt x="60" y="48"/>
                </a:cubicBezTo>
                <a:cubicBezTo>
                  <a:pt x="60" y="44"/>
                  <a:pt x="57" y="41"/>
                  <a:pt x="53" y="41"/>
                </a:cubicBezTo>
                <a:close/>
                <a:moveTo>
                  <a:pt x="53" y="52"/>
                </a:moveTo>
                <a:cubicBezTo>
                  <a:pt x="51" y="52"/>
                  <a:pt x="49" y="50"/>
                  <a:pt x="49" y="48"/>
                </a:cubicBezTo>
                <a:cubicBezTo>
                  <a:pt x="49" y="46"/>
                  <a:pt x="51" y="44"/>
                  <a:pt x="53" y="44"/>
                </a:cubicBezTo>
                <a:cubicBezTo>
                  <a:pt x="55" y="44"/>
                  <a:pt x="57" y="46"/>
                  <a:pt x="57" y="48"/>
                </a:cubicBezTo>
                <a:cubicBezTo>
                  <a:pt x="57" y="50"/>
                  <a:pt x="55" y="52"/>
                  <a:pt x="53" y="52"/>
                </a:cubicBezTo>
                <a:close/>
                <a:moveTo>
                  <a:pt x="18" y="66"/>
                </a:moveTo>
                <a:cubicBezTo>
                  <a:pt x="18" y="67"/>
                  <a:pt x="18" y="67"/>
                  <a:pt x="17" y="67"/>
                </a:cubicBezTo>
                <a:cubicBezTo>
                  <a:pt x="12" y="67"/>
                  <a:pt x="12" y="67"/>
                  <a:pt x="12" y="67"/>
                </a:cubicBezTo>
                <a:cubicBezTo>
                  <a:pt x="9" y="67"/>
                  <a:pt x="7" y="65"/>
                  <a:pt x="7" y="62"/>
                </a:cubicBezTo>
                <a:cubicBezTo>
                  <a:pt x="7" y="45"/>
                  <a:pt x="7" y="45"/>
                  <a:pt x="7" y="45"/>
                </a:cubicBezTo>
                <a:cubicBezTo>
                  <a:pt x="7" y="44"/>
                  <a:pt x="7" y="44"/>
                  <a:pt x="8" y="44"/>
                </a:cubicBezTo>
                <a:cubicBezTo>
                  <a:pt x="8" y="44"/>
                  <a:pt x="9" y="44"/>
                  <a:pt x="9" y="45"/>
                </a:cubicBezTo>
                <a:cubicBezTo>
                  <a:pt x="9" y="62"/>
                  <a:pt x="9" y="62"/>
                  <a:pt x="9" y="62"/>
                </a:cubicBezTo>
                <a:cubicBezTo>
                  <a:pt x="9" y="64"/>
                  <a:pt x="10" y="65"/>
                  <a:pt x="12" y="65"/>
                </a:cubicBezTo>
                <a:cubicBezTo>
                  <a:pt x="17" y="65"/>
                  <a:pt x="17" y="65"/>
                  <a:pt x="17" y="65"/>
                </a:cubicBezTo>
                <a:cubicBezTo>
                  <a:pt x="18" y="65"/>
                  <a:pt x="18" y="66"/>
                  <a:pt x="18" y="66"/>
                </a:cubicBezTo>
                <a:close/>
                <a:moveTo>
                  <a:pt x="25" y="66"/>
                </a:moveTo>
                <a:cubicBezTo>
                  <a:pt x="25" y="67"/>
                  <a:pt x="25" y="67"/>
                  <a:pt x="24" y="67"/>
                </a:cubicBezTo>
                <a:cubicBezTo>
                  <a:pt x="22" y="67"/>
                  <a:pt x="22" y="67"/>
                  <a:pt x="22" y="67"/>
                </a:cubicBezTo>
                <a:cubicBezTo>
                  <a:pt x="21" y="67"/>
                  <a:pt x="21" y="67"/>
                  <a:pt x="21" y="66"/>
                </a:cubicBezTo>
                <a:cubicBezTo>
                  <a:pt x="21" y="66"/>
                  <a:pt x="21" y="65"/>
                  <a:pt x="22" y="65"/>
                </a:cubicBezTo>
                <a:cubicBezTo>
                  <a:pt x="24" y="65"/>
                  <a:pt x="24" y="65"/>
                  <a:pt x="24" y="65"/>
                </a:cubicBezTo>
                <a:cubicBezTo>
                  <a:pt x="25" y="65"/>
                  <a:pt x="25" y="66"/>
                  <a:pt x="25" y="6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257"/>
          <p:cNvSpPr>
            <a:spLocks noEditPoints="1"/>
          </p:cNvSpPr>
          <p:nvPr/>
        </p:nvSpPr>
        <p:spPr bwMode="auto">
          <a:xfrm>
            <a:off x="4741886" y="4418882"/>
            <a:ext cx="546453" cy="465494"/>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231"/>
          <p:cNvSpPr>
            <a:spLocks noEditPoints="1"/>
          </p:cNvSpPr>
          <p:nvPr/>
        </p:nvSpPr>
        <p:spPr bwMode="auto">
          <a:xfrm>
            <a:off x="8473491" y="4360928"/>
            <a:ext cx="463704" cy="558902"/>
          </a:xfrm>
          <a:custGeom>
            <a:avLst/>
            <a:gdLst>
              <a:gd name="T0" fmla="*/ 20 w 64"/>
              <a:gd name="T1" fmla="*/ 40 h 74"/>
              <a:gd name="T2" fmla="*/ 20 w 64"/>
              <a:gd name="T3" fmla="*/ 34 h 74"/>
              <a:gd name="T4" fmla="*/ 44 w 64"/>
              <a:gd name="T5" fmla="*/ 17 h 74"/>
              <a:gd name="T6" fmla="*/ 19 w 64"/>
              <a:gd name="T7" fmla="*/ 33 h 74"/>
              <a:gd name="T8" fmla="*/ 48 w 64"/>
              <a:gd name="T9" fmla="*/ 19 h 74"/>
              <a:gd name="T10" fmla="*/ 19 w 64"/>
              <a:gd name="T11" fmla="*/ 25 h 74"/>
              <a:gd name="T12" fmla="*/ 33 w 64"/>
              <a:gd name="T13" fmla="*/ 17 h 74"/>
              <a:gd name="T14" fmla="*/ 16 w 64"/>
              <a:gd name="T15" fmla="*/ 23 h 74"/>
              <a:gd name="T16" fmla="*/ 38 w 64"/>
              <a:gd name="T17" fmla="*/ 72 h 74"/>
              <a:gd name="T18" fmla="*/ 31 w 64"/>
              <a:gd name="T19" fmla="*/ 74 h 74"/>
              <a:gd name="T20" fmla="*/ 23 w 64"/>
              <a:gd name="T21" fmla="*/ 68 h 74"/>
              <a:gd name="T22" fmla="*/ 26 w 64"/>
              <a:gd name="T23" fmla="*/ 55 h 74"/>
              <a:gd name="T24" fmla="*/ 19 w 64"/>
              <a:gd name="T25" fmla="*/ 48 h 74"/>
              <a:gd name="T26" fmla="*/ 44 w 64"/>
              <a:gd name="T27" fmla="*/ 33 h 74"/>
              <a:gd name="T28" fmla="*/ 28 w 64"/>
              <a:gd name="T29" fmla="*/ 45 h 74"/>
              <a:gd name="T30" fmla="*/ 33 w 64"/>
              <a:gd name="T31" fmla="*/ 55 h 74"/>
              <a:gd name="T32" fmla="*/ 44 w 64"/>
              <a:gd name="T33" fmla="*/ 43 h 74"/>
              <a:gd name="T34" fmla="*/ 38 w 64"/>
              <a:gd name="T35" fmla="*/ 55 h 74"/>
              <a:gd name="T36" fmla="*/ 38 w 64"/>
              <a:gd name="T37" fmla="*/ 57 h 74"/>
              <a:gd name="T38" fmla="*/ 37 w 64"/>
              <a:gd name="T39" fmla="*/ 57 h 74"/>
              <a:gd name="T40" fmla="*/ 31 w 64"/>
              <a:gd name="T41" fmla="*/ 57 h 74"/>
              <a:gd name="T42" fmla="*/ 25 w 64"/>
              <a:gd name="T43" fmla="*/ 59 h 74"/>
              <a:gd name="T44" fmla="*/ 28 w 64"/>
              <a:gd name="T45" fmla="*/ 70 h 74"/>
              <a:gd name="T46" fmla="*/ 40 w 64"/>
              <a:gd name="T47" fmla="*/ 68 h 74"/>
              <a:gd name="T48" fmla="*/ 46 w 64"/>
              <a:gd name="T49" fmla="*/ 5 h 74"/>
              <a:gd name="T50" fmla="*/ 44 w 64"/>
              <a:gd name="T51" fmla="*/ 13 h 74"/>
              <a:gd name="T52" fmla="*/ 48 w 64"/>
              <a:gd name="T53" fmla="*/ 4 h 74"/>
              <a:gd name="T54" fmla="*/ 16 w 64"/>
              <a:gd name="T55" fmla="*/ 58 h 74"/>
              <a:gd name="T56" fmla="*/ 18 w 64"/>
              <a:gd name="T57" fmla="*/ 59 h 74"/>
              <a:gd name="T58" fmla="*/ 53 w 64"/>
              <a:gd name="T59" fmla="*/ 21 h 74"/>
              <a:gd name="T60" fmla="*/ 60 w 64"/>
              <a:gd name="T61" fmla="*/ 16 h 74"/>
              <a:gd name="T62" fmla="*/ 52 w 64"/>
              <a:gd name="T63" fmla="*/ 21 h 74"/>
              <a:gd name="T64" fmla="*/ 5 w 64"/>
              <a:gd name="T65" fmla="*/ 46 h 74"/>
              <a:gd name="T66" fmla="*/ 7 w 64"/>
              <a:gd name="T67" fmla="*/ 48 h 74"/>
              <a:gd name="T68" fmla="*/ 11 w 64"/>
              <a:gd name="T69" fmla="*/ 43 h 74"/>
              <a:gd name="T70" fmla="*/ 55 w 64"/>
              <a:gd name="T71" fmla="*/ 32 h 74"/>
              <a:gd name="T72" fmla="*/ 64 w 64"/>
              <a:gd name="T73" fmla="*/ 32 h 74"/>
              <a:gd name="T74" fmla="*/ 8 w 64"/>
              <a:gd name="T75" fmla="*/ 30 h 74"/>
              <a:gd name="T76" fmla="*/ 2 w 64"/>
              <a:gd name="T77" fmla="*/ 33 h 74"/>
              <a:gd name="T78" fmla="*/ 59 w 64"/>
              <a:gd name="T79" fmla="*/ 46 h 74"/>
              <a:gd name="T80" fmla="*/ 52 w 64"/>
              <a:gd name="T81" fmla="*/ 45 h 74"/>
              <a:gd name="T82" fmla="*/ 60 w 64"/>
              <a:gd name="T83" fmla="*/ 48 h 74"/>
              <a:gd name="T84" fmla="*/ 7 w 64"/>
              <a:gd name="T85" fmla="*/ 15 h 74"/>
              <a:gd name="T86" fmla="*/ 11 w 64"/>
              <a:gd name="T87" fmla="*/ 21 h 74"/>
              <a:gd name="T88" fmla="*/ 12 w 64"/>
              <a:gd name="T89" fmla="*/ 19 h 74"/>
              <a:gd name="T90" fmla="*/ 43 w 64"/>
              <a:gd name="T91" fmla="*/ 53 h 74"/>
              <a:gd name="T92" fmla="*/ 48 w 64"/>
              <a:gd name="T93" fmla="*/ 60 h 74"/>
              <a:gd name="T94" fmla="*/ 19 w 64"/>
              <a:gd name="T95" fmla="*/ 12 h 74"/>
              <a:gd name="T96" fmla="*/ 22 w 64"/>
              <a:gd name="T97" fmla="*/ 10 h 74"/>
              <a:gd name="T98" fmla="*/ 16 w 64"/>
              <a:gd name="T99" fmla="*/ 6 h 74"/>
              <a:gd name="T100" fmla="*/ 34 w 64"/>
              <a:gd name="T101" fmla="*/ 8 h 74"/>
              <a:gd name="T102" fmla="*/ 31 w 64"/>
              <a:gd name="T103"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74">
                <a:moveTo>
                  <a:pt x="48" y="27"/>
                </a:moveTo>
                <a:cubicBezTo>
                  <a:pt x="48" y="29"/>
                  <a:pt x="47" y="31"/>
                  <a:pt x="45" y="31"/>
                </a:cubicBezTo>
                <a:cubicBezTo>
                  <a:pt x="20" y="40"/>
                  <a:pt x="20" y="40"/>
                  <a:pt x="20" y="40"/>
                </a:cubicBezTo>
                <a:cubicBezTo>
                  <a:pt x="20" y="40"/>
                  <a:pt x="19" y="41"/>
                  <a:pt x="19" y="41"/>
                </a:cubicBezTo>
                <a:cubicBezTo>
                  <a:pt x="17" y="41"/>
                  <a:pt x="16" y="40"/>
                  <a:pt x="16" y="38"/>
                </a:cubicBezTo>
                <a:cubicBezTo>
                  <a:pt x="16" y="37"/>
                  <a:pt x="18" y="35"/>
                  <a:pt x="20" y="34"/>
                </a:cubicBezTo>
                <a:cubicBezTo>
                  <a:pt x="44" y="25"/>
                  <a:pt x="44" y="25"/>
                  <a:pt x="44" y="25"/>
                </a:cubicBezTo>
                <a:cubicBezTo>
                  <a:pt x="46" y="24"/>
                  <a:pt x="48" y="25"/>
                  <a:pt x="48" y="27"/>
                </a:cubicBezTo>
                <a:close/>
                <a:moveTo>
                  <a:pt x="44" y="17"/>
                </a:moveTo>
                <a:cubicBezTo>
                  <a:pt x="20" y="26"/>
                  <a:pt x="20" y="26"/>
                  <a:pt x="20" y="26"/>
                </a:cubicBezTo>
                <a:cubicBezTo>
                  <a:pt x="18" y="27"/>
                  <a:pt x="16" y="29"/>
                  <a:pt x="16" y="31"/>
                </a:cubicBezTo>
                <a:cubicBezTo>
                  <a:pt x="16" y="32"/>
                  <a:pt x="17" y="33"/>
                  <a:pt x="19" y="33"/>
                </a:cubicBezTo>
                <a:cubicBezTo>
                  <a:pt x="19" y="33"/>
                  <a:pt x="20" y="33"/>
                  <a:pt x="20" y="33"/>
                </a:cubicBezTo>
                <a:cubicBezTo>
                  <a:pt x="45" y="24"/>
                  <a:pt x="45" y="24"/>
                  <a:pt x="45" y="24"/>
                </a:cubicBezTo>
                <a:cubicBezTo>
                  <a:pt x="47" y="23"/>
                  <a:pt x="48" y="21"/>
                  <a:pt x="48" y="19"/>
                </a:cubicBezTo>
                <a:cubicBezTo>
                  <a:pt x="48" y="18"/>
                  <a:pt x="46" y="17"/>
                  <a:pt x="44" y="17"/>
                </a:cubicBezTo>
                <a:close/>
                <a:moveTo>
                  <a:pt x="16" y="23"/>
                </a:moveTo>
                <a:cubicBezTo>
                  <a:pt x="16" y="24"/>
                  <a:pt x="17" y="25"/>
                  <a:pt x="19" y="25"/>
                </a:cubicBezTo>
                <a:cubicBezTo>
                  <a:pt x="19" y="25"/>
                  <a:pt x="20" y="25"/>
                  <a:pt x="20" y="25"/>
                </a:cubicBezTo>
                <a:cubicBezTo>
                  <a:pt x="30" y="21"/>
                  <a:pt x="30" y="21"/>
                  <a:pt x="30" y="21"/>
                </a:cubicBezTo>
                <a:cubicBezTo>
                  <a:pt x="32" y="21"/>
                  <a:pt x="33" y="19"/>
                  <a:pt x="33" y="17"/>
                </a:cubicBezTo>
                <a:cubicBezTo>
                  <a:pt x="33" y="15"/>
                  <a:pt x="31" y="14"/>
                  <a:pt x="29" y="15"/>
                </a:cubicBezTo>
                <a:cubicBezTo>
                  <a:pt x="20" y="19"/>
                  <a:pt x="20" y="19"/>
                  <a:pt x="20" y="19"/>
                </a:cubicBezTo>
                <a:cubicBezTo>
                  <a:pt x="18" y="19"/>
                  <a:pt x="16" y="21"/>
                  <a:pt x="16" y="23"/>
                </a:cubicBezTo>
                <a:close/>
                <a:moveTo>
                  <a:pt x="42" y="59"/>
                </a:moveTo>
                <a:cubicBezTo>
                  <a:pt x="42" y="68"/>
                  <a:pt x="42" y="68"/>
                  <a:pt x="42" y="68"/>
                </a:cubicBezTo>
                <a:cubicBezTo>
                  <a:pt x="42" y="70"/>
                  <a:pt x="40" y="72"/>
                  <a:pt x="38" y="72"/>
                </a:cubicBezTo>
                <a:cubicBezTo>
                  <a:pt x="37" y="72"/>
                  <a:pt x="37" y="72"/>
                  <a:pt x="37" y="72"/>
                </a:cubicBezTo>
                <a:cubicBezTo>
                  <a:pt x="36" y="73"/>
                  <a:pt x="35" y="74"/>
                  <a:pt x="34" y="74"/>
                </a:cubicBezTo>
                <a:cubicBezTo>
                  <a:pt x="31" y="74"/>
                  <a:pt x="31" y="74"/>
                  <a:pt x="31" y="74"/>
                </a:cubicBezTo>
                <a:cubicBezTo>
                  <a:pt x="29" y="74"/>
                  <a:pt x="28" y="73"/>
                  <a:pt x="27" y="72"/>
                </a:cubicBezTo>
                <a:cubicBezTo>
                  <a:pt x="27" y="72"/>
                  <a:pt x="27" y="72"/>
                  <a:pt x="27" y="72"/>
                </a:cubicBezTo>
                <a:cubicBezTo>
                  <a:pt x="25" y="72"/>
                  <a:pt x="23" y="70"/>
                  <a:pt x="23" y="68"/>
                </a:cubicBezTo>
                <a:cubicBezTo>
                  <a:pt x="23" y="59"/>
                  <a:pt x="23" y="59"/>
                  <a:pt x="23" y="59"/>
                </a:cubicBezTo>
                <a:cubicBezTo>
                  <a:pt x="23" y="57"/>
                  <a:pt x="24" y="56"/>
                  <a:pt x="26" y="55"/>
                </a:cubicBezTo>
                <a:cubicBezTo>
                  <a:pt x="26" y="55"/>
                  <a:pt x="26" y="55"/>
                  <a:pt x="26" y="55"/>
                </a:cubicBezTo>
                <a:cubicBezTo>
                  <a:pt x="26" y="51"/>
                  <a:pt x="23" y="49"/>
                  <a:pt x="22" y="47"/>
                </a:cubicBezTo>
                <a:cubicBezTo>
                  <a:pt x="20" y="48"/>
                  <a:pt x="20" y="48"/>
                  <a:pt x="20" y="48"/>
                </a:cubicBezTo>
                <a:cubicBezTo>
                  <a:pt x="20" y="48"/>
                  <a:pt x="19" y="48"/>
                  <a:pt x="19" y="48"/>
                </a:cubicBezTo>
                <a:cubicBezTo>
                  <a:pt x="17" y="48"/>
                  <a:pt x="16" y="47"/>
                  <a:pt x="16" y="46"/>
                </a:cubicBezTo>
                <a:cubicBezTo>
                  <a:pt x="16" y="44"/>
                  <a:pt x="18" y="43"/>
                  <a:pt x="20" y="42"/>
                </a:cubicBezTo>
                <a:cubicBezTo>
                  <a:pt x="44" y="33"/>
                  <a:pt x="44" y="33"/>
                  <a:pt x="44" y="33"/>
                </a:cubicBezTo>
                <a:cubicBezTo>
                  <a:pt x="46" y="32"/>
                  <a:pt x="48" y="33"/>
                  <a:pt x="48" y="35"/>
                </a:cubicBezTo>
                <a:cubicBezTo>
                  <a:pt x="48" y="36"/>
                  <a:pt x="47" y="38"/>
                  <a:pt x="45" y="39"/>
                </a:cubicBezTo>
                <a:cubicBezTo>
                  <a:pt x="28" y="45"/>
                  <a:pt x="28" y="45"/>
                  <a:pt x="28" y="45"/>
                </a:cubicBezTo>
                <a:cubicBezTo>
                  <a:pt x="30" y="47"/>
                  <a:pt x="32" y="51"/>
                  <a:pt x="32" y="55"/>
                </a:cubicBezTo>
                <a:cubicBezTo>
                  <a:pt x="32" y="55"/>
                  <a:pt x="32" y="55"/>
                  <a:pt x="32" y="55"/>
                </a:cubicBezTo>
                <a:cubicBezTo>
                  <a:pt x="33" y="55"/>
                  <a:pt x="33" y="55"/>
                  <a:pt x="33" y="55"/>
                </a:cubicBezTo>
                <a:cubicBezTo>
                  <a:pt x="33" y="55"/>
                  <a:pt x="33" y="55"/>
                  <a:pt x="33" y="55"/>
                </a:cubicBezTo>
                <a:cubicBezTo>
                  <a:pt x="33" y="47"/>
                  <a:pt x="40" y="42"/>
                  <a:pt x="41" y="42"/>
                </a:cubicBezTo>
                <a:cubicBezTo>
                  <a:pt x="42" y="41"/>
                  <a:pt x="44" y="42"/>
                  <a:pt x="44" y="43"/>
                </a:cubicBezTo>
                <a:cubicBezTo>
                  <a:pt x="45" y="44"/>
                  <a:pt x="45" y="46"/>
                  <a:pt x="43" y="47"/>
                </a:cubicBezTo>
                <a:cubicBezTo>
                  <a:pt x="43" y="47"/>
                  <a:pt x="38" y="50"/>
                  <a:pt x="38" y="55"/>
                </a:cubicBezTo>
                <a:cubicBezTo>
                  <a:pt x="38" y="55"/>
                  <a:pt x="38" y="55"/>
                  <a:pt x="38" y="55"/>
                </a:cubicBezTo>
                <a:cubicBezTo>
                  <a:pt x="40" y="56"/>
                  <a:pt x="42" y="57"/>
                  <a:pt x="42" y="59"/>
                </a:cubicBezTo>
                <a:close/>
                <a:moveTo>
                  <a:pt x="40" y="59"/>
                </a:moveTo>
                <a:cubicBezTo>
                  <a:pt x="40" y="58"/>
                  <a:pt x="39" y="57"/>
                  <a:pt x="38" y="57"/>
                </a:cubicBezTo>
                <a:cubicBezTo>
                  <a:pt x="38" y="57"/>
                  <a:pt x="38" y="57"/>
                  <a:pt x="38" y="57"/>
                </a:cubicBezTo>
                <a:cubicBezTo>
                  <a:pt x="37" y="57"/>
                  <a:pt x="37" y="57"/>
                  <a:pt x="37" y="57"/>
                </a:cubicBezTo>
                <a:cubicBezTo>
                  <a:pt x="37" y="57"/>
                  <a:pt x="37" y="57"/>
                  <a:pt x="37" y="57"/>
                </a:cubicBezTo>
                <a:cubicBezTo>
                  <a:pt x="37" y="57"/>
                  <a:pt x="37" y="57"/>
                  <a:pt x="37" y="57"/>
                </a:cubicBezTo>
                <a:cubicBezTo>
                  <a:pt x="34" y="57"/>
                  <a:pt x="34" y="57"/>
                  <a:pt x="34" y="57"/>
                </a:cubicBezTo>
                <a:cubicBezTo>
                  <a:pt x="31" y="57"/>
                  <a:pt x="31" y="57"/>
                  <a:pt x="31" y="57"/>
                </a:cubicBezTo>
                <a:cubicBezTo>
                  <a:pt x="27" y="57"/>
                  <a:pt x="27" y="57"/>
                  <a:pt x="27" y="57"/>
                </a:cubicBezTo>
                <a:cubicBezTo>
                  <a:pt x="27" y="57"/>
                  <a:pt x="27" y="57"/>
                  <a:pt x="27" y="57"/>
                </a:cubicBezTo>
                <a:cubicBezTo>
                  <a:pt x="26" y="57"/>
                  <a:pt x="25" y="58"/>
                  <a:pt x="25" y="59"/>
                </a:cubicBezTo>
                <a:cubicBezTo>
                  <a:pt x="25" y="68"/>
                  <a:pt x="25" y="68"/>
                  <a:pt x="25" y="68"/>
                </a:cubicBezTo>
                <a:cubicBezTo>
                  <a:pt x="25" y="69"/>
                  <a:pt x="26" y="70"/>
                  <a:pt x="27" y="70"/>
                </a:cubicBezTo>
                <a:cubicBezTo>
                  <a:pt x="28" y="70"/>
                  <a:pt x="28" y="70"/>
                  <a:pt x="28" y="70"/>
                </a:cubicBezTo>
                <a:cubicBezTo>
                  <a:pt x="37" y="70"/>
                  <a:pt x="37" y="70"/>
                  <a:pt x="37" y="70"/>
                </a:cubicBezTo>
                <a:cubicBezTo>
                  <a:pt x="38" y="70"/>
                  <a:pt x="38" y="70"/>
                  <a:pt x="38" y="70"/>
                </a:cubicBezTo>
                <a:cubicBezTo>
                  <a:pt x="39" y="70"/>
                  <a:pt x="40" y="69"/>
                  <a:pt x="40" y="68"/>
                </a:cubicBezTo>
                <a:lnTo>
                  <a:pt x="40" y="59"/>
                </a:lnTo>
                <a:close/>
                <a:moveTo>
                  <a:pt x="48" y="4"/>
                </a:moveTo>
                <a:cubicBezTo>
                  <a:pt x="48" y="4"/>
                  <a:pt x="47" y="4"/>
                  <a:pt x="46" y="5"/>
                </a:cubicBezTo>
                <a:cubicBezTo>
                  <a:pt x="43" y="10"/>
                  <a:pt x="43" y="10"/>
                  <a:pt x="43" y="10"/>
                </a:cubicBezTo>
                <a:cubicBezTo>
                  <a:pt x="43" y="11"/>
                  <a:pt x="43" y="12"/>
                  <a:pt x="44" y="12"/>
                </a:cubicBezTo>
                <a:cubicBezTo>
                  <a:pt x="44" y="12"/>
                  <a:pt x="44" y="13"/>
                  <a:pt x="44" y="13"/>
                </a:cubicBezTo>
                <a:cubicBezTo>
                  <a:pt x="45" y="13"/>
                  <a:pt x="45" y="12"/>
                  <a:pt x="46" y="12"/>
                </a:cubicBezTo>
                <a:cubicBezTo>
                  <a:pt x="49" y="6"/>
                  <a:pt x="49" y="6"/>
                  <a:pt x="49" y="6"/>
                </a:cubicBezTo>
                <a:cubicBezTo>
                  <a:pt x="49" y="5"/>
                  <a:pt x="49" y="5"/>
                  <a:pt x="48" y="4"/>
                </a:cubicBezTo>
                <a:close/>
                <a:moveTo>
                  <a:pt x="21" y="51"/>
                </a:moveTo>
                <a:cubicBezTo>
                  <a:pt x="20" y="51"/>
                  <a:pt x="19" y="51"/>
                  <a:pt x="19" y="52"/>
                </a:cubicBezTo>
                <a:cubicBezTo>
                  <a:pt x="16" y="58"/>
                  <a:pt x="16" y="58"/>
                  <a:pt x="16" y="58"/>
                </a:cubicBezTo>
                <a:cubicBezTo>
                  <a:pt x="15" y="58"/>
                  <a:pt x="16" y="59"/>
                  <a:pt x="16" y="60"/>
                </a:cubicBezTo>
                <a:cubicBezTo>
                  <a:pt x="17" y="60"/>
                  <a:pt x="17" y="60"/>
                  <a:pt x="17" y="60"/>
                </a:cubicBezTo>
                <a:cubicBezTo>
                  <a:pt x="18" y="60"/>
                  <a:pt x="18" y="60"/>
                  <a:pt x="18" y="59"/>
                </a:cubicBezTo>
                <a:cubicBezTo>
                  <a:pt x="22" y="53"/>
                  <a:pt x="22" y="53"/>
                  <a:pt x="22" y="53"/>
                </a:cubicBezTo>
                <a:cubicBezTo>
                  <a:pt x="22" y="53"/>
                  <a:pt x="22" y="52"/>
                  <a:pt x="21" y="51"/>
                </a:cubicBezTo>
                <a:close/>
                <a:moveTo>
                  <a:pt x="53" y="21"/>
                </a:moveTo>
                <a:cubicBezTo>
                  <a:pt x="53" y="21"/>
                  <a:pt x="54" y="21"/>
                  <a:pt x="54" y="21"/>
                </a:cubicBezTo>
                <a:cubicBezTo>
                  <a:pt x="59" y="18"/>
                  <a:pt x="59" y="18"/>
                  <a:pt x="59" y="18"/>
                </a:cubicBezTo>
                <a:cubicBezTo>
                  <a:pt x="60" y="18"/>
                  <a:pt x="60" y="17"/>
                  <a:pt x="60" y="16"/>
                </a:cubicBezTo>
                <a:cubicBezTo>
                  <a:pt x="60" y="15"/>
                  <a:pt x="59" y="15"/>
                  <a:pt x="58" y="15"/>
                </a:cubicBezTo>
                <a:cubicBezTo>
                  <a:pt x="52" y="19"/>
                  <a:pt x="52" y="19"/>
                  <a:pt x="52" y="19"/>
                </a:cubicBezTo>
                <a:cubicBezTo>
                  <a:pt x="52" y="19"/>
                  <a:pt x="51" y="20"/>
                  <a:pt x="52" y="21"/>
                </a:cubicBezTo>
                <a:cubicBezTo>
                  <a:pt x="52" y="21"/>
                  <a:pt x="53" y="21"/>
                  <a:pt x="53" y="21"/>
                </a:cubicBezTo>
                <a:close/>
                <a:moveTo>
                  <a:pt x="11" y="43"/>
                </a:moveTo>
                <a:cubicBezTo>
                  <a:pt x="5" y="46"/>
                  <a:pt x="5" y="46"/>
                  <a:pt x="5" y="46"/>
                </a:cubicBezTo>
                <a:cubicBezTo>
                  <a:pt x="4" y="46"/>
                  <a:pt x="4" y="47"/>
                  <a:pt x="5" y="48"/>
                </a:cubicBezTo>
                <a:cubicBezTo>
                  <a:pt x="5" y="48"/>
                  <a:pt x="5" y="49"/>
                  <a:pt x="6" y="49"/>
                </a:cubicBezTo>
                <a:cubicBezTo>
                  <a:pt x="6" y="49"/>
                  <a:pt x="6" y="49"/>
                  <a:pt x="7" y="48"/>
                </a:cubicBezTo>
                <a:cubicBezTo>
                  <a:pt x="12" y="45"/>
                  <a:pt x="12" y="45"/>
                  <a:pt x="12" y="45"/>
                </a:cubicBezTo>
                <a:cubicBezTo>
                  <a:pt x="13" y="45"/>
                  <a:pt x="13" y="44"/>
                  <a:pt x="13" y="43"/>
                </a:cubicBezTo>
                <a:cubicBezTo>
                  <a:pt x="12" y="42"/>
                  <a:pt x="11" y="42"/>
                  <a:pt x="11" y="43"/>
                </a:cubicBezTo>
                <a:close/>
                <a:moveTo>
                  <a:pt x="63" y="30"/>
                </a:moveTo>
                <a:cubicBezTo>
                  <a:pt x="56" y="30"/>
                  <a:pt x="56" y="30"/>
                  <a:pt x="56" y="30"/>
                </a:cubicBezTo>
                <a:cubicBezTo>
                  <a:pt x="56" y="30"/>
                  <a:pt x="55" y="31"/>
                  <a:pt x="55" y="32"/>
                </a:cubicBezTo>
                <a:cubicBezTo>
                  <a:pt x="55" y="33"/>
                  <a:pt x="56" y="33"/>
                  <a:pt x="56" y="33"/>
                </a:cubicBezTo>
                <a:cubicBezTo>
                  <a:pt x="63" y="33"/>
                  <a:pt x="63" y="33"/>
                  <a:pt x="63" y="33"/>
                </a:cubicBezTo>
                <a:cubicBezTo>
                  <a:pt x="64" y="33"/>
                  <a:pt x="64" y="33"/>
                  <a:pt x="64" y="32"/>
                </a:cubicBezTo>
                <a:cubicBezTo>
                  <a:pt x="64" y="31"/>
                  <a:pt x="64" y="30"/>
                  <a:pt x="63" y="30"/>
                </a:cubicBezTo>
                <a:close/>
                <a:moveTo>
                  <a:pt x="10" y="32"/>
                </a:moveTo>
                <a:cubicBezTo>
                  <a:pt x="10" y="31"/>
                  <a:pt x="9" y="30"/>
                  <a:pt x="8" y="30"/>
                </a:cubicBezTo>
                <a:cubicBezTo>
                  <a:pt x="2" y="30"/>
                  <a:pt x="2" y="30"/>
                  <a:pt x="2" y="30"/>
                </a:cubicBezTo>
                <a:cubicBezTo>
                  <a:pt x="1" y="30"/>
                  <a:pt x="0" y="31"/>
                  <a:pt x="0" y="32"/>
                </a:cubicBezTo>
                <a:cubicBezTo>
                  <a:pt x="0" y="33"/>
                  <a:pt x="1" y="33"/>
                  <a:pt x="2" y="33"/>
                </a:cubicBezTo>
                <a:cubicBezTo>
                  <a:pt x="8" y="33"/>
                  <a:pt x="8" y="33"/>
                  <a:pt x="8" y="33"/>
                </a:cubicBezTo>
                <a:cubicBezTo>
                  <a:pt x="9" y="33"/>
                  <a:pt x="10" y="33"/>
                  <a:pt x="10" y="32"/>
                </a:cubicBezTo>
                <a:close/>
                <a:moveTo>
                  <a:pt x="59" y="46"/>
                </a:moveTo>
                <a:cubicBezTo>
                  <a:pt x="54" y="43"/>
                  <a:pt x="54" y="43"/>
                  <a:pt x="54" y="43"/>
                </a:cubicBezTo>
                <a:cubicBezTo>
                  <a:pt x="53" y="42"/>
                  <a:pt x="52" y="42"/>
                  <a:pt x="52" y="43"/>
                </a:cubicBezTo>
                <a:cubicBezTo>
                  <a:pt x="51" y="44"/>
                  <a:pt x="52" y="45"/>
                  <a:pt x="52" y="45"/>
                </a:cubicBezTo>
                <a:cubicBezTo>
                  <a:pt x="58" y="48"/>
                  <a:pt x="58" y="48"/>
                  <a:pt x="58" y="48"/>
                </a:cubicBezTo>
                <a:cubicBezTo>
                  <a:pt x="58" y="49"/>
                  <a:pt x="58" y="49"/>
                  <a:pt x="59" y="49"/>
                </a:cubicBezTo>
                <a:cubicBezTo>
                  <a:pt x="59" y="49"/>
                  <a:pt x="60" y="48"/>
                  <a:pt x="60" y="48"/>
                </a:cubicBezTo>
                <a:cubicBezTo>
                  <a:pt x="60" y="47"/>
                  <a:pt x="60" y="46"/>
                  <a:pt x="59" y="46"/>
                </a:cubicBezTo>
                <a:close/>
                <a:moveTo>
                  <a:pt x="12" y="19"/>
                </a:moveTo>
                <a:cubicBezTo>
                  <a:pt x="7" y="15"/>
                  <a:pt x="7" y="15"/>
                  <a:pt x="7" y="15"/>
                </a:cubicBezTo>
                <a:cubicBezTo>
                  <a:pt x="6" y="15"/>
                  <a:pt x="5" y="15"/>
                  <a:pt x="5" y="16"/>
                </a:cubicBezTo>
                <a:cubicBezTo>
                  <a:pt x="4" y="17"/>
                  <a:pt x="4" y="18"/>
                  <a:pt x="5" y="18"/>
                </a:cubicBezTo>
                <a:cubicBezTo>
                  <a:pt x="11" y="21"/>
                  <a:pt x="11" y="21"/>
                  <a:pt x="11" y="21"/>
                </a:cubicBezTo>
                <a:cubicBezTo>
                  <a:pt x="11" y="21"/>
                  <a:pt x="11" y="21"/>
                  <a:pt x="11" y="21"/>
                </a:cubicBezTo>
                <a:cubicBezTo>
                  <a:pt x="12" y="21"/>
                  <a:pt x="12" y="21"/>
                  <a:pt x="13" y="21"/>
                </a:cubicBezTo>
                <a:cubicBezTo>
                  <a:pt x="13" y="20"/>
                  <a:pt x="13" y="19"/>
                  <a:pt x="12" y="19"/>
                </a:cubicBezTo>
                <a:close/>
                <a:moveTo>
                  <a:pt x="46" y="52"/>
                </a:moveTo>
                <a:cubicBezTo>
                  <a:pt x="45" y="51"/>
                  <a:pt x="44" y="51"/>
                  <a:pt x="44" y="51"/>
                </a:cubicBezTo>
                <a:cubicBezTo>
                  <a:pt x="43" y="52"/>
                  <a:pt x="43" y="53"/>
                  <a:pt x="43" y="53"/>
                </a:cubicBezTo>
                <a:cubicBezTo>
                  <a:pt x="46" y="59"/>
                  <a:pt x="46" y="59"/>
                  <a:pt x="46" y="59"/>
                </a:cubicBezTo>
                <a:cubicBezTo>
                  <a:pt x="47" y="60"/>
                  <a:pt x="47" y="60"/>
                  <a:pt x="48" y="60"/>
                </a:cubicBezTo>
                <a:cubicBezTo>
                  <a:pt x="48" y="60"/>
                  <a:pt x="48" y="60"/>
                  <a:pt x="48" y="60"/>
                </a:cubicBezTo>
                <a:cubicBezTo>
                  <a:pt x="49" y="59"/>
                  <a:pt x="49" y="58"/>
                  <a:pt x="49" y="58"/>
                </a:cubicBezTo>
                <a:lnTo>
                  <a:pt x="46" y="52"/>
                </a:lnTo>
                <a:close/>
                <a:moveTo>
                  <a:pt x="19" y="12"/>
                </a:moveTo>
                <a:cubicBezTo>
                  <a:pt x="19" y="12"/>
                  <a:pt x="20" y="13"/>
                  <a:pt x="20" y="13"/>
                </a:cubicBezTo>
                <a:cubicBezTo>
                  <a:pt x="21" y="13"/>
                  <a:pt x="21" y="12"/>
                  <a:pt x="21" y="12"/>
                </a:cubicBezTo>
                <a:cubicBezTo>
                  <a:pt x="22" y="12"/>
                  <a:pt x="22" y="11"/>
                  <a:pt x="22" y="10"/>
                </a:cubicBezTo>
                <a:cubicBezTo>
                  <a:pt x="18" y="5"/>
                  <a:pt x="18" y="5"/>
                  <a:pt x="18" y="5"/>
                </a:cubicBezTo>
                <a:cubicBezTo>
                  <a:pt x="18" y="4"/>
                  <a:pt x="17" y="4"/>
                  <a:pt x="16" y="4"/>
                </a:cubicBezTo>
                <a:cubicBezTo>
                  <a:pt x="16" y="5"/>
                  <a:pt x="15" y="5"/>
                  <a:pt x="16" y="6"/>
                </a:cubicBezTo>
                <a:lnTo>
                  <a:pt x="19" y="12"/>
                </a:lnTo>
                <a:close/>
                <a:moveTo>
                  <a:pt x="32" y="9"/>
                </a:moveTo>
                <a:cubicBezTo>
                  <a:pt x="33" y="9"/>
                  <a:pt x="34" y="9"/>
                  <a:pt x="34" y="8"/>
                </a:cubicBezTo>
                <a:cubicBezTo>
                  <a:pt x="34" y="1"/>
                  <a:pt x="34" y="1"/>
                  <a:pt x="34" y="1"/>
                </a:cubicBezTo>
                <a:cubicBezTo>
                  <a:pt x="34" y="1"/>
                  <a:pt x="33" y="0"/>
                  <a:pt x="32" y="0"/>
                </a:cubicBezTo>
                <a:cubicBezTo>
                  <a:pt x="31" y="0"/>
                  <a:pt x="31" y="1"/>
                  <a:pt x="31" y="1"/>
                </a:cubicBezTo>
                <a:cubicBezTo>
                  <a:pt x="31" y="8"/>
                  <a:pt x="31" y="8"/>
                  <a:pt x="31" y="8"/>
                </a:cubicBezTo>
                <a:cubicBezTo>
                  <a:pt x="31" y="9"/>
                  <a:pt x="31" y="9"/>
                  <a:pt x="32" y="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TextBox 57"/>
          <p:cNvSpPr txBox="1"/>
          <p:nvPr/>
        </p:nvSpPr>
        <p:spPr>
          <a:xfrm>
            <a:off x="5360891" y="2437321"/>
            <a:ext cx="1331326" cy="307777"/>
          </a:xfrm>
          <a:prstGeom prst="rect">
            <a:avLst/>
          </a:prstGeom>
          <a:noFill/>
        </p:spPr>
        <p:txBody>
          <a:bodyPr wrap="none" rtlCol="0">
            <a:spAutoFit/>
          </a:bodyPr>
          <a:lstStyle/>
          <a:p>
            <a:r>
              <a:rPr lang="en-ID" sz="1400" dirty="0" err="1">
                <a:solidFill>
                  <a:schemeClr val="tx1">
                    <a:lumMod val="65000"/>
                    <a:lumOff val="35000"/>
                  </a:schemeClr>
                </a:solidFill>
                <a:latin typeface="+mj-lt"/>
              </a:rPr>
              <a:t>Awward</a:t>
            </a:r>
            <a:r>
              <a:rPr lang="en-ID" sz="1400" dirty="0">
                <a:solidFill>
                  <a:schemeClr val="tx1">
                    <a:lumMod val="65000"/>
                    <a:lumOff val="35000"/>
                  </a:schemeClr>
                </a:solidFill>
                <a:latin typeface="+mj-lt"/>
              </a:rPr>
              <a:t> Design</a:t>
            </a:r>
          </a:p>
        </p:txBody>
      </p:sp>
      <p:sp>
        <p:nvSpPr>
          <p:cNvPr id="59" name="TextBox 58"/>
          <p:cNvSpPr txBox="1"/>
          <p:nvPr/>
        </p:nvSpPr>
        <p:spPr>
          <a:xfrm>
            <a:off x="9048328" y="2437321"/>
            <a:ext cx="1202893" cy="307777"/>
          </a:xfrm>
          <a:prstGeom prst="rect">
            <a:avLst/>
          </a:prstGeom>
          <a:noFill/>
        </p:spPr>
        <p:txBody>
          <a:bodyPr wrap="none" rtlCol="0">
            <a:spAutoFit/>
          </a:bodyPr>
          <a:lstStyle/>
          <a:p>
            <a:r>
              <a:rPr lang="en-ID" sz="1400" dirty="0">
                <a:solidFill>
                  <a:schemeClr val="tx1">
                    <a:lumMod val="65000"/>
                    <a:lumOff val="35000"/>
                  </a:schemeClr>
                </a:solidFill>
                <a:latin typeface="+mj-lt"/>
              </a:rPr>
              <a:t>Fully Editable</a:t>
            </a:r>
          </a:p>
        </p:txBody>
      </p:sp>
      <p:sp>
        <p:nvSpPr>
          <p:cNvPr id="60" name="TextBox 59"/>
          <p:cNvSpPr txBox="1"/>
          <p:nvPr/>
        </p:nvSpPr>
        <p:spPr>
          <a:xfrm>
            <a:off x="5360891" y="4085654"/>
            <a:ext cx="1485856" cy="307777"/>
          </a:xfrm>
          <a:prstGeom prst="rect">
            <a:avLst/>
          </a:prstGeom>
          <a:noFill/>
        </p:spPr>
        <p:txBody>
          <a:bodyPr wrap="none" rtlCol="0">
            <a:spAutoFit/>
          </a:bodyPr>
          <a:lstStyle/>
          <a:p>
            <a:r>
              <a:rPr lang="en-ID" sz="1400" dirty="0">
                <a:solidFill>
                  <a:schemeClr val="tx1">
                    <a:lumMod val="65000"/>
                    <a:lumOff val="35000"/>
                  </a:schemeClr>
                </a:solidFill>
                <a:latin typeface="+mj-lt"/>
              </a:rPr>
              <a:t>Fresh Infographic</a:t>
            </a:r>
          </a:p>
        </p:txBody>
      </p:sp>
      <p:sp>
        <p:nvSpPr>
          <p:cNvPr id="61" name="TextBox 60"/>
          <p:cNvSpPr txBox="1"/>
          <p:nvPr/>
        </p:nvSpPr>
        <p:spPr>
          <a:xfrm>
            <a:off x="9048328" y="4085654"/>
            <a:ext cx="1525610" cy="307777"/>
          </a:xfrm>
          <a:prstGeom prst="rect">
            <a:avLst/>
          </a:prstGeom>
          <a:noFill/>
        </p:spPr>
        <p:txBody>
          <a:bodyPr wrap="none" rtlCol="0">
            <a:spAutoFit/>
          </a:bodyPr>
          <a:lstStyle/>
          <a:p>
            <a:r>
              <a:rPr lang="en-ID" sz="1400" dirty="0">
                <a:solidFill>
                  <a:schemeClr val="tx1">
                    <a:lumMod val="65000"/>
                    <a:lumOff val="35000"/>
                  </a:schemeClr>
                </a:solidFill>
                <a:latin typeface="+mj-lt"/>
              </a:rPr>
              <a:t>Exclusive Material</a:t>
            </a:r>
          </a:p>
        </p:txBody>
      </p:sp>
      <p:sp>
        <p:nvSpPr>
          <p:cNvPr id="62" name="TextBox 61"/>
          <p:cNvSpPr txBox="1"/>
          <p:nvPr/>
        </p:nvSpPr>
        <p:spPr>
          <a:xfrm>
            <a:off x="5361711"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3" name="TextBox 62"/>
          <p:cNvSpPr txBox="1"/>
          <p:nvPr/>
        </p:nvSpPr>
        <p:spPr>
          <a:xfrm>
            <a:off x="9048328"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4" name="TextBox 63"/>
          <p:cNvSpPr txBox="1"/>
          <p:nvPr/>
        </p:nvSpPr>
        <p:spPr>
          <a:xfrm>
            <a:off x="5361711"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5" name="TextBox 64"/>
          <p:cNvSpPr txBox="1"/>
          <p:nvPr/>
        </p:nvSpPr>
        <p:spPr>
          <a:xfrm>
            <a:off x="9048328"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6" name="TextBox 65"/>
          <p:cNvSpPr txBox="1"/>
          <p:nvPr/>
        </p:nvSpPr>
        <p:spPr>
          <a:xfrm>
            <a:off x="4657153" y="587093"/>
            <a:ext cx="2877711"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Why Buy Planner?</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620290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 name="Group 252"/>
          <p:cNvGrpSpPr/>
          <p:nvPr/>
        </p:nvGrpSpPr>
        <p:grpSpPr>
          <a:xfrm>
            <a:off x="264165" y="-67036"/>
            <a:ext cx="5662696" cy="5538355"/>
            <a:chOff x="3477443" y="1581445"/>
            <a:chExt cx="5340857" cy="5223583"/>
          </a:xfrm>
          <a:solidFill>
            <a:schemeClr val="bg1">
              <a:lumMod val="75000"/>
              <a:alpha val="20000"/>
            </a:schemeClr>
          </a:solidFill>
        </p:grpSpPr>
        <p:sp>
          <p:nvSpPr>
            <p:cNvPr id="254"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5"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6"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7"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8"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9"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3"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4"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5"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6"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7"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8"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9"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0"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1"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2"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3"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4"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5"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6"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7"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8"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9"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0"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1"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2"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3"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4"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5"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6"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7"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8"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9"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0"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1"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2"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3"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4"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5"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6"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7"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8"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9"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0"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1"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2"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3"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4"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5"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6"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7"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8"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9"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0"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1"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2"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3"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4"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5"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6"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7"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8"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9"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0"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1"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2"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3"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4"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5"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6"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7"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8"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9"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0"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1"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2"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3"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4"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5"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6"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7"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8"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9"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0"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1"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2"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3"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4"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5"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6"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7"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8"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9"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0"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1"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2"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3"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4"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5"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6"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7"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9"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0"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1"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824" name="TextBox 823"/>
          <p:cNvSpPr txBox="1"/>
          <p:nvPr/>
        </p:nvSpPr>
        <p:spPr>
          <a:xfrm>
            <a:off x="5961135" y="1472297"/>
            <a:ext cx="3897285" cy="523220"/>
          </a:xfrm>
          <a:prstGeom prst="rect">
            <a:avLst/>
          </a:prstGeom>
          <a:noFill/>
        </p:spPr>
        <p:txBody>
          <a:bodyPr wrap="none" rtlCol="0">
            <a:spAutoFit/>
          </a:bodyPr>
          <a:lstStyle/>
          <a:p>
            <a:r>
              <a:rPr lang="en-ID" sz="2800" dirty="0">
                <a:solidFill>
                  <a:schemeClr val="tx1">
                    <a:lumMod val="65000"/>
                    <a:lumOff val="35000"/>
                  </a:schemeClr>
                </a:solidFill>
                <a:latin typeface="+mj-lt"/>
              </a:rPr>
              <a:t>Welcome Back to </a:t>
            </a:r>
            <a:r>
              <a:rPr lang="en-ID" sz="2800" b="1" dirty="0">
                <a:solidFill>
                  <a:schemeClr val="accent1"/>
                </a:solidFill>
                <a:latin typeface="+mj-lt"/>
              </a:rPr>
              <a:t>School</a:t>
            </a:r>
          </a:p>
        </p:txBody>
      </p:sp>
      <p:grpSp>
        <p:nvGrpSpPr>
          <p:cNvPr id="40" name="Group 39"/>
          <p:cNvGrpSpPr/>
          <p:nvPr/>
        </p:nvGrpSpPr>
        <p:grpSpPr>
          <a:xfrm>
            <a:off x="6110811" y="2102957"/>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9" name="TextBox 28"/>
          <p:cNvSpPr txBox="1"/>
          <p:nvPr/>
        </p:nvSpPr>
        <p:spPr>
          <a:xfrm>
            <a:off x="6015971" y="2366104"/>
            <a:ext cx="5431458" cy="830997"/>
          </a:xfrm>
          <a:prstGeom prst="rect">
            <a:avLst/>
          </a:prstGeom>
          <a:noFill/>
        </p:spPr>
        <p:txBody>
          <a:bodyPr wrap="square" rtlCol="0">
            <a:spAutoFit/>
          </a:bodyPr>
          <a:lstStyle/>
          <a:p>
            <a:pPr>
              <a:lnSpc>
                <a:spcPct val="150000"/>
              </a:lnSpc>
            </a:pPr>
            <a:r>
              <a:rPr lang="en-US" sz="1600" dirty="0">
                <a:solidFill>
                  <a:schemeClr val="tx1">
                    <a:lumMod val="50000"/>
                    <a:lumOff val="50000"/>
                  </a:schemeClr>
                </a:solidFill>
              </a:rPr>
              <a:t>What you </a:t>
            </a:r>
            <a:r>
              <a:rPr lang="en-US" sz="1600" b="1" i="1" dirty="0">
                <a:solidFill>
                  <a:schemeClr val="accent1"/>
                </a:solidFill>
              </a:rPr>
              <a:t>dream</a:t>
            </a:r>
            <a:r>
              <a:rPr lang="en-US" sz="1600" dirty="0">
                <a:solidFill>
                  <a:schemeClr val="tx1">
                    <a:lumMod val="50000"/>
                    <a:lumOff val="50000"/>
                  </a:schemeClr>
                </a:solidFill>
              </a:rPr>
              <a:t> is what you get, so we make your dream come true.</a:t>
            </a:r>
          </a:p>
        </p:txBody>
      </p:sp>
      <p:sp>
        <p:nvSpPr>
          <p:cNvPr id="30" name="Oval 29"/>
          <p:cNvSpPr/>
          <p:nvPr/>
        </p:nvSpPr>
        <p:spPr>
          <a:xfrm rot="5400000" flipV="1">
            <a:off x="6120552" y="3431625"/>
            <a:ext cx="193548" cy="193548"/>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1" name="Group 30"/>
          <p:cNvGrpSpPr/>
          <p:nvPr/>
        </p:nvGrpSpPr>
        <p:grpSpPr>
          <a:xfrm>
            <a:off x="6177558" y="3488631"/>
            <a:ext cx="79536" cy="79536"/>
            <a:chOff x="6610739" y="335902"/>
            <a:chExt cx="79536" cy="79536"/>
          </a:xfrm>
        </p:grpSpPr>
        <p:cxnSp>
          <p:nvCxnSpPr>
            <p:cNvPr id="32" name="Straight Connector 31"/>
            <p:cNvCxnSpPr/>
            <p:nvPr/>
          </p:nvCxnSpPr>
          <p:spPr>
            <a:xfrm>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a:off x="6223673" y="3737570"/>
            <a:ext cx="0" cy="8938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10874" y="3360612"/>
            <a:ext cx="1468672" cy="307777"/>
          </a:xfrm>
          <a:prstGeom prst="rect">
            <a:avLst/>
          </a:prstGeom>
          <a:noFill/>
        </p:spPr>
        <p:txBody>
          <a:bodyPr wrap="none" rtlCol="0">
            <a:spAutoFit/>
          </a:bodyPr>
          <a:lstStyle/>
          <a:p>
            <a:r>
              <a:rPr lang="en-ID" sz="1400" dirty="0">
                <a:solidFill>
                  <a:schemeClr val="tx1">
                    <a:lumMod val="85000"/>
                    <a:lumOff val="15000"/>
                  </a:schemeClr>
                </a:solidFill>
                <a:latin typeface="+mj-lt"/>
              </a:rPr>
              <a:t>Simple &amp; Modern</a:t>
            </a:r>
          </a:p>
        </p:txBody>
      </p:sp>
      <p:sp>
        <p:nvSpPr>
          <p:cNvPr id="36" name="TextBox 35"/>
          <p:cNvSpPr txBox="1"/>
          <p:nvPr/>
        </p:nvSpPr>
        <p:spPr>
          <a:xfrm>
            <a:off x="6410874" y="3664900"/>
            <a:ext cx="4775364" cy="854080"/>
          </a:xfrm>
          <a:prstGeom prst="rect">
            <a:avLst/>
          </a:prstGeom>
          <a:noFill/>
        </p:spPr>
        <p:txBody>
          <a:bodyPr wrap="square" rtlCol="0">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en-ID" sz="1100" dirty="0">
                <a:solidFill>
                  <a:schemeClr val="tx1">
                    <a:lumMod val="50000"/>
                    <a:lumOff val="50000"/>
                  </a:schemeClr>
                </a:solidFill>
              </a:rPr>
              <a:t>Appropriately synthesize interactive opportunities through go forward relationships competently procrastinate.</a:t>
            </a:r>
            <a:endParaRPr lang="id-ID" sz="1100" dirty="0">
              <a:solidFill>
                <a:schemeClr val="tx1">
                  <a:lumMod val="50000"/>
                  <a:lumOff val="50000"/>
                </a:schemeClr>
              </a:solidFill>
            </a:endParaRPr>
          </a:p>
        </p:txBody>
      </p:sp>
      <p:grpSp>
        <p:nvGrpSpPr>
          <p:cNvPr id="37" name="Group 36"/>
          <p:cNvGrpSpPr/>
          <p:nvPr/>
        </p:nvGrpSpPr>
        <p:grpSpPr>
          <a:xfrm>
            <a:off x="6120552" y="5173917"/>
            <a:ext cx="193548" cy="193548"/>
            <a:chOff x="6025302" y="5319783"/>
            <a:chExt cx="193548" cy="193548"/>
          </a:xfrm>
        </p:grpSpPr>
        <p:sp>
          <p:nvSpPr>
            <p:cNvPr id="38" name="Oval 37"/>
            <p:cNvSpPr/>
            <p:nvPr/>
          </p:nvSpPr>
          <p:spPr>
            <a:xfrm rot="5400000" flipV="1">
              <a:off x="6025302" y="53197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9" name="Group 38"/>
            <p:cNvGrpSpPr/>
            <p:nvPr/>
          </p:nvGrpSpPr>
          <p:grpSpPr>
            <a:xfrm>
              <a:off x="6070494" y="5404178"/>
              <a:ext cx="103164" cy="45719"/>
              <a:chOff x="7380112" y="5636623"/>
              <a:chExt cx="61356" cy="27191"/>
            </a:xfrm>
          </p:grpSpPr>
          <p:cxnSp>
            <p:nvCxnSpPr>
              <p:cNvPr id="46" name="Straight Connector 45"/>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7" name="Group 66"/>
          <p:cNvGrpSpPr/>
          <p:nvPr/>
        </p:nvGrpSpPr>
        <p:grpSpPr>
          <a:xfrm>
            <a:off x="6120552" y="4736117"/>
            <a:ext cx="193548" cy="193548"/>
            <a:chOff x="6025302" y="4881983"/>
            <a:chExt cx="193548" cy="193548"/>
          </a:xfrm>
        </p:grpSpPr>
        <p:sp>
          <p:nvSpPr>
            <p:cNvPr id="68" name="Oval 67"/>
            <p:cNvSpPr/>
            <p:nvPr/>
          </p:nvSpPr>
          <p:spPr>
            <a:xfrm rot="5400000" flipV="1">
              <a:off x="6025302" y="48819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9" name="Group 68"/>
            <p:cNvGrpSpPr/>
            <p:nvPr/>
          </p:nvGrpSpPr>
          <p:grpSpPr>
            <a:xfrm>
              <a:off x="6070494" y="4966378"/>
              <a:ext cx="103164" cy="45719"/>
              <a:chOff x="7380112" y="5636623"/>
              <a:chExt cx="61356" cy="27191"/>
            </a:xfrm>
          </p:grpSpPr>
          <p:cxnSp>
            <p:nvCxnSpPr>
              <p:cNvPr id="70" name="Straight Connector 69"/>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72" name="TextBox 71"/>
          <p:cNvSpPr txBox="1"/>
          <p:nvPr/>
        </p:nvSpPr>
        <p:spPr>
          <a:xfrm>
            <a:off x="6410874" y="4679002"/>
            <a:ext cx="2148793" cy="307777"/>
          </a:xfrm>
          <a:prstGeom prst="rect">
            <a:avLst/>
          </a:prstGeom>
          <a:noFill/>
        </p:spPr>
        <p:txBody>
          <a:bodyPr wrap="none" rtlCol="0">
            <a:spAutoFit/>
          </a:bodyPr>
          <a:lstStyle/>
          <a:p>
            <a:r>
              <a:rPr lang="en-ID" sz="1400" dirty="0">
                <a:solidFill>
                  <a:schemeClr val="tx1">
                    <a:lumMod val="85000"/>
                    <a:lumOff val="15000"/>
                  </a:schemeClr>
                </a:solidFill>
                <a:latin typeface="+mj-lt"/>
              </a:rPr>
              <a:t>Free Updates for Life Time</a:t>
            </a:r>
          </a:p>
        </p:txBody>
      </p:sp>
      <p:sp>
        <p:nvSpPr>
          <p:cNvPr id="73" name="TextBox 72"/>
          <p:cNvSpPr txBox="1"/>
          <p:nvPr/>
        </p:nvSpPr>
        <p:spPr>
          <a:xfrm>
            <a:off x="6410874" y="5126008"/>
            <a:ext cx="1293752" cy="307777"/>
          </a:xfrm>
          <a:prstGeom prst="rect">
            <a:avLst/>
          </a:prstGeom>
          <a:noFill/>
        </p:spPr>
        <p:txBody>
          <a:bodyPr wrap="none" rtlCol="0">
            <a:spAutoFit/>
          </a:bodyPr>
          <a:lstStyle/>
          <a:p>
            <a:r>
              <a:rPr lang="en-ID" sz="1400" dirty="0">
                <a:solidFill>
                  <a:schemeClr val="tx1">
                    <a:lumMod val="85000"/>
                    <a:lumOff val="15000"/>
                  </a:schemeClr>
                </a:solidFill>
                <a:latin typeface="+mj-lt"/>
              </a:rPr>
              <a:t>Great Usability</a:t>
            </a:r>
          </a:p>
        </p:txBody>
      </p:sp>
      <p:grpSp>
        <p:nvGrpSpPr>
          <p:cNvPr id="952" name="Group 951"/>
          <p:cNvGrpSpPr/>
          <p:nvPr/>
        </p:nvGrpSpPr>
        <p:grpSpPr>
          <a:xfrm>
            <a:off x="143717" y="614236"/>
            <a:ext cx="5817833" cy="5634778"/>
            <a:chOff x="902089" y="731838"/>
            <a:chExt cx="4768072" cy="4618047"/>
          </a:xfrm>
        </p:grpSpPr>
        <p:grpSp>
          <p:nvGrpSpPr>
            <p:cNvPr id="950" name="Group 949"/>
            <p:cNvGrpSpPr/>
            <p:nvPr/>
          </p:nvGrpSpPr>
          <p:grpSpPr>
            <a:xfrm>
              <a:off x="902089" y="4721218"/>
              <a:ext cx="4768072" cy="628667"/>
              <a:chOff x="2443163" y="5212735"/>
              <a:chExt cx="1854200" cy="244475"/>
            </a:xfrm>
          </p:grpSpPr>
          <p:sp>
            <p:nvSpPr>
              <p:cNvPr id="17" name="Oval 5"/>
              <p:cNvSpPr>
                <a:spLocks noChangeArrowheads="1"/>
              </p:cNvSpPr>
              <p:nvPr/>
            </p:nvSpPr>
            <p:spPr bwMode="auto">
              <a:xfrm>
                <a:off x="2443163" y="5212735"/>
                <a:ext cx="1854200" cy="2444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6"/>
              <p:cNvSpPr>
                <a:spLocks noChangeArrowheads="1"/>
              </p:cNvSpPr>
              <p:nvPr/>
            </p:nvSpPr>
            <p:spPr bwMode="auto">
              <a:xfrm>
                <a:off x="2449513" y="5212735"/>
                <a:ext cx="1841500" cy="244475"/>
              </a:xfrm>
              <a:prstGeom prst="ellipse">
                <a:avLst/>
              </a:pr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7"/>
              <p:cNvSpPr>
                <a:spLocks noChangeArrowheads="1"/>
              </p:cNvSpPr>
              <p:nvPr/>
            </p:nvSpPr>
            <p:spPr bwMode="auto">
              <a:xfrm>
                <a:off x="2452688" y="5215910"/>
                <a:ext cx="1836738" cy="241300"/>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8"/>
              <p:cNvSpPr>
                <a:spLocks noChangeArrowheads="1"/>
              </p:cNvSpPr>
              <p:nvPr/>
            </p:nvSpPr>
            <p:spPr bwMode="auto">
              <a:xfrm>
                <a:off x="2459038" y="5215910"/>
                <a:ext cx="1824038" cy="241300"/>
              </a:xfrm>
              <a:prstGeom prst="ellipse">
                <a:avLst/>
              </a:pr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9"/>
              <p:cNvSpPr>
                <a:spLocks noChangeArrowheads="1"/>
              </p:cNvSpPr>
              <p:nvPr/>
            </p:nvSpPr>
            <p:spPr bwMode="auto">
              <a:xfrm>
                <a:off x="2462213" y="5215910"/>
                <a:ext cx="1817688" cy="238125"/>
              </a:xfrm>
              <a:prstGeom prst="ellipse">
                <a:avLst/>
              </a:pr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0"/>
              <p:cNvSpPr>
                <a:spLocks noChangeArrowheads="1"/>
              </p:cNvSpPr>
              <p:nvPr/>
            </p:nvSpPr>
            <p:spPr bwMode="auto">
              <a:xfrm>
                <a:off x="2468563" y="5215910"/>
                <a:ext cx="1804988" cy="23812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1"/>
              <p:cNvSpPr>
                <a:spLocks noChangeArrowheads="1"/>
              </p:cNvSpPr>
              <p:nvPr/>
            </p:nvSpPr>
            <p:spPr bwMode="auto">
              <a:xfrm>
                <a:off x="2473326" y="5215910"/>
                <a:ext cx="1793875" cy="238125"/>
              </a:xfrm>
              <a:prstGeom prst="ellipse">
                <a:avLst/>
              </a:pr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2"/>
              <p:cNvSpPr>
                <a:spLocks noChangeArrowheads="1"/>
              </p:cNvSpPr>
              <p:nvPr/>
            </p:nvSpPr>
            <p:spPr bwMode="auto">
              <a:xfrm>
                <a:off x="2476501" y="5219085"/>
                <a:ext cx="1789113" cy="2349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3"/>
              <p:cNvSpPr>
                <a:spLocks noChangeArrowheads="1"/>
              </p:cNvSpPr>
              <p:nvPr/>
            </p:nvSpPr>
            <p:spPr bwMode="auto">
              <a:xfrm>
                <a:off x="2482851" y="5219085"/>
                <a:ext cx="1776413" cy="231775"/>
              </a:xfrm>
              <a:prstGeom prst="ellipse">
                <a:avLst/>
              </a:pr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4"/>
              <p:cNvSpPr>
                <a:spLocks noChangeArrowheads="1"/>
              </p:cNvSpPr>
              <p:nvPr/>
            </p:nvSpPr>
            <p:spPr bwMode="auto">
              <a:xfrm>
                <a:off x="2486026" y="5219085"/>
                <a:ext cx="1770063" cy="231775"/>
              </a:xfrm>
              <a:prstGeom prst="ellipse">
                <a:avLst/>
              </a:pr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15"/>
              <p:cNvSpPr>
                <a:spLocks noChangeArrowheads="1"/>
              </p:cNvSpPr>
              <p:nvPr/>
            </p:nvSpPr>
            <p:spPr bwMode="auto">
              <a:xfrm>
                <a:off x="2492376" y="5219085"/>
                <a:ext cx="1757363" cy="231775"/>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16"/>
              <p:cNvSpPr>
                <a:spLocks noChangeArrowheads="1"/>
              </p:cNvSpPr>
              <p:nvPr/>
            </p:nvSpPr>
            <p:spPr bwMode="auto">
              <a:xfrm>
                <a:off x="2497138" y="5222260"/>
                <a:ext cx="1746250" cy="228600"/>
              </a:xfrm>
              <a:prstGeom prst="ellipse">
                <a:avLst/>
              </a:pr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17"/>
              <p:cNvSpPr>
                <a:spLocks noChangeArrowheads="1"/>
              </p:cNvSpPr>
              <p:nvPr/>
            </p:nvSpPr>
            <p:spPr bwMode="auto">
              <a:xfrm>
                <a:off x="2500313" y="5222260"/>
                <a:ext cx="1739900" cy="22860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18"/>
              <p:cNvSpPr>
                <a:spLocks noChangeArrowheads="1"/>
              </p:cNvSpPr>
              <p:nvPr/>
            </p:nvSpPr>
            <p:spPr bwMode="auto">
              <a:xfrm>
                <a:off x="2506663" y="5222260"/>
                <a:ext cx="1728788" cy="2254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19"/>
              <p:cNvSpPr>
                <a:spLocks noChangeArrowheads="1"/>
              </p:cNvSpPr>
              <p:nvPr/>
            </p:nvSpPr>
            <p:spPr bwMode="auto">
              <a:xfrm>
                <a:off x="2509838" y="5222260"/>
                <a:ext cx="1722438" cy="225425"/>
              </a:xfrm>
              <a:prstGeom prst="ellipse">
                <a:avLst/>
              </a:pr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20"/>
              <p:cNvSpPr>
                <a:spLocks noChangeArrowheads="1"/>
              </p:cNvSpPr>
              <p:nvPr/>
            </p:nvSpPr>
            <p:spPr bwMode="auto">
              <a:xfrm>
                <a:off x="2516188" y="5222260"/>
                <a:ext cx="1709738" cy="225425"/>
              </a:xfrm>
              <a:prstGeom prst="ellipse">
                <a:avLst/>
              </a:pr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21"/>
              <p:cNvSpPr>
                <a:spLocks noChangeArrowheads="1"/>
              </p:cNvSpPr>
              <p:nvPr/>
            </p:nvSpPr>
            <p:spPr bwMode="auto">
              <a:xfrm>
                <a:off x="2520951" y="5225435"/>
                <a:ext cx="1698625" cy="22225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22"/>
              <p:cNvSpPr>
                <a:spLocks noChangeArrowheads="1"/>
              </p:cNvSpPr>
              <p:nvPr/>
            </p:nvSpPr>
            <p:spPr bwMode="auto">
              <a:xfrm>
                <a:off x="2524126" y="5225435"/>
                <a:ext cx="1692275" cy="2222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23"/>
              <p:cNvSpPr>
                <a:spLocks noChangeArrowheads="1"/>
              </p:cNvSpPr>
              <p:nvPr/>
            </p:nvSpPr>
            <p:spPr bwMode="auto">
              <a:xfrm>
                <a:off x="2530476" y="5225435"/>
                <a:ext cx="1681163" cy="220663"/>
              </a:xfrm>
              <a:prstGeom prst="ellipse">
                <a:avLst/>
              </a:pr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24"/>
              <p:cNvSpPr>
                <a:spLocks noChangeArrowheads="1"/>
              </p:cNvSpPr>
              <p:nvPr/>
            </p:nvSpPr>
            <p:spPr bwMode="auto">
              <a:xfrm>
                <a:off x="2533651" y="5225435"/>
                <a:ext cx="1671638" cy="220663"/>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5"/>
              <p:cNvSpPr>
                <a:spLocks noChangeArrowheads="1"/>
              </p:cNvSpPr>
              <p:nvPr/>
            </p:nvSpPr>
            <p:spPr bwMode="auto">
              <a:xfrm>
                <a:off x="2540001" y="5225435"/>
                <a:ext cx="1662113" cy="220663"/>
              </a:xfrm>
              <a:prstGeom prst="ellipse">
                <a:avLst/>
              </a:pr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26"/>
              <p:cNvSpPr>
                <a:spLocks noChangeArrowheads="1"/>
              </p:cNvSpPr>
              <p:nvPr/>
            </p:nvSpPr>
            <p:spPr bwMode="auto">
              <a:xfrm>
                <a:off x="2544763" y="5228610"/>
                <a:ext cx="1651000" cy="217488"/>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27"/>
              <p:cNvSpPr>
                <a:spLocks noChangeArrowheads="1"/>
              </p:cNvSpPr>
              <p:nvPr/>
            </p:nvSpPr>
            <p:spPr bwMode="auto">
              <a:xfrm>
                <a:off x="2547938" y="5228610"/>
                <a:ext cx="1644650" cy="214313"/>
              </a:xfrm>
              <a:prstGeom prst="ellipse">
                <a:avLst/>
              </a:pr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28"/>
              <p:cNvSpPr>
                <a:spLocks noChangeArrowheads="1"/>
              </p:cNvSpPr>
              <p:nvPr/>
            </p:nvSpPr>
            <p:spPr bwMode="auto">
              <a:xfrm>
                <a:off x="2554288" y="5228610"/>
                <a:ext cx="1633538" cy="214313"/>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29"/>
              <p:cNvSpPr>
                <a:spLocks noChangeArrowheads="1"/>
              </p:cNvSpPr>
              <p:nvPr/>
            </p:nvSpPr>
            <p:spPr bwMode="auto">
              <a:xfrm>
                <a:off x="2557463" y="5228610"/>
                <a:ext cx="1624013" cy="214313"/>
              </a:xfrm>
              <a:prstGeom prst="ellipse">
                <a:avLst/>
              </a:pr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30"/>
              <p:cNvSpPr>
                <a:spLocks noChangeArrowheads="1"/>
              </p:cNvSpPr>
              <p:nvPr/>
            </p:nvSpPr>
            <p:spPr bwMode="auto">
              <a:xfrm>
                <a:off x="2563813" y="5228610"/>
                <a:ext cx="1614488" cy="214313"/>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31"/>
              <p:cNvSpPr>
                <a:spLocks noChangeArrowheads="1"/>
              </p:cNvSpPr>
              <p:nvPr/>
            </p:nvSpPr>
            <p:spPr bwMode="auto">
              <a:xfrm>
                <a:off x="2568576" y="5231785"/>
                <a:ext cx="1603375" cy="211138"/>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32"/>
              <p:cNvSpPr>
                <a:spLocks noChangeArrowheads="1"/>
              </p:cNvSpPr>
              <p:nvPr/>
            </p:nvSpPr>
            <p:spPr bwMode="auto">
              <a:xfrm>
                <a:off x="2571751" y="5231785"/>
                <a:ext cx="1597025" cy="207963"/>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33"/>
              <p:cNvSpPr>
                <a:spLocks noChangeArrowheads="1"/>
              </p:cNvSpPr>
              <p:nvPr/>
            </p:nvSpPr>
            <p:spPr bwMode="auto">
              <a:xfrm>
                <a:off x="2578101" y="5231785"/>
                <a:ext cx="1585913" cy="207963"/>
              </a:xfrm>
              <a:prstGeom prst="ellipse">
                <a:avLst/>
              </a:pr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34"/>
              <p:cNvSpPr>
                <a:spLocks noChangeArrowheads="1"/>
              </p:cNvSpPr>
              <p:nvPr/>
            </p:nvSpPr>
            <p:spPr bwMode="auto">
              <a:xfrm>
                <a:off x="2584451" y="5231785"/>
                <a:ext cx="1573213" cy="207963"/>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35"/>
              <p:cNvSpPr>
                <a:spLocks noChangeArrowheads="1"/>
              </p:cNvSpPr>
              <p:nvPr/>
            </p:nvSpPr>
            <p:spPr bwMode="auto">
              <a:xfrm>
                <a:off x="2587626" y="5234960"/>
                <a:ext cx="1566863" cy="204788"/>
              </a:xfrm>
              <a:prstGeom prst="ellipse">
                <a:avLst/>
              </a:pr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36"/>
              <p:cNvSpPr>
                <a:spLocks noChangeArrowheads="1"/>
              </p:cNvSpPr>
              <p:nvPr/>
            </p:nvSpPr>
            <p:spPr bwMode="auto">
              <a:xfrm>
                <a:off x="2593976" y="5234960"/>
                <a:ext cx="1554163" cy="204788"/>
              </a:xfrm>
              <a:prstGeom prst="ellipse">
                <a:avLst/>
              </a:pr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37"/>
              <p:cNvSpPr>
                <a:spLocks noChangeArrowheads="1"/>
              </p:cNvSpPr>
              <p:nvPr/>
            </p:nvSpPr>
            <p:spPr bwMode="auto">
              <a:xfrm>
                <a:off x="2595563" y="5234960"/>
                <a:ext cx="1549400" cy="201613"/>
              </a:xfrm>
              <a:prstGeom prst="ellipse">
                <a:avLst/>
              </a:pr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38"/>
              <p:cNvSpPr>
                <a:spLocks noChangeArrowheads="1"/>
              </p:cNvSpPr>
              <p:nvPr/>
            </p:nvSpPr>
            <p:spPr bwMode="auto">
              <a:xfrm>
                <a:off x="2601913" y="5234960"/>
                <a:ext cx="1538288" cy="201613"/>
              </a:xfrm>
              <a:prstGeom prst="ellipse">
                <a:avLst/>
              </a:pr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39"/>
              <p:cNvSpPr>
                <a:spLocks noChangeArrowheads="1"/>
              </p:cNvSpPr>
              <p:nvPr/>
            </p:nvSpPr>
            <p:spPr bwMode="auto">
              <a:xfrm>
                <a:off x="2608263" y="5234960"/>
                <a:ext cx="1525588" cy="201613"/>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40"/>
              <p:cNvSpPr>
                <a:spLocks noChangeArrowheads="1"/>
              </p:cNvSpPr>
              <p:nvPr/>
            </p:nvSpPr>
            <p:spPr bwMode="auto">
              <a:xfrm>
                <a:off x="2611438" y="5236548"/>
                <a:ext cx="1519238" cy="200025"/>
              </a:xfrm>
              <a:prstGeom prst="ellipse">
                <a:avLst/>
              </a:pr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41"/>
              <p:cNvSpPr>
                <a:spLocks noChangeArrowheads="1"/>
              </p:cNvSpPr>
              <p:nvPr/>
            </p:nvSpPr>
            <p:spPr bwMode="auto">
              <a:xfrm>
                <a:off x="2617788" y="5236548"/>
                <a:ext cx="1506538" cy="200025"/>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42"/>
              <p:cNvSpPr>
                <a:spLocks noChangeArrowheads="1"/>
              </p:cNvSpPr>
              <p:nvPr/>
            </p:nvSpPr>
            <p:spPr bwMode="auto">
              <a:xfrm>
                <a:off x="2619376" y="5236548"/>
                <a:ext cx="1501775" cy="196850"/>
              </a:xfrm>
              <a:prstGeom prst="ellipse">
                <a:avLst/>
              </a:pr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43"/>
              <p:cNvSpPr>
                <a:spLocks noChangeArrowheads="1"/>
              </p:cNvSpPr>
              <p:nvPr/>
            </p:nvSpPr>
            <p:spPr bwMode="auto">
              <a:xfrm>
                <a:off x="2625726" y="5236548"/>
                <a:ext cx="1490663" cy="196850"/>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44"/>
              <p:cNvSpPr>
                <a:spLocks noChangeArrowheads="1"/>
              </p:cNvSpPr>
              <p:nvPr/>
            </p:nvSpPr>
            <p:spPr bwMode="auto">
              <a:xfrm>
                <a:off x="2632076" y="5236548"/>
                <a:ext cx="1477963" cy="196850"/>
              </a:xfrm>
              <a:prstGeom prst="ellipse">
                <a:avLst/>
              </a:pr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45"/>
              <p:cNvSpPr>
                <a:spLocks noChangeArrowheads="1"/>
              </p:cNvSpPr>
              <p:nvPr/>
            </p:nvSpPr>
            <p:spPr bwMode="auto">
              <a:xfrm>
                <a:off x="2635251" y="5239723"/>
                <a:ext cx="1471613" cy="193675"/>
              </a:xfrm>
              <a:prstGeom prst="ellipse">
                <a:avLst/>
              </a:pr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46"/>
              <p:cNvSpPr>
                <a:spLocks noChangeArrowheads="1"/>
              </p:cNvSpPr>
              <p:nvPr/>
            </p:nvSpPr>
            <p:spPr bwMode="auto">
              <a:xfrm>
                <a:off x="2641601" y="5239723"/>
                <a:ext cx="1458913" cy="190500"/>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7"/>
              <p:cNvSpPr>
                <a:spLocks noChangeArrowheads="1"/>
              </p:cNvSpPr>
              <p:nvPr/>
            </p:nvSpPr>
            <p:spPr bwMode="auto">
              <a:xfrm>
                <a:off x="2643188" y="5239723"/>
                <a:ext cx="1450975" cy="190500"/>
              </a:xfrm>
              <a:prstGeom prst="ellipse">
                <a:avLst/>
              </a:pr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48"/>
              <p:cNvSpPr>
                <a:spLocks noChangeArrowheads="1"/>
              </p:cNvSpPr>
              <p:nvPr/>
            </p:nvSpPr>
            <p:spPr bwMode="auto">
              <a:xfrm>
                <a:off x="2649538" y="5239723"/>
                <a:ext cx="1441450" cy="190500"/>
              </a:xfrm>
              <a:prstGeom prst="ellipse">
                <a:avLst/>
              </a:pr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9"/>
              <p:cNvSpPr>
                <a:spLocks noChangeArrowheads="1"/>
              </p:cNvSpPr>
              <p:nvPr/>
            </p:nvSpPr>
            <p:spPr bwMode="auto">
              <a:xfrm>
                <a:off x="2655888" y="5242898"/>
                <a:ext cx="1430338" cy="187325"/>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50"/>
              <p:cNvSpPr>
                <a:spLocks noChangeArrowheads="1"/>
              </p:cNvSpPr>
              <p:nvPr/>
            </p:nvSpPr>
            <p:spPr bwMode="auto">
              <a:xfrm>
                <a:off x="2659063" y="5242898"/>
                <a:ext cx="1423988" cy="187325"/>
              </a:xfrm>
              <a:prstGeom prst="ellipse">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51"/>
              <p:cNvSpPr>
                <a:spLocks noChangeArrowheads="1"/>
              </p:cNvSpPr>
              <p:nvPr/>
            </p:nvSpPr>
            <p:spPr bwMode="auto">
              <a:xfrm>
                <a:off x="2665413" y="5242898"/>
                <a:ext cx="1411288" cy="184150"/>
              </a:xfrm>
              <a:prstGeom prst="ellipse">
                <a:avLst/>
              </a:pr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52"/>
              <p:cNvSpPr>
                <a:spLocks noChangeArrowheads="1"/>
              </p:cNvSpPr>
              <p:nvPr/>
            </p:nvSpPr>
            <p:spPr bwMode="auto">
              <a:xfrm>
                <a:off x="2668588" y="5242898"/>
                <a:ext cx="1401763" cy="184150"/>
              </a:xfrm>
              <a:prstGeom prst="ellipse">
                <a:avLst/>
              </a:pr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53"/>
              <p:cNvSpPr>
                <a:spLocks noChangeArrowheads="1"/>
              </p:cNvSpPr>
              <p:nvPr/>
            </p:nvSpPr>
            <p:spPr bwMode="auto">
              <a:xfrm>
                <a:off x="2673351" y="5242898"/>
                <a:ext cx="1393825" cy="184150"/>
              </a:xfrm>
              <a:prstGeom prst="ellipse">
                <a:avLst/>
              </a:pr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54"/>
              <p:cNvSpPr>
                <a:spLocks noChangeArrowheads="1"/>
              </p:cNvSpPr>
              <p:nvPr/>
            </p:nvSpPr>
            <p:spPr bwMode="auto">
              <a:xfrm>
                <a:off x="2679701" y="5246073"/>
                <a:ext cx="1382713" cy="180975"/>
              </a:xfrm>
              <a:prstGeom prst="ellipse">
                <a:avLst/>
              </a:pr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55"/>
              <p:cNvSpPr>
                <a:spLocks noChangeArrowheads="1"/>
              </p:cNvSpPr>
              <p:nvPr/>
            </p:nvSpPr>
            <p:spPr bwMode="auto">
              <a:xfrm>
                <a:off x="2682876" y="5246073"/>
                <a:ext cx="1376363" cy="180975"/>
              </a:xfrm>
              <a:prstGeom prst="ellipse">
                <a:avLst/>
              </a:pr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56"/>
              <p:cNvSpPr>
                <a:spLocks noChangeArrowheads="1"/>
              </p:cNvSpPr>
              <p:nvPr/>
            </p:nvSpPr>
            <p:spPr bwMode="auto">
              <a:xfrm>
                <a:off x="2689226" y="5246073"/>
                <a:ext cx="1363663"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Oval 57"/>
              <p:cNvSpPr>
                <a:spLocks noChangeArrowheads="1"/>
              </p:cNvSpPr>
              <p:nvPr/>
            </p:nvSpPr>
            <p:spPr bwMode="auto">
              <a:xfrm>
                <a:off x="2693988" y="5246073"/>
                <a:ext cx="1352550"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58"/>
              <p:cNvSpPr>
                <a:spLocks noChangeArrowheads="1"/>
              </p:cNvSpPr>
              <p:nvPr/>
            </p:nvSpPr>
            <p:spPr bwMode="auto">
              <a:xfrm>
                <a:off x="2697163" y="5246073"/>
                <a:ext cx="1346200" cy="177800"/>
              </a:xfrm>
              <a:prstGeom prst="ellipse">
                <a:avLst/>
              </a:pr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Oval 59"/>
              <p:cNvSpPr>
                <a:spLocks noChangeArrowheads="1"/>
              </p:cNvSpPr>
              <p:nvPr/>
            </p:nvSpPr>
            <p:spPr bwMode="auto">
              <a:xfrm>
                <a:off x="2703513" y="5249248"/>
                <a:ext cx="1335088" cy="174625"/>
              </a:xfrm>
              <a:prstGeom prst="ellipse">
                <a:avLst/>
              </a:pr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Oval 60"/>
              <p:cNvSpPr>
                <a:spLocks noChangeArrowheads="1"/>
              </p:cNvSpPr>
              <p:nvPr/>
            </p:nvSpPr>
            <p:spPr bwMode="auto">
              <a:xfrm>
                <a:off x="2706688" y="5249248"/>
                <a:ext cx="1328738" cy="173038"/>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Oval 61"/>
              <p:cNvSpPr>
                <a:spLocks noChangeArrowheads="1"/>
              </p:cNvSpPr>
              <p:nvPr/>
            </p:nvSpPr>
            <p:spPr bwMode="auto">
              <a:xfrm>
                <a:off x="2713038" y="5249248"/>
                <a:ext cx="1316038" cy="173038"/>
              </a:xfrm>
              <a:prstGeom prst="ellipse">
                <a:avLst/>
              </a:pr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Oval 62"/>
              <p:cNvSpPr>
                <a:spLocks noChangeArrowheads="1"/>
              </p:cNvSpPr>
              <p:nvPr/>
            </p:nvSpPr>
            <p:spPr bwMode="auto">
              <a:xfrm>
                <a:off x="2717801" y="5249248"/>
                <a:ext cx="1304925" cy="173038"/>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Oval 63"/>
              <p:cNvSpPr>
                <a:spLocks noChangeArrowheads="1"/>
              </p:cNvSpPr>
              <p:nvPr/>
            </p:nvSpPr>
            <p:spPr bwMode="auto">
              <a:xfrm>
                <a:off x="2720976" y="5249248"/>
                <a:ext cx="1298575" cy="173038"/>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Oval 64"/>
              <p:cNvSpPr>
                <a:spLocks noChangeArrowheads="1"/>
              </p:cNvSpPr>
              <p:nvPr/>
            </p:nvSpPr>
            <p:spPr bwMode="auto">
              <a:xfrm>
                <a:off x="2727326" y="5252423"/>
                <a:ext cx="1287463" cy="169863"/>
              </a:xfrm>
              <a:prstGeom prst="ellipse">
                <a:avLst/>
              </a:pr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Oval 65"/>
              <p:cNvSpPr>
                <a:spLocks noChangeArrowheads="1"/>
              </p:cNvSpPr>
              <p:nvPr/>
            </p:nvSpPr>
            <p:spPr bwMode="auto">
              <a:xfrm>
                <a:off x="2730501" y="5252423"/>
                <a:ext cx="1281113" cy="16668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Oval 66"/>
              <p:cNvSpPr>
                <a:spLocks noChangeArrowheads="1"/>
              </p:cNvSpPr>
              <p:nvPr/>
            </p:nvSpPr>
            <p:spPr bwMode="auto">
              <a:xfrm>
                <a:off x="2736851" y="5252423"/>
                <a:ext cx="1268413" cy="166688"/>
              </a:xfrm>
              <a:prstGeom prst="ellipse">
                <a:avLst/>
              </a:pr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Oval 67"/>
              <p:cNvSpPr>
                <a:spLocks noChangeArrowheads="1"/>
              </p:cNvSpPr>
              <p:nvPr/>
            </p:nvSpPr>
            <p:spPr bwMode="auto">
              <a:xfrm>
                <a:off x="2743201" y="5252423"/>
                <a:ext cx="1255713" cy="166688"/>
              </a:xfrm>
              <a:prstGeom prst="ellipse">
                <a:avLst/>
              </a:pr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Oval 68"/>
              <p:cNvSpPr>
                <a:spLocks noChangeArrowheads="1"/>
              </p:cNvSpPr>
              <p:nvPr/>
            </p:nvSpPr>
            <p:spPr bwMode="auto">
              <a:xfrm>
                <a:off x="2744788" y="5255598"/>
                <a:ext cx="1250950" cy="16351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Oval 69"/>
              <p:cNvSpPr>
                <a:spLocks noChangeArrowheads="1"/>
              </p:cNvSpPr>
              <p:nvPr/>
            </p:nvSpPr>
            <p:spPr bwMode="auto">
              <a:xfrm>
                <a:off x="2751138" y="5255598"/>
                <a:ext cx="1239838" cy="163513"/>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Oval 70"/>
              <p:cNvSpPr>
                <a:spLocks noChangeArrowheads="1"/>
              </p:cNvSpPr>
              <p:nvPr/>
            </p:nvSpPr>
            <p:spPr bwMode="auto">
              <a:xfrm>
                <a:off x="2754313" y="5255598"/>
                <a:ext cx="1233488" cy="16033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Oval 71"/>
              <p:cNvSpPr>
                <a:spLocks noChangeArrowheads="1"/>
              </p:cNvSpPr>
              <p:nvPr/>
            </p:nvSpPr>
            <p:spPr bwMode="auto">
              <a:xfrm>
                <a:off x="2760663" y="5255598"/>
                <a:ext cx="1220788" cy="160338"/>
              </a:xfrm>
              <a:prstGeom prst="ellipse">
                <a:avLst/>
              </a:pr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Oval 72"/>
              <p:cNvSpPr>
                <a:spLocks noChangeArrowheads="1"/>
              </p:cNvSpPr>
              <p:nvPr/>
            </p:nvSpPr>
            <p:spPr bwMode="auto">
              <a:xfrm>
                <a:off x="2767013" y="5255598"/>
                <a:ext cx="1208088" cy="160338"/>
              </a:xfrm>
              <a:prstGeom prst="ellipse">
                <a:avLst/>
              </a:pr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Oval 73"/>
              <p:cNvSpPr>
                <a:spLocks noChangeArrowheads="1"/>
              </p:cNvSpPr>
              <p:nvPr/>
            </p:nvSpPr>
            <p:spPr bwMode="auto">
              <a:xfrm>
                <a:off x="2768601" y="5258773"/>
                <a:ext cx="1203325" cy="157163"/>
              </a:xfrm>
              <a:prstGeom prst="ellipse">
                <a:avLst/>
              </a:pr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74"/>
              <p:cNvSpPr>
                <a:spLocks noChangeArrowheads="1"/>
              </p:cNvSpPr>
              <p:nvPr/>
            </p:nvSpPr>
            <p:spPr bwMode="auto">
              <a:xfrm>
                <a:off x="2774951" y="5258773"/>
                <a:ext cx="1190625" cy="153988"/>
              </a:xfrm>
              <a:prstGeom prst="ellipse">
                <a:avLst/>
              </a:pr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Oval 75"/>
              <p:cNvSpPr>
                <a:spLocks noChangeArrowheads="1"/>
              </p:cNvSpPr>
              <p:nvPr/>
            </p:nvSpPr>
            <p:spPr bwMode="auto">
              <a:xfrm>
                <a:off x="2778126" y="5258773"/>
                <a:ext cx="1182688" cy="153988"/>
              </a:xfrm>
              <a:prstGeom prst="ellipse">
                <a:avLst/>
              </a:pr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Oval 76"/>
              <p:cNvSpPr>
                <a:spLocks noChangeArrowheads="1"/>
              </p:cNvSpPr>
              <p:nvPr/>
            </p:nvSpPr>
            <p:spPr bwMode="auto">
              <a:xfrm>
                <a:off x="2784476" y="5258773"/>
                <a:ext cx="1173163" cy="153988"/>
              </a:xfrm>
              <a:prstGeom prst="ellipse">
                <a:avLst/>
              </a:pr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Oval 77"/>
              <p:cNvSpPr>
                <a:spLocks noChangeArrowheads="1"/>
              </p:cNvSpPr>
              <p:nvPr/>
            </p:nvSpPr>
            <p:spPr bwMode="auto">
              <a:xfrm>
                <a:off x="2790826" y="5258773"/>
                <a:ext cx="1160463" cy="153988"/>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Oval 78"/>
              <p:cNvSpPr>
                <a:spLocks noChangeArrowheads="1"/>
              </p:cNvSpPr>
              <p:nvPr/>
            </p:nvSpPr>
            <p:spPr bwMode="auto">
              <a:xfrm>
                <a:off x="2792413" y="5260360"/>
                <a:ext cx="1155700" cy="152400"/>
              </a:xfrm>
              <a:prstGeom prst="ellipse">
                <a:avLst/>
              </a:pr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Oval 79"/>
              <p:cNvSpPr>
                <a:spLocks noChangeArrowheads="1"/>
              </p:cNvSpPr>
              <p:nvPr/>
            </p:nvSpPr>
            <p:spPr bwMode="auto">
              <a:xfrm>
                <a:off x="2798763" y="5260360"/>
                <a:ext cx="1143000" cy="149225"/>
              </a:xfrm>
              <a:prstGeom prst="ellipse">
                <a:avLst/>
              </a:pr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Oval 80"/>
              <p:cNvSpPr>
                <a:spLocks noChangeArrowheads="1"/>
              </p:cNvSpPr>
              <p:nvPr/>
            </p:nvSpPr>
            <p:spPr bwMode="auto">
              <a:xfrm>
                <a:off x="2805113" y="5260360"/>
                <a:ext cx="1131888" cy="149225"/>
              </a:xfrm>
              <a:prstGeom prst="ellipse">
                <a:avLst/>
              </a:pr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Oval 81"/>
              <p:cNvSpPr>
                <a:spLocks noChangeArrowheads="1"/>
              </p:cNvSpPr>
              <p:nvPr/>
            </p:nvSpPr>
            <p:spPr bwMode="auto">
              <a:xfrm>
                <a:off x="2808288" y="5260360"/>
                <a:ext cx="1125538" cy="149225"/>
              </a:xfrm>
              <a:prstGeom prst="ellipse">
                <a:avLst/>
              </a:pr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Oval 82"/>
              <p:cNvSpPr>
                <a:spLocks noChangeArrowheads="1"/>
              </p:cNvSpPr>
              <p:nvPr/>
            </p:nvSpPr>
            <p:spPr bwMode="auto">
              <a:xfrm>
                <a:off x="2814638" y="5263535"/>
                <a:ext cx="1112838" cy="14605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Oval 83"/>
              <p:cNvSpPr>
                <a:spLocks noChangeArrowheads="1"/>
              </p:cNvSpPr>
              <p:nvPr/>
            </p:nvSpPr>
            <p:spPr bwMode="auto">
              <a:xfrm>
                <a:off x="2817813" y="5263535"/>
                <a:ext cx="1106488" cy="146050"/>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Oval 84"/>
              <p:cNvSpPr>
                <a:spLocks noChangeArrowheads="1"/>
              </p:cNvSpPr>
              <p:nvPr/>
            </p:nvSpPr>
            <p:spPr bwMode="auto">
              <a:xfrm>
                <a:off x="2822576" y="5263535"/>
                <a:ext cx="1095375" cy="142875"/>
              </a:xfrm>
              <a:prstGeom prst="ellipse">
                <a:avLst/>
              </a:pr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Oval 85"/>
              <p:cNvSpPr>
                <a:spLocks noChangeArrowheads="1"/>
              </p:cNvSpPr>
              <p:nvPr/>
            </p:nvSpPr>
            <p:spPr bwMode="auto">
              <a:xfrm>
                <a:off x="2828926" y="5263535"/>
                <a:ext cx="1084263" cy="142875"/>
              </a:xfrm>
              <a:prstGeom prst="ellipse">
                <a:avLst/>
              </a:pr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Oval 86"/>
              <p:cNvSpPr>
                <a:spLocks noChangeArrowheads="1"/>
              </p:cNvSpPr>
              <p:nvPr/>
            </p:nvSpPr>
            <p:spPr bwMode="auto">
              <a:xfrm>
                <a:off x="2832101" y="5263535"/>
                <a:ext cx="1077913" cy="142875"/>
              </a:xfrm>
              <a:prstGeom prst="ellipse">
                <a:avLst/>
              </a:prstGeom>
              <a:solidFill>
                <a:srgbClr val="AF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Oval 87"/>
              <p:cNvSpPr>
                <a:spLocks noChangeArrowheads="1"/>
              </p:cNvSpPr>
              <p:nvPr/>
            </p:nvSpPr>
            <p:spPr bwMode="auto">
              <a:xfrm>
                <a:off x="2838451" y="5266710"/>
                <a:ext cx="1065213" cy="139700"/>
              </a:xfrm>
              <a:prstGeom prst="ellipse">
                <a:avLst/>
              </a:pr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Oval 88"/>
              <p:cNvSpPr>
                <a:spLocks noChangeArrowheads="1"/>
              </p:cNvSpPr>
              <p:nvPr/>
            </p:nvSpPr>
            <p:spPr bwMode="auto">
              <a:xfrm>
                <a:off x="2841626" y="5266710"/>
                <a:ext cx="1058863" cy="139700"/>
              </a:xfrm>
              <a:prstGeom prst="ellipse">
                <a:avLst/>
              </a:pr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Oval 89"/>
              <p:cNvSpPr>
                <a:spLocks noChangeArrowheads="1"/>
              </p:cNvSpPr>
              <p:nvPr/>
            </p:nvSpPr>
            <p:spPr bwMode="auto">
              <a:xfrm>
                <a:off x="2846388" y="5266710"/>
                <a:ext cx="1047750" cy="136525"/>
              </a:xfrm>
              <a:prstGeom prst="ellipse">
                <a:avLst/>
              </a:pr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Oval 90"/>
              <p:cNvSpPr>
                <a:spLocks noChangeArrowheads="1"/>
              </p:cNvSpPr>
              <p:nvPr/>
            </p:nvSpPr>
            <p:spPr bwMode="auto">
              <a:xfrm>
                <a:off x="2852738" y="5266710"/>
                <a:ext cx="1036638" cy="136525"/>
              </a:xfrm>
              <a:prstGeom prst="ellipse">
                <a:avLst/>
              </a:pr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Oval 91"/>
              <p:cNvSpPr>
                <a:spLocks noChangeArrowheads="1"/>
              </p:cNvSpPr>
              <p:nvPr/>
            </p:nvSpPr>
            <p:spPr bwMode="auto">
              <a:xfrm>
                <a:off x="2855913" y="5266710"/>
                <a:ext cx="1030288" cy="136525"/>
              </a:xfrm>
              <a:prstGeom prst="ellipse">
                <a:avLst/>
              </a:pr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Oval 92"/>
              <p:cNvSpPr>
                <a:spLocks noChangeArrowheads="1"/>
              </p:cNvSpPr>
              <p:nvPr/>
            </p:nvSpPr>
            <p:spPr bwMode="auto">
              <a:xfrm>
                <a:off x="2862263" y="5269885"/>
                <a:ext cx="1017588" cy="133350"/>
              </a:xfrm>
              <a:prstGeom prst="ellipse">
                <a:avLst/>
              </a:pr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Oval 93"/>
              <p:cNvSpPr>
                <a:spLocks noChangeArrowheads="1"/>
              </p:cNvSpPr>
              <p:nvPr/>
            </p:nvSpPr>
            <p:spPr bwMode="auto">
              <a:xfrm>
                <a:off x="2865438" y="5269885"/>
                <a:ext cx="1011238" cy="130175"/>
              </a:xfrm>
              <a:prstGeom prst="ellipse">
                <a:avLst/>
              </a:pr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Oval 94"/>
              <p:cNvSpPr>
                <a:spLocks noChangeArrowheads="1"/>
              </p:cNvSpPr>
              <p:nvPr/>
            </p:nvSpPr>
            <p:spPr bwMode="auto">
              <a:xfrm>
                <a:off x="2870201" y="5269885"/>
                <a:ext cx="1000125" cy="130175"/>
              </a:xfrm>
              <a:prstGeom prst="ellipse">
                <a:avLst/>
              </a:pr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Oval 95"/>
              <p:cNvSpPr>
                <a:spLocks noChangeArrowheads="1"/>
              </p:cNvSpPr>
              <p:nvPr/>
            </p:nvSpPr>
            <p:spPr bwMode="auto">
              <a:xfrm>
                <a:off x="2876551" y="5269885"/>
                <a:ext cx="989013" cy="130175"/>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Oval 96"/>
              <p:cNvSpPr>
                <a:spLocks noChangeArrowheads="1"/>
              </p:cNvSpPr>
              <p:nvPr/>
            </p:nvSpPr>
            <p:spPr bwMode="auto">
              <a:xfrm>
                <a:off x="2879726" y="5269885"/>
                <a:ext cx="982663" cy="130175"/>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Oval 97"/>
              <p:cNvSpPr>
                <a:spLocks noChangeArrowheads="1"/>
              </p:cNvSpPr>
              <p:nvPr/>
            </p:nvSpPr>
            <p:spPr bwMode="auto">
              <a:xfrm>
                <a:off x="2886076" y="5273060"/>
                <a:ext cx="969963" cy="127000"/>
              </a:xfrm>
              <a:prstGeom prst="ellipse">
                <a:avLst/>
              </a:pr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Oval 98"/>
              <p:cNvSpPr>
                <a:spLocks noChangeArrowheads="1"/>
              </p:cNvSpPr>
              <p:nvPr/>
            </p:nvSpPr>
            <p:spPr bwMode="auto">
              <a:xfrm>
                <a:off x="2889251" y="5273060"/>
                <a:ext cx="960438" cy="125413"/>
              </a:xfrm>
              <a:prstGeom prst="ellipse">
                <a:avLst/>
              </a:pr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Oval 99"/>
              <p:cNvSpPr>
                <a:spLocks noChangeArrowheads="1"/>
              </p:cNvSpPr>
              <p:nvPr/>
            </p:nvSpPr>
            <p:spPr bwMode="auto">
              <a:xfrm>
                <a:off x="2894013" y="5273060"/>
                <a:ext cx="952500" cy="125413"/>
              </a:xfrm>
              <a:prstGeom prst="ellipse">
                <a:avLst/>
              </a:pr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Oval 100"/>
              <p:cNvSpPr>
                <a:spLocks noChangeArrowheads="1"/>
              </p:cNvSpPr>
              <p:nvPr/>
            </p:nvSpPr>
            <p:spPr bwMode="auto">
              <a:xfrm>
                <a:off x="2900363" y="5273060"/>
                <a:ext cx="941388" cy="125413"/>
              </a:xfrm>
              <a:prstGeom prst="ellipse">
                <a:avLst/>
              </a:pr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Oval 101"/>
              <p:cNvSpPr>
                <a:spLocks noChangeArrowheads="1"/>
              </p:cNvSpPr>
              <p:nvPr/>
            </p:nvSpPr>
            <p:spPr bwMode="auto">
              <a:xfrm>
                <a:off x="2903538" y="5276235"/>
                <a:ext cx="935038" cy="122238"/>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Oval 102"/>
              <p:cNvSpPr>
                <a:spLocks noChangeArrowheads="1"/>
              </p:cNvSpPr>
              <p:nvPr/>
            </p:nvSpPr>
            <p:spPr bwMode="auto">
              <a:xfrm>
                <a:off x="2909888" y="5276235"/>
                <a:ext cx="922338" cy="122238"/>
              </a:xfrm>
              <a:prstGeom prst="ellipse">
                <a:avLst/>
              </a:pr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Oval 103"/>
              <p:cNvSpPr>
                <a:spLocks noChangeArrowheads="1"/>
              </p:cNvSpPr>
              <p:nvPr/>
            </p:nvSpPr>
            <p:spPr bwMode="auto">
              <a:xfrm>
                <a:off x="2913063" y="5276235"/>
                <a:ext cx="912813" cy="119063"/>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Oval 104"/>
              <p:cNvSpPr>
                <a:spLocks noChangeArrowheads="1"/>
              </p:cNvSpPr>
              <p:nvPr/>
            </p:nvSpPr>
            <p:spPr bwMode="auto">
              <a:xfrm>
                <a:off x="2917826" y="5276235"/>
                <a:ext cx="904875" cy="119063"/>
              </a:xfrm>
              <a:prstGeom prst="ellipse">
                <a:avLst/>
              </a:pr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Oval 105"/>
              <p:cNvSpPr>
                <a:spLocks noChangeArrowheads="1"/>
              </p:cNvSpPr>
              <p:nvPr/>
            </p:nvSpPr>
            <p:spPr bwMode="auto">
              <a:xfrm>
                <a:off x="2924176" y="5276235"/>
                <a:ext cx="892175" cy="119063"/>
              </a:xfrm>
              <a:prstGeom prst="ellipse">
                <a:avLst/>
              </a:pr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Oval 106"/>
              <p:cNvSpPr>
                <a:spLocks noChangeArrowheads="1"/>
              </p:cNvSpPr>
              <p:nvPr/>
            </p:nvSpPr>
            <p:spPr bwMode="auto">
              <a:xfrm>
                <a:off x="2927351" y="5279410"/>
                <a:ext cx="887413" cy="115888"/>
              </a:xfrm>
              <a:prstGeom prst="ellipse">
                <a:avLst/>
              </a:pr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Oval 107"/>
              <p:cNvSpPr>
                <a:spLocks noChangeArrowheads="1"/>
              </p:cNvSpPr>
              <p:nvPr/>
            </p:nvSpPr>
            <p:spPr bwMode="auto">
              <a:xfrm>
                <a:off x="2933701" y="5279410"/>
                <a:ext cx="874713" cy="112713"/>
              </a:xfrm>
              <a:prstGeom prst="ellipse">
                <a:avLst/>
              </a:pr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Oval 108"/>
              <p:cNvSpPr>
                <a:spLocks noChangeArrowheads="1"/>
              </p:cNvSpPr>
              <p:nvPr/>
            </p:nvSpPr>
            <p:spPr bwMode="auto">
              <a:xfrm>
                <a:off x="2940051" y="5279410"/>
                <a:ext cx="862013" cy="112713"/>
              </a:xfrm>
              <a:prstGeom prst="ellipse">
                <a:avLst/>
              </a:pr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3" name="Rectangle 109"/>
            <p:cNvSpPr>
              <a:spLocks noChangeArrowheads="1"/>
            </p:cNvSpPr>
            <p:nvPr/>
          </p:nvSpPr>
          <p:spPr bwMode="auto">
            <a:xfrm>
              <a:off x="2540001" y="2889251"/>
              <a:ext cx="173038"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110"/>
            <p:cNvSpPr>
              <a:spLocks noChangeArrowheads="1"/>
            </p:cNvSpPr>
            <p:nvPr/>
          </p:nvSpPr>
          <p:spPr bwMode="auto">
            <a:xfrm>
              <a:off x="2540001" y="2889251"/>
              <a:ext cx="173038"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111"/>
            <p:cNvSpPr>
              <a:spLocks noChangeArrowheads="1"/>
            </p:cNvSpPr>
            <p:nvPr/>
          </p:nvSpPr>
          <p:spPr bwMode="auto">
            <a:xfrm>
              <a:off x="3873501" y="2889251"/>
              <a:ext cx="155575"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112"/>
            <p:cNvSpPr>
              <a:spLocks noChangeArrowheads="1"/>
            </p:cNvSpPr>
            <p:nvPr/>
          </p:nvSpPr>
          <p:spPr bwMode="auto">
            <a:xfrm>
              <a:off x="2540001" y="4127501"/>
              <a:ext cx="173038"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Rectangle 113"/>
            <p:cNvSpPr>
              <a:spLocks noChangeArrowheads="1"/>
            </p:cNvSpPr>
            <p:nvPr/>
          </p:nvSpPr>
          <p:spPr bwMode="auto">
            <a:xfrm>
              <a:off x="3873501" y="4127501"/>
              <a:ext cx="155575"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Rectangle 114"/>
            <p:cNvSpPr>
              <a:spLocks noChangeArrowheads="1"/>
            </p:cNvSpPr>
            <p:nvPr/>
          </p:nvSpPr>
          <p:spPr bwMode="auto">
            <a:xfrm>
              <a:off x="2516188" y="4121151"/>
              <a:ext cx="1546225" cy="16033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115"/>
            <p:cNvSpPr>
              <a:spLocks noChangeArrowheads="1"/>
            </p:cNvSpPr>
            <p:nvPr/>
          </p:nvSpPr>
          <p:spPr bwMode="auto">
            <a:xfrm>
              <a:off x="3873501" y="2987676"/>
              <a:ext cx="155575"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116"/>
            <p:cNvSpPr>
              <a:spLocks noChangeArrowheads="1"/>
            </p:cNvSpPr>
            <p:nvPr/>
          </p:nvSpPr>
          <p:spPr bwMode="auto">
            <a:xfrm>
              <a:off x="2540001" y="2987676"/>
              <a:ext cx="173038"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Rectangle 117"/>
            <p:cNvSpPr>
              <a:spLocks noChangeArrowheads="1"/>
            </p:cNvSpPr>
            <p:nvPr/>
          </p:nvSpPr>
          <p:spPr bwMode="auto">
            <a:xfrm>
              <a:off x="2540001" y="2987676"/>
              <a:ext cx="17303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Rectangle 118"/>
            <p:cNvSpPr>
              <a:spLocks noChangeArrowheads="1"/>
            </p:cNvSpPr>
            <p:nvPr/>
          </p:nvSpPr>
          <p:spPr bwMode="auto">
            <a:xfrm>
              <a:off x="2414588" y="4094163"/>
              <a:ext cx="1749425" cy="1460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119"/>
            <p:cNvSpPr>
              <a:spLocks noChangeArrowheads="1"/>
            </p:cNvSpPr>
            <p:nvPr/>
          </p:nvSpPr>
          <p:spPr bwMode="auto">
            <a:xfrm>
              <a:off x="2414588" y="2889251"/>
              <a:ext cx="1749425" cy="5334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120"/>
            <p:cNvSpPr>
              <a:spLocks noChangeArrowheads="1"/>
            </p:cNvSpPr>
            <p:nvPr/>
          </p:nvSpPr>
          <p:spPr bwMode="auto">
            <a:xfrm>
              <a:off x="2414588" y="2889251"/>
              <a:ext cx="17494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121"/>
            <p:cNvSpPr>
              <a:spLocks/>
            </p:cNvSpPr>
            <p:nvPr/>
          </p:nvSpPr>
          <p:spPr bwMode="auto">
            <a:xfrm>
              <a:off x="2651126" y="3344863"/>
              <a:ext cx="184150" cy="249238"/>
            </a:xfrm>
            <a:custGeom>
              <a:avLst/>
              <a:gdLst>
                <a:gd name="T0" fmla="*/ 73 w 116"/>
                <a:gd name="T1" fmla="*/ 0 h 157"/>
                <a:gd name="T2" fmla="*/ 0 w 116"/>
                <a:gd name="T3" fmla="*/ 122 h 157"/>
                <a:gd name="T4" fmla="*/ 75 w 116"/>
                <a:gd name="T5" fmla="*/ 157 h 157"/>
                <a:gd name="T6" fmla="*/ 116 w 116"/>
                <a:gd name="T7" fmla="*/ 92 h 157"/>
                <a:gd name="T8" fmla="*/ 73 w 116"/>
                <a:gd name="T9" fmla="*/ 0 h 157"/>
              </a:gdLst>
              <a:ahLst/>
              <a:cxnLst>
                <a:cxn ang="0">
                  <a:pos x="T0" y="T1"/>
                </a:cxn>
                <a:cxn ang="0">
                  <a:pos x="T2" y="T3"/>
                </a:cxn>
                <a:cxn ang="0">
                  <a:pos x="T4" y="T5"/>
                </a:cxn>
                <a:cxn ang="0">
                  <a:pos x="T6" y="T7"/>
                </a:cxn>
                <a:cxn ang="0">
                  <a:pos x="T8" y="T9"/>
                </a:cxn>
              </a:cxnLst>
              <a:rect l="0" t="0" r="r" b="b"/>
              <a:pathLst>
                <a:path w="116" h="157">
                  <a:moveTo>
                    <a:pt x="73" y="0"/>
                  </a:moveTo>
                  <a:lnTo>
                    <a:pt x="0" y="122"/>
                  </a:lnTo>
                  <a:lnTo>
                    <a:pt x="75" y="157"/>
                  </a:lnTo>
                  <a:lnTo>
                    <a:pt x="116" y="92"/>
                  </a:lnTo>
                  <a:lnTo>
                    <a:pt x="7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66" name="Freeform 122"/>
            <p:cNvSpPr>
              <a:spLocks/>
            </p:cNvSpPr>
            <p:nvPr/>
          </p:nvSpPr>
          <p:spPr bwMode="auto">
            <a:xfrm>
              <a:off x="2903538" y="4335463"/>
              <a:ext cx="206375" cy="474663"/>
            </a:xfrm>
            <a:custGeom>
              <a:avLst/>
              <a:gdLst>
                <a:gd name="T0" fmla="*/ 111 w 130"/>
                <a:gd name="T1" fmla="*/ 0 h 299"/>
                <a:gd name="T2" fmla="*/ 130 w 130"/>
                <a:gd name="T3" fmla="*/ 299 h 299"/>
                <a:gd name="T4" fmla="*/ 0 w 130"/>
                <a:gd name="T5" fmla="*/ 288 h 299"/>
                <a:gd name="T6" fmla="*/ 0 w 130"/>
                <a:gd name="T7" fmla="*/ 11 h 299"/>
                <a:gd name="T8" fmla="*/ 111 w 130"/>
                <a:gd name="T9" fmla="*/ 0 h 299"/>
              </a:gdLst>
              <a:ahLst/>
              <a:cxnLst>
                <a:cxn ang="0">
                  <a:pos x="T0" y="T1"/>
                </a:cxn>
                <a:cxn ang="0">
                  <a:pos x="T2" y="T3"/>
                </a:cxn>
                <a:cxn ang="0">
                  <a:pos x="T4" y="T5"/>
                </a:cxn>
                <a:cxn ang="0">
                  <a:pos x="T6" y="T7"/>
                </a:cxn>
                <a:cxn ang="0">
                  <a:pos x="T8" y="T9"/>
                </a:cxn>
              </a:cxnLst>
              <a:rect l="0" t="0" r="r" b="b"/>
              <a:pathLst>
                <a:path w="130" h="299">
                  <a:moveTo>
                    <a:pt x="111" y="0"/>
                  </a:moveTo>
                  <a:lnTo>
                    <a:pt x="130" y="299"/>
                  </a:lnTo>
                  <a:lnTo>
                    <a:pt x="0" y="288"/>
                  </a:lnTo>
                  <a:lnTo>
                    <a:pt x="0" y="11"/>
                  </a:lnTo>
                  <a:lnTo>
                    <a:pt x="111"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Freeform 123"/>
            <p:cNvSpPr>
              <a:spLocks/>
            </p:cNvSpPr>
            <p:nvPr/>
          </p:nvSpPr>
          <p:spPr bwMode="auto">
            <a:xfrm>
              <a:off x="3522663" y="4329113"/>
              <a:ext cx="211138" cy="481013"/>
            </a:xfrm>
            <a:custGeom>
              <a:avLst/>
              <a:gdLst>
                <a:gd name="T0" fmla="*/ 15 w 133"/>
                <a:gd name="T1" fmla="*/ 0 h 303"/>
                <a:gd name="T2" fmla="*/ 0 w 133"/>
                <a:gd name="T3" fmla="*/ 303 h 303"/>
                <a:gd name="T4" fmla="*/ 133 w 133"/>
                <a:gd name="T5" fmla="*/ 302 h 303"/>
                <a:gd name="T6" fmla="*/ 126 w 133"/>
                <a:gd name="T7" fmla="*/ 11 h 303"/>
                <a:gd name="T8" fmla="*/ 15 w 133"/>
                <a:gd name="T9" fmla="*/ 0 h 303"/>
              </a:gdLst>
              <a:ahLst/>
              <a:cxnLst>
                <a:cxn ang="0">
                  <a:pos x="T0" y="T1"/>
                </a:cxn>
                <a:cxn ang="0">
                  <a:pos x="T2" y="T3"/>
                </a:cxn>
                <a:cxn ang="0">
                  <a:pos x="T4" y="T5"/>
                </a:cxn>
                <a:cxn ang="0">
                  <a:pos x="T6" y="T7"/>
                </a:cxn>
                <a:cxn ang="0">
                  <a:pos x="T8" y="T9"/>
                </a:cxn>
              </a:cxnLst>
              <a:rect l="0" t="0" r="r" b="b"/>
              <a:pathLst>
                <a:path w="133" h="303">
                  <a:moveTo>
                    <a:pt x="15" y="0"/>
                  </a:moveTo>
                  <a:lnTo>
                    <a:pt x="0" y="303"/>
                  </a:lnTo>
                  <a:lnTo>
                    <a:pt x="133" y="302"/>
                  </a:lnTo>
                  <a:lnTo>
                    <a:pt x="126" y="11"/>
                  </a:lnTo>
                  <a:lnTo>
                    <a:pt x="15"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Freeform 124"/>
            <p:cNvSpPr>
              <a:spLocks/>
            </p:cNvSpPr>
            <p:nvPr/>
          </p:nvSpPr>
          <p:spPr bwMode="auto">
            <a:xfrm>
              <a:off x="2903538" y="4338638"/>
              <a:ext cx="203200" cy="442913"/>
            </a:xfrm>
            <a:custGeom>
              <a:avLst/>
              <a:gdLst>
                <a:gd name="T0" fmla="*/ 111 w 128"/>
                <a:gd name="T1" fmla="*/ 5 h 279"/>
                <a:gd name="T2" fmla="*/ 94 w 128"/>
                <a:gd name="T3" fmla="*/ 0 h 279"/>
                <a:gd name="T4" fmla="*/ 0 w 128"/>
                <a:gd name="T5" fmla="*/ 9 h 279"/>
                <a:gd name="T6" fmla="*/ 0 w 128"/>
                <a:gd name="T7" fmla="*/ 58 h 279"/>
                <a:gd name="T8" fmla="*/ 87 w 128"/>
                <a:gd name="T9" fmla="*/ 75 h 279"/>
                <a:gd name="T10" fmla="*/ 104 w 128"/>
                <a:gd name="T11" fmla="*/ 279 h 279"/>
                <a:gd name="T12" fmla="*/ 128 w 128"/>
                <a:gd name="T13" fmla="*/ 279 h 279"/>
                <a:gd name="T14" fmla="*/ 111 w 128"/>
                <a:gd name="T15" fmla="*/ 5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79">
                  <a:moveTo>
                    <a:pt x="111" y="5"/>
                  </a:moveTo>
                  <a:lnTo>
                    <a:pt x="94" y="0"/>
                  </a:lnTo>
                  <a:lnTo>
                    <a:pt x="0" y="9"/>
                  </a:lnTo>
                  <a:lnTo>
                    <a:pt x="0" y="58"/>
                  </a:lnTo>
                  <a:lnTo>
                    <a:pt x="87" y="75"/>
                  </a:lnTo>
                  <a:lnTo>
                    <a:pt x="104" y="279"/>
                  </a:lnTo>
                  <a:lnTo>
                    <a:pt x="128" y="279"/>
                  </a:lnTo>
                  <a:lnTo>
                    <a:pt x="111" y="5"/>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Freeform 125"/>
            <p:cNvSpPr>
              <a:spLocks/>
            </p:cNvSpPr>
            <p:nvPr/>
          </p:nvSpPr>
          <p:spPr bwMode="auto">
            <a:xfrm>
              <a:off x="3540126" y="4329113"/>
              <a:ext cx="193675" cy="449263"/>
            </a:xfrm>
            <a:custGeom>
              <a:avLst/>
              <a:gdLst>
                <a:gd name="T0" fmla="*/ 115 w 122"/>
                <a:gd name="T1" fmla="*/ 11 h 283"/>
                <a:gd name="T2" fmla="*/ 109 w 122"/>
                <a:gd name="T3" fmla="*/ 9 h 283"/>
                <a:gd name="T4" fmla="*/ 4 w 122"/>
                <a:gd name="T5" fmla="*/ 0 h 283"/>
                <a:gd name="T6" fmla="*/ 0 w 122"/>
                <a:gd name="T7" fmla="*/ 62 h 283"/>
                <a:gd name="T8" fmla="*/ 85 w 122"/>
                <a:gd name="T9" fmla="*/ 79 h 283"/>
                <a:gd name="T10" fmla="*/ 101 w 122"/>
                <a:gd name="T11" fmla="*/ 281 h 283"/>
                <a:gd name="T12" fmla="*/ 122 w 122"/>
                <a:gd name="T13" fmla="*/ 283 h 283"/>
                <a:gd name="T14" fmla="*/ 115 w 122"/>
                <a:gd name="T15" fmla="*/ 11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283">
                  <a:moveTo>
                    <a:pt x="115" y="11"/>
                  </a:moveTo>
                  <a:lnTo>
                    <a:pt x="109" y="9"/>
                  </a:lnTo>
                  <a:lnTo>
                    <a:pt x="4" y="0"/>
                  </a:lnTo>
                  <a:lnTo>
                    <a:pt x="0" y="62"/>
                  </a:lnTo>
                  <a:lnTo>
                    <a:pt x="85" y="79"/>
                  </a:lnTo>
                  <a:lnTo>
                    <a:pt x="101" y="281"/>
                  </a:lnTo>
                  <a:lnTo>
                    <a:pt x="122" y="283"/>
                  </a:lnTo>
                  <a:lnTo>
                    <a:pt x="115" y="11"/>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126"/>
            <p:cNvSpPr>
              <a:spLocks/>
            </p:cNvSpPr>
            <p:nvPr/>
          </p:nvSpPr>
          <p:spPr bwMode="auto">
            <a:xfrm>
              <a:off x="2876551" y="3886201"/>
              <a:ext cx="847725" cy="568325"/>
            </a:xfrm>
            <a:custGeom>
              <a:avLst/>
              <a:gdLst>
                <a:gd name="T0" fmla="*/ 0 w 284"/>
                <a:gd name="T1" fmla="*/ 27 h 191"/>
                <a:gd name="T2" fmla="*/ 31 w 284"/>
                <a:gd name="T3" fmla="*/ 135 h 191"/>
                <a:gd name="T4" fmla="*/ 272 w 284"/>
                <a:gd name="T5" fmla="*/ 99 h 191"/>
                <a:gd name="T6" fmla="*/ 274 w 284"/>
                <a:gd name="T7" fmla="*/ 0 h 191"/>
                <a:gd name="T8" fmla="*/ 0 w 284"/>
                <a:gd name="T9" fmla="*/ 27 h 191"/>
              </a:gdLst>
              <a:ahLst/>
              <a:cxnLst>
                <a:cxn ang="0">
                  <a:pos x="T0" y="T1"/>
                </a:cxn>
                <a:cxn ang="0">
                  <a:pos x="T2" y="T3"/>
                </a:cxn>
                <a:cxn ang="0">
                  <a:pos x="T4" y="T5"/>
                </a:cxn>
                <a:cxn ang="0">
                  <a:pos x="T6" y="T7"/>
                </a:cxn>
                <a:cxn ang="0">
                  <a:pos x="T8" y="T9"/>
                </a:cxn>
              </a:cxnLst>
              <a:rect l="0" t="0" r="r" b="b"/>
              <a:pathLst>
                <a:path w="284" h="191">
                  <a:moveTo>
                    <a:pt x="0" y="27"/>
                  </a:moveTo>
                  <a:cubicBezTo>
                    <a:pt x="0" y="27"/>
                    <a:pt x="3" y="115"/>
                    <a:pt x="31" y="135"/>
                  </a:cubicBezTo>
                  <a:cubicBezTo>
                    <a:pt x="58" y="155"/>
                    <a:pt x="213" y="191"/>
                    <a:pt x="272" y="99"/>
                  </a:cubicBezTo>
                  <a:cubicBezTo>
                    <a:pt x="284" y="76"/>
                    <a:pt x="281" y="28"/>
                    <a:pt x="274" y="0"/>
                  </a:cubicBezTo>
                  <a:lnTo>
                    <a:pt x="0" y="27"/>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127"/>
            <p:cNvSpPr>
              <a:spLocks/>
            </p:cNvSpPr>
            <p:nvPr/>
          </p:nvSpPr>
          <p:spPr bwMode="auto">
            <a:xfrm>
              <a:off x="2767013" y="3119438"/>
              <a:ext cx="1038225" cy="1066800"/>
            </a:xfrm>
            <a:custGeom>
              <a:avLst/>
              <a:gdLst>
                <a:gd name="T0" fmla="*/ 0 w 348"/>
                <a:gd name="T1" fmla="*/ 76 h 359"/>
                <a:gd name="T2" fmla="*/ 70 w 348"/>
                <a:gd name="T3" fmla="*/ 359 h 359"/>
                <a:gd name="T4" fmla="*/ 348 w 348"/>
                <a:gd name="T5" fmla="*/ 300 h 359"/>
                <a:gd name="T6" fmla="*/ 305 w 348"/>
                <a:gd name="T7" fmla="*/ 0 h 359"/>
                <a:gd name="T8" fmla="*/ 158 w 348"/>
                <a:gd name="T9" fmla="*/ 16 h 359"/>
                <a:gd name="T10" fmla="*/ 0 w 348"/>
                <a:gd name="T11" fmla="*/ 76 h 359"/>
              </a:gdLst>
              <a:ahLst/>
              <a:cxnLst>
                <a:cxn ang="0">
                  <a:pos x="T0" y="T1"/>
                </a:cxn>
                <a:cxn ang="0">
                  <a:pos x="T2" y="T3"/>
                </a:cxn>
                <a:cxn ang="0">
                  <a:pos x="T4" y="T5"/>
                </a:cxn>
                <a:cxn ang="0">
                  <a:pos x="T6" y="T7"/>
                </a:cxn>
                <a:cxn ang="0">
                  <a:pos x="T8" y="T9"/>
                </a:cxn>
                <a:cxn ang="0">
                  <a:pos x="T10" y="T11"/>
                </a:cxn>
              </a:cxnLst>
              <a:rect l="0" t="0" r="r" b="b"/>
              <a:pathLst>
                <a:path w="348" h="359">
                  <a:moveTo>
                    <a:pt x="0" y="76"/>
                  </a:moveTo>
                  <a:cubicBezTo>
                    <a:pt x="20" y="161"/>
                    <a:pt x="68" y="356"/>
                    <a:pt x="70" y="359"/>
                  </a:cubicBezTo>
                  <a:cubicBezTo>
                    <a:pt x="348" y="300"/>
                    <a:pt x="348" y="300"/>
                    <a:pt x="348" y="300"/>
                  </a:cubicBezTo>
                  <a:cubicBezTo>
                    <a:pt x="347" y="284"/>
                    <a:pt x="318" y="25"/>
                    <a:pt x="305" y="0"/>
                  </a:cubicBezTo>
                  <a:cubicBezTo>
                    <a:pt x="158" y="16"/>
                    <a:pt x="158" y="16"/>
                    <a:pt x="158" y="16"/>
                  </a:cubicBezTo>
                  <a:lnTo>
                    <a:pt x="0" y="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72" name="Freeform 128"/>
            <p:cNvSpPr>
              <a:spLocks/>
            </p:cNvSpPr>
            <p:nvPr/>
          </p:nvSpPr>
          <p:spPr bwMode="auto">
            <a:xfrm>
              <a:off x="2824163" y="3140076"/>
              <a:ext cx="981075" cy="1046163"/>
            </a:xfrm>
            <a:custGeom>
              <a:avLst/>
              <a:gdLst>
                <a:gd name="T0" fmla="*/ 263 w 329"/>
                <a:gd name="T1" fmla="*/ 0 h 352"/>
                <a:gd name="T2" fmla="*/ 219 w 329"/>
                <a:gd name="T3" fmla="*/ 20 h 352"/>
                <a:gd name="T4" fmla="*/ 59 w 329"/>
                <a:gd name="T5" fmla="*/ 57 h 352"/>
                <a:gd name="T6" fmla="*/ 11 w 329"/>
                <a:gd name="T7" fmla="*/ 67 h 352"/>
                <a:gd name="T8" fmla="*/ 0 w 329"/>
                <a:gd name="T9" fmla="*/ 151 h 352"/>
                <a:gd name="T10" fmla="*/ 51 w 329"/>
                <a:gd name="T11" fmla="*/ 352 h 352"/>
                <a:gd name="T12" fmla="*/ 329 w 329"/>
                <a:gd name="T13" fmla="*/ 293 h 352"/>
                <a:gd name="T14" fmla="*/ 302 w 329"/>
                <a:gd name="T15" fmla="*/ 73 h 352"/>
                <a:gd name="T16" fmla="*/ 263 w 329"/>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352">
                  <a:moveTo>
                    <a:pt x="263" y="0"/>
                  </a:moveTo>
                  <a:cubicBezTo>
                    <a:pt x="263" y="0"/>
                    <a:pt x="233" y="17"/>
                    <a:pt x="219" y="20"/>
                  </a:cubicBezTo>
                  <a:cubicBezTo>
                    <a:pt x="203" y="168"/>
                    <a:pt x="68" y="113"/>
                    <a:pt x="59" y="57"/>
                  </a:cubicBezTo>
                  <a:cubicBezTo>
                    <a:pt x="59" y="57"/>
                    <a:pt x="53" y="60"/>
                    <a:pt x="11" y="67"/>
                  </a:cubicBezTo>
                  <a:cubicBezTo>
                    <a:pt x="33" y="110"/>
                    <a:pt x="12" y="139"/>
                    <a:pt x="0" y="151"/>
                  </a:cubicBezTo>
                  <a:cubicBezTo>
                    <a:pt x="22" y="241"/>
                    <a:pt x="49" y="349"/>
                    <a:pt x="51" y="352"/>
                  </a:cubicBezTo>
                  <a:cubicBezTo>
                    <a:pt x="329" y="293"/>
                    <a:pt x="329" y="293"/>
                    <a:pt x="329" y="293"/>
                  </a:cubicBezTo>
                  <a:cubicBezTo>
                    <a:pt x="328" y="282"/>
                    <a:pt x="315" y="158"/>
                    <a:pt x="302" y="73"/>
                  </a:cubicBezTo>
                  <a:cubicBezTo>
                    <a:pt x="286" y="64"/>
                    <a:pt x="267" y="32"/>
                    <a:pt x="263"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3" name="Freeform 129"/>
            <p:cNvSpPr>
              <a:spLocks/>
            </p:cNvSpPr>
            <p:nvPr/>
          </p:nvSpPr>
          <p:spPr bwMode="auto">
            <a:xfrm>
              <a:off x="2951163" y="3556001"/>
              <a:ext cx="355600" cy="177800"/>
            </a:xfrm>
            <a:custGeom>
              <a:avLst/>
              <a:gdLst>
                <a:gd name="T0" fmla="*/ 12 w 119"/>
                <a:gd name="T1" fmla="*/ 7 h 60"/>
                <a:gd name="T2" fmla="*/ 9 w 119"/>
                <a:gd name="T3" fmla="*/ 8 h 60"/>
                <a:gd name="T4" fmla="*/ 5 w 119"/>
                <a:gd name="T5" fmla="*/ 38 h 60"/>
                <a:gd name="T6" fmla="*/ 51 w 119"/>
                <a:gd name="T7" fmla="*/ 51 h 60"/>
                <a:gd name="T8" fmla="*/ 119 w 119"/>
                <a:gd name="T9" fmla="*/ 43 h 60"/>
                <a:gd name="T10" fmla="*/ 98 w 119"/>
                <a:gd name="T11" fmla="*/ 13 h 60"/>
                <a:gd name="T12" fmla="*/ 59 w 119"/>
                <a:gd name="T13" fmla="*/ 3 h 60"/>
                <a:gd name="T14" fmla="*/ 12 w 119"/>
                <a:gd name="T15" fmla="*/ 7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60">
                  <a:moveTo>
                    <a:pt x="12" y="7"/>
                  </a:moveTo>
                  <a:cubicBezTo>
                    <a:pt x="11" y="7"/>
                    <a:pt x="10" y="8"/>
                    <a:pt x="9" y="8"/>
                  </a:cubicBezTo>
                  <a:cubicBezTo>
                    <a:pt x="1" y="16"/>
                    <a:pt x="0" y="28"/>
                    <a:pt x="5" y="38"/>
                  </a:cubicBezTo>
                  <a:cubicBezTo>
                    <a:pt x="10" y="50"/>
                    <a:pt x="34" y="49"/>
                    <a:pt x="51" y="51"/>
                  </a:cubicBezTo>
                  <a:cubicBezTo>
                    <a:pt x="70" y="53"/>
                    <a:pt x="119" y="60"/>
                    <a:pt x="119" y="43"/>
                  </a:cubicBezTo>
                  <a:cubicBezTo>
                    <a:pt x="119" y="33"/>
                    <a:pt x="112" y="20"/>
                    <a:pt x="98" y="13"/>
                  </a:cubicBezTo>
                  <a:cubicBezTo>
                    <a:pt x="88" y="7"/>
                    <a:pt x="72" y="4"/>
                    <a:pt x="59" y="3"/>
                  </a:cubicBezTo>
                  <a:cubicBezTo>
                    <a:pt x="43" y="1"/>
                    <a:pt x="22" y="0"/>
                    <a:pt x="12" y="7"/>
                  </a:cubicBez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74" name="Freeform 130"/>
            <p:cNvSpPr>
              <a:spLocks/>
            </p:cNvSpPr>
            <p:nvPr/>
          </p:nvSpPr>
          <p:spPr bwMode="auto">
            <a:xfrm>
              <a:off x="3679826" y="3451226"/>
              <a:ext cx="1050925" cy="214313"/>
            </a:xfrm>
            <a:custGeom>
              <a:avLst/>
              <a:gdLst>
                <a:gd name="T0" fmla="*/ 352 w 352"/>
                <a:gd name="T1" fmla="*/ 72 h 72"/>
                <a:gd name="T2" fmla="*/ 352 w 352"/>
                <a:gd name="T3" fmla="*/ 0 h 72"/>
                <a:gd name="T4" fmla="*/ 36 w 352"/>
                <a:gd name="T5" fmla="*/ 0 h 72"/>
                <a:gd name="T6" fmla="*/ 0 w 352"/>
                <a:gd name="T7" fmla="*/ 36 h 72"/>
                <a:gd name="T8" fmla="*/ 36 w 352"/>
                <a:gd name="T9" fmla="*/ 72 h 72"/>
                <a:gd name="T10" fmla="*/ 352 w 352"/>
                <a:gd name="T11" fmla="*/ 72 h 72"/>
              </a:gdLst>
              <a:ahLst/>
              <a:cxnLst>
                <a:cxn ang="0">
                  <a:pos x="T0" y="T1"/>
                </a:cxn>
                <a:cxn ang="0">
                  <a:pos x="T2" y="T3"/>
                </a:cxn>
                <a:cxn ang="0">
                  <a:pos x="T4" y="T5"/>
                </a:cxn>
                <a:cxn ang="0">
                  <a:pos x="T6" y="T7"/>
                </a:cxn>
                <a:cxn ang="0">
                  <a:pos x="T8" y="T9"/>
                </a:cxn>
                <a:cxn ang="0">
                  <a:pos x="T10" y="T11"/>
                </a:cxn>
              </a:cxnLst>
              <a:rect l="0" t="0" r="r" b="b"/>
              <a:pathLst>
                <a:path w="352" h="72">
                  <a:moveTo>
                    <a:pt x="352" y="72"/>
                  </a:moveTo>
                  <a:cubicBezTo>
                    <a:pt x="352" y="0"/>
                    <a:pt x="352" y="0"/>
                    <a:pt x="352" y="0"/>
                  </a:cubicBezTo>
                  <a:cubicBezTo>
                    <a:pt x="36" y="0"/>
                    <a:pt x="36" y="0"/>
                    <a:pt x="36" y="0"/>
                  </a:cubicBezTo>
                  <a:cubicBezTo>
                    <a:pt x="16" y="0"/>
                    <a:pt x="0" y="16"/>
                    <a:pt x="0" y="36"/>
                  </a:cubicBezTo>
                  <a:cubicBezTo>
                    <a:pt x="0" y="56"/>
                    <a:pt x="16" y="72"/>
                    <a:pt x="36" y="72"/>
                  </a:cubicBezTo>
                  <a:lnTo>
                    <a:pt x="352" y="72"/>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Freeform 131"/>
            <p:cNvSpPr>
              <a:spLocks/>
            </p:cNvSpPr>
            <p:nvPr/>
          </p:nvSpPr>
          <p:spPr bwMode="auto">
            <a:xfrm>
              <a:off x="3641726" y="3413126"/>
              <a:ext cx="1116013" cy="292100"/>
            </a:xfrm>
            <a:custGeom>
              <a:avLst/>
              <a:gdLst>
                <a:gd name="T0" fmla="*/ 49 w 374"/>
                <a:gd name="T1" fmla="*/ 13 h 98"/>
                <a:gd name="T2" fmla="*/ 374 w 374"/>
                <a:gd name="T3" fmla="*/ 13 h 98"/>
                <a:gd name="T4" fmla="*/ 374 w 374"/>
                <a:gd name="T5" fmla="*/ 0 h 98"/>
                <a:gd name="T6" fmla="*/ 49 w 374"/>
                <a:gd name="T7" fmla="*/ 0 h 98"/>
                <a:gd name="T8" fmla="*/ 0 w 374"/>
                <a:gd name="T9" fmla="*/ 49 h 98"/>
                <a:gd name="T10" fmla="*/ 49 w 374"/>
                <a:gd name="T11" fmla="*/ 98 h 98"/>
                <a:gd name="T12" fmla="*/ 374 w 374"/>
                <a:gd name="T13" fmla="*/ 98 h 98"/>
                <a:gd name="T14" fmla="*/ 374 w 374"/>
                <a:gd name="T15" fmla="*/ 85 h 98"/>
                <a:gd name="T16" fmla="*/ 49 w 374"/>
                <a:gd name="T17" fmla="*/ 85 h 98"/>
                <a:gd name="T18" fmla="*/ 13 w 374"/>
                <a:gd name="T19" fmla="*/ 49 h 98"/>
                <a:gd name="T20" fmla="*/ 49 w 374"/>
                <a:gd name="T21" fmla="*/ 1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 h="98">
                  <a:moveTo>
                    <a:pt x="49" y="13"/>
                  </a:moveTo>
                  <a:cubicBezTo>
                    <a:pt x="374" y="13"/>
                    <a:pt x="374" y="13"/>
                    <a:pt x="374" y="13"/>
                  </a:cubicBezTo>
                  <a:cubicBezTo>
                    <a:pt x="374" y="0"/>
                    <a:pt x="374" y="0"/>
                    <a:pt x="374" y="0"/>
                  </a:cubicBezTo>
                  <a:cubicBezTo>
                    <a:pt x="49" y="0"/>
                    <a:pt x="49" y="0"/>
                    <a:pt x="49" y="0"/>
                  </a:cubicBezTo>
                  <a:cubicBezTo>
                    <a:pt x="22" y="0"/>
                    <a:pt x="0" y="22"/>
                    <a:pt x="0" y="49"/>
                  </a:cubicBezTo>
                  <a:cubicBezTo>
                    <a:pt x="0" y="76"/>
                    <a:pt x="22" y="98"/>
                    <a:pt x="49" y="98"/>
                  </a:cubicBezTo>
                  <a:cubicBezTo>
                    <a:pt x="374" y="98"/>
                    <a:pt x="374" y="98"/>
                    <a:pt x="374" y="98"/>
                  </a:cubicBezTo>
                  <a:cubicBezTo>
                    <a:pt x="374" y="85"/>
                    <a:pt x="374" y="85"/>
                    <a:pt x="374" y="85"/>
                  </a:cubicBezTo>
                  <a:cubicBezTo>
                    <a:pt x="49" y="85"/>
                    <a:pt x="49" y="85"/>
                    <a:pt x="49" y="85"/>
                  </a:cubicBezTo>
                  <a:cubicBezTo>
                    <a:pt x="29" y="85"/>
                    <a:pt x="13" y="69"/>
                    <a:pt x="13" y="49"/>
                  </a:cubicBezTo>
                  <a:cubicBezTo>
                    <a:pt x="13" y="29"/>
                    <a:pt x="29" y="13"/>
                    <a:pt x="49" y="13"/>
                  </a:cubicBezTo>
                  <a:close/>
                </a:path>
              </a:pathLst>
            </a:custGeom>
            <a:solidFill>
              <a:srgbClr val="4B9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Rectangle 132"/>
            <p:cNvSpPr>
              <a:spLocks noChangeArrowheads="1"/>
            </p:cNvSpPr>
            <p:nvPr/>
          </p:nvSpPr>
          <p:spPr bwMode="auto">
            <a:xfrm>
              <a:off x="3733801" y="348456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Rectangle 133"/>
            <p:cNvSpPr>
              <a:spLocks noChangeArrowheads="1"/>
            </p:cNvSpPr>
            <p:nvPr/>
          </p:nvSpPr>
          <p:spPr bwMode="auto">
            <a:xfrm>
              <a:off x="3733801" y="354171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34"/>
            <p:cNvSpPr>
              <a:spLocks noChangeArrowheads="1"/>
            </p:cNvSpPr>
            <p:nvPr/>
          </p:nvSpPr>
          <p:spPr bwMode="auto">
            <a:xfrm>
              <a:off x="3733801" y="3597276"/>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Freeform 135"/>
            <p:cNvSpPr>
              <a:spLocks/>
            </p:cNvSpPr>
            <p:nvPr/>
          </p:nvSpPr>
          <p:spPr bwMode="auto">
            <a:xfrm>
              <a:off x="3679826" y="3457576"/>
              <a:ext cx="141288" cy="200025"/>
            </a:xfrm>
            <a:custGeom>
              <a:avLst/>
              <a:gdLst>
                <a:gd name="T0" fmla="*/ 23 w 47"/>
                <a:gd name="T1" fmla="*/ 67 h 67"/>
                <a:gd name="T2" fmla="*/ 27 w 47"/>
                <a:gd name="T3" fmla="*/ 0 h 67"/>
                <a:gd name="T4" fmla="*/ 0 w 47"/>
                <a:gd name="T5" fmla="*/ 34 h 67"/>
                <a:gd name="T6" fmla="*/ 23 w 47"/>
                <a:gd name="T7" fmla="*/ 67 h 67"/>
              </a:gdLst>
              <a:ahLst/>
              <a:cxnLst>
                <a:cxn ang="0">
                  <a:pos x="T0" y="T1"/>
                </a:cxn>
                <a:cxn ang="0">
                  <a:pos x="T2" y="T3"/>
                </a:cxn>
                <a:cxn ang="0">
                  <a:pos x="T4" y="T5"/>
                </a:cxn>
                <a:cxn ang="0">
                  <a:pos x="T6" y="T7"/>
                </a:cxn>
              </a:cxnLst>
              <a:rect l="0" t="0" r="r" b="b"/>
              <a:pathLst>
                <a:path w="47" h="67">
                  <a:moveTo>
                    <a:pt x="23" y="67"/>
                  </a:moveTo>
                  <a:cubicBezTo>
                    <a:pt x="47" y="42"/>
                    <a:pt x="34" y="11"/>
                    <a:pt x="27" y="0"/>
                  </a:cubicBezTo>
                  <a:cubicBezTo>
                    <a:pt x="11" y="4"/>
                    <a:pt x="0" y="17"/>
                    <a:pt x="0" y="34"/>
                  </a:cubicBezTo>
                  <a:cubicBezTo>
                    <a:pt x="0" y="49"/>
                    <a:pt x="10" y="62"/>
                    <a:pt x="23" y="67"/>
                  </a:cubicBezTo>
                  <a:close/>
                </a:path>
              </a:pathLst>
            </a:custGeom>
            <a:solidFill>
              <a:srgbClr val="3A70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6"/>
            <p:cNvSpPr>
              <a:spLocks/>
            </p:cNvSpPr>
            <p:nvPr/>
          </p:nvSpPr>
          <p:spPr bwMode="auto">
            <a:xfrm>
              <a:off x="3906838" y="3219451"/>
              <a:ext cx="839788" cy="169863"/>
            </a:xfrm>
            <a:custGeom>
              <a:avLst/>
              <a:gdLst>
                <a:gd name="T0" fmla="*/ 0 w 281"/>
                <a:gd name="T1" fmla="*/ 0 h 57"/>
                <a:gd name="T2" fmla="*/ 0 w 281"/>
                <a:gd name="T3" fmla="*/ 57 h 57"/>
                <a:gd name="T4" fmla="*/ 252 w 281"/>
                <a:gd name="T5" fmla="*/ 57 h 57"/>
                <a:gd name="T6" fmla="*/ 281 w 281"/>
                <a:gd name="T7" fmla="*/ 29 h 57"/>
                <a:gd name="T8" fmla="*/ 252 w 281"/>
                <a:gd name="T9" fmla="*/ 0 h 57"/>
                <a:gd name="T10" fmla="*/ 0 w 281"/>
                <a:gd name="T11" fmla="*/ 0 h 57"/>
              </a:gdLst>
              <a:ahLst/>
              <a:cxnLst>
                <a:cxn ang="0">
                  <a:pos x="T0" y="T1"/>
                </a:cxn>
                <a:cxn ang="0">
                  <a:pos x="T2" y="T3"/>
                </a:cxn>
                <a:cxn ang="0">
                  <a:pos x="T4" y="T5"/>
                </a:cxn>
                <a:cxn ang="0">
                  <a:pos x="T6" y="T7"/>
                </a:cxn>
                <a:cxn ang="0">
                  <a:pos x="T8" y="T9"/>
                </a:cxn>
                <a:cxn ang="0">
                  <a:pos x="T10" y="T11"/>
                </a:cxn>
              </a:cxnLst>
              <a:rect l="0" t="0" r="r" b="b"/>
              <a:pathLst>
                <a:path w="281" h="57">
                  <a:moveTo>
                    <a:pt x="0" y="0"/>
                  </a:moveTo>
                  <a:cubicBezTo>
                    <a:pt x="0" y="57"/>
                    <a:pt x="0" y="57"/>
                    <a:pt x="0" y="57"/>
                  </a:cubicBezTo>
                  <a:cubicBezTo>
                    <a:pt x="252" y="57"/>
                    <a:pt x="252" y="57"/>
                    <a:pt x="252" y="57"/>
                  </a:cubicBezTo>
                  <a:cubicBezTo>
                    <a:pt x="268" y="57"/>
                    <a:pt x="281" y="44"/>
                    <a:pt x="281" y="29"/>
                  </a:cubicBezTo>
                  <a:cubicBezTo>
                    <a:pt x="281" y="13"/>
                    <a:pt x="268" y="0"/>
                    <a:pt x="252" y="0"/>
                  </a:cubicBezTo>
                  <a:lnTo>
                    <a:pt x="0" y="0"/>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37"/>
            <p:cNvSpPr>
              <a:spLocks/>
            </p:cNvSpPr>
            <p:nvPr/>
          </p:nvSpPr>
          <p:spPr bwMode="auto">
            <a:xfrm>
              <a:off x="3883026" y="3190876"/>
              <a:ext cx="892175" cy="231775"/>
            </a:xfrm>
            <a:custGeom>
              <a:avLst/>
              <a:gdLst>
                <a:gd name="T0" fmla="*/ 260 w 299"/>
                <a:gd name="T1" fmla="*/ 67 h 78"/>
                <a:gd name="T2" fmla="*/ 0 w 299"/>
                <a:gd name="T3" fmla="*/ 67 h 78"/>
                <a:gd name="T4" fmla="*/ 0 w 299"/>
                <a:gd name="T5" fmla="*/ 78 h 78"/>
                <a:gd name="T6" fmla="*/ 260 w 299"/>
                <a:gd name="T7" fmla="*/ 78 h 78"/>
                <a:gd name="T8" fmla="*/ 299 w 299"/>
                <a:gd name="T9" fmla="*/ 39 h 78"/>
                <a:gd name="T10" fmla="*/ 260 w 299"/>
                <a:gd name="T11" fmla="*/ 0 h 78"/>
                <a:gd name="T12" fmla="*/ 0 w 299"/>
                <a:gd name="T13" fmla="*/ 0 h 78"/>
                <a:gd name="T14" fmla="*/ 0 w 299"/>
                <a:gd name="T15" fmla="*/ 10 h 78"/>
                <a:gd name="T16" fmla="*/ 260 w 299"/>
                <a:gd name="T17" fmla="*/ 10 h 78"/>
                <a:gd name="T18" fmla="*/ 289 w 299"/>
                <a:gd name="T19" fmla="*/ 39 h 78"/>
                <a:gd name="T20" fmla="*/ 260 w 299"/>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9" h="78">
                  <a:moveTo>
                    <a:pt x="260" y="67"/>
                  </a:moveTo>
                  <a:cubicBezTo>
                    <a:pt x="0" y="67"/>
                    <a:pt x="0" y="67"/>
                    <a:pt x="0" y="67"/>
                  </a:cubicBezTo>
                  <a:cubicBezTo>
                    <a:pt x="0" y="78"/>
                    <a:pt x="0" y="78"/>
                    <a:pt x="0" y="78"/>
                  </a:cubicBezTo>
                  <a:cubicBezTo>
                    <a:pt x="260" y="78"/>
                    <a:pt x="260" y="78"/>
                    <a:pt x="260" y="78"/>
                  </a:cubicBezTo>
                  <a:cubicBezTo>
                    <a:pt x="281" y="78"/>
                    <a:pt x="299" y="60"/>
                    <a:pt x="299" y="39"/>
                  </a:cubicBezTo>
                  <a:cubicBezTo>
                    <a:pt x="299" y="17"/>
                    <a:pt x="281" y="0"/>
                    <a:pt x="260" y="0"/>
                  </a:cubicBezTo>
                  <a:cubicBezTo>
                    <a:pt x="0" y="0"/>
                    <a:pt x="0" y="0"/>
                    <a:pt x="0" y="0"/>
                  </a:cubicBezTo>
                  <a:cubicBezTo>
                    <a:pt x="0" y="10"/>
                    <a:pt x="0" y="10"/>
                    <a:pt x="0" y="10"/>
                  </a:cubicBezTo>
                  <a:cubicBezTo>
                    <a:pt x="260" y="10"/>
                    <a:pt x="260" y="10"/>
                    <a:pt x="260" y="10"/>
                  </a:cubicBezTo>
                  <a:cubicBezTo>
                    <a:pt x="276" y="10"/>
                    <a:pt x="289" y="23"/>
                    <a:pt x="289" y="39"/>
                  </a:cubicBezTo>
                  <a:cubicBezTo>
                    <a:pt x="289" y="54"/>
                    <a:pt x="276" y="67"/>
                    <a:pt x="260" y="67"/>
                  </a:cubicBezTo>
                  <a:close/>
                </a:path>
              </a:pathLst>
            </a:custGeom>
            <a:solidFill>
              <a:srgbClr val="69A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38"/>
            <p:cNvSpPr>
              <a:spLocks noChangeArrowheads="1"/>
            </p:cNvSpPr>
            <p:nvPr/>
          </p:nvSpPr>
          <p:spPr bwMode="auto">
            <a:xfrm>
              <a:off x="3906838" y="33480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39"/>
            <p:cNvSpPr>
              <a:spLocks noChangeArrowheads="1"/>
            </p:cNvSpPr>
            <p:nvPr/>
          </p:nvSpPr>
          <p:spPr bwMode="auto">
            <a:xfrm>
              <a:off x="3906838" y="330358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Rectangle 140"/>
            <p:cNvSpPr>
              <a:spLocks noChangeArrowheads="1"/>
            </p:cNvSpPr>
            <p:nvPr/>
          </p:nvSpPr>
          <p:spPr bwMode="auto">
            <a:xfrm>
              <a:off x="3906838" y="32591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41"/>
            <p:cNvSpPr>
              <a:spLocks/>
            </p:cNvSpPr>
            <p:nvPr/>
          </p:nvSpPr>
          <p:spPr bwMode="auto">
            <a:xfrm>
              <a:off x="4632326" y="3225801"/>
              <a:ext cx="114300" cy="160338"/>
            </a:xfrm>
            <a:custGeom>
              <a:avLst/>
              <a:gdLst>
                <a:gd name="T0" fmla="*/ 19 w 38"/>
                <a:gd name="T1" fmla="*/ 0 h 54"/>
                <a:gd name="T2" fmla="*/ 16 w 38"/>
                <a:gd name="T3" fmla="*/ 54 h 54"/>
                <a:gd name="T4" fmla="*/ 38 w 38"/>
                <a:gd name="T5" fmla="*/ 27 h 54"/>
                <a:gd name="T6" fmla="*/ 19 w 38"/>
                <a:gd name="T7" fmla="*/ 0 h 54"/>
              </a:gdLst>
              <a:ahLst/>
              <a:cxnLst>
                <a:cxn ang="0">
                  <a:pos x="T0" y="T1"/>
                </a:cxn>
                <a:cxn ang="0">
                  <a:pos x="T2" y="T3"/>
                </a:cxn>
                <a:cxn ang="0">
                  <a:pos x="T4" y="T5"/>
                </a:cxn>
                <a:cxn ang="0">
                  <a:pos x="T6" y="T7"/>
                </a:cxn>
              </a:cxnLst>
              <a:rect l="0" t="0" r="r" b="b"/>
              <a:pathLst>
                <a:path w="38" h="54">
                  <a:moveTo>
                    <a:pt x="19" y="0"/>
                  </a:moveTo>
                  <a:cubicBezTo>
                    <a:pt x="0" y="21"/>
                    <a:pt x="11" y="45"/>
                    <a:pt x="16" y="54"/>
                  </a:cubicBezTo>
                  <a:cubicBezTo>
                    <a:pt x="28" y="51"/>
                    <a:pt x="38" y="40"/>
                    <a:pt x="38" y="27"/>
                  </a:cubicBezTo>
                  <a:cubicBezTo>
                    <a:pt x="38" y="15"/>
                    <a:pt x="30" y="4"/>
                    <a:pt x="19" y="0"/>
                  </a:cubicBezTo>
                  <a:close/>
                </a:path>
              </a:pathLst>
            </a:custGeom>
            <a:solidFill>
              <a:srgbClr val="456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42"/>
            <p:cNvSpPr>
              <a:spLocks noChangeArrowheads="1"/>
            </p:cNvSpPr>
            <p:nvPr/>
          </p:nvSpPr>
          <p:spPr bwMode="auto">
            <a:xfrm>
              <a:off x="2214563"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143"/>
            <p:cNvSpPr>
              <a:spLocks noChangeArrowheads="1"/>
            </p:cNvSpPr>
            <p:nvPr/>
          </p:nvSpPr>
          <p:spPr bwMode="auto">
            <a:xfrm>
              <a:off x="2214563"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Rectangle 144"/>
            <p:cNvSpPr>
              <a:spLocks noChangeArrowheads="1"/>
            </p:cNvSpPr>
            <p:nvPr/>
          </p:nvSpPr>
          <p:spPr bwMode="auto">
            <a:xfrm>
              <a:off x="4327526"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Rectangle 145"/>
            <p:cNvSpPr>
              <a:spLocks noChangeArrowheads="1"/>
            </p:cNvSpPr>
            <p:nvPr/>
          </p:nvSpPr>
          <p:spPr bwMode="auto">
            <a:xfrm>
              <a:off x="4327526"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Rectangle 146"/>
            <p:cNvSpPr>
              <a:spLocks noChangeArrowheads="1"/>
            </p:cNvSpPr>
            <p:nvPr/>
          </p:nvSpPr>
          <p:spPr bwMode="auto">
            <a:xfrm>
              <a:off x="2065338"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Rectangle 147"/>
            <p:cNvSpPr>
              <a:spLocks noChangeArrowheads="1"/>
            </p:cNvSpPr>
            <p:nvPr/>
          </p:nvSpPr>
          <p:spPr bwMode="auto">
            <a:xfrm>
              <a:off x="4411663"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Rectangle 148"/>
            <p:cNvSpPr>
              <a:spLocks noChangeArrowheads="1"/>
            </p:cNvSpPr>
            <p:nvPr/>
          </p:nvSpPr>
          <p:spPr bwMode="auto">
            <a:xfrm>
              <a:off x="2065338"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Rectangle 149"/>
            <p:cNvSpPr>
              <a:spLocks noChangeArrowheads="1"/>
            </p:cNvSpPr>
            <p:nvPr/>
          </p:nvSpPr>
          <p:spPr bwMode="auto">
            <a:xfrm>
              <a:off x="4411663"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Rectangle 150"/>
            <p:cNvSpPr>
              <a:spLocks noChangeArrowheads="1"/>
            </p:cNvSpPr>
            <p:nvPr/>
          </p:nvSpPr>
          <p:spPr bwMode="auto">
            <a:xfrm>
              <a:off x="2028826" y="3749676"/>
              <a:ext cx="2619375" cy="688975"/>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Rectangle 151"/>
            <p:cNvSpPr>
              <a:spLocks noChangeArrowheads="1"/>
            </p:cNvSpPr>
            <p:nvPr/>
          </p:nvSpPr>
          <p:spPr bwMode="auto">
            <a:xfrm>
              <a:off x="2028826" y="3749676"/>
              <a:ext cx="2619375" cy="2555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Rectangle 152"/>
            <p:cNvSpPr>
              <a:spLocks noChangeArrowheads="1"/>
            </p:cNvSpPr>
            <p:nvPr/>
          </p:nvSpPr>
          <p:spPr bwMode="auto">
            <a:xfrm>
              <a:off x="1865313" y="3705226"/>
              <a:ext cx="2943225" cy="2349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153"/>
            <p:cNvSpPr>
              <a:spLocks/>
            </p:cNvSpPr>
            <p:nvPr/>
          </p:nvSpPr>
          <p:spPr bwMode="auto">
            <a:xfrm>
              <a:off x="4083051" y="2305051"/>
              <a:ext cx="492125" cy="495300"/>
            </a:xfrm>
            <a:custGeom>
              <a:avLst/>
              <a:gdLst>
                <a:gd name="T0" fmla="*/ 0 w 165"/>
                <a:gd name="T1" fmla="*/ 111 h 167"/>
                <a:gd name="T2" fmla="*/ 38 w 165"/>
                <a:gd name="T3" fmla="*/ 34 h 167"/>
                <a:gd name="T4" fmla="*/ 52 w 165"/>
                <a:gd name="T5" fmla="*/ 75 h 167"/>
                <a:gd name="T6" fmla="*/ 102 w 165"/>
                <a:gd name="T7" fmla="*/ 35 h 167"/>
                <a:gd name="T8" fmla="*/ 96 w 165"/>
                <a:gd name="T9" fmla="*/ 88 h 167"/>
                <a:gd name="T10" fmla="*/ 145 w 165"/>
                <a:gd name="T11" fmla="*/ 75 h 167"/>
                <a:gd name="T12" fmla="*/ 109 w 165"/>
                <a:gd name="T13" fmla="*/ 114 h 167"/>
                <a:gd name="T14" fmla="*/ 154 w 165"/>
                <a:gd name="T15" fmla="*/ 131 h 167"/>
                <a:gd name="T16" fmla="*/ 100 w 165"/>
                <a:gd name="T17" fmla="*/ 149 h 167"/>
                <a:gd name="T18" fmla="*/ 40 w 165"/>
                <a:gd name="T19" fmla="*/ 164 h 167"/>
                <a:gd name="T20" fmla="*/ 0 w 165"/>
                <a:gd name="T21"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67">
                  <a:moveTo>
                    <a:pt x="0" y="111"/>
                  </a:moveTo>
                  <a:cubicBezTo>
                    <a:pt x="20" y="95"/>
                    <a:pt x="19" y="55"/>
                    <a:pt x="38" y="34"/>
                  </a:cubicBezTo>
                  <a:cubicBezTo>
                    <a:pt x="69" y="0"/>
                    <a:pt x="54" y="58"/>
                    <a:pt x="52" y="75"/>
                  </a:cubicBezTo>
                  <a:cubicBezTo>
                    <a:pt x="67" y="67"/>
                    <a:pt x="87" y="36"/>
                    <a:pt x="102" y="35"/>
                  </a:cubicBezTo>
                  <a:cubicBezTo>
                    <a:pt x="132" y="34"/>
                    <a:pt x="100" y="74"/>
                    <a:pt x="96" y="88"/>
                  </a:cubicBezTo>
                  <a:cubicBezTo>
                    <a:pt x="107" y="88"/>
                    <a:pt x="136" y="68"/>
                    <a:pt x="145" y="75"/>
                  </a:cubicBezTo>
                  <a:cubicBezTo>
                    <a:pt x="165" y="88"/>
                    <a:pt x="121" y="111"/>
                    <a:pt x="109" y="114"/>
                  </a:cubicBezTo>
                  <a:cubicBezTo>
                    <a:pt x="121" y="122"/>
                    <a:pt x="153" y="108"/>
                    <a:pt x="154" y="131"/>
                  </a:cubicBezTo>
                  <a:cubicBezTo>
                    <a:pt x="139" y="147"/>
                    <a:pt x="119" y="146"/>
                    <a:pt x="100" y="149"/>
                  </a:cubicBezTo>
                  <a:cubicBezTo>
                    <a:pt x="81" y="152"/>
                    <a:pt x="56" y="167"/>
                    <a:pt x="40" y="164"/>
                  </a:cubicBezTo>
                  <a:lnTo>
                    <a:pt x="0" y="111"/>
                  </a:ln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98" name="Freeform 154"/>
            <p:cNvSpPr>
              <a:spLocks/>
            </p:cNvSpPr>
            <p:nvPr/>
          </p:nvSpPr>
          <p:spPr bwMode="auto">
            <a:xfrm>
              <a:off x="3624263" y="2578101"/>
              <a:ext cx="674688" cy="615950"/>
            </a:xfrm>
            <a:custGeom>
              <a:avLst/>
              <a:gdLst>
                <a:gd name="T0" fmla="*/ 0 w 425"/>
                <a:gd name="T1" fmla="*/ 352 h 388"/>
                <a:gd name="T2" fmla="*/ 283 w 425"/>
                <a:gd name="T3" fmla="*/ 0 h 388"/>
                <a:gd name="T4" fmla="*/ 425 w 425"/>
                <a:gd name="T5" fmla="*/ 146 h 388"/>
                <a:gd name="T6" fmla="*/ 45 w 425"/>
                <a:gd name="T7" fmla="*/ 388 h 388"/>
                <a:gd name="T8" fmla="*/ 0 w 425"/>
                <a:gd name="T9" fmla="*/ 352 h 388"/>
              </a:gdLst>
              <a:ahLst/>
              <a:cxnLst>
                <a:cxn ang="0">
                  <a:pos x="T0" y="T1"/>
                </a:cxn>
                <a:cxn ang="0">
                  <a:pos x="T2" y="T3"/>
                </a:cxn>
                <a:cxn ang="0">
                  <a:pos x="T4" y="T5"/>
                </a:cxn>
                <a:cxn ang="0">
                  <a:pos x="T6" y="T7"/>
                </a:cxn>
                <a:cxn ang="0">
                  <a:pos x="T8" y="T9"/>
                </a:cxn>
              </a:cxnLst>
              <a:rect l="0" t="0" r="r" b="b"/>
              <a:pathLst>
                <a:path w="425" h="388">
                  <a:moveTo>
                    <a:pt x="0" y="352"/>
                  </a:moveTo>
                  <a:lnTo>
                    <a:pt x="283" y="0"/>
                  </a:lnTo>
                  <a:lnTo>
                    <a:pt x="425" y="146"/>
                  </a:lnTo>
                  <a:lnTo>
                    <a:pt x="45" y="388"/>
                  </a:lnTo>
                  <a:lnTo>
                    <a:pt x="0" y="35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99" name="Freeform 155"/>
            <p:cNvSpPr>
              <a:spLocks/>
            </p:cNvSpPr>
            <p:nvPr/>
          </p:nvSpPr>
          <p:spPr bwMode="auto">
            <a:xfrm>
              <a:off x="3262313" y="1441451"/>
              <a:ext cx="582613" cy="601663"/>
            </a:xfrm>
            <a:custGeom>
              <a:avLst/>
              <a:gdLst>
                <a:gd name="T0" fmla="*/ 61 w 195"/>
                <a:gd name="T1" fmla="*/ 8 h 202"/>
                <a:gd name="T2" fmla="*/ 17 w 195"/>
                <a:gd name="T3" fmla="*/ 73 h 202"/>
                <a:gd name="T4" fmla="*/ 107 w 195"/>
                <a:gd name="T5" fmla="*/ 104 h 202"/>
                <a:gd name="T6" fmla="*/ 195 w 195"/>
                <a:gd name="T7" fmla="*/ 202 h 202"/>
                <a:gd name="T8" fmla="*/ 137 w 195"/>
                <a:gd name="T9" fmla="*/ 32 h 202"/>
                <a:gd name="T10" fmla="*/ 61 w 195"/>
                <a:gd name="T11" fmla="*/ 8 h 202"/>
              </a:gdLst>
              <a:ahLst/>
              <a:cxnLst>
                <a:cxn ang="0">
                  <a:pos x="T0" y="T1"/>
                </a:cxn>
                <a:cxn ang="0">
                  <a:pos x="T2" y="T3"/>
                </a:cxn>
                <a:cxn ang="0">
                  <a:pos x="T4" y="T5"/>
                </a:cxn>
                <a:cxn ang="0">
                  <a:pos x="T6" y="T7"/>
                </a:cxn>
                <a:cxn ang="0">
                  <a:pos x="T8" y="T9"/>
                </a:cxn>
                <a:cxn ang="0">
                  <a:pos x="T10" y="T11"/>
                </a:cxn>
              </a:cxnLst>
              <a:rect l="0" t="0" r="r" b="b"/>
              <a:pathLst>
                <a:path w="195" h="202">
                  <a:moveTo>
                    <a:pt x="61" y="8"/>
                  </a:moveTo>
                  <a:cubicBezTo>
                    <a:pt x="38" y="15"/>
                    <a:pt x="0" y="48"/>
                    <a:pt x="17" y="73"/>
                  </a:cubicBezTo>
                  <a:cubicBezTo>
                    <a:pt x="32" y="96"/>
                    <a:pt x="84" y="87"/>
                    <a:pt x="107" y="104"/>
                  </a:cubicBezTo>
                  <a:cubicBezTo>
                    <a:pt x="142" y="130"/>
                    <a:pt x="167" y="168"/>
                    <a:pt x="195" y="202"/>
                  </a:cubicBezTo>
                  <a:cubicBezTo>
                    <a:pt x="188" y="143"/>
                    <a:pt x="183" y="80"/>
                    <a:pt x="137" y="32"/>
                  </a:cubicBezTo>
                  <a:cubicBezTo>
                    <a:pt x="116" y="11"/>
                    <a:pt x="90" y="0"/>
                    <a:pt x="61" y="8"/>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00" name="Freeform 156"/>
            <p:cNvSpPr>
              <a:spLocks/>
            </p:cNvSpPr>
            <p:nvPr/>
          </p:nvSpPr>
          <p:spPr bwMode="auto">
            <a:xfrm>
              <a:off x="3262313" y="1447801"/>
              <a:ext cx="593725" cy="517525"/>
            </a:xfrm>
            <a:custGeom>
              <a:avLst/>
              <a:gdLst>
                <a:gd name="T0" fmla="*/ 61 w 199"/>
                <a:gd name="T1" fmla="*/ 6 h 174"/>
                <a:gd name="T2" fmla="*/ 17 w 199"/>
                <a:gd name="T3" fmla="*/ 71 h 174"/>
                <a:gd name="T4" fmla="*/ 67 w 199"/>
                <a:gd name="T5" fmla="*/ 90 h 174"/>
                <a:gd name="T6" fmla="*/ 114 w 199"/>
                <a:gd name="T7" fmla="*/ 122 h 174"/>
                <a:gd name="T8" fmla="*/ 175 w 199"/>
                <a:gd name="T9" fmla="*/ 172 h 174"/>
                <a:gd name="T10" fmla="*/ 164 w 199"/>
                <a:gd name="T11" fmla="*/ 129 h 174"/>
                <a:gd name="T12" fmla="*/ 126 w 199"/>
                <a:gd name="T13" fmla="*/ 77 h 174"/>
                <a:gd name="T14" fmla="*/ 119 w 199"/>
                <a:gd name="T15" fmla="*/ 15 h 174"/>
                <a:gd name="T16" fmla="*/ 61 w 199"/>
                <a:gd name="T17" fmla="*/ 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74">
                  <a:moveTo>
                    <a:pt x="61" y="6"/>
                  </a:moveTo>
                  <a:cubicBezTo>
                    <a:pt x="38" y="13"/>
                    <a:pt x="0" y="46"/>
                    <a:pt x="17" y="71"/>
                  </a:cubicBezTo>
                  <a:cubicBezTo>
                    <a:pt x="28" y="88"/>
                    <a:pt x="51" y="85"/>
                    <a:pt x="67" y="90"/>
                  </a:cubicBezTo>
                  <a:cubicBezTo>
                    <a:pt x="84" y="95"/>
                    <a:pt x="101" y="110"/>
                    <a:pt x="114" y="122"/>
                  </a:cubicBezTo>
                  <a:cubicBezTo>
                    <a:pt x="127" y="133"/>
                    <a:pt x="157" y="174"/>
                    <a:pt x="175" y="172"/>
                  </a:cubicBezTo>
                  <a:cubicBezTo>
                    <a:pt x="199" y="169"/>
                    <a:pt x="170" y="138"/>
                    <a:pt x="164" y="129"/>
                  </a:cubicBezTo>
                  <a:cubicBezTo>
                    <a:pt x="152" y="111"/>
                    <a:pt x="137" y="95"/>
                    <a:pt x="126" y="77"/>
                  </a:cubicBezTo>
                  <a:cubicBezTo>
                    <a:pt x="112" y="53"/>
                    <a:pt x="115" y="40"/>
                    <a:pt x="119" y="15"/>
                  </a:cubicBezTo>
                  <a:cubicBezTo>
                    <a:pt x="101" y="4"/>
                    <a:pt x="82" y="0"/>
                    <a:pt x="61" y="6"/>
                  </a:cubicBezTo>
                  <a:close/>
                </a:path>
              </a:pathLst>
            </a:custGeom>
            <a:solidFill>
              <a:srgbClr val="633209"/>
            </a:solidFill>
            <a:ln>
              <a:noFill/>
            </a:ln>
          </p:spPr>
          <p:txBody>
            <a:bodyPr vert="horz" wrap="square" lIns="91440" tIns="45720" rIns="91440" bIns="45720" numCol="1" anchor="t" anchorCtr="0" compatLnSpc="1">
              <a:prstTxWarp prst="textNoShape">
                <a:avLst/>
              </a:prstTxWarp>
            </a:bodyPr>
            <a:lstStyle/>
            <a:p>
              <a:endParaRPr lang="en-US"/>
            </a:p>
          </p:txBody>
        </p:sp>
        <p:sp>
          <p:nvSpPr>
            <p:cNvPr id="901" name="Freeform 157"/>
            <p:cNvSpPr>
              <a:spLocks/>
            </p:cNvSpPr>
            <p:nvPr/>
          </p:nvSpPr>
          <p:spPr bwMode="auto">
            <a:xfrm>
              <a:off x="2011363" y="2851151"/>
              <a:ext cx="358775" cy="390525"/>
            </a:xfrm>
            <a:custGeom>
              <a:avLst/>
              <a:gdLst>
                <a:gd name="T0" fmla="*/ 73 w 120"/>
                <a:gd name="T1" fmla="*/ 0 h 131"/>
                <a:gd name="T2" fmla="*/ 29 w 120"/>
                <a:gd name="T3" fmla="*/ 93 h 131"/>
                <a:gd name="T4" fmla="*/ 120 w 120"/>
                <a:gd name="T5" fmla="*/ 82 h 131"/>
                <a:gd name="T6" fmla="*/ 73 w 120"/>
                <a:gd name="T7" fmla="*/ 0 h 131"/>
              </a:gdLst>
              <a:ahLst/>
              <a:cxnLst>
                <a:cxn ang="0">
                  <a:pos x="T0" y="T1"/>
                </a:cxn>
                <a:cxn ang="0">
                  <a:pos x="T2" y="T3"/>
                </a:cxn>
                <a:cxn ang="0">
                  <a:pos x="T4" y="T5"/>
                </a:cxn>
                <a:cxn ang="0">
                  <a:pos x="T6" y="T7"/>
                </a:cxn>
              </a:cxnLst>
              <a:rect l="0" t="0" r="r" b="b"/>
              <a:pathLst>
                <a:path w="120" h="131">
                  <a:moveTo>
                    <a:pt x="73" y="0"/>
                  </a:moveTo>
                  <a:cubicBezTo>
                    <a:pt x="30" y="9"/>
                    <a:pt x="0" y="56"/>
                    <a:pt x="29" y="93"/>
                  </a:cubicBezTo>
                  <a:cubicBezTo>
                    <a:pt x="58" y="131"/>
                    <a:pt x="99" y="113"/>
                    <a:pt x="120" y="82"/>
                  </a:cubicBezTo>
                  <a:cubicBezTo>
                    <a:pt x="73" y="0"/>
                    <a:pt x="73" y="0"/>
                    <a:pt x="73" y="0"/>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2" name="Freeform 158"/>
            <p:cNvSpPr>
              <a:spLocks/>
            </p:cNvSpPr>
            <p:nvPr/>
          </p:nvSpPr>
          <p:spPr bwMode="auto">
            <a:xfrm>
              <a:off x="2160588" y="2967038"/>
              <a:ext cx="131763" cy="119063"/>
            </a:xfrm>
            <a:custGeom>
              <a:avLst/>
              <a:gdLst>
                <a:gd name="T0" fmla="*/ 22 w 44"/>
                <a:gd name="T1" fmla="*/ 0 h 40"/>
                <a:gd name="T2" fmla="*/ 24 w 44"/>
                <a:gd name="T3" fmla="*/ 40 h 40"/>
                <a:gd name="T4" fmla="*/ 24 w 44"/>
                <a:gd name="T5" fmla="*/ 40 h 40"/>
                <a:gd name="T6" fmla="*/ 44 w 44"/>
                <a:gd name="T7" fmla="*/ 28 h 40"/>
                <a:gd name="T8" fmla="*/ 22 w 44"/>
                <a:gd name="T9" fmla="*/ 0 h 40"/>
              </a:gdLst>
              <a:ahLst/>
              <a:cxnLst>
                <a:cxn ang="0">
                  <a:pos x="T0" y="T1"/>
                </a:cxn>
                <a:cxn ang="0">
                  <a:pos x="T2" y="T3"/>
                </a:cxn>
                <a:cxn ang="0">
                  <a:pos x="T4" y="T5"/>
                </a:cxn>
                <a:cxn ang="0">
                  <a:pos x="T6" y="T7"/>
                </a:cxn>
                <a:cxn ang="0">
                  <a:pos x="T8" y="T9"/>
                </a:cxn>
              </a:cxnLst>
              <a:rect l="0" t="0" r="r" b="b"/>
              <a:pathLst>
                <a:path w="44" h="40">
                  <a:moveTo>
                    <a:pt x="22" y="0"/>
                  </a:moveTo>
                  <a:cubicBezTo>
                    <a:pt x="5" y="7"/>
                    <a:pt x="0" y="40"/>
                    <a:pt x="24" y="40"/>
                  </a:cubicBezTo>
                  <a:cubicBezTo>
                    <a:pt x="24" y="40"/>
                    <a:pt x="24" y="40"/>
                    <a:pt x="24" y="40"/>
                  </a:cubicBezTo>
                  <a:cubicBezTo>
                    <a:pt x="34" y="40"/>
                    <a:pt x="40" y="35"/>
                    <a:pt x="44" y="28"/>
                  </a:cubicBezTo>
                  <a:cubicBezTo>
                    <a:pt x="36" y="19"/>
                    <a:pt x="29" y="10"/>
                    <a:pt x="22"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159"/>
            <p:cNvSpPr>
              <a:spLocks/>
            </p:cNvSpPr>
            <p:nvPr/>
          </p:nvSpPr>
          <p:spPr bwMode="auto">
            <a:xfrm>
              <a:off x="3879851" y="1954213"/>
              <a:ext cx="331788" cy="355600"/>
            </a:xfrm>
            <a:custGeom>
              <a:avLst/>
              <a:gdLst>
                <a:gd name="T0" fmla="*/ 0 w 111"/>
                <a:gd name="T1" fmla="*/ 28 h 120"/>
                <a:gd name="T2" fmla="*/ 100 w 111"/>
                <a:gd name="T3" fmla="*/ 54 h 120"/>
                <a:gd name="T4" fmla="*/ 33 w 111"/>
                <a:gd name="T5" fmla="*/ 116 h 120"/>
                <a:gd name="T6" fmla="*/ 0 w 111"/>
                <a:gd name="T7" fmla="*/ 28 h 120"/>
              </a:gdLst>
              <a:ahLst/>
              <a:cxnLst>
                <a:cxn ang="0">
                  <a:pos x="T0" y="T1"/>
                </a:cxn>
                <a:cxn ang="0">
                  <a:pos x="T2" y="T3"/>
                </a:cxn>
                <a:cxn ang="0">
                  <a:pos x="T4" y="T5"/>
                </a:cxn>
                <a:cxn ang="0">
                  <a:pos x="T6" y="T7"/>
                </a:cxn>
              </a:cxnLst>
              <a:rect l="0" t="0" r="r" b="b"/>
              <a:pathLst>
                <a:path w="111" h="120">
                  <a:moveTo>
                    <a:pt x="0" y="28"/>
                  </a:moveTo>
                  <a:cubicBezTo>
                    <a:pt x="34" y="0"/>
                    <a:pt x="89" y="7"/>
                    <a:pt x="100" y="54"/>
                  </a:cubicBezTo>
                  <a:cubicBezTo>
                    <a:pt x="111" y="100"/>
                    <a:pt x="71" y="120"/>
                    <a:pt x="33" y="116"/>
                  </a:cubicBezTo>
                  <a:cubicBezTo>
                    <a:pt x="0" y="28"/>
                    <a:pt x="0" y="28"/>
                    <a:pt x="0" y="28"/>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4" name="Freeform 160"/>
            <p:cNvSpPr>
              <a:spLocks/>
            </p:cNvSpPr>
            <p:nvPr/>
          </p:nvSpPr>
          <p:spPr bwMode="auto">
            <a:xfrm>
              <a:off x="3957638" y="2101851"/>
              <a:ext cx="141288" cy="109538"/>
            </a:xfrm>
            <a:custGeom>
              <a:avLst/>
              <a:gdLst>
                <a:gd name="T0" fmla="*/ 15 w 47"/>
                <a:gd name="T1" fmla="*/ 0 h 37"/>
                <a:gd name="T2" fmla="*/ 3 w 47"/>
                <a:gd name="T3" fmla="*/ 3 h 37"/>
                <a:gd name="T4" fmla="*/ 0 w 47"/>
                <a:gd name="T5" fmla="*/ 5 h 37"/>
                <a:gd name="T6" fmla="*/ 8 w 47"/>
                <a:gd name="T7" fmla="*/ 36 h 37"/>
                <a:gd name="T8" fmla="*/ 17 w 47"/>
                <a:gd name="T9" fmla="*/ 37 h 37"/>
                <a:gd name="T10" fmla="*/ 34 w 47"/>
                <a:gd name="T11" fmla="*/ 29 h 37"/>
                <a:gd name="T12" fmla="*/ 15 w 4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7" h="37">
                  <a:moveTo>
                    <a:pt x="15" y="0"/>
                  </a:moveTo>
                  <a:cubicBezTo>
                    <a:pt x="11" y="0"/>
                    <a:pt x="7" y="1"/>
                    <a:pt x="3" y="3"/>
                  </a:cubicBezTo>
                  <a:cubicBezTo>
                    <a:pt x="2" y="4"/>
                    <a:pt x="1" y="5"/>
                    <a:pt x="0" y="5"/>
                  </a:cubicBezTo>
                  <a:cubicBezTo>
                    <a:pt x="3" y="15"/>
                    <a:pt x="6" y="25"/>
                    <a:pt x="8" y="36"/>
                  </a:cubicBezTo>
                  <a:cubicBezTo>
                    <a:pt x="11" y="37"/>
                    <a:pt x="14" y="37"/>
                    <a:pt x="17" y="37"/>
                  </a:cubicBezTo>
                  <a:cubicBezTo>
                    <a:pt x="23" y="37"/>
                    <a:pt x="29" y="35"/>
                    <a:pt x="34" y="29"/>
                  </a:cubicBezTo>
                  <a:cubicBezTo>
                    <a:pt x="47" y="14"/>
                    <a:pt x="31" y="0"/>
                    <a:pt x="15"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161"/>
            <p:cNvSpPr>
              <a:spLocks/>
            </p:cNvSpPr>
            <p:nvPr/>
          </p:nvSpPr>
          <p:spPr bwMode="auto">
            <a:xfrm>
              <a:off x="1949451" y="1403351"/>
              <a:ext cx="2184400" cy="2071688"/>
            </a:xfrm>
            <a:custGeom>
              <a:avLst/>
              <a:gdLst>
                <a:gd name="T0" fmla="*/ 661 w 732"/>
                <a:gd name="T1" fmla="*/ 209 h 697"/>
                <a:gd name="T2" fmla="*/ 494 w 732"/>
                <a:gd name="T3" fmla="*/ 620 h 697"/>
                <a:gd name="T4" fmla="*/ 71 w 732"/>
                <a:gd name="T5" fmla="*/ 488 h 697"/>
                <a:gd name="T6" fmla="*/ 237 w 732"/>
                <a:gd name="T7" fmla="*/ 76 h 697"/>
                <a:gd name="T8" fmla="*/ 661 w 732"/>
                <a:gd name="T9" fmla="*/ 209 h 697"/>
              </a:gdLst>
              <a:ahLst/>
              <a:cxnLst>
                <a:cxn ang="0">
                  <a:pos x="T0" y="T1"/>
                </a:cxn>
                <a:cxn ang="0">
                  <a:pos x="T2" y="T3"/>
                </a:cxn>
                <a:cxn ang="0">
                  <a:pos x="T4" y="T5"/>
                </a:cxn>
                <a:cxn ang="0">
                  <a:pos x="T6" y="T7"/>
                </a:cxn>
                <a:cxn ang="0">
                  <a:pos x="T8" y="T9"/>
                </a:cxn>
              </a:cxnLst>
              <a:rect l="0" t="0" r="r" b="b"/>
              <a:pathLst>
                <a:path w="732" h="697">
                  <a:moveTo>
                    <a:pt x="661" y="209"/>
                  </a:moveTo>
                  <a:cubicBezTo>
                    <a:pt x="732" y="359"/>
                    <a:pt x="657" y="543"/>
                    <a:pt x="494" y="620"/>
                  </a:cubicBezTo>
                  <a:cubicBezTo>
                    <a:pt x="332" y="697"/>
                    <a:pt x="142" y="638"/>
                    <a:pt x="71" y="488"/>
                  </a:cubicBezTo>
                  <a:cubicBezTo>
                    <a:pt x="0" y="337"/>
                    <a:pt x="75" y="153"/>
                    <a:pt x="237" y="76"/>
                  </a:cubicBezTo>
                  <a:cubicBezTo>
                    <a:pt x="400" y="0"/>
                    <a:pt x="590" y="59"/>
                    <a:pt x="661" y="209"/>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6" name="Freeform 162"/>
            <p:cNvSpPr>
              <a:spLocks/>
            </p:cNvSpPr>
            <p:nvPr/>
          </p:nvSpPr>
          <p:spPr bwMode="auto">
            <a:xfrm>
              <a:off x="2794001" y="2536826"/>
              <a:ext cx="960438" cy="754063"/>
            </a:xfrm>
            <a:custGeom>
              <a:avLst/>
              <a:gdLst>
                <a:gd name="T0" fmla="*/ 0 w 322"/>
                <a:gd name="T1" fmla="*/ 128 h 254"/>
                <a:gd name="T2" fmla="*/ 165 w 322"/>
                <a:gd name="T3" fmla="*/ 130 h 254"/>
                <a:gd name="T4" fmla="*/ 253 w 322"/>
                <a:gd name="T5" fmla="*/ 0 h 254"/>
                <a:gd name="T6" fmla="*/ 200 w 322"/>
                <a:gd name="T7" fmla="*/ 196 h 254"/>
                <a:gd name="T8" fmla="*/ 0 w 322"/>
                <a:gd name="T9" fmla="*/ 128 h 254"/>
              </a:gdLst>
              <a:ahLst/>
              <a:cxnLst>
                <a:cxn ang="0">
                  <a:pos x="T0" y="T1"/>
                </a:cxn>
                <a:cxn ang="0">
                  <a:pos x="T2" y="T3"/>
                </a:cxn>
                <a:cxn ang="0">
                  <a:pos x="T4" y="T5"/>
                </a:cxn>
                <a:cxn ang="0">
                  <a:pos x="T6" y="T7"/>
                </a:cxn>
                <a:cxn ang="0">
                  <a:pos x="T8" y="T9"/>
                </a:cxn>
              </a:cxnLst>
              <a:rect l="0" t="0" r="r" b="b"/>
              <a:pathLst>
                <a:path w="322" h="254">
                  <a:moveTo>
                    <a:pt x="0" y="128"/>
                  </a:moveTo>
                  <a:cubicBezTo>
                    <a:pt x="0" y="128"/>
                    <a:pt x="18" y="201"/>
                    <a:pt x="165" y="130"/>
                  </a:cubicBezTo>
                  <a:cubicBezTo>
                    <a:pt x="304" y="62"/>
                    <a:pt x="253" y="0"/>
                    <a:pt x="253" y="0"/>
                  </a:cubicBezTo>
                  <a:cubicBezTo>
                    <a:pt x="320" y="50"/>
                    <a:pt x="322" y="139"/>
                    <a:pt x="200" y="196"/>
                  </a:cubicBezTo>
                  <a:cubicBezTo>
                    <a:pt x="78" y="254"/>
                    <a:pt x="5" y="195"/>
                    <a:pt x="0" y="128"/>
                  </a:cubicBezTo>
                </a:path>
              </a:pathLst>
            </a:custGeom>
            <a:solidFill>
              <a:srgbClr val="910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Freeform 163"/>
            <p:cNvSpPr>
              <a:spLocks/>
            </p:cNvSpPr>
            <p:nvPr/>
          </p:nvSpPr>
          <p:spPr bwMode="auto">
            <a:xfrm>
              <a:off x="2835276" y="2605088"/>
              <a:ext cx="854075" cy="609600"/>
            </a:xfrm>
            <a:custGeom>
              <a:avLst/>
              <a:gdLst>
                <a:gd name="T0" fmla="*/ 186 w 286"/>
                <a:gd name="T1" fmla="*/ 173 h 205"/>
                <a:gd name="T2" fmla="*/ 285 w 286"/>
                <a:gd name="T3" fmla="*/ 55 h 205"/>
                <a:gd name="T4" fmla="*/ 248 w 286"/>
                <a:gd name="T5" fmla="*/ 0 h 205"/>
                <a:gd name="T6" fmla="*/ 151 w 286"/>
                <a:gd name="T7" fmla="*/ 107 h 205"/>
                <a:gd name="T8" fmla="*/ 0 w 286"/>
                <a:gd name="T9" fmla="*/ 124 h 205"/>
                <a:gd name="T10" fmla="*/ 35 w 286"/>
                <a:gd name="T11" fmla="*/ 182 h 205"/>
                <a:gd name="T12" fmla="*/ 186 w 286"/>
                <a:gd name="T13" fmla="*/ 173 h 205"/>
              </a:gdLst>
              <a:ahLst/>
              <a:cxnLst>
                <a:cxn ang="0">
                  <a:pos x="T0" y="T1"/>
                </a:cxn>
                <a:cxn ang="0">
                  <a:pos x="T2" y="T3"/>
                </a:cxn>
                <a:cxn ang="0">
                  <a:pos x="T4" y="T5"/>
                </a:cxn>
                <a:cxn ang="0">
                  <a:pos x="T6" y="T7"/>
                </a:cxn>
                <a:cxn ang="0">
                  <a:pos x="T8" y="T9"/>
                </a:cxn>
                <a:cxn ang="0">
                  <a:pos x="T10" y="T11"/>
                </a:cxn>
                <a:cxn ang="0">
                  <a:pos x="T12" y="T13"/>
                </a:cxn>
              </a:cxnLst>
              <a:rect l="0" t="0" r="r" b="b"/>
              <a:pathLst>
                <a:path w="286" h="205">
                  <a:moveTo>
                    <a:pt x="186" y="173"/>
                  </a:moveTo>
                  <a:cubicBezTo>
                    <a:pt x="257" y="140"/>
                    <a:pt x="286" y="96"/>
                    <a:pt x="285" y="55"/>
                  </a:cubicBezTo>
                  <a:cubicBezTo>
                    <a:pt x="280" y="40"/>
                    <a:pt x="267" y="23"/>
                    <a:pt x="248" y="0"/>
                  </a:cubicBezTo>
                  <a:cubicBezTo>
                    <a:pt x="250" y="24"/>
                    <a:pt x="237" y="64"/>
                    <a:pt x="151" y="107"/>
                  </a:cubicBezTo>
                  <a:cubicBezTo>
                    <a:pt x="59" y="151"/>
                    <a:pt x="18" y="140"/>
                    <a:pt x="0" y="124"/>
                  </a:cubicBezTo>
                  <a:cubicBezTo>
                    <a:pt x="6" y="138"/>
                    <a:pt x="17" y="162"/>
                    <a:pt x="35" y="182"/>
                  </a:cubicBezTo>
                  <a:cubicBezTo>
                    <a:pt x="69" y="202"/>
                    <a:pt x="120" y="205"/>
                    <a:pt x="186" y="1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164"/>
            <p:cNvSpPr>
              <a:spLocks/>
            </p:cNvSpPr>
            <p:nvPr/>
          </p:nvSpPr>
          <p:spPr bwMode="auto">
            <a:xfrm>
              <a:off x="2835276" y="2605088"/>
              <a:ext cx="800100" cy="487363"/>
            </a:xfrm>
            <a:custGeom>
              <a:avLst/>
              <a:gdLst>
                <a:gd name="T0" fmla="*/ 268 w 268"/>
                <a:gd name="T1" fmla="*/ 26 h 164"/>
                <a:gd name="T2" fmla="*/ 248 w 268"/>
                <a:gd name="T3" fmla="*/ 0 h 164"/>
                <a:gd name="T4" fmla="*/ 151 w 268"/>
                <a:gd name="T5" fmla="*/ 107 h 164"/>
                <a:gd name="T6" fmla="*/ 0 w 268"/>
                <a:gd name="T7" fmla="*/ 124 h 164"/>
                <a:gd name="T8" fmla="*/ 21 w 268"/>
                <a:gd name="T9" fmla="*/ 164 h 164"/>
                <a:gd name="T10" fmla="*/ 56 w 268"/>
                <a:gd name="T11" fmla="*/ 145 h 164"/>
                <a:gd name="T12" fmla="*/ 233 w 268"/>
                <a:gd name="T13" fmla="*/ 60 h 164"/>
                <a:gd name="T14" fmla="*/ 268 w 268"/>
                <a:gd name="T15" fmla="*/ 26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64">
                  <a:moveTo>
                    <a:pt x="268" y="26"/>
                  </a:moveTo>
                  <a:cubicBezTo>
                    <a:pt x="263" y="18"/>
                    <a:pt x="256" y="10"/>
                    <a:pt x="248" y="0"/>
                  </a:cubicBezTo>
                  <a:cubicBezTo>
                    <a:pt x="250" y="24"/>
                    <a:pt x="237" y="64"/>
                    <a:pt x="151" y="107"/>
                  </a:cubicBezTo>
                  <a:cubicBezTo>
                    <a:pt x="59" y="151"/>
                    <a:pt x="18" y="140"/>
                    <a:pt x="0" y="124"/>
                  </a:cubicBezTo>
                  <a:cubicBezTo>
                    <a:pt x="4" y="134"/>
                    <a:pt x="11" y="149"/>
                    <a:pt x="21" y="164"/>
                  </a:cubicBezTo>
                  <a:cubicBezTo>
                    <a:pt x="27" y="154"/>
                    <a:pt x="21" y="145"/>
                    <a:pt x="56" y="145"/>
                  </a:cubicBezTo>
                  <a:cubicBezTo>
                    <a:pt x="127" y="143"/>
                    <a:pt x="202" y="101"/>
                    <a:pt x="233" y="60"/>
                  </a:cubicBezTo>
                  <a:cubicBezTo>
                    <a:pt x="250" y="36"/>
                    <a:pt x="253" y="20"/>
                    <a:pt x="268"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165"/>
            <p:cNvSpPr>
              <a:spLocks/>
            </p:cNvSpPr>
            <p:nvPr/>
          </p:nvSpPr>
          <p:spPr bwMode="auto">
            <a:xfrm>
              <a:off x="2997201" y="3021013"/>
              <a:ext cx="327025" cy="136525"/>
            </a:xfrm>
            <a:custGeom>
              <a:avLst/>
              <a:gdLst>
                <a:gd name="T0" fmla="*/ 0 w 110"/>
                <a:gd name="T1" fmla="*/ 33 h 46"/>
                <a:gd name="T2" fmla="*/ 109 w 110"/>
                <a:gd name="T3" fmla="*/ 0 h 46"/>
                <a:gd name="T4" fmla="*/ 0 w 110"/>
                <a:gd name="T5" fmla="*/ 33 h 46"/>
              </a:gdLst>
              <a:ahLst/>
              <a:cxnLst>
                <a:cxn ang="0">
                  <a:pos x="T0" y="T1"/>
                </a:cxn>
                <a:cxn ang="0">
                  <a:pos x="T2" y="T3"/>
                </a:cxn>
                <a:cxn ang="0">
                  <a:pos x="T4" y="T5"/>
                </a:cxn>
              </a:cxnLst>
              <a:rect l="0" t="0" r="r" b="b"/>
              <a:pathLst>
                <a:path w="110" h="46">
                  <a:moveTo>
                    <a:pt x="0" y="33"/>
                  </a:moveTo>
                  <a:cubicBezTo>
                    <a:pt x="0" y="33"/>
                    <a:pt x="60" y="33"/>
                    <a:pt x="109" y="0"/>
                  </a:cubicBezTo>
                  <a:cubicBezTo>
                    <a:pt x="110" y="13"/>
                    <a:pt x="39" y="46"/>
                    <a:pt x="0" y="33"/>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Freeform 166"/>
            <p:cNvSpPr>
              <a:spLocks/>
            </p:cNvSpPr>
            <p:nvPr/>
          </p:nvSpPr>
          <p:spPr bwMode="auto">
            <a:xfrm>
              <a:off x="2709863" y="2547938"/>
              <a:ext cx="142875" cy="177800"/>
            </a:xfrm>
            <a:custGeom>
              <a:avLst/>
              <a:gdLst>
                <a:gd name="T0" fmla="*/ 36 w 48"/>
                <a:gd name="T1" fmla="*/ 22 h 60"/>
                <a:gd name="T2" fmla="*/ 42 w 48"/>
                <a:gd name="T3" fmla="*/ 55 h 60"/>
                <a:gd name="T4" fmla="*/ 12 w 48"/>
                <a:gd name="T5" fmla="*/ 38 h 60"/>
                <a:gd name="T6" fmla="*/ 6 w 48"/>
                <a:gd name="T7" fmla="*/ 4 h 60"/>
                <a:gd name="T8" fmla="*/ 36 w 48"/>
                <a:gd name="T9" fmla="*/ 22 h 60"/>
              </a:gdLst>
              <a:ahLst/>
              <a:cxnLst>
                <a:cxn ang="0">
                  <a:pos x="T0" y="T1"/>
                </a:cxn>
                <a:cxn ang="0">
                  <a:pos x="T2" y="T3"/>
                </a:cxn>
                <a:cxn ang="0">
                  <a:pos x="T4" y="T5"/>
                </a:cxn>
                <a:cxn ang="0">
                  <a:pos x="T6" y="T7"/>
                </a:cxn>
                <a:cxn ang="0">
                  <a:pos x="T8" y="T9"/>
                </a:cxn>
              </a:cxnLst>
              <a:rect l="0" t="0" r="r" b="b"/>
              <a:pathLst>
                <a:path w="48" h="60">
                  <a:moveTo>
                    <a:pt x="36" y="22"/>
                  </a:moveTo>
                  <a:cubicBezTo>
                    <a:pt x="46" y="36"/>
                    <a:pt x="48" y="51"/>
                    <a:pt x="42" y="55"/>
                  </a:cubicBezTo>
                  <a:cubicBezTo>
                    <a:pt x="35" y="60"/>
                    <a:pt x="22" y="52"/>
                    <a:pt x="12" y="38"/>
                  </a:cubicBezTo>
                  <a:cubicBezTo>
                    <a:pt x="2" y="24"/>
                    <a:pt x="0" y="9"/>
                    <a:pt x="6" y="4"/>
                  </a:cubicBezTo>
                  <a:cubicBezTo>
                    <a:pt x="13" y="0"/>
                    <a:pt x="26" y="7"/>
                    <a:pt x="36" y="2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Freeform 167"/>
            <p:cNvSpPr>
              <a:spLocks/>
            </p:cNvSpPr>
            <p:nvPr/>
          </p:nvSpPr>
          <p:spPr bwMode="auto">
            <a:xfrm>
              <a:off x="3241676" y="2298701"/>
              <a:ext cx="112713" cy="190500"/>
            </a:xfrm>
            <a:custGeom>
              <a:avLst/>
              <a:gdLst>
                <a:gd name="T0" fmla="*/ 5 w 38"/>
                <a:gd name="T1" fmla="*/ 36 h 64"/>
                <a:gd name="T2" fmla="*/ 28 w 38"/>
                <a:gd name="T3" fmla="*/ 62 h 64"/>
                <a:gd name="T4" fmla="*/ 33 w 38"/>
                <a:gd name="T5" fmla="*/ 28 h 64"/>
                <a:gd name="T6" fmla="*/ 11 w 38"/>
                <a:gd name="T7" fmla="*/ 2 h 64"/>
                <a:gd name="T8" fmla="*/ 5 w 38"/>
                <a:gd name="T9" fmla="*/ 36 h 64"/>
              </a:gdLst>
              <a:ahLst/>
              <a:cxnLst>
                <a:cxn ang="0">
                  <a:pos x="T0" y="T1"/>
                </a:cxn>
                <a:cxn ang="0">
                  <a:pos x="T2" y="T3"/>
                </a:cxn>
                <a:cxn ang="0">
                  <a:pos x="T4" y="T5"/>
                </a:cxn>
                <a:cxn ang="0">
                  <a:pos x="T6" y="T7"/>
                </a:cxn>
                <a:cxn ang="0">
                  <a:pos x="T8" y="T9"/>
                </a:cxn>
              </a:cxnLst>
              <a:rect l="0" t="0" r="r" b="b"/>
              <a:pathLst>
                <a:path w="38" h="64">
                  <a:moveTo>
                    <a:pt x="5" y="36"/>
                  </a:moveTo>
                  <a:cubicBezTo>
                    <a:pt x="10" y="53"/>
                    <a:pt x="20" y="64"/>
                    <a:pt x="28" y="62"/>
                  </a:cubicBezTo>
                  <a:cubicBezTo>
                    <a:pt x="35" y="60"/>
                    <a:pt x="38" y="45"/>
                    <a:pt x="33" y="28"/>
                  </a:cubicBezTo>
                  <a:cubicBezTo>
                    <a:pt x="29" y="12"/>
                    <a:pt x="19" y="0"/>
                    <a:pt x="11" y="2"/>
                  </a:cubicBezTo>
                  <a:cubicBezTo>
                    <a:pt x="3" y="4"/>
                    <a:pt x="0" y="20"/>
                    <a:pt x="5" y="3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Freeform 168"/>
            <p:cNvSpPr>
              <a:spLocks/>
            </p:cNvSpPr>
            <p:nvPr/>
          </p:nvSpPr>
          <p:spPr bwMode="auto">
            <a:xfrm>
              <a:off x="2584451" y="2414588"/>
              <a:ext cx="131763" cy="258763"/>
            </a:xfrm>
            <a:custGeom>
              <a:avLst/>
              <a:gdLst>
                <a:gd name="T0" fmla="*/ 23 w 44"/>
                <a:gd name="T1" fmla="*/ 47 h 87"/>
                <a:gd name="T2" fmla="*/ 44 w 44"/>
                <a:gd name="T3" fmla="*/ 13 h 87"/>
                <a:gd name="T4" fmla="*/ 18 w 44"/>
                <a:gd name="T5" fmla="*/ 0 h 87"/>
                <a:gd name="T6" fmla="*/ 1 w 44"/>
                <a:gd name="T7" fmla="*/ 49 h 87"/>
                <a:gd name="T8" fmla="*/ 13 w 44"/>
                <a:gd name="T9" fmla="*/ 87 h 87"/>
                <a:gd name="T10" fmla="*/ 23 w 44"/>
                <a:gd name="T11" fmla="*/ 47 h 87"/>
              </a:gdLst>
              <a:ahLst/>
              <a:cxnLst>
                <a:cxn ang="0">
                  <a:pos x="T0" y="T1"/>
                </a:cxn>
                <a:cxn ang="0">
                  <a:pos x="T2" y="T3"/>
                </a:cxn>
                <a:cxn ang="0">
                  <a:pos x="T4" y="T5"/>
                </a:cxn>
                <a:cxn ang="0">
                  <a:pos x="T6" y="T7"/>
                </a:cxn>
                <a:cxn ang="0">
                  <a:pos x="T8" y="T9"/>
                </a:cxn>
                <a:cxn ang="0">
                  <a:pos x="T10" y="T11"/>
                </a:cxn>
              </a:cxnLst>
              <a:rect l="0" t="0" r="r" b="b"/>
              <a:pathLst>
                <a:path w="44" h="87">
                  <a:moveTo>
                    <a:pt x="23" y="47"/>
                  </a:moveTo>
                  <a:cubicBezTo>
                    <a:pt x="28" y="33"/>
                    <a:pt x="35" y="23"/>
                    <a:pt x="44" y="13"/>
                  </a:cubicBezTo>
                  <a:cubicBezTo>
                    <a:pt x="38" y="7"/>
                    <a:pt x="26" y="4"/>
                    <a:pt x="18" y="0"/>
                  </a:cubicBezTo>
                  <a:cubicBezTo>
                    <a:pt x="4" y="6"/>
                    <a:pt x="0" y="35"/>
                    <a:pt x="1" y="49"/>
                  </a:cubicBezTo>
                  <a:cubicBezTo>
                    <a:pt x="1" y="60"/>
                    <a:pt x="4" y="80"/>
                    <a:pt x="13" y="87"/>
                  </a:cubicBezTo>
                  <a:cubicBezTo>
                    <a:pt x="15" y="73"/>
                    <a:pt x="18" y="61"/>
                    <a:pt x="23" y="47"/>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169"/>
            <p:cNvSpPr>
              <a:spLocks/>
            </p:cNvSpPr>
            <p:nvPr/>
          </p:nvSpPr>
          <p:spPr bwMode="auto">
            <a:xfrm>
              <a:off x="1954213" y="1563688"/>
              <a:ext cx="1600200" cy="1314450"/>
            </a:xfrm>
            <a:custGeom>
              <a:avLst/>
              <a:gdLst>
                <a:gd name="T0" fmla="*/ 515 w 536"/>
                <a:gd name="T1" fmla="*/ 0 h 442"/>
                <a:gd name="T2" fmla="*/ 411 w 536"/>
                <a:gd name="T3" fmla="*/ 56 h 442"/>
                <a:gd name="T4" fmla="*/ 384 w 536"/>
                <a:gd name="T5" fmla="*/ 71 h 442"/>
                <a:gd name="T6" fmla="*/ 123 w 536"/>
                <a:gd name="T7" fmla="*/ 231 h 442"/>
                <a:gd name="T8" fmla="*/ 97 w 536"/>
                <a:gd name="T9" fmla="*/ 249 h 442"/>
                <a:gd name="T10" fmla="*/ 0 w 536"/>
                <a:gd name="T11" fmla="*/ 316 h 442"/>
                <a:gd name="T12" fmla="*/ 55 w 536"/>
                <a:gd name="T13" fmla="*/ 412 h 442"/>
                <a:gd name="T14" fmla="*/ 69 w 536"/>
                <a:gd name="T15" fmla="*/ 433 h 442"/>
                <a:gd name="T16" fmla="*/ 80 w 536"/>
                <a:gd name="T17" fmla="*/ 442 h 442"/>
                <a:gd name="T18" fmla="*/ 121 w 536"/>
                <a:gd name="T19" fmla="*/ 272 h 442"/>
                <a:gd name="T20" fmla="*/ 513 w 536"/>
                <a:gd name="T21" fmla="*/ 79 h 442"/>
                <a:gd name="T22" fmla="*/ 458 w 536"/>
                <a:gd name="T23" fmla="*/ 98 h 442"/>
                <a:gd name="T24" fmla="*/ 536 w 536"/>
                <a:gd name="T25" fmla="*/ 29 h 442"/>
                <a:gd name="T26" fmla="*/ 515 w 536"/>
                <a:gd name="T2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6" h="442">
                  <a:moveTo>
                    <a:pt x="515" y="0"/>
                  </a:moveTo>
                  <a:cubicBezTo>
                    <a:pt x="481" y="19"/>
                    <a:pt x="446" y="38"/>
                    <a:pt x="411" y="56"/>
                  </a:cubicBezTo>
                  <a:cubicBezTo>
                    <a:pt x="402" y="61"/>
                    <a:pt x="393" y="66"/>
                    <a:pt x="384" y="71"/>
                  </a:cubicBezTo>
                  <a:cubicBezTo>
                    <a:pt x="123" y="231"/>
                    <a:pt x="123" y="231"/>
                    <a:pt x="123" y="231"/>
                  </a:cubicBezTo>
                  <a:cubicBezTo>
                    <a:pt x="114" y="237"/>
                    <a:pt x="105" y="243"/>
                    <a:pt x="97" y="249"/>
                  </a:cubicBezTo>
                  <a:cubicBezTo>
                    <a:pt x="64" y="271"/>
                    <a:pt x="32" y="293"/>
                    <a:pt x="0" y="316"/>
                  </a:cubicBezTo>
                  <a:cubicBezTo>
                    <a:pt x="10" y="338"/>
                    <a:pt x="29" y="371"/>
                    <a:pt x="55" y="412"/>
                  </a:cubicBezTo>
                  <a:cubicBezTo>
                    <a:pt x="59" y="419"/>
                    <a:pt x="64" y="426"/>
                    <a:pt x="69" y="433"/>
                  </a:cubicBezTo>
                  <a:cubicBezTo>
                    <a:pt x="80" y="442"/>
                    <a:pt x="80" y="442"/>
                    <a:pt x="80" y="442"/>
                  </a:cubicBezTo>
                  <a:cubicBezTo>
                    <a:pt x="80" y="442"/>
                    <a:pt x="20" y="310"/>
                    <a:pt x="121" y="272"/>
                  </a:cubicBezTo>
                  <a:cubicBezTo>
                    <a:pt x="222" y="234"/>
                    <a:pt x="445" y="258"/>
                    <a:pt x="513" y="79"/>
                  </a:cubicBezTo>
                  <a:cubicBezTo>
                    <a:pt x="489" y="91"/>
                    <a:pt x="458" y="98"/>
                    <a:pt x="458" y="98"/>
                  </a:cubicBezTo>
                  <a:cubicBezTo>
                    <a:pt x="473" y="87"/>
                    <a:pt x="510" y="64"/>
                    <a:pt x="536" y="29"/>
                  </a:cubicBezTo>
                  <a:cubicBezTo>
                    <a:pt x="529" y="18"/>
                    <a:pt x="522" y="8"/>
                    <a:pt x="515" y="0"/>
                  </a:cubicBezTo>
                  <a:close/>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14" name="Freeform 170"/>
            <p:cNvSpPr>
              <a:spLocks/>
            </p:cNvSpPr>
            <p:nvPr/>
          </p:nvSpPr>
          <p:spPr bwMode="auto">
            <a:xfrm>
              <a:off x="2130426" y="731838"/>
              <a:ext cx="1517650" cy="1243013"/>
            </a:xfrm>
            <a:custGeom>
              <a:avLst/>
              <a:gdLst>
                <a:gd name="T0" fmla="*/ 23 w 508"/>
                <a:gd name="T1" fmla="*/ 341 h 418"/>
                <a:gd name="T2" fmla="*/ 102 w 508"/>
                <a:gd name="T3" fmla="*/ 223 h 418"/>
                <a:gd name="T4" fmla="*/ 264 w 508"/>
                <a:gd name="T5" fmla="*/ 207 h 418"/>
                <a:gd name="T6" fmla="*/ 399 w 508"/>
                <a:gd name="T7" fmla="*/ 0 h 418"/>
                <a:gd name="T8" fmla="*/ 481 w 508"/>
                <a:gd name="T9" fmla="*/ 252 h 418"/>
                <a:gd name="T10" fmla="*/ 386 w 508"/>
                <a:gd name="T11" fmla="*/ 376 h 418"/>
                <a:gd name="T12" fmla="*/ 248 w 508"/>
                <a:gd name="T13" fmla="*/ 405 h 418"/>
                <a:gd name="T14" fmla="*/ 23 w 508"/>
                <a:gd name="T15" fmla="*/ 341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8" h="418">
                  <a:moveTo>
                    <a:pt x="23" y="341"/>
                  </a:moveTo>
                  <a:cubicBezTo>
                    <a:pt x="0" y="280"/>
                    <a:pt x="54" y="239"/>
                    <a:pt x="102" y="223"/>
                  </a:cubicBezTo>
                  <a:cubicBezTo>
                    <a:pt x="159" y="204"/>
                    <a:pt x="207" y="214"/>
                    <a:pt x="264" y="207"/>
                  </a:cubicBezTo>
                  <a:cubicBezTo>
                    <a:pt x="360" y="194"/>
                    <a:pt x="451" y="101"/>
                    <a:pt x="399" y="0"/>
                  </a:cubicBezTo>
                  <a:cubicBezTo>
                    <a:pt x="457" y="66"/>
                    <a:pt x="508" y="162"/>
                    <a:pt x="481" y="252"/>
                  </a:cubicBezTo>
                  <a:cubicBezTo>
                    <a:pt x="465" y="305"/>
                    <a:pt x="435" y="348"/>
                    <a:pt x="386" y="376"/>
                  </a:cubicBezTo>
                  <a:cubicBezTo>
                    <a:pt x="355" y="394"/>
                    <a:pt x="281" y="418"/>
                    <a:pt x="248" y="405"/>
                  </a:cubicBezTo>
                  <a:cubicBezTo>
                    <a:pt x="23" y="341"/>
                    <a:pt x="23" y="341"/>
                    <a:pt x="23" y="341"/>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5" name="Freeform 171"/>
            <p:cNvSpPr>
              <a:spLocks/>
            </p:cNvSpPr>
            <p:nvPr/>
          </p:nvSpPr>
          <p:spPr bwMode="auto">
            <a:xfrm>
              <a:off x="2476501" y="731838"/>
              <a:ext cx="1171575" cy="1243013"/>
            </a:xfrm>
            <a:custGeom>
              <a:avLst/>
              <a:gdLst>
                <a:gd name="T0" fmla="*/ 283 w 392"/>
                <a:gd name="T1" fmla="*/ 0 h 418"/>
                <a:gd name="T2" fmla="*/ 291 w 392"/>
                <a:gd name="T3" fmla="*/ 21 h 418"/>
                <a:gd name="T4" fmla="*/ 307 w 392"/>
                <a:gd name="T5" fmla="*/ 45 h 418"/>
                <a:gd name="T6" fmla="*/ 335 w 392"/>
                <a:gd name="T7" fmla="*/ 99 h 418"/>
                <a:gd name="T8" fmla="*/ 351 w 392"/>
                <a:gd name="T9" fmla="*/ 214 h 418"/>
                <a:gd name="T10" fmla="*/ 292 w 392"/>
                <a:gd name="T11" fmla="*/ 305 h 418"/>
                <a:gd name="T12" fmla="*/ 187 w 392"/>
                <a:gd name="T13" fmla="*/ 352 h 418"/>
                <a:gd name="T14" fmla="*/ 63 w 392"/>
                <a:gd name="T15" fmla="*/ 337 h 418"/>
                <a:gd name="T16" fmla="*/ 16 w 392"/>
                <a:gd name="T17" fmla="*/ 338 h 418"/>
                <a:gd name="T18" fmla="*/ 31 w 392"/>
                <a:gd name="T19" fmla="*/ 376 h 418"/>
                <a:gd name="T20" fmla="*/ 132 w 392"/>
                <a:gd name="T21" fmla="*/ 405 h 418"/>
                <a:gd name="T22" fmla="*/ 270 w 392"/>
                <a:gd name="T23" fmla="*/ 376 h 418"/>
                <a:gd name="T24" fmla="*/ 365 w 392"/>
                <a:gd name="T25" fmla="*/ 252 h 418"/>
                <a:gd name="T26" fmla="*/ 283 w 392"/>
                <a:gd name="T27"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2" h="418">
                  <a:moveTo>
                    <a:pt x="283" y="0"/>
                  </a:moveTo>
                  <a:cubicBezTo>
                    <a:pt x="286" y="7"/>
                    <a:pt x="289" y="14"/>
                    <a:pt x="291" y="21"/>
                  </a:cubicBezTo>
                  <a:cubicBezTo>
                    <a:pt x="297" y="29"/>
                    <a:pt x="302" y="37"/>
                    <a:pt x="307" y="45"/>
                  </a:cubicBezTo>
                  <a:cubicBezTo>
                    <a:pt x="316" y="62"/>
                    <a:pt x="327" y="81"/>
                    <a:pt x="335" y="99"/>
                  </a:cubicBezTo>
                  <a:cubicBezTo>
                    <a:pt x="349" y="131"/>
                    <a:pt x="359" y="179"/>
                    <a:pt x="351" y="214"/>
                  </a:cubicBezTo>
                  <a:cubicBezTo>
                    <a:pt x="343" y="248"/>
                    <a:pt x="318" y="282"/>
                    <a:pt x="292" y="305"/>
                  </a:cubicBezTo>
                  <a:cubicBezTo>
                    <a:pt x="264" y="331"/>
                    <a:pt x="225" y="349"/>
                    <a:pt x="187" y="352"/>
                  </a:cubicBezTo>
                  <a:cubicBezTo>
                    <a:pt x="136" y="355"/>
                    <a:pt x="91" y="331"/>
                    <a:pt x="63" y="337"/>
                  </a:cubicBezTo>
                  <a:cubicBezTo>
                    <a:pt x="44" y="342"/>
                    <a:pt x="34" y="336"/>
                    <a:pt x="16" y="338"/>
                  </a:cubicBezTo>
                  <a:cubicBezTo>
                    <a:pt x="0" y="339"/>
                    <a:pt x="39" y="365"/>
                    <a:pt x="31" y="376"/>
                  </a:cubicBezTo>
                  <a:cubicBezTo>
                    <a:pt x="132" y="405"/>
                    <a:pt x="132" y="405"/>
                    <a:pt x="132" y="405"/>
                  </a:cubicBezTo>
                  <a:cubicBezTo>
                    <a:pt x="165" y="418"/>
                    <a:pt x="239" y="394"/>
                    <a:pt x="270" y="376"/>
                  </a:cubicBezTo>
                  <a:cubicBezTo>
                    <a:pt x="319" y="348"/>
                    <a:pt x="349" y="305"/>
                    <a:pt x="365" y="252"/>
                  </a:cubicBezTo>
                  <a:cubicBezTo>
                    <a:pt x="392" y="162"/>
                    <a:pt x="341" y="66"/>
                    <a:pt x="283" y="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6" name="Freeform 172"/>
            <p:cNvSpPr>
              <a:spLocks/>
            </p:cNvSpPr>
            <p:nvPr/>
          </p:nvSpPr>
          <p:spPr bwMode="auto">
            <a:xfrm>
              <a:off x="1757363" y="1604963"/>
              <a:ext cx="1770063" cy="1371600"/>
            </a:xfrm>
            <a:custGeom>
              <a:avLst/>
              <a:gdLst>
                <a:gd name="T0" fmla="*/ 68 w 593"/>
                <a:gd name="T1" fmla="*/ 39 h 461"/>
                <a:gd name="T2" fmla="*/ 61 w 593"/>
                <a:gd name="T3" fmla="*/ 160 h 461"/>
                <a:gd name="T4" fmla="*/ 9 w 593"/>
                <a:gd name="T5" fmla="*/ 195 h 461"/>
                <a:gd name="T6" fmla="*/ 4 w 593"/>
                <a:gd name="T7" fmla="*/ 245 h 461"/>
                <a:gd name="T8" fmla="*/ 58 w 593"/>
                <a:gd name="T9" fmla="*/ 353 h 461"/>
                <a:gd name="T10" fmla="*/ 171 w 593"/>
                <a:gd name="T11" fmla="*/ 461 h 461"/>
                <a:gd name="T12" fmla="*/ 128 w 593"/>
                <a:gd name="T13" fmla="*/ 384 h 461"/>
                <a:gd name="T14" fmla="*/ 126 w 593"/>
                <a:gd name="T15" fmla="*/ 297 h 461"/>
                <a:gd name="T16" fmla="*/ 301 w 593"/>
                <a:gd name="T17" fmla="*/ 211 h 461"/>
                <a:gd name="T18" fmla="*/ 593 w 593"/>
                <a:gd name="T19" fmla="*/ 45 h 461"/>
                <a:gd name="T20" fmla="*/ 516 w 593"/>
                <a:gd name="T21" fmla="*/ 80 h 461"/>
                <a:gd name="T22" fmla="*/ 263 w 593"/>
                <a:gd name="T23" fmla="*/ 26 h 461"/>
                <a:gd name="T24" fmla="*/ 90 w 593"/>
                <a:gd name="T25" fmla="*/ 24 h 461"/>
                <a:gd name="T26" fmla="*/ 68 w 593"/>
                <a:gd name="T27" fmla="*/ 3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3" h="461">
                  <a:moveTo>
                    <a:pt x="68" y="39"/>
                  </a:moveTo>
                  <a:cubicBezTo>
                    <a:pt x="36" y="69"/>
                    <a:pt x="41" y="122"/>
                    <a:pt x="61" y="160"/>
                  </a:cubicBezTo>
                  <a:cubicBezTo>
                    <a:pt x="44" y="158"/>
                    <a:pt x="18" y="182"/>
                    <a:pt x="9" y="195"/>
                  </a:cubicBezTo>
                  <a:cubicBezTo>
                    <a:pt x="0" y="209"/>
                    <a:pt x="1" y="230"/>
                    <a:pt x="4" y="245"/>
                  </a:cubicBezTo>
                  <a:cubicBezTo>
                    <a:pt x="11" y="285"/>
                    <a:pt x="35" y="321"/>
                    <a:pt x="58" y="353"/>
                  </a:cubicBezTo>
                  <a:cubicBezTo>
                    <a:pt x="88" y="395"/>
                    <a:pt x="123" y="440"/>
                    <a:pt x="171" y="461"/>
                  </a:cubicBezTo>
                  <a:cubicBezTo>
                    <a:pt x="152" y="453"/>
                    <a:pt x="134" y="402"/>
                    <a:pt x="128" y="384"/>
                  </a:cubicBezTo>
                  <a:cubicBezTo>
                    <a:pt x="118" y="357"/>
                    <a:pt x="113" y="325"/>
                    <a:pt x="126" y="297"/>
                  </a:cubicBezTo>
                  <a:cubicBezTo>
                    <a:pt x="163" y="220"/>
                    <a:pt x="233" y="222"/>
                    <a:pt x="301" y="211"/>
                  </a:cubicBezTo>
                  <a:cubicBezTo>
                    <a:pt x="402" y="195"/>
                    <a:pt x="566" y="136"/>
                    <a:pt x="593" y="45"/>
                  </a:cubicBezTo>
                  <a:cubicBezTo>
                    <a:pt x="588" y="62"/>
                    <a:pt x="531" y="77"/>
                    <a:pt x="516" y="80"/>
                  </a:cubicBezTo>
                  <a:cubicBezTo>
                    <a:pt x="431" y="96"/>
                    <a:pt x="343" y="48"/>
                    <a:pt x="263" y="26"/>
                  </a:cubicBezTo>
                  <a:cubicBezTo>
                    <a:pt x="207" y="11"/>
                    <a:pt x="144" y="0"/>
                    <a:pt x="90" y="24"/>
                  </a:cubicBezTo>
                  <a:cubicBezTo>
                    <a:pt x="81" y="28"/>
                    <a:pt x="74" y="33"/>
                    <a:pt x="68" y="39"/>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7" name="Freeform 173"/>
            <p:cNvSpPr>
              <a:spLocks/>
            </p:cNvSpPr>
            <p:nvPr/>
          </p:nvSpPr>
          <p:spPr bwMode="auto">
            <a:xfrm>
              <a:off x="2017713" y="1757363"/>
              <a:ext cx="1501775" cy="1114425"/>
            </a:xfrm>
            <a:custGeom>
              <a:avLst/>
              <a:gdLst>
                <a:gd name="T0" fmla="*/ 214 w 503"/>
                <a:gd name="T1" fmla="*/ 160 h 375"/>
                <a:gd name="T2" fmla="*/ 503 w 503"/>
                <a:gd name="T3" fmla="*/ 2 h 375"/>
                <a:gd name="T4" fmla="*/ 503 w 503"/>
                <a:gd name="T5" fmla="*/ 0 h 375"/>
                <a:gd name="T6" fmla="*/ 434 w 503"/>
                <a:gd name="T7" fmla="*/ 59 h 375"/>
                <a:gd name="T8" fmla="*/ 334 w 503"/>
                <a:gd name="T9" fmla="*/ 106 h 375"/>
                <a:gd name="T10" fmla="*/ 196 w 503"/>
                <a:gd name="T11" fmla="*/ 146 h 375"/>
                <a:gd name="T12" fmla="*/ 67 w 503"/>
                <a:gd name="T13" fmla="*/ 158 h 375"/>
                <a:gd name="T14" fmla="*/ 3 w 503"/>
                <a:gd name="T15" fmla="*/ 254 h 375"/>
                <a:gd name="T16" fmla="*/ 20 w 503"/>
                <a:gd name="T17" fmla="*/ 318 h 375"/>
                <a:gd name="T18" fmla="*/ 57 w 503"/>
                <a:gd name="T19" fmla="*/ 375 h 375"/>
                <a:gd name="T20" fmla="*/ 58 w 503"/>
                <a:gd name="T21" fmla="*/ 375 h 375"/>
                <a:gd name="T22" fmla="*/ 41 w 503"/>
                <a:gd name="T23" fmla="*/ 333 h 375"/>
                <a:gd name="T24" fmla="*/ 39 w 503"/>
                <a:gd name="T25" fmla="*/ 246 h 375"/>
                <a:gd name="T26" fmla="*/ 214 w 503"/>
                <a:gd name="T27" fmla="*/ 16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 h="375">
                  <a:moveTo>
                    <a:pt x="214" y="160"/>
                  </a:moveTo>
                  <a:cubicBezTo>
                    <a:pt x="312" y="145"/>
                    <a:pt x="469" y="88"/>
                    <a:pt x="503" y="2"/>
                  </a:cubicBezTo>
                  <a:cubicBezTo>
                    <a:pt x="503" y="1"/>
                    <a:pt x="503" y="1"/>
                    <a:pt x="503" y="0"/>
                  </a:cubicBezTo>
                  <a:cubicBezTo>
                    <a:pt x="493" y="26"/>
                    <a:pt x="458" y="45"/>
                    <a:pt x="434" y="59"/>
                  </a:cubicBezTo>
                  <a:cubicBezTo>
                    <a:pt x="402" y="77"/>
                    <a:pt x="369" y="94"/>
                    <a:pt x="334" y="106"/>
                  </a:cubicBezTo>
                  <a:cubicBezTo>
                    <a:pt x="289" y="120"/>
                    <a:pt x="243" y="137"/>
                    <a:pt x="196" y="146"/>
                  </a:cubicBezTo>
                  <a:cubicBezTo>
                    <a:pt x="154" y="154"/>
                    <a:pt x="109" y="148"/>
                    <a:pt x="67" y="158"/>
                  </a:cubicBezTo>
                  <a:cubicBezTo>
                    <a:pt x="25" y="168"/>
                    <a:pt x="0" y="212"/>
                    <a:pt x="3" y="254"/>
                  </a:cubicBezTo>
                  <a:cubicBezTo>
                    <a:pt x="5" y="276"/>
                    <a:pt x="11" y="299"/>
                    <a:pt x="20" y="318"/>
                  </a:cubicBezTo>
                  <a:cubicBezTo>
                    <a:pt x="29" y="334"/>
                    <a:pt x="42" y="367"/>
                    <a:pt x="57" y="375"/>
                  </a:cubicBezTo>
                  <a:cubicBezTo>
                    <a:pt x="58" y="375"/>
                    <a:pt x="58" y="375"/>
                    <a:pt x="58" y="375"/>
                  </a:cubicBezTo>
                  <a:cubicBezTo>
                    <a:pt x="50" y="359"/>
                    <a:pt x="44" y="342"/>
                    <a:pt x="41" y="333"/>
                  </a:cubicBezTo>
                  <a:cubicBezTo>
                    <a:pt x="31" y="306"/>
                    <a:pt x="26" y="274"/>
                    <a:pt x="39" y="246"/>
                  </a:cubicBezTo>
                  <a:cubicBezTo>
                    <a:pt x="76" y="169"/>
                    <a:pt x="146" y="171"/>
                    <a:pt x="214" y="16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8" name="Freeform 174"/>
            <p:cNvSpPr>
              <a:spLocks/>
            </p:cNvSpPr>
            <p:nvPr/>
          </p:nvSpPr>
          <p:spPr bwMode="auto">
            <a:xfrm>
              <a:off x="1808163" y="2114551"/>
              <a:ext cx="206375" cy="350838"/>
            </a:xfrm>
            <a:custGeom>
              <a:avLst/>
              <a:gdLst>
                <a:gd name="T0" fmla="*/ 45 w 69"/>
                <a:gd name="T1" fmla="*/ 0 h 118"/>
                <a:gd name="T2" fmla="*/ 1 w 69"/>
                <a:gd name="T3" fmla="*/ 53 h 118"/>
                <a:gd name="T4" fmla="*/ 7 w 69"/>
                <a:gd name="T5" fmla="*/ 91 h 118"/>
                <a:gd name="T6" fmla="*/ 27 w 69"/>
                <a:gd name="T7" fmla="*/ 118 h 118"/>
                <a:gd name="T8" fmla="*/ 43 w 69"/>
                <a:gd name="T9" fmla="*/ 26 h 118"/>
                <a:gd name="T10" fmla="*/ 49 w 69"/>
                <a:gd name="T11" fmla="*/ 0 h 118"/>
                <a:gd name="T12" fmla="*/ 45 w 69"/>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69" h="118">
                  <a:moveTo>
                    <a:pt x="45" y="0"/>
                  </a:moveTo>
                  <a:cubicBezTo>
                    <a:pt x="21" y="0"/>
                    <a:pt x="2" y="33"/>
                    <a:pt x="1" y="53"/>
                  </a:cubicBezTo>
                  <a:cubicBezTo>
                    <a:pt x="0" y="66"/>
                    <a:pt x="2" y="79"/>
                    <a:pt x="7" y="91"/>
                  </a:cubicBezTo>
                  <a:cubicBezTo>
                    <a:pt x="12" y="102"/>
                    <a:pt x="23" y="109"/>
                    <a:pt x="27" y="118"/>
                  </a:cubicBezTo>
                  <a:cubicBezTo>
                    <a:pt x="13" y="91"/>
                    <a:pt x="23" y="47"/>
                    <a:pt x="43" y="26"/>
                  </a:cubicBezTo>
                  <a:cubicBezTo>
                    <a:pt x="51" y="18"/>
                    <a:pt x="69" y="4"/>
                    <a:pt x="49" y="0"/>
                  </a:cubicBezTo>
                  <a:cubicBezTo>
                    <a:pt x="48" y="0"/>
                    <a:pt x="46" y="0"/>
                    <a:pt x="4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19" name="Freeform 175"/>
            <p:cNvSpPr>
              <a:spLocks/>
            </p:cNvSpPr>
            <p:nvPr/>
          </p:nvSpPr>
          <p:spPr bwMode="auto">
            <a:xfrm>
              <a:off x="1868488" y="1695451"/>
              <a:ext cx="600075" cy="211138"/>
            </a:xfrm>
            <a:custGeom>
              <a:avLst/>
              <a:gdLst>
                <a:gd name="T0" fmla="*/ 105 w 201"/>
                <a:gd name="T1" fmla="*/ 0 h 71"/>
                <a:gd name="T2" fmla="*/ 69 w 201"/>
                <a:gd name="T3" fmla="*/ 5 h 71"/>
                <a:gd name="T4" fmla="*/ 36 w 201"/>
                <a:gd name="T5" fmla="*/ 70 h 71"/>
                <a:gd name="T6" fmla="*/ 42 w 201"/>
                <a:gd name="T7" fmla="*/ 71 h 71"/>
                <a:gd name="T8" fmla="*/ 73 w 201"/>
                <a:gd name="T9" fmla="*/ 57 h 71"/>
                <a:gd name="T10" fmla="*/ 147 w 201"/>
                <a:gd name="T11" fmla="*/ 35 h 71"/>
                <a:gd name="T12" fmla="*/ 201 w 201"/>
                <a:gd name="T13" fmla="*/ 30 h 71"/>
                <a:gd name="T14" fmla="*/ 127 w 201"/>
                <a:gd name="T15" fmla="*/ 2 h 71"/>
                <a:gd name="T16" fmla="*/ 105 w 20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71">
                  <a:moveTo>
                    <a:pt x="105" y="0"/>
                  </a:moveTo>
                  <a:cubicBezTo>
                    <a:pt x="93" y="0"/>
                    <a:pt x="80" y="2"/>
                    <a:pt x="69" y="5"/>
                  </a:cubicBezTo>
                  <a:cubicBezTo>
                    <a:pt x="52" y="10"/>
                    <a:pt x="0" y="55"/>
                    <a:pt x="36" y="70"/>
                  </a:cubicBezTo>
                  <a:cubicBezTo>
                    <a:pt x="38" y="71"/>
                    <a:pt x="40" y="71"/>
                    <a:pt x="42" y="71"/>
                  </a:cubicBezTo>
                  <a:cubicBezTo>
                    <a:pt x="53" y="71"/>
                    <a:pt x="65" y="62"/>
                    <a:pt x="73" y="57"/>
                  </a:cubicBezTo>
                  <a:cubicBezTo>
                    <a:pt x="97" y="41"/>
                    <a:pt x="119" y="40"/>
                    <a:pt x="147" y="35"/>
                  </a:cubicBezTo>
                  <a:cubicBezTo>
                    <a:pt x="165" y="32"/>
                    <a:pt x="183" y="32"/>
                    <a:pt x="201" y="30"/>
                  </a:cubicBezTo>
                  <a:cubicBezTo>
                    <a:pt x="180" y="16"/>
                    <a:pt x="152" y="6"/>
                    <a:pt x="127" y="2"/>
                  </a:cubicBezTo>
                  <a:cubicBezTo>
                    <a:pt x="120" y="1"/>
                    <a:pt x="112" y="0"/>
                    <a:pt x="10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0" name="Freeform 176"/>
            <p:cNvSpPr>
              <a:spLocks/>
            </p:cNvSpPr>
            <p:nvPr/>
          </p:nvSpPr>
          <p:spPr bwMode="auto">
            <a:xfrm>
              <a:off x="2286001" y="1385888"/>
              <a:ext cx="508000" cy="171450"/>
            </a:xfrm>
            <a:custGeom>
              <a:avLst/>
              <a:gdLst>
                <a:gd name="T0" fmla="*/ 135 w 170"/>
                <a:gd name="T1" fmla="*/ 0 h 58"/>
                <a:gd name="T2" fmla="*/ 93 w 170"/>
                <a:gd name="T3" fmla="*/ 4 h 58"/>
                <a:gd name="T4" fmla="*/ 72 w 170"/>
                <a:gd name="T5" fmla="*/ 7 h 58"/>
                <a:gd name="T6" fmla="*/ 23 w 170"/>
                <a:gd name="T7" fmla="*/ 55 h 58"/>
                <a:gd name="T8" fmla="*/ 34 w 170"/>
                <a:gd name="T9" fmla="*/ 58 h 58"/>
                <a:gd name="T10" fmla="*/ 71 w 170"/>
                <a:gd name="T11" fmla="*/ 45 h 58"/>
                <a:gd name="T12" fmla="*/ 170 w 170"/>
                <a:gd name="T13" fmla="*/ 4 h 58"/>
                <a:gd name="T14" fmla="*/ 168 w 170"/>
                <a:gd name="T15" fmla="*/ 4 h 58"/>
                <a:gd name="T16" fmla="*/ 147 w 170"/>
                <a:gd name="T17" fmla="*/ 1 h 58"/>
                <a:gd name="T18" fmla="*/ 135 w 1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58">
                  <a:moveTo>
                    <a:pt x="135" y="0"/>
                  </a:moveTo>
                  <a:cubicBezTo>
                    <a:pt x="121" y="0"/>
                    <a:pt x="108" y="2"/>
                    <a:pt x="93" y="4"/>
                  </a:cubicBezTo>
                  <a:cubicBezTo>
                    <a:pt x="85" y="4"/>
                    <a:pt x="79" y="5"/>
                    <a:pt x="72" y="7"/>
                  </a:cubicBezTo>
                  <a:cubicBezTo>
                    <a:pt x="54" y="13"/>
                    <a:pt x="0" y="37"/>
                    <a:pt x="23" y="55"/>
                  </a:cubicBezTo>
                  <a:cubicBezTo>
                    <a:pt x="26" y="57"/>
                    <a:pt x="30" y="58"/>
                    <a:pt x="34" y="58"/>
                  </a:cubicBezTo>
                  <a:cubicBezTo>
                    <a:pt x="45" y="58"/>
                    <a:pt x="60" y="51"/>
                    <a:pt x="71" y="45"/>
                  </a:cubicBezTo>
                  <a:cubicBezTo>
                    <a:pt x="103" y="27"/>
                    <a:pt x="139" y="21"/>
                    <a:pt x="170" y="4"/>
                  </a:cubicBezTo>
                  <a:cubicBezTo>
                    <a:pt x="170" y="4"/>
                    <a:pt x="169" y="4"/>
                    <a:pt x="168" y="4"/>
                  </a:cubicBezTo>
                  <a:cubicBezTo>
                    <a:pt x="163" y="4"/>
                    <a:pt x="150" y="1"/>
                    <a:pt x="147" y="1"/>
                  </a:cubicBezTo>
                  <a:cubicBezTo>
                    <a:pt x="143" y="0"/>
                    <a:pt x="139" y="0"/>
                    <a:pt x="13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1" name="Freeform 177"/>
            <p:cNvSpPr>
              <a:spLocks/>
            </p:cNvSpPr>
            <p:nvPr/>
          </p:nvSpPr>
          <p:spPr bwMode="auto">
            <a:xfrm>
              <a:off x="3154363" y="2111376"/>
              <a:ext cx="250825" cy="119063"/>
            </a:xfrm>
            <a:custGeom>
              <a:avLst/>
              <a:gdLst>
                <a:gd name="T0" fmla="*/ 42 w 84"/>
                <a:gd name="T1" fmla="*/ 32 h 40"/>
                <a:gd name="T2" fmla="*/ 3 w 84"/>
                <a:gd name="T3" fmla="*/ 40 h 40"/>
                <a:gd name="T4" fmla="*/ 0 w 84"/>
                <a:gd name="T5" fmla="*/ 11 h 40"/>
                <a:gd name="T6" fmla="*/ 52 w 84"/>
                <a:gd name="T7" fmla="*/ 12 h 40"/>
                <a:gd name="T8" fmla="*/ 84 w 84"/>
                <a:gd name="T9" fmla="*/ 37 h 40"/>
                <a:gd name="T10" fmla="*/ 42 w 84"/>
                <a:gd name="T11" fmla="*/ 32 h 40"/>
              </a:gdLst>
              <a:ahLst/>
              <a:cxnLst>
                <a:cxn ang="0">
                  <a:pos x="T0" y="T1"/>
                </a:cxn>
                <a:cxn ang="0">
                  <a:pos x="T2" y="T3"/>
                </a:cxn>
                <a:cxn ang="0">
                  <a:pos x="T4" y="T5"/>
                </a:cxn>
                <a:cxn ang="0">
                  <a:pos x="T6" y="T7"/>
                </a:cxn>
                <a:cxn ang="0">
                  <a:pos x="T8" y="T9"/>
                </a:cxn>
                <a:cxn ang="0">
                  <a:pos x="T10" y="T11"/>
                </a:cxn>
              </a:cxnLst>
              <a:rect l="0" t="0" r="r" b="b"/>
              <a:pathLst>
                <a:path w="84" h="40">
                  <a:moveTo>
                    <a:pt x="42" y="32"/>
                  </a:moveTo>
                  <a:cubicBezTo>
                    <a:pt x="28" y="32"/>
                    <a:pt x="16" y="35"/>
                    <a:pt x="3" y="40"/>
                  </a:cubicBezTo>
                  <a:cubicBezTo>
                    <a:pt x="0" y="32"/>
                    <a:pt x="1" y="20"/>
                    <a:pt x="0" y="11"/>
                  </a:cubicBezTo>
                  <a:cubicBezTo>
                    <a:pt x="11" y="0"/>
                    <a:pt x="39" y="7"/>
                    <a:pt x="52" y="12"/>
                  </a:cubicBezTo>
                  <a:cubicBezTo>
                    <a:pt x="63" y="16"/>
                    <a:pt x="80" y="25"/>
                    <a:pt x="84" y="37"/>
                  </a:cubicBezTo>
                  <a:cubicBezTo>
                    <a:pt x="69" y="34"/>
                    <a:pt x="57" y="32"/>
                    <a:pt x="42" y="32"/>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178"/>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3" name="Freeform 179"/>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180"/>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5" name="Freeform 181"/>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182"/>
            <p:cNvSpPr>
              <a:spLocks noEditPoints="1"/>
            </p:cNvSpPr>
            <p:nvPr/>
          </p:nvSpPr>
          <p:spPr bwMode="auto">
            <a:xfrm>
              <a:off x="3076576" y="1989138"/>
              <a:ext cx="725488" cy="639763"/>
            </a:xfrm>
            <a:custGeom>
              <a:avLst/>
              <a:gdLst>
                <a:gd name="T0" fmla="*/ 69 w 243"/>
                <a:gd name="T1" fmla="*/ 73 h 215"/>
                <a:gd name="T2" fmla="*/ 68 w 243"/>
                <a:gd name="T3" fmla="*/ 73 h 215"/>
                <a:gd name="T4" fmla="*/ 35 w 243"/>
                <a:gd name="T5" fmla="*/ 79 h 215"/>
                <a:gd name="T6" fmla="*/ 25 w 243"/>
                <a:gd name="T7" fmla="*/ 84 h 215"/>
                <a:gd name="T8" fmla="*/ 9 w 243"/>
                <a:gd name="T9" fmla="*/ 134 h 215"/>
                <a:gd name="T10" fmla="*/ 41 w 243"/>
                <a:gd name="T11" fmla="*/ 195 h 215"/>
                <a:gd name="T12" fmla="*/ 74 w 243"/>
                <a:gd name="T13" fmla="*/ 215 h 215"/>
                <a:gd name="T14" fmla="*/ 91 w 243"/>
                <a:gd name="T15" fmla="*/ 211 h 215"/>
                <a:gd name="T16" fmla="*/ 97 w 243"/>
                <a:gd name="T17" fmla="*/ 209 h 215"/>
                <a:gd name="T18" fmla="*/ 94 w 243"/>
                <a:gd name="T19" fmla="*/ 173 h 215"/>
                <a:gd name="T20" fmla="*/ 87 w 243"/>
                <a:gd name="T21" fmla="*/ 177 h 215"/>
                <a:gd name="T22" fmla="*/ 83 w 243"/>
                <a:gd name="T23" fmla="*/ 178 h 215"/>
                <a:gd name="T24" fmla="*/ 55 w 243"/>
                <a:gd name="T25" fmla="*/ 148 h 215"/>
                <a:gd name="T26" fmla="*/ 67 w 243"/>
                <a:gd name="T27" fmla="*/ 106 h 215"/>
                <a:gd name="T28" fmla="*/ 71 w 243"/>
                <a:gd name="T29" fmla="*/ 105 h 215"/>
                <a:gd name="T30" fmla="*/ 89 w 243"/>
                <a:gd name="T31" fmla="*/ 116 h 215"/>
                <a:gd name="T32" fmla="*/ 86 w 243"/>
                <a:gd name="T33" fmla="*/ 74 h 215"/>
                <a:gd name="T34" fmla="*/ 69 w 243"/>
                <a:gd name="T35" fmla="*/ 73 h 215"/>
                <a:gd name="T36" fmla="*/ 182 w 243"/>
                <a:gd name="T37" fmla="*/ 4 h 215"/>
                <a:gd name="T38" fmla="*/ 83 w 243"/>
                <a:gd name="T39" fmla="*/ 55 h 215"/>
                <a:gd name="T40" fmla="*/ 85 w 243"/>
                <a:gd name="T41" fmla="*/ 56 h 215"/>
                <a:gd name="T42" fmla="*/ 85 w 243"/>
                <a:gd name="T43" fmla="*/ 54 h 215"/>
                <a:gd name="T44" fmla="*/ 106 w 243"/>
                <a:gd name="T45" fmla="*/ 43 h 215"/>
                <a:gd name="T46" fmla="*/ 109 w 243"/>
                <a:gd name="T47" fmla="*/ 77 h 215"/>
                <a:gd name="T48" fmla="*/ 110 w 243"/>
                <a:gd name="T49" fmla="*/ 78 h 215"/>
                <a:gd name="T50" fmla="*/ 109 w 243"/>
                <a:gd name="T51" fmla="*/ 78 h 215"/>
                <a:gd name="T52" fmla="*/ 121 w 243"/>
                <a:gd name="T53" fmla="*/ 198 h 215"/>
                <a:gd name="T54" fmla="*/ 110 w 243"/>
                <a:gd name="T55" fmla="*/ 203 h 215"/>
                <a:gd name="T56" fmla="*/ 170 w 243"/>
                <a:gd name="T57" fmla="*/ 175 h 215"/>
                <a:gd name="T58" fmla="*/ 148 w 243"/>
                <a:gd name="T59" fmla="*/ 21 h 215"/>
                <a:gd name="T60" fmla="*/ 182 w 243"/>
                <a:gd name="T61" fmla="*/ 4 h 215"/>
                <a:gd name="T62" fmla="*/ 202 w 243"/>
                <a:gd name="T63" fmla="*/ 0 h 215"/>
                <a:gd name="T64" fmla="*/ 182 w 243"/>
                <a:gd name="T65" fmla="*/ 4 h 215"/>
                <a:gd name="T66" fmla="*/ 194 w 243"/>
                <a:gd name="T67" fmla="*/ 0 h 215"/>
                <a:gd name="T68" fmla="*/ 202 w 243"/>
                <a:gd name="T69" fmla="*/ 161 h 215"/>
                <a:gd name="T70" fmla="*/ 178 w 243"/>
                <a:gd name="T71" fmla="*/ 172 h 215"/>
                <a:gd name="T72" fmla="*/ 225 w 243"/>
                <a:gd name="T73" fmla="*/ 151 h 215"/>
                <a:gd name="T74" fmla="*/ 241 w 243"/>
                <a:gd name="T75" fmla="*/ 101 h 215"/>
                <a:gd name="T76" fmla="*/ 232 w 243"/>
                <a:gd name="T77" fmla="*/ 21 h 215"/>
                <a:gd name="T78" fmla="*/ 202 w 243"/>
                <a:gd name="T7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3" h="215">
                  <a:moveTo>
                    <a:pt x="69" y="73"/>
                  </a:moveTo>
                  <a:cubicBezTo>
                    <a:pt x="69" y="73"/>
                    <a:pt x="68" y="73"/>
                    <a:pt x="68" y="73"/>
                  </a:cubicBezTo>
                  <a:cubicBezTo>
                    <a:pt x="56" y="73"/>
                    <a:pt x="46" y="75"/>
                    <a:pt x="35" y="79"/>
                  </a:cubicBezTo>
                  <a:cubicBezTo>
                    <a:pt x="25" y="84"/>
                    <a:pt x="25" y="84"/>
                    <a:pt x="25" y="84"/>
                  </a:cubicBezTo>
                  <a:cubicBezTo>
                    <a:pt x="7" y="93"/>
                    <a:pt x="0" y="116"/>
                    <a:pt x="9" y="134"/>
                  </a:cubicBezTo>
                  <a:cubicBezTo>
                    <a:pt x="41" y="195"/>
                    <a:pt x="41" y="195"/>
                    <a:pt x="41" y="195"/>
                  </a:cubicBezTo>
                  <a:cubicBezTo>
                    <a:pt x="48" y="208"/>
                    <a:pt x="61" y="215"/>
                    <a:pt x="74" y="215"/>
                  </a:cubicBezTo>
                  <a:cubicBezTo>
                    <a:pt x="80" y="215"/>
                    <a:pt x="86" y="214"/>
                    <a:pt x="91" y="211"/>
                  </a:cubicBezTo>
                  <a:cubicBezTo>
                    <a:pt x="97" y="209"/>
                    <a:pt x="97" y="209"/>
                    <a:pt x="97" y="209"/>
                  </a:cubicBezTo>
                  <a:cubicBezTo>
                    <a:pt x="94" y="173"/>
                    <a:pt x="94" y="173"/>
                    <a:pt x="94" y="173"/>
                  </a:cubicBezTo>
                  <a:cubicBezTo>
                    <a:pt x="92" y="175"/>
                    <a:pt x="90" y="176"/>
                    <a:pt x="87" y="177"/>
                  </a:cubicBezTo>
                  <a:cubicBezTo>
                    <a:pt x="86" y="178"/>
                    <a:pt x="84" y="178"/>
                    <a:pt x="83" y="178"/>
                  </a:cubicBezTo>
                  <a:cubicBezTo>
                    <a:pt x="72" y="178"/>
                    <a:pt x="60" y="165"/>
                    <a:pt x="55" y="148"/>
                  </a:cubicBezTo>
                  <a:cubicBezTo>
                    <a:pt x="49" y="128"/>
                    <a:pt x="55" y="109"/>
                    <a:pt x="67" y="106"/>
                  </a:cubicBezTo>
                  <a:cubicBezTo>
                    <a:pt x="68" y="105"/>
                    <a:pt x="70" y="105"/>
                    <a:pt x="71" y="105"/>
                  </a:cubicBezTo>
                  <a:cubicBezTo>
                    <a:pt x="77" y="105"/>
                    <a:pt x="84" y="109"/>
                    <a:pt x="89" y="116"/>
                  </a:cubicBezTo>
                  <a:cubicBezTo>
                    <a:pt x="86" y="74"/>
                    <a:pt x="86" y="74"/>
                    <a:pt x="86" y="74"/>
                  </a:cubicBezTo>
                  <a:cubicBezTo>
                    <a:pt x="81" y="74"/>
                    <a:pt x="75" y="73"/>
                    <a:pt x="69" y="73"/>
                  </a:cubicBezTo>
                  <a:moveTo>
                    <a:pt x="182" y="4"/>
                  </a:moveTo>
                  <a:cubicBezTo>
                    <a:pt x="83" y="55"/>
                    <a:pt x="83" y="55"/>
                    <a:pt x="83" y="55"/>
                  </a:cubicBezTo>
                  <a:cubicBezTo>
                    <a:pt x="83" y="55"/>
                    <a:pt x="84" y="56"/>
                    <a:pt x="85" y="56"/>
                  </a:cubicBezTo>
                  <a:cubicBezTo>
                    <a:pt x="85" y="54"/>
                    <a:pt x="85" y="54"/>
                    <a:pt x="85" y="54"/>
                  </a:cubicBezTo>
                  <a:cubicBezTo>
                    <a:pt x="106" y="43"/>
                    <a:pt x="106" y="43"/>
                    <a:pt x="106" y="43"/>
                  </a:cubicBezTo>
                  <a:cubicBezTo>
                    <a:pt x="109" y="77"/>
                    <a:pt x="109" y="77"/>
                    <a:pt x="109" y="77"/>
                  </a:cubicBezTo>
                  <a:cubicBezTo>
                    <a:pt x="109" y="77"/>
                    <a:pt x="109" y="78"/>
                    <a:pt x="110" y="78"/>
                  </a:cubicBezTo>
                  <a:cubicBezTo>
                    <a:pt x="109" y="78"/>
                    <a:pt x="109" y="78"/>
                    <a:pt x="109" y="78"/>
                  </a:cubicBezTo>
                  <a:cubicBezTo>
                    <a:pt x="121" y="198"/>
                    <a:pt x="121" y="198"/>
                    <a:pt x="121" y="198"/>
                  </a:cubicBezTo>
                  <a:cubicBezTo>
                    <a:pt x="110" y="203"/>
                    <a:pt x="110" y="203"/>
                    <a:pt x="110" y="203"/>
                  </a:cubicBezTo>
                  <a:cubicBezTo>
                    <a:pt x="170" y="175"/>
                    <a:pt x="170" y="175"/>
                    <a:pt x="170" y="175"/>
                  </a:cubicBezTo>
                  <a:cubicBezTo>
                    <a:pt x="148" y="21"/>
                    <a:pt x="148" y="21"/>
                    <a:pt x="148" y="21"/>
                  </a:cubicBezTo>
                  <a:cubicBezTo>
                    <a:pt x="182" y="4"/>
                    <a:pt x="182" y="4"/>
                    <a:pt x="182" y="4"/>
                  </a:cubicBezTo>
                  <a:moveTo>
                    <a:pt x="202" y="0"/>
                  </a:moveTo>
                  <a:cubicBezTo>
                    <a:pt x="195" y="0"/>
                    <a:pt x="188" y="1"/>
                    <a:pt x="182" y="4"/>
                  </a:cubicBezTo>
                  <a:cubicBezTo>
                    <a:pt x="186" y="2"/>
                    <a:pt x="190" y="1"/>
                    <a:pt x="194" y="0"/>
                  </a:cubicBezTo>
                  <a:cubicBezTo>
                    <a:pt x="202" y="161"/>
                    <a:pt x="202" y="161"/>
                    <a:pt x="202" y="161"/>
                  </a:cubicBezTo>
                  <a:cubicBezTo>
                    <a:pt x="178" y="172"/>
                    <a:pt x="178" y="172"/>
                    <a:pt x="178" y="172"/>
                  </a:cubicBezTo>
                  <a:cubicBezTo>
                    <a:pt x="225" y="151"/>
                    <a:pt x="225" y="151"/>
                    <a:pt x="225" y="151"/>
                  </a:cubicBezTo>
                  <a:cubicBezTo>
                    <a:pt x="243" y="141"/>
                    <a:pt x="242" y="124"/>
                    <a:pt x="241" y="101"/>
                  </a:cubicBezTo>
                  <a:cubicBezTo>
                    <a:pt x="232" y="21"/>
                    <a:pt x="232" y="21"/>
                    <a:pt x="232" y="21"/>
                  </a:cubicBezTo>
                  <a:cubicBezTo>
                    <a:pt x="230" y="6"/>
                    <a:pt x="216" y="0"/>
                    <a:pt x="202"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27" name="Freeform 183"/>
            <p:cNvSpPr>
              <a:spLocks noEditPoints="1"/>
            </p:cNvSpPr>
            <p:nvPr/>
          </p:nvSpPr>
          <p:spPr bwMode="auto">
            <a:xfrm>
              <a:off x="3224213" y="2301876"/>
              <a:ext cx="133350" cy="215900"/>
            </a:xfrm>
            <a:custGeom>
              <a:avLst/>
              <a:gdLst>
                <a:gd name="T0" fmla="*/ 32 w 45"/>
                <a:gd name="T1" fmla="*/ 61 h 73"/>
                <a:gd name="T2" fmla="*/ 11 w 45"/>
                <a:gd name="T3" fmla="*/ 35 h 73"/>
                <a:gd name="T4" fmla="*/ 17 w 45"/>
                <a:gd name="T5" fmla="*/ 1 h 73"/>
                <a:gd name="T6" fmla="*/ 19 w 45"/>
                <a:gd name="T7" fmla="*/ 1 h 73"/>
                <a:gd name="T8" fmla="*/ 39 w 45"/>
                <a:gd name="T9" fmla="*/ 27 h 73"/>
                <a:gd name="T10" fmla="*/ 34 w 45"/>
                <a:gd name="T11" fmla="*/ 61 h 73"/>
                <a:gd name="T12" fmla="*/ 32 w 45"/>
                <a:gd name="T13" fmla="*/ 61 h 73"/>
                <a:gd name="T14" fmla="*/ 22 w 45"/>
                <a:gd name="T15" fmla="*/ 0 h 73"/>
                <a:gd name="T16" fmla="*/ 18 w 45"/>
                <a:gd name="T17" fmla="*/ 1 h 73"/>
                <a:gd name="T18" fmla="*/ 6 w 45"/>
                <a:gd name="T19" fmla="*/ 43 h 73"/>
                <a:gd name="T20" fmla="*/ 34 w 45"/>
                <a:gd name="T21" fmla="*/ 73 h 73"/>
                <a:gd name="T22" fmla="*/ 38 w 45"/>
                <a:gd name="T23" fmla="*/ 72 h 73"/>
                <a:gd name="T24" fmla="*/ 45 w 45"/>
                <a:gd name="T25" fmla="*/ 68 h 73"/>
                <a:gd name="T26" fmla="*/ 40 w 45"/>
                <a:gd name="T27" fmla="*/ 11 h 73"/>
                <a:gd name="T28" fmla="*/ 22 w 45"/>
                <a:gd name="T2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73">
                  <a:moveTo>
                    <a:pt x="32" y="61"/>
                  </a:moveTo>
                  <a:cubicBezTo>
                    <a:pt x="24" y="61"/>
                    <a:pt x="15" y="50"/>
                    <a:pt x="11" y="35"/>
                  </a:cubicBezTo>
                  <a:cubicBezTo>
                    <a:pt x="6" y="19"/>
                    <a:pt x="9" y="3"/>
                    <a:pt x="17" y="1"/>
                  </a:cubicBezTo>
                  <a:cubicBezTo>
                    <a:pt x="17" y="1"/>
                    <a:pt x="18" y="1"/>
                    <a:pt x="19" y="1"/>
                  </a:cubicBezTo>
                  <a:cubicBezTo>
                    <a:pt x="26" y="1"/>
                    <a:pt x="35" y="12"/>
                    <a:pt x="39" y="27"/>
                  </a:cubicBezTo>
                  <a:cubicBezTo>
                    <a:pt x="44" y="44"/>
                    <a:pt x="41" y="59"/>
                    <a:pt x="34" y="61"/>
                  </a:cubicBezTo>
                  <a:cubicBezTo>
                    <a:pt x="33" y="61"/>
                    <a:pt x="32" y="61"/>
                    <a:pt x="32" y="61"/>
                  </a:cubicBezTo>
                  <a:moveTo>
                    <a:pt x="22" y="0"/>
                  </a:moveTo>
                  <a:cubicBezTo>
                    <a:pt x="21" y="0"/>
                    <a:pt x="19" y="0"/>
                    <a:pt x="18" y="1"/>
                  </a:cubicBezTo>
                  <a:cubicBezTo>
                    <a:pt x="6" y="4"/>
                    <a:pt x="0" y="23"/>
                    <a:pt x="6" y="43"/>
                  </a:cubicBezTo>
                  <a:cubicBezTo>
                    <a:pt x="11" y="60"/>
                    <a:pt x="23" y="73"/>
                    <a:pt x="34" y="73"/>
                  </a:cubicBezTo>
                  <a:cubicBezTo>
                    <a:pt x="35" y="73"/>
                    <a:pt x="37" y="73"/>
                    <a:pt x="38" y="72"/>
                  </a:cubicBezTo>
                  <a:cubicBezTo>
                    <a:pt x="41" y="71"/>
                    <a:pt x="43" y="70"/>
                    <a:pt x="45" y="68"/>
                  </a:cubicBezTo>
                  <a:cubicBezTo>
                    <a:pt x="40" y="11"/>
                    <a:pt x="40" y="11"/>
                    <a:pt x="40" y="11"/>
                  </a:cubicBezTo>
                  <a:cubicBezTo>
                    <a:pt x="35" y="4"/>
                    <a:pt x="28" y="0"/>
                    <a:pt x="22"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184"/>
            <p:cNvSpPr>
              <a:spLocks/>
            </p:cNvSpPr>
            <p:nvPr/>
          </p:nvSpPr>
          <p:spPr bwMode="auto">
            <a:xfrm>
              <a:off x="3241676" y="2305051"/>
              <a:ext cx="112713" cy="177800"/>
            </a:xfrm>
            <a:custGeom>
              <a:avLst/>
              <a:gdLst>
                <a:gd name="T0" fmla="*/ 13 w 38"/>
                <a:gd name="T1" fmla="*/ 0 h 60"/>
                <a:gd name="T2" fmla="*/ 11 w 38"/>
                <a:gd name="T3" fmla="*/ 0 h 60"/>
                <a:gd name="T4" fmla="*/ 5 w 38"/>
                <a:gd name="T5" fmla="*/ 34 h 60"/>
                <a:gd name="T6" fmla="*/ 26 w 38"/>
                <a:gd name="T7" fmla="*/ 60 h 60"/>
                <a:gd name="T8" fmla="*/ 28 w 38"/>
                <a:gd name="T9" fmla="*/ 60 h 60"/>
                <a:gd name="T10" fmla="*/ 33 w 38"/>
                <a:gd name="T11" fmla="*/ 26 h 60"/>
                <a:gd name="T12" fmla="*/ 13 w 3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8" h="60">
                  <a:moveTo>
                    <a:pt x="13" y="0"/>
                  </a:moveTo>
                  <a:cubicBezTo>
                    <a:pt x="12" y="0"/>
                    <a:pt x="11" y="0"/>
                    <a:pt x="11" y="0"/>
                  </a:cubicBezTo>
                  <a:cubicBezTo>
                    <a:pt x="3" y="2"/>
                    <a:pt x="0" y="18"/>
                    <a:pt x="5" y="34"/>
                  </a:cubicBezTo>
                  <a:cubicBezTo>
                    <a:pt x="9" y="49"/>
                    <a:pt x="18" y="60"/>
                    <a:pt x="26" y="60"/>
                  </a:cubicBezTo>
                  <a:cubicBezTo>
                    <a:pt x="26" y="60"/>
                    <a:pt x="27" y="60"/>
                    <a:pt x="28" y="60"/>
                  </a:cubicBezTo>
                  <a:cubicBezTo>
                    <a:pt x="35" y="58"/>
                    <a:pt x="38" y="43"/>
                    <a:pt x="33" y="26"/>
                  </a:cubicBezTo>
                  <a:cubicBezTo>
                    <a:pt x="29" y="11"/>
                    <a:pt x="20" y="0"/>
                    <a:pt x="13"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185"/>
            <p:cNvSpPr>
              <a:spLocks noEditPoints="1"/>
            </p:cNvSpPr>
            <p:nvPr/>
          </p:nvSpPr>
          <p:spPr bwMode="auto">
            <a:xfrm>
              <a:off x="2190751" y="2417763"/>
              <a:ext cx="820738" cy="600075"/>
            </a:xfrm>
            <a:custGeom>
              <a:avLst/>
              <a:gdLst>
                <a:gd name="T0" fmla="*/ 123 w 275"/>
                <a:gd name="T1" fmla="*/ 195 h 202"/>
                <a:gd name="T2" fmla="*/ 112 w 275"/>
                <a:gd name="T3" fmla="*/ 37 h 202"/>
                <a:gd name="T4" fmla="*/ 127 w 275"/>
                <a:gd name="T5" fmla="*/ 31 h 202"/>
                <a:gd name="T6" fmla="*/ 137 w 275"/>
                <a:gd name="T7" fmla="*/ 189 h 202"/>
                <a:gd name="T8" fmla="*/ 123 w 275"/>
                <a:gd name="T9" fmla="*/ 195 h 202"/>
                <a:gd name="T10" fmla="*/ 206 w 275"/>
                <a:gd name="T11" fmla="*/ 0 h 202"/>
                <a:gd name="T12" fmla="*/ 191 w 275"/>
                <a:gd name="T13" fmla="*/ 3 h 202"/>
                <a:gd name="T14" fmla="*/ 206 w 275"/>
                <a:gd name="T15" fmla="*/ 0 h 202"/>
                <a:gd name="T16" fmla="*/ 223 w 275"/>
                <a:gd name="T17" fmla="*/ 4 h 202"/>
                <a:gd name="T18" fmla="*/ 227 w 275"/>
                <a:gd name="T19" fmla="*/ 80 h 202"/>
                <a:gd name="T20" fmla="*/ 227 w 275"/>
                <a:gd name="T21" fmla="*/ 102 h 202"/>
                <a:gd name="T22" fmla="*/ 229 w 275"/>
                <a:gd name="T23" fmla="*/ 144 h 202"/>
                <a:gd name="T24" fmla="*/ 178 w 275"/>
                <a:gd name="T25" fmla="*/ 169 h 202"/>
                <a:gd name="T26" fmla="*/ 177 w 275"/>
                <a:gd name="T27" fmla="*/ 86 h 202"/>
                <a:gd name="T28" fmla="*/ 177 w 275"/>
                <a:gd name="T29" fmla="*/ 51 h 202"/>
                <a:gd name="T30" fmla="*/ 176 w 275"/>
                <a:gd name="T31" fmla="*/ 12 h 202"/>
                <a:gd name="T32" fmla="*/ 155 w 275"/>
                <a:gd name="T33" fmla="*/ 46 h 202"/>
                <a:gd name="T34" fmla="*/ 145 w 275"/>
                <a:gd name="T35" fmla="*/ 86 h 202"/>
                <a:gd name="T36" fmla="*/ 133 w 275"/>
                <a:gd name="T37" fmla="*/ 48 h 202"/>
                <a:gd name="T38" fmla="*/ 134 w 275"/>
                <a:gd name="T39" fmla="*/ 28 h 202"/>
                <a:gd name="T40" fmla="*/ 37 w 275"/>
                <a:gd name="T41" fmla="*/ 70 h 202"/>
                <a:gd name="T42" fmla="*/ 17 w 275"/>
                <a:gd name="T43" fmla="*/ 119 h 202"/>
                <a:gd name="T44" fmla="*/ 67 w 275"/>
                <a:gd name="T45" fmla="*/ 180 h 202"/>
                <a:gd name="T46" fmla="*/ 103 w 275"/>
                <a:gd name="T47" fmla="*/ 202 h 202"/>
                <a:gd name="T48" fmla="*/ 116 w 275"/>
                <a:gd name="T49" fmla="*/ 199 h 202"/>
                <a:gd name="T50" fmla="*/ 248 w 275"/>
                <a:gd name="T51" fmla="*/ 135 h 202"/>
                <a:gd name="T52" fmla="*/ 267 w 275"/>
                <a:gd name="T53" fmla="*/ 86 h 202"/>
                <a:gd name="T54" fmla="*/ 240 w 275"/>
                <a:gd name="T55" fmla="*/ 22 h 202"/>
                <a:gd name="T56" fmla="*/ 206 w 275"/>
                <a:gd name="T5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202">
                  <a:moveTo>
                    <a:pt x="123" y="195"/>
                  </a:moveTo>
                  <a:cubicBezTo>
                    <a:pt x="112" y="37"/>
                    <a:pt x="112" y="37"/>
                    <a:pt x="112" y="37"/>
                  </a:cubicBezTo>
                  <a:cubicBezTo>
                    <a:pt x="127" y="31"/>
                    <a:pt x="127" y="31"/>
                    <a:pt x="127" y="31"/>
                  </a:cubicBezTo>
                  <a:cubicBezTo>
                    <a:pt x="137" y="189"/>
                    <a:pt x="137" y="189"/>
                    <a:pt x="137" y="189"/>
                  </a:cubicBezTo>
                  <a:cubicBezTo>
                    <a:pt x="123" y="195"/>
                    <a:pt x="123" y="195"/>
                    <a:pt x="123" y="195"/>
                  </a:cubicBezTo>
                  <a:moveTo>
                    <a:pt x="206" y="0"/>
                  </a:moveTo>
                  <a:cubicBezTo>
                    <a:pt x="201" y="0"/>
                    <a:pt x="196" y="1"/>
                    <a:pt x="191" y="3"/>
                  </a:cubicBezTo>
                  <a:cubicBezTo>
                    <a:pt x="196" y="1"/>
                    <a:pt x="201" y="0"/>
                    <a:pt x="206" y="0"/>
                  </a:cubicBezTo>
                  <a:cubicBezTo>
                    <a:pt x="212" y="0"/>
                    <a:pt x="218" y="1"/>
                    <a:pt x="223" y="4"/>
                  </a:cubicBezTo>
                  <a:cubicBezTo>
                    <a:pt x="227" y="80"/>
                    <a:pt x="227" y="80"/>
                    <a:pt x="227" y="80"/>
                  </a:cubicBezTo>
                  <a:cubicBezTo>
                    <a:pt x="229" y="88"/>
                    <a:pt x="230" y="96"/>
                    <a:pt x="227" y="102"/>
                  </a:cubicBezTo>
                  <a:cubicBezTo>
                    <a:pt x="229" y="144"/>
                    <a:pt x="229" y="144"/>
                    <a:pt x="229" y="144"/>
                  </a:cubicBezTo>
                  <a:cubicBezTo>
                    <a:pt x="178" y="169"/>
                    <a:pt x="178" y="169"/>
                    <a:pt x="178" y="169"/>
                  </a:cubicBezTo>
                  <a:cubicBezTo>
                    <a:pt x="177" y="86"/>
                    <a:pt x="177" y="86"/>
                    <a:pt x="177" y="86"/>
                  </a:cubicBezTo>
                  <a:cubicBezTo>
                    <a:pt x="170" y="72"/>
                    <a:pt x="170" y="58"/>
                    <a:pt x="177" y="51"/>
                  </a:cubicBezTo>
                  <a:cubicBezTo>
                    <a:pt x="176" y="12"/>
                    <a:pt x="176" y="12"/>
                    <a:pt x="176" y="12"/>
                  </a:cubicBezTo>
                  <a:cubicBezTo>
                    <a:pt x="167" y="22"/>
                    <a:pt x="160" y="32"/>
                    <a:pt x="155" y="46"/>
                  </a:cubicBezTo>
                  <a:cubicBezTo>
                    <a:pt x="150" y="60"/>
                    <a:pt x="147" y="72"/>
                    <a:pt x="145" y="86"/>
                  </a:cubicBezTo>
                  <a:cubicBezTo>
                    <a:pt x="136" y="79"/>
                    <a:pt x="133" y="59"/>
                    <a:pt x="133" y="48"/>
                  </a:cubicBezTo>
                  <a:cubicBezTo>
                    <a:pt x="133" y="43"/>
                    <a:pt x="133" y="35"/>
                    <a:pt x="134" y="28"/>
                  </a:cubicBezTo>
                  <a:cubicBezTo>
                    <a:pt x="37" y="70"/>
                    <a:pt x="37" y="70"/>
                    <a:pt x="37" y="70"/>
                  </a:cubicBezTo>
                  <a:cubicBezTo>
                    <a:pt x="18" y="78"/>
                    <a:pt x="0" y="99"/>
                    <a:pt x="17" y="119"/>
                  </a:cubicBezTo>
                  <a:cubicBezTo>
                    <a:pt x="67" y="180"/>
                    <a:pt x="67" y="180"/>
                    <a:pt x="67" y="180"/>
                  </a:cubicBezTo>
                  <a:cubicBezTo>
                    <a:pt x="79" y="193"/>
                    <a:pt x="90" y="202"/>
                    <a:pt x="103" y="202"/>
                  </a:cubicBezTo>
                  <a:cubicBezTo>
                    <a:pt x="107" y="202"/>
                    <a:pt x="111" y="201"/>
                    <a:pt x="116" y="199"/>
                  </a:cubicBezTo>
                  <a:cubicBezTo>
                    <a:pt x="248" y="135"/>
                    <a:pt x="248" y="135"/>
                    <a:pt x="248" y="135"/>
                  </a:cubicBezTo>
                  <a:cubicBezTo>
                    <a:pt x="266" y="126"/>
                    <a:pt x="275" y="105"/>
                    <a:pt x="267" y="86"/>
                  </a:cubicBezTo>
                  <a:cubicBezTo>
                    <a:pt x="240" y="22"/>
                    <a:pt x="240" y="22"/>
                    <a:pt x="240" y="22"/>
                  </a:cubicBezTo>
                  <a:cubicBezTo>
                    <a:pt x="234" y="8"/>
                    <a:pt x="221" y="0"/>
                    <a:pt x="206"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30" name="Freeform 186"/>
            <p:cNvSpPr>
              <a:spLocks noEditPoints="1"/>
            </p:cNvSpPr>
            <p:nvPr/>
          </p:nvSpPr>
          <p:spPr bwMode="auto">
            <a:xfrm>
              <a:off x="2698751" y="2568576"/>
              <a:ext cx="177800" cy="152400"/>
            </a:xfrm>
            <a:custGeom>
              <a:avLst/>
              <a:gdLst>
                <a:gd name="T0" fmla="*/ 57 w 60"/>
                <a:gd name="T1" fmla="*/ 29 h 51"/>
                <a:gd name="T2" fmla="*/ 57 w 60"/>
                <a:gd name="T3" fmla="*/ 51 h 51"/>
                <a:gd name="T4" fmla="*/ 57 w 60"/>
                <a:gd name="T5" fmla="*/ 29 h 51"/>
                <a:gd name="T6" fmla="*/ 7 w 60"/>
                <a:gd name="T7" fmla="*/ 0 h 51"/>
                <a:gd name="T8" fmla="*/ 7 w 60"/>
                <a:gd name="T9" fmla="*/ 35 h 51"/>
                <a:gd name="T10" fmla="*/ 7 w 60"/>
                <a:gd name="T11" fmla="*/ 9 h 51"/>
                <a:gd name="T12" fmla="*/ 7 w 60"/>
                <a:gd name="T13" fmla="*/ 4 h 51"/>
                <a:gd name="T14" fmla="*/ 7 w 60"/>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1">
                  <a:moveTo>
                    <a:pt x="57" y="29"/>
                  </a:moveTo>
                  <a:cubicBezTo>
                    <a:pt x="57" y="51"/>
                    <a:pt x="57" y="51"/>
                    <a:pt x="57" y="51"/>
                  </a:cubicBezTo>
                  <a:cubicBezTo>
                    <a:pt x="60" y="45"/>
                    <a:pt x="59" y="37"/>
                    <a:pt x="57" y="29"/>
                  </a:cubicBezTo>
                  <a:moveTo>
                    <a:pt x="7" y="0"/>
                  </a:moveTo>
                  <a:cubicBezTo>
                    <a:pt x="0" y="7"/>
                    <a:pt x="0" y="21"/>
                    <a:pt x="7" y="35"/>
                  </a:cubicBezTo>
                  <a:cubicBezTo>
                    <a:pt x="7" y="9"/>
                    <a:pt x="7" y="9"/>
                    <a:pt x="7" y="9"/>
                  </a:cubicBezTo>
                  <a:cubicBezTo>
                    <a:pt x="7" y="8"/>
                    <a:pt x="7" y="6"/>
                    <a:pt x="7" y="4"/>
                  </a:cubicBezTo>
                  <a:cubicBezTo>
                    <a:pt x="7" y="0"/>
                    <a:pt x="7" y="0"/>
                    <a:pt x="7"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187"/>
            <p:cNvSpPr>
              <a:spLocks/>
            </p:cNvSpPr>
            <p:nvPr/>
          </p:nvSpPr>
          <p:spPr bwMode="auto">
            <a:xfrm>
              <a:off x="2719388" y="2581276"/>
              <a:ext cx="0" cy="14288"/>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4"/>
                    <a:pt x="0" y="5"/>
                  </a:cubicBezTo>
                  <a:cubicBezTo>
                    <a:pt x="0" y="0"/>
                    <a:pt x="0" y="0"/>
                    <a:pt x="0"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188"/>
            <p:cNvSpPr>
              <a:spLocks/>
            </p:cNvSpPr>
            <p:nvPr/>
          </p:nvSpPr>
          <p:spPr bwMode="auto">
            <a:xfrm>
              <a:off x="2709863" y="2425701"/>
              <a:ext cx="50800" cy="26988"/>
            </a:xfrm>
            <a:custGeom>
              <a:avLst/>
              <a:gdLst>
                <a:gd name="T0" fmla="*/ 17 w 17"/>
                <a:gd name="T1" fmla="*/ 0 h 9"/>
                <a:gd name="T2" fmla="*/ 0 w 17"/>
                <a:gd name="T3" fmla="*/ 7 h 9"/>
                <a:gd name="T4" fmla="*/ 2 w 17"/>
                <a:gd name="T5" fmla="*/ 9 h 9"/>
                <a:gd name="T6" fmla="*/ 2 w 17"/>
                <a:gd name="T7" fmla="*/ 7 h 9"/>
                <a:gd name="T8" fmla="*/ 17 w 17"/>
                <a:gd name="T9" fmla="*/ 0 h 9"/>
              </a:gdLst>
              <a:ahLst/>
              <a:cxnLst>
                <a:cxn ang="0">
                  <a:pos x="T0" y="T1"/>
                </a:cxn>
                <a:cxn ang="0">
                  <a:pos x="T2" y="T3"/>
                </a:cxn>
                <a:cxn ang="0">
                  <a:pos x="T4" y="T5"/>
                </a:cxn>
                <a:cxn ang="0">
                  <a:pos x="T6" y="T7"/>
                </a:cxn>
                <a:cxn ang="0">
                  <a:pos x="T8" y="T9"/>
                </a:cxn>
              </a:cxnLst>
              <a:rect l="0" t="0" r="r" b="b"/>
              <a:pathLst>
                <a:path w="17" h="9">
                  <a:moveTo>
                    <a:pt x="17" y="0"/>
                  </a:moveTo>
                  <a:cubicBezTo>
                    <a:pt x="0" y="7"/>
                    <a:pt x="0" y="7"/>
                    <a:pt x="0" y="7"/>
                  </a:cubicBezTo>
                  <a:cubicBezTo>
                    <a:pt x="1" y="8"/>
                    <a:pt x="2" y="8"/>
                    <a:pt x="2" y="9"/>
                  </a:cubicBezTo>
                  <a:cubicBezTo>
                    <a:pt x="2" y="7"/>
                    <a:pt x="2" y="7"/>
                    <a:pt x="2" y="7"/>
                  </a:cubicBezTo>
                  <a:cubicBezTo>
                    <a:pt x="17" y="0"/>
                    <a:pt x="17" y="0"/>
                    <a:pt x="17" y="0"/>
                  </a:cubicBezTo>
                </a:path>
              </a:pathLst>
            </a:custGeom>
            <a:solidFill>
              <a:srgbClr val="EEA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189"/>
            <p:cNvSpPr>
              <a:spLocks/>
            </p:cNvSpPr>
            <p:nvPr/>
          </p:nvSpPr>
          <p:spPr bwMode="auto">
            <a:xfrm>
              <a:off x="2587626" y="2446338"/>
              <a:ext cx="128588" cy="227013"/>
            </a:xfrm>
            <a:custGeom>
              <a:avLst/>
              <a:gdLst>
                <a:gd name="T0" fmla="*/ 41 w 43"/>
                <a:gd name="T1" fmla="*/ 0 h 76"/>
                <a:gd name="T2" fmla="*/ 1 w 43"/>
                <a:gd name="T3" fmla="*/ 18 h 76"/>
                <a:gd name="T4" fmla="*/ 0 w 43"/>
                <a:gd name="T5" fmla="*/ 38 h 76"/>
                <a:gd name="T6" fmla="*/ 12 w 43"/>
                <a:gd name="T7" fmla="*/ 76 h 76"/>
                <a:gd name="T8" fmla="*/ 22 w 43"/>
                <a:gd name="T9" fmla="*/ 36 h 76"/>
                <a:gd name="T10" fmla="*/ 43 w 43"/>
                <a:gd name="T11" fmla="*/ 2 h 76"/>
                <a:gd name="T12" fmla="*/ 43 w 43"/>
                <a:gd name="T13" fmla="*/ 2 h 76"/>
                <a:gd name="T14" fmla="*/ 41 w 43"/>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6">
                  <a:moveTo>
                    <a:pt x="41" y="0"/>
                  </a:moveTo>
                  <a:cubicBezTo>
                    <a:pt x="1" y="18"/>
                    <a:pt x="1" y="18"/>
                    <a:pt x="1" y="18"/>
                  </a:cubicBezTo>
                  <a:cubicBezTo>
                    <a:pt x="0" y="25"/>
                    <a:pt x="0" y="33"/>
                    <a:pt x="0" y="38"/>
                  </a:cubicBezTo>
                  <a:cubicBezTo>
                    <a:pt x="0" y="49"/>
                    <a:pt x="3" y="69"/>
                    <a:pt x="12" y="76"/>
                  </a:cubicBezTo>
                  <a:cubicBezTo>
                    <a:pt x="14" y="62"/>
                    <a:pt x="17" y="50"/>
                    <a:pt x="22" y="36"/>
                  </a:cubicBezTo>
                  <a:cubicBezTo>
                    <a:pt x="27" y="22"/>
                    <a:pt x="34" y="12"/>
                    <a:pt x="43" y="2"/>
                  </a:cubicBezTo>
                  <a:cubicBezTo>
                    <a:pt x="43" y="2"/>
                    <a:pt x="43" y="2"/>
                    <a:pt x="43" y="2"/>
                  </a:cubicBezTo>
                  <a:cubicBezTo>
                    <a:pt x="43" y="1"/>
                    <a:pt x="42" y="1"/>
                    <a:pt x="41"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190"/>
            <p:cNvSpPr>
              <a:spLocks noEditPoints="1"/>
            </p:cNvSpPr>
            <p:nvPr/>
          </p:nvSpPr>
          <p:spPr bwMode="auto">
            <a:xfrm>
              <a:off x="3181351" y="2152651"/>
              <a:ext cx="223838" cy="71438"/>
            </a:xfrm>
            <a:custGeom>
              <a:avLst/>
              <a:gdLst>
                <a:gd name="T0" fmla="*/ 74 w 75"/>
                <a:gd name="T1" fmla="*/ 22 h 24"/>
                <a:gd name="T2" fmla="*/ 74 w 75"/>
                <a:gd name="T3" fmla="*/ 23 h 24"/>
                <a:gd name="T4" fmla="*/ 75 w 75"/>
                <a:gd name="T5" fmla="*/ 23 h 24"/>
                <a:gd name="T6" fmla="*/ 74 w 75"/>
                <a:gd name="T7" fmla="*/ 22 h 24"/>
                <a:gd name="T8" fmla="*/ 48 w 75"/>
                <a:gd name="T9" fmla="*/ 0 h 24"/>
                <a:gd name="T10" fmla="*/ 0 w 75"/>
                <a:gd name="T11" fmla="*/ 24 h 24"/>
                <a:gd name="T12" fmla="*/ 33 w 75"/>
                <a:gd name="T13" fmla="*/ 18 h 24"/>
                <a:gd name="T14" fmla="*/ 34 w 75"/>
                <a:gd name="T15" fmla="*/ 18 h 24"/>
                <a:gd name="T16" fmla="*/ 51 w 75"/>
                <a:gd name="T17" fmla="*/ 19 h 24"/>
                <a:gd name="T18" fmla="*/ 50 w 75"/>
                <a:gd name="T19" fmla="*/ 1 h 24"/>
                <a:gd name="T20" fmla="*/ 48 w 75"/>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4">
                  <a:moveTo>
                    <a:pt x="74" y="22"/>
                  </a:moveTo>
                  <a:cubicBezTo>
                    <a:pt x="74" y="23"/>
                    <a:pt x="74" y="23"/>
                    <a:pt x="74" y="23"/>
                  </a:cubicBezTo>
                  <a:cubicBezTo>
                    <a:pt x="74" y="23"/>
                    <a:pt x="74" y="23"/>
                    <a:pt x="75" y="23"/>
                  </a:cubicBezTo>
                  <a:cubicBezTo>
                    <a:pt x="74" y="23"/>
                    <a:pt x="74" y="22"/>
                    <a:pt x="74" y="22"/>
                  </a:cubicBezTo>
                  <a:moveTo>
                    <a:pt x="48" y="0"/>
                  </a:moveTo>
                  <a:cubicBezTo>
                    <a:pt x="0" y="24"/>
                    <a:pt x="0" y="24"/>
                    <a:pt x="0" y="24"/>
                  </a:cubicBezTo>
                  <a:cubicBezTo>
                    <a:pt x="11" y="20"/>
                    <a:pt x="21" y="18"/>
                    <a:pt x="33" y="18"/>
                  </a:cubicBezTo>
                  <a:cubicBezTo>
                    <a:pt x="33" y="18"/>
                    <a:pt x="34" y="18"/>
                    <a:pt x="34" y="18"/>
                  </a:cubicBezTo>
                  <a:cubicBezTo>
                    <a:pt x="40" y="18"/>
                    <a:pt x="46" y="19"/>
                    <a:pt x="51" y="19"/>
                  </a:cubicBezTo>
                  <a:cubicBezTo>
                    <a:pt x="50" y="1"/>
                    <a:pt x="50" y="1"/>
                    <a:pt x="50" y="1"/>
                  </a:cubicBezTo>
                  <a:cubicBezTo>
                    <a:pt x="49" y="1"/>
                    <a:pt x="48" y="0"/>
                    <a:pt x="48"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191"/>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192"/>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193"/>
            <p:cNvSpPr>
              <a:spLocks/>
            </p:cNvSpPr>
            <p:nvPr/>
          </p:nvSpPr>
          <p:spPr bwMode="auto">
            <a:xfrm>
              <a:off x="3519488" y="1989138"/>
              <a:ext cx="160338" cy="520700"/>
            </a:xfrm>
            <a:custGeom>
              <a:avLst/>
              <a:gdLst>
                <a:gd name="T0" fmla="*/ 46 w 54"/>
                <a:gd name="T1" fmla="*/ 0 h 175"/>
                <a:gd name="T2" fmla="*/ 34 w 54"/>
                <a:gd name="T3" fmla="*/ 4 h 175"/>
                <a:gd name="T4" fmla="*/ 34 w 54"/>
                <a:gd name="T5" fmla="*/ 4 h 175"/>
                <a:gd name="T6" fmla="*/ 0 w 54"/>
                <a:gd name="T7" fmla="*/ 21 h 175"/>
                <a:gd name="T8" fmla="*/ 22 w 54"/>
                <a:gd name="T9" fmla="*/ 175 h 175"/>
                <a:gd name="T10" fmla="*/ 30 w 54"/>
                <a:gd name="T11" fmla="*/ 172 h 175"/>
                <a:gd name="T12" fmla="*/ 54 w 54"/>
                <a:gd name="T13" fmla="*/ 161 h 175"/>
                <a:gd name="T14" fmla="*/ 46 w 54"/>
                <a:gd name="T15" fmla="*/ 0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75">
                  <a:moveTo>
                    <a:pt x="46" y="0"/>
                  </a:moveTo>
                  <a:cubicBezTo>
                    <a:pt x="42" y="1"/>
                    <a:pt x="38" y="2"/>
                    <a:pt x="34" y="4"/>
                  </a:cubicBezTo>
                  <a:cubicBezTo>
                    <a:pt x="34" y="4"/>
                    <a:pt x="34" y="4"/>
                    <a:pt x="34" y="4"/>
                  </a:cubicBezTo>
                  <a:cubicBezTo>
                    <a:pt x="0" y="21"/>
                    <a:pt x="0" y="21"/>
                    <a:pt x="0" y="21"/>
                  </a:cubicBezTo>
                  <a:cubicBezTo>
                    <a:pt x="22" y="175"/>
                    <a:pt x="22" y="175"/>
                    <a:pt x="22" y="175"/>
                  </a:cubicBezTo>
                  <a:cubicBezTo>
                    <a:pt x="30" y="172"/>
                    <a:pt x="30" y="172"/>
                    <a:pt x="30" y="172"/>
                  </a:cubicBezTo>
                  <a:cubicBezTo>
                    <a:pt x="54" y="161"/>
                    <a:pt x="54" y="161"/>
                    <a:pt x="54" y="161"/>
                  </a:cubicBezTo>
                  <a:cubicBezTo>
                    <a:pt x="46" y="0"/>
                    <a:pt x="46" y="0"/>
                    <a:pt x="46"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8" name="Freeform 194"/>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close/>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9" name="Freeform 195"/>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196"/>
            <p:cNvSpPr>
              <a:spLocks noEditPoints="1"/>
            </p:cNvSpPr>
            <p:nvPr/>
          </p:nvSpPr>
          <p:spPr bwMode="auto">
            <a:xfrm>
              <a:off x="2716213" y="2417763"/>
              <a:ext cx="158750" cy="501650"/>
            </a:xfrm>
            <a:custGeom>
              <a:avLst/>
              <a:gdLst>
                <a:gd name="T0" fmla="*/ 1 w 53"/>
                <a:gd name="T1" fmla="*/ 86 h 169"/>
                <a:gd name="T2" fmla="*/ 2 w 53"/>
                <a:gd name="T3" fmla="*/ 169 h 169"/>
                <a:gd name="T4" fmla="*/ 53 w 53"/>
                <a:gd name="T5" fmla="*/ 144 h 169"/>
                <a:gd name="T6" fmla="*/ 51 w 53"/>
                <a:gd name="T7" fmla="*/ 102 h 169"/>
                <a:gd name="T8" fmla="*/ 46 w 53"/>
                <a:gd name="T9" fmla="*/ 110 h 169"/>
                <a:gd name="T10" fmla="*/ 36 w 53"/>
                <a:gd name="T11" fmla="*/ 113 h 169"/>
                <a:gd name="T12" fmla="*/ 5 w 53"/>
                <a:gd name="T13" fmla="*/ 93 h 169"/>
                <a:gd name="T14" fmla="*/ 1 w 53"/>
                <a:gd name="T15" fmla="*/ 86 h 169"/>
                <a:gd name="T16" fmla="*/ 30 w 53"/>
                <a:gd name="T17" fmla="*/ 0 h 169"/>
                <a:gd name="T18" fmla="*/ 15 w 53"/>
                <a:gd name="T19" fmla="*/ 3 h 169"/>
                <a:gd name="T20" fmla="*/ 15 w 53"/>
                <a:gd name="T21" fmla="*/ 3 h 169"/>
                <a:gd name="T22" fmla="*/ 0 w 53"/>
                <a:gd name="T23" fmla="*/ 10 h 169"/>
                <a:gd name="T24" fmla="*/ 0 w 53"/>
                <a:gd name="T25" fmla="*/ 12 h 169"/>
                <a:gd name="T26" fmla="*/ 0 w 53"/>
                <a:gd name="T27" fmla="*/ 12 h 169"/>
                <a:gd name="T28" fmla="*/ 0 w 53"/>
                <a:gd name="T29" fmla="*/ 12 h 169"/>
                <a:gd name="T30" fmla="*/ 1 w 53"/>
                <a:gd name="T31" fmla="*/ 51 h 169"/>
                <a:gd name="T32" fmla="*/ 3 w 53"/>
                <a:gd name="T33" fmla="*/ 49 h 169"/>
                <a:gd name="T34" fmla="*/ 12 w 53"/>
                <a:gd name="T35" fmla="*/ 46 h 169"/>
                <a:gd name="T36" fmla="*/ 43 w 53"/>
                <a:gd name="T37" fmla="*/ 66 h 169"/>
                <a:gd name="T38" fmla="*/ 51 w 53"/>
                <a:gd name="T39" fmla="*/ 80 h 169"/>
                <a:gd name="T40" fmla="*/ 47 w 53"/>
                <a:gd name="T41" fmla="*/ 4 h 169"/>
                <a:gd name="T42" fmla="*/ 30 w 53"/>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 h="169">
                  <a:moveTo>
                    <a:pt x="1" y="86"/>
                  </a:moveTo>
                  <a:cubicBezTo>
                    <a:pt x="2" y="169"/>
                    <a:pt x="2" y="169"/>
                    <a:pt x="2" y="169"/>
                  </a:cubicBezTo>
                  <a:cubicBezTo>
                    <a:pt x="53" y="144"/>
                    <a:pt x="53" y="144"/>
                    <a:pt x="53" y="144"/>
                  </a:cubicBezTo>
                  <a:cubicBezTo>
                    <a:pt x="51" y="102"/>
                    <a:pt x="51" y="102"/>
                    <a:pt x="51" y="102"/>
                  </a:cubicBezTo>
                  <a:cubicBezTo>
                    <a:pt x="50" y="105"/>
                    <a:pt x="48" y="108"/>
                    <a:pt x="46" y="110"/>
                  </a:cubicBezTo>
                  <a:cubicBezTo>
                    <a:pt x="43" y="112"/>
                    <a:pt x="40" y="113"/>
                    <a:pt x="36" y="113"/>
                  </a:cubicBezTo>
                  <a:cubicBezTo>
                    <a:pt x="26" y="113"/>
                    <a:pt x="14" y="105"/>
                    <a:pt x="5" y="93"/>
                  </a:cubicBezTo>
                  <a:cubicBezTo>
                    <a:pt x="4" y="90"/>
                    <a:pt x="2" y="88"/>
                    <a:pt x="1" y="86"/>
                  </a:cubicBezTo>
                  <a:moveTo>
                    <a:pt x="30" y="0"/>
                  </a:moveTo>
                  <a:cubicBezTo>
                    <a:pt x="25" y="0"/>
                    <a:pt x="20" y="1"/>
                    <a:pt x="15" y="3"/>
                  </a:cubicBezTo>
                  <a:cubicBezTo>
                    <a:pt x="15" y="3"/>
                    <a:pt x="15" y="3"/>
                    <a:pt x="15" y="3"/>
                  </a:cubicBezTo>
                  <a:cubicBezTo>
                    <a:pt x="0" y="10"/>
                    <a:pt x="0" y="10"/>
                    <a:pt x="0" y="10"/>
                  </a:cubicBezTo>
                  <a:cubicBezTo>
                    <a:pt x="0" y="12"/>
                    <a:pt x="0" y="12"/>
                    <a:pt x="0" y="12"/>
                  </a:cubicBezTo>
                  <a:cubicBezTo>
                    <a:pt x="0" y="12"/>
                    <a:pt x="0" y="12"/>
                    <a:pt x="0" y="12"/>
                  </a:cubicBezTo>
                  <a:cubicBezTo>
                    <a:pt x="0" y="12"/>
                    <a:pt x="0" y="12"/>
                    <a:pt x="0" y="12"/>
                  </a:cubicBezTo>
                  <a:cubicBezTo>
                    <a:pt x="1" y="51"/>
                    <a:pt x="1" y="51"/>
                    <a:pt x="1" y="51"/>
                  </a:cubicBezTo>
                  <a:cubicBezTo>
                    <a:pt x="1" y="50"/>
                    <a:pt x="2" y="50"/>
                    <a:pt x="3" y="49"/>
                  </a:cubicBezTo>
                  <a:cubicBezTo>
                    <a:pt x="6" y="47"/>
                    <a:pt x="9" y="46"/>
                    <a:pt x="12" y="46"/>
                  </a:cubicBezTo>
                  <a:cubicBezTo>
                    <a:pt x="22" y="46"/>
                    <a:pt x="35" y="54"/>
                    <a:pt x="43" y="66"/>
                  </a:cubicBezTo>
                  <a:cubicBezTo>
                    <a:pt x="47" y="71"/>
                    <a:pt x="49" y="76"/>
                    <a:pt x="51" y="80"/>
                  </a:cubicBezTo>
                  <a:cubicBezTo>
                    <a:pt x="47" y="4"/>
                    <a:pt x="47" y="4"/>
                    <a:pt x="47" y="4"/>
                  </a:cubicBezTo>
                  <a:cubicBezTo>
                    <a:pt x="42" y="1"/>
                    <a:pt x="36" y="0"/>
                    <a:pt x="30"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1" name="Freeform 197"/>
            <p:cNvSpPr>
              <a:spLocks/>
            </p:cNvSpPr>
            <p:nvPr/>
          </p:nvSpPr>
          <p:spPr bwMode="auto">
            <a:xfrm>
              <a:off x="2719388" y="2554288"/>
              <a:ext cx="149225" cy="198438"/>
            </a:xfrm>
            <a:custGeom>
              <a:avLst/>
              <a:gdLst>
                <a:gd name="T0" fmla="*/ 11 w 50"/>
                <a:gd name="T1" fmla="*/ 0 h 67"/>
                <a:gd name="T2" fmla="*/ 2 w 50"/>
                <a:gd name="T3" fmla="*/ 3 h 67"/>
                <a:gd name="T4" fmla="*/ 0 w 50"/>
                <a:gd name="T5" fmla="*/ 5 h 67"/>
                <a:gd name="T6" fmla="*/ 0 w 50"/>
                <a:gd name="T7" fmla="*/ 9 h 67"/>
                <a:gd name="T8" fmla="*/ 3 w 50"/>
                <a:gd name="T9" fmla="*/ 2 h 67"/>
                <a:gd name="T10" fmla="*/ 8 w 50"/>
                <a:gd name="T11" fmla="*/ 1 h 67"/>
                <a:gd name="T12" fmla="*/ 33 w 50"/>
                <a:gd name="T13" fmla="*/ 20 h 67"/>
                <a:gd name="T14" fmla="*/ 39 w 50"/>
                <a:gd name="T15" fmla="*/ 53 h 67"/>
                <a:gd name="T16" fmla="*/ 34 w 50"/>
                <a:gd name="T17" fmla="*/ 55 h 67"/>
                <a:gd name="T18" fmla="*/ 9 w 50"/>
                <a:gd name="T19" fmla="*/ 36 h 67"/>
                <a:gd name="T20" fmla="*/ 0 w 50"/>
                <a:gd name="T21" fmla="*/ 14 h 67"/>
                <a:gd name="T22" fmla="*/ 0 w 50"/>
                <a:gd name="T23" fmla="*/ 40 h 67"/>
                <a:gd name="T24" fmla="*/ 4 w 50"/>
                <a:gd name="T25" fmla="*/ 47 h 67"/>
                <a:gd name="T26" fmla="*/ 35 w 50"/>
                <a:gd name="T27" fmla="*/ 67 h 67"/>
                <a:gd name="T28" fmla="*/ 45 w 50"/>
                <a:gd name="T29" fmla="*/ 64 h 67"/>
                <a:gd name="T30" fmla="*/ 50 w 50"/>
                <a:gd name="T31" fmla="*/ 56 h 67"/>
                <a:gd name="T32" fmla="*/ 50 w 50"/>
                <a:gd name="T33" fmla="*/ 34 h 67"/>
                <a:gd name="T34" fmla="*/ 42 w 50"/>
                <a:gd name="T35" fmla="*/ 20 h 67"/>
                <a:gd name="T36" fmla="*/ 11 w 50"/>
                <a:gd name="T3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67">
                  <a:moveTo>
                    <a:pt x="11" y="0"/>
                  </a:moveTo>
                  <a:cubicBezTo>
                    <a:pt x="8" y="0"/>
                    <a:pt x="5" y="1"/>
                    <a:pt x="2" y="3"/>
                  </a:cubicBezTo>
                  <a:cubicBezTo>
                    <a:pt x="1" y="4"/>
                    <a:pt x="0" y="4"/>
                    <a:pt x="0" y="5"/>
                  </a:cubicBezTo>
                  <a:cubicBezTo>
                    <a:pt x="0" y="9"/>
                    <a:pt x="0" y="9"/>
                    <a:pt x="0" y="9"/>
                  </a:cubicBezTo>
                  <a:cubicBezTo>
                    <a:pt x="0" y="6"/>
                    <a:pt x="1" y="4"/>
                    <a:pt x="3" y="2"/>
                  </a:cubicBezTo>
                  <a:cubicBezTo>
                    <a:pt x="5" y="2"/>
                    <a:pt x="6" y="1"/>
                    <a:pt x="8" y="1"/>
                  </a:cubicBezTo>
                  <a:cubicBezTo>
                    <a:pt x="15" y="1"/>
                    <a:pt x="25" y="8"/>
                    <a:pt x="33" y="20"/>
                  </a:cubicBezTo>
                  <a:cubicBezTo>
                    <a:pt x="43" y="34"/>
                    <a:pt x="45" y="49"/>
                    <a:pt x="39" y="53"/>
                  </a:cubicBezTo>
                  <a:cubicBezTo>
                    <a:pt x="37" y="54"/>
                    <a:pt x="36" y="55"/>
                    <a:pt x="34" y="55"/>
                  </a:cubicBezTo>
                  <a:cubicBezTo>
                    <a:pt x="27" y="55"/>
                    <a:pt x="17" y="48"/>
                    <a:pt x="9" y="36"/>
                  </a:cubicBezTo>
                  <a:cubicBezTo>
                    <a:pt x="4" y="29"/>
                    <a:pt x="1" y="21"/>
                    <a:pt x="0" y="14"/>
                  </a:cubicBezTo>
                  <a:cubicBezTo>
                    <a:pt x="0" y="40"/>
                    <a:pt x="0" y="40"/>
                    <a:pt x="0" y="40"/>
                  </a:cubicBezTo>
                  <a:cubicBezTo>
                    <a:pt x="1" y="42"/>
                    <a:pt x="3" y="44"/>
                    <a:pt x="4" y="47"/>
                  </a:cubicBezTo>
                  <a:cubicBezTo>
                    <a:pt x="13" y="59"/>
                    <a:pt x="25" y="67"/>
                    <a:pt x="35" y="67"/>
                  </a:cubicBezTo>
                  <a:cubicBezTo>
                    <a:pt x="39" y="67"/>
                    <a:pt x="42" y="66"/>
                    <a:pt x="45" y="64"/>
                  </a:cubicBezTo>
                  <a:cubicBezTo>
                    <a:pt x="47" y="62"/>
                    <a:pt x="49" y="59"/>
                    <a:pt x="50" y="56"/>
                  </a:cubicBezTo>
                  <a:cubicBezTo>
                    <a:pt x="50" y="34"/>
                    <a:pt x="50" y="34"/>
                    <a:pt x="50" y="34"/>
                  </a:cubicBezTo>
                  <a:cubicBezTo>
                    <a:pt x="48" y="30"/>
                    <a:pt x="46" y="25"/>
                    <a:pt x="42" y="20"/>
                  </a:cubicBezTo>
                  <a:cubicBezTo>
                    <a:pt x="34" y="8"/>
                    <a:pt x="21" y="0"/>
                    <a:pt x="11"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198"/>
            <p:cNvSpPr>
              <a:spLocks/>
            </p:cNvSpPr>
            <p:nvPr/>
          </p:nvSpPr>
          <p:spPr bwMode="auto">
            <a:xfrm>
              <a:off x="2719388" y="2557463"/>
              <a:ext cx="133350" cy="160338"/>
            </a:xfrm>
            <a:custGeom>
              <a:avLst/>
              <a:gdLst>
                <a:gd name="T0" fmla="*/ 8 w 45"/>
                <a:gd name="T1" fmla="*/ 0 h 54"/>
                <a:gd name="T2" fmla="*/ 3 w 45"/>
                <a:gd name="T3" fmla="*/ 1 h 54"/>
                <a:gd name="T4" fmla="*/ 0 w 45"/>
                <a:gd name="T5" fmla="*/ 8 h 54"/>
                <a:gd name="T6" fmla="*/ 0 w 45"/>
                <a:gd name="T7" fmla="*/ 13 h 54"/>
                <a:gd name="T8" fmla="*/ 9 w 45"/>
                <a:gd name="T9" fmla="*/ 35 h 54"/>
                <a:gd name="T10" fmla="*/ 34 w 45"/>
                <a:gd name="T11" fmla="*/ 54 h 54"/>
                <a:gd name="T12" fmla="*/ 39 w 45"/>
                <a:gd name="T13" fmla="*/ 52 h 54"/>
                <a:gd name="T14" fmla="*/ 33 w 45"/>
                <a:gd name="T15" fmla="*/ 19 h 54"/>
                <a:gd name="T16" fmla="*/ 8 w 4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4">
                  <a:moveTo>
                    <a:pt x="8" y="0"/>
                  </a:moveTo>
                  <a:cubicBezTo>
                    <a:pt x="6" y="0"/>
                    <a:pt x="5" y="1"/>
                    <a:pt x="3" y="1"/>
                  </a:cubicBezTo>
                  <a:cubicBezTo>
                    <a:pt x="1" y="3"/>
                    <a:pt x="0" y="5"/>
                    <a:pt x="0" y="8"/>
                  </a:cubicBezTo>
                  <a:cubicBezTo>
                    <a:pt x="0" y="13"/>
                    <a:pt x="0" y="13"/>
                    <a:pt x="0" y="13"/>
                  </a:cubicBezTo>
                  <a:cubicBezTo>
                    <a:pt x="1" y="20"/>
                    <a:pt x="4" y="28"/>
                    <a:pt x="9" y="35"/>
                  </a:cubicBezTo>
                  <a:cubicBezTo>
                    <a:pt x="17" y="47"/>
                    <a:pt x="27" y="54"/>
                    <a:pt x="34" y="54"/>
                  </a:cubicBezTo>
                  <a:cubicBezTo>
                    <a:pt x="36" y="54"/>
                    <a:pt x="37" y="53"/>
                    <a:pt x="39" y="52"/>
                  </a:cubicBezTo>
                  <a:cubicBezTo>
                    <a:pt x="45" y="48"/>
                    <a:pt x="43" y="33"/>
                    <a:pt x="33" y="19"/>
                  </a:cubicBezTo>
                  <a:cubicBezTo>
                    <a:pt x="25" y="7"/>
                    <a:pt x="15" y="0"/>
                    <a:pt x="8" y="0"/>
                  </a:cubicBezTo>
                </a:path>
              </a:pathLst>
            </a:custGeom>
            <a:solidFill>
              <a:srgbClr val="716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199"/>
            <p:cNvSpPr>
              <a:spLocks/>
            </p:cNvSpPr>
            <p:nvPr/>
          </p:nvSpPr>
          <p:spPr bwMode="auto">
            <a:xfrm>
              <a:off x="2716213" y="2452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200"/>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201"/>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202"/>
            <p:cNvSpPr>
              <a:spLocks noEditPoints="1"/>
            </p:cNvSpPr>
            <p:nvPr/>
          </p:nvSpPr>
          <p:spPr bwMode="auto">
            <a:xfrm>
              <a:off x="3330576" y="2117726"/>
              <a:ext cx="107950" cy="492125"/>
            </a:xfrm>
            <a:custGeom>
              <a:avLst/>
              <a:gdLst>
                <a:gd name="T0" fmla="*/ 1 w 36"/>
                <a:gd name="T1" fmla="*/ 31 h 166"/>
                <a:gd name="T2" fmla="*/ 4 w 36"/>
                <a:gd name="T3" fmla="*/ 73 h 166"/>
                <a:gd name="T4" fmla="*/ 14 w 36"/>
                <a:gd name="T5" fmla="*/ 92 h 166"/>
                <a:gd name="T6" fmla="*/ 9 w 36"/>
                <a:gd name="T7" fmla="*/ 130 h 166"/>
                <a:gd name="T8" fmla="*/ 12 w 36"/>
                <a:gd name="T9" fmla="*/ 166 h 166"/>
                <a:gd name="T10" fmla="*/ 25 w 36"/>
                <a:gd name="T11" fmla="*/ 160 h 166"/>
                <a:gd name="T12" fmla="*/ 36 w 36"/>
                <a:gd name="T13" fmla="*/ 155 h 166"/>
                <a:gd name="T14" fmla="*/ 24 w 36"/>
                <a:gd name="T15" fmla="*/ 35 h 166"/>
                <a:gd name="T16" fmla="*/ 1 w 36"/>
                <a:gd name="T17" fmla="*/ 31 h 166"/>
                <a:gd name="T18" fmla="*/ 21 w 36"/>
                <a:gd name="T19" fmla="*/ 0 h 166"/>
                <a:gd name="T20" fmla="*/ 0 w 36"/>
                <a:gd name="T21" fmla="*/ 11 h 166"/>
                <a:gd name="T22" fmla="*/ 0 w 36"/>
                <a:gd name="T23" fmla="*/ 13 h 166"/>
                <a:gd name="T24" fmla="*/ 24 w 36"/>
                <a:gd name="T25" fmla="*/ 34 h 166"/>
                <a:gd name="T26" fmla="*/ 21 w 36"/>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66">
                  <a:moveTo>
                    <a:pt x="1" y="31"/>
                  </a:moveTo>
                  <a:cubicBezTo>
                    <a:pt x="4" y="73"/>
                    <a:pt x="4" y="73"/>
                    <a:pt x="4" y="73"/>
                  </a:cubicBezTo>
                  <a:cubicBezTo>
                    <a:pt x="9" y="78"/>
                    <a:pt x="12" y="84"/>
                    <a:pt x="14" y="92"/>
                  </a:cubicBezTo>
                  <a:cubicBezTo>
                    <a:pt x="19" y="108"/>
                    <a:pt x="16" y="123"/>
                    <a:pt x="9" y="130"/>
                  </a:cubicBezTo>
                  <a:cubicBezTo>
                    <a:pt x="12" y="166"/>
                    <a:pt x="12" y="166"/>
                    <a:pt x="12" y="166"/>
                  </a:cubicBezTo>
                  <a:cubicBezTo>
                    <a:pt x="25" y="160"/>
                    <a:pt x="25" y="160"/>
                    <a:pt x="25" y="160"/>
                  </a:cubicBezTo>
                  <a:cubicBezTo>
                    <a:pt x="36" y="155"/>
                    <a:pt x="36" y="155"/>
                    <a:pt x="36" y="155"/>
                  </a:cubicBezTo>
                  <a:cubicBezTo>
                    <a:pt x="24" y="35"/>
                    <a:pt x="24" y="35"/>
                    <a:pt x="24" y="35"/>
                  </a:cubicBezTo>
                  <a:cubicBezTo>
                    <a:pt x="16" y="33"/>
                    <a:pt x="9" y="32"/>
                    <a:pt x="1" y="31"/>
                  </a:cubicBezTo>
                  <a:moveTo>
                    <a:pt x="21" y="0"/>
                  </a:moveTo>
                  <a:cubicBezTo>
                    <a:pt x="0" y="11"/>
                    <a:pt x="0" y="11"/>
                    <a:pt x="0" y="11"/>
                  </a:cubicBezTo>
                  <a:cubicBezTo>
                    <a:pt x="0" y="13"/>
                    <a:pt x="0" y="13"/>
                    <a:pt x="0" y="13"/>
                  </a:cubicBezTo>
                  <a:cubicBezTo>
                    <a:pt x="10" y="18"/>
                    <a:pt x="21" y="25"/>
                    <a:pt x="24" y="34"/>
                  </a:cubicBezTo>
                  <a:cubicBezTo>
                    <a:pt x="21" y="0"/>
                    <a:pt x="21" y="0"/>
                    <a:pt x="21"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7" name="Freeform 203"/>
            <p:cNvSpPr>
              <a:spLocks/>
            </p:cNvSpPr>
            <p:nvPr/>
          </p:nvSpPr>
          <p:spPr bwMode="auto">
            <a:xfrm>
              <a:off x="3343276" y="2333626"/>
              <a:ext cx="44450" cy="169863"/>
            </a:xfrm>
            <a:custGeom>
              <a:avLst/>
              <a:gdLst>
                <a:gd name="T0" fmla="*/ 0 w 15"/>
                <a:gd name="T1" fmla="*/ 0 h 57"/>
                <a:gd name="T2" fmla="*/ 5 w 15"/>
                <a:gd name="T3" fmla="*/ 57 h 57"/>
                <a:gd name="T4" fmla="*/ 10 w 15"/>
                <a:gd name="T5" fmla="*/ 19 h 57"/>
                <a:gd name="T6" fmla="*/ 0 w 15"/>
                <a:gd name="T7" fmla="*/ 0 h 57"/>
              </a:gdLst>
              <a:ahLst/>
              <a:cxnLst>
                <a:cxn ang="0">
                  <a:pos x="T0" y="T1"/>
                </a:cxn>
                <a:cxn ang="0">
                  <a:pos x="T2" y="T3"/>
                </a:cxn>
                <a:cxn ang="0">
                  <a:pos x="T4" y="T5"/>
                </a:cxn>
                <a:cxn ang="0">
                  <a:pos x="T6" y="T7"/>
                </a:cxn>
              </a:cxnLst>
              <a:rect l="0" t="0" r="r" b="b"/>
              <a:pathLst>
                <a:path w="15" h="57">
                  <a:moveTo>
                    <a:pt x="0" y="0"/>
                  </a:moveTo>
                  <a:cubicBezTo>
                    <a:pt x="5" y="57"/>
                    <a:pt x="5" y="57"/>
                    <a:pt x="5" y="57"/>
                  </a:cubicBezTo>
                  <a:cubicBezTo>
                    <a:pt x="12" y="50"/>
                    <a:pt x="15" y="35"/>
                    <a:pt x="10" y="19"/>
                  </a:cubicBezTo>
                  <a:cubicBezTo>
                    <a:pt x="8" y="11"/>
                    <a:pt x="5" y="5"/>
                    <a:pt x="0"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204"/>
            <p:cNvSpPr>
              <a:spLocks/>
            </p:cNvSpPr>
            <p:nvPr/>
          </p:nvSpPr>
          <p:spPr bwMode="auto">
            <a:xfrm>
              <a:off x="3330576" y="2155826"/>
              <a:ext cx="71438" cy="65088"/>
            </a:xfrm>
            <a:custGeom>
              <a:avLst/>
              <a:gdLst>
                <a:gd name="T0" fmla="*/ 0 w 24"/>
                <a:gd name="T1" fmla="*/ 0 h 22"/>
                <a:gd name="T2" fmla="*/ 1 w 24"/>
                <a:gd name="T3" fmla="*/ 18 h 22"/>
                <a:gd name="T4" fmla="*/ 24 w 24"/>
                <a:gd name="T5" fmla="*/ 22 h 22"/>
                <a:gd name="T6" fmla="*/ 24 w 24"/>
                <a:gd name="T7" fmla="*/ 21 h 22"/>
                <a:gd name="T8" fmla="*/ 0 w 24"/>
                <a:gd name="T9" fmla="*/ 0 h 22"/>
              </a:gdLst>
              <a:ahLst/>
              <a:cxnLst>
                <a:cxn ang="0">
                  <a:pos x="T0" y="T1"/>
                </a:cxn>
                <a:cxn ang="0">
                  <a:pos x="T2" y="T3"/>
                </a:cxn>
                <a:cxn ang="0">
                  <a:pos x="T4" y="T5"/>
                </a:cxn>
                <a:cxn ang="0">
                  <a:pos x="T6" y="T7"/>
                </a:cxn>
                <a:cxn ang="0">
                  <a:pos x="T8" y="T9"/>
                </a:cxn>
              </a:cxnLst>
              <a:rect l="0" t="0" r="r" b="b"/>
              <a:pathLst>
                <a:path w="24" h="22">
                  <a:moveTo>
                    <a:pt x="0" y="0"/>
                  </a:moveTo>
                  <a:cubicBezTo>
                    <a:pt x="1" y="18"/>
                    <a:pt x="1" y="18"/>
                    <a:pt x="1" y="18"/>
                  </a:cubicBezTo>
                  <a:cubicBezTo>
                    <a:pt x="9" y="19"/>
                    <a:pt x="16" y="20"/>
                    <a:pt x="24" y="22"/>
                  </a:cubicBezTo>
                  <a:cubicBezTo>
                    <a:pt x="24" y="21"/>
                    <a:pt x="24" y="21"/>
                    <a:pt x="24" y="21"/>
                  </a:cubicBezTo>
                  <a:cubicBezTo>
                    <a:pt x="21" y="12"/>
                    <a:pt x="10" y="5"/>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noEditPoints="1"/>
            </p:cNvSpPr>
            <p:nvPr/>
          </p:nvSpPr>
          <p:spPr bwMode="auto">
            <a:xfrm>
              <a:off x="2146301" y="1924051"/>
              <a:ext cx="1709738" cy="1158875"/>
            </a:xfrm>
            <a:custGeom>
              <a:avLst/>
              <a:gdLst>
                <a:gd name="T0" fmla="*/ 497 w 573"/>
                <a:gd name="T1" fmla="*/ 10 h 390"/>
                <a:gd name="T2" fmla="*/ 319 w 573"/>
                <a:gd name="T3" fmla="*/ 101 h 390"/>
                <a:gd name="T4" fmla="*/ 295 w 573"/>
                <a:gd name="T5" fmla="*/ 137 h 390"/>
                <a:gd name="T6" fmla="*/ 257 w 573"/>
                <a:gd name="T7" fmla="*/ 155 h 390"/>
                <a:gd name="T8" fmla="*/ 215 w 573"/>
                <a:gd name="T9" fmla="*/ 150 h 390"/>
                <a:gd name="T10" fmla="*/ 31 w 573"/>
                <a:gd name="T11" fmla="*/ 230 h 390"/>
                <a:gd name="T12" fmla="*/ 9 w 573"/>
                <a:gd name="T13" fmla="*/ 286 h 390"/>
                <a:gd name="T14" fmla="*/ 71 w 573"/>
                <a:gd name="T15" fmla="*/ 358 h 390"/>
                <a:gd name="T16" fmla="*/ 127 w 573"/>
                <a:gd name="T17" fmla="*/ 380 h 390"/>
                <a:gd name="T18" fmla="*/ 281 w 573"/>
                <a:gd name="T19" fmla="*/ 305 h 390"/>
                <a:gd name="T20" fmla="*/ 303 w 573"/>
                <a:gd name="T21" fmla="*/ 249 h 390"/>
                <a:gd name="T22" fmla="*/ 272 w 573"/>
                <a:gd name="T23" fmla="*/ 177 h 390"/>
                <a:gd name="T24" fmla="*/ 302 w 573"/>
                <a:gd name="T25" fmla="*/ 163 h 390"/>
                <a:gd name="T26" fmla="*/ 339 w 573"/>
                <a:gd name="T27" fmla="*/ 232 h 390"/>
                <a:gd name="T28" fmla="*/ 396 w 573"/>
                <a:gd name="T29" fmla="*/ 251 h 390"/>
                <a:gd name="T30" fmla="*/ 552 w 573"/>
                <a:gd name="T31" fmla="*/ 180 h 390"/>
                <a:gd name="T32" fmla="*/ 570 w 573"/>
                <a:gd name="T33" fmla="*/ 123 h 390"/>
                <a:gd name="T34" fmla="*/ 554 w 573"/>
                <a:gd name="T35" fmla="*/ 29 h 390"/>
                <a:gd name="T36" fmla="*/ 497 w 573"/>
                <a:gd name="T37" fmla="*/ 10 h 390"/>
                <a:gd name="T38" fmla="*/ 277 w 573"/>
                <a:gd name="T39" fmla="*/ 251 h 390"/>
                <a:gd name="T40" fmla="*/ 259 w 573"/>
                <a:gd name="T41" fmla="*/ 297 h 390"/>
                <a:gd name="T42" fmla="*/ 134 w 573"/>
                <a:gd name="T43" fmla="*/ 358 h 390"/>
                <a:gd name="T44" fmla="*/ 88 w 573"/>
                <a:gd name="T45" fmla="*/ 340 h 390"/>
                <a:gd name="T46" fmla="*/ 41 w 573"/>
                <a:gd name="T47" fmla="*/ 282 h 390"/>
                <a:gd name="T48" fmla="*/ 59 w 573"/>
                <a:gd name="T49" fmla="*/ 236 h 390"/>
                <a:gd name="T50" fmla="*/ 206 w 573"/>
                <a:gd name="T51" fmla="*/ 173 h 390"/>
                <a:gd name="T52" fmla="*/ 252 w 573"/>
                <a:gd name="T53" fmla="*/ 191 h 390"/>
                <a:gd name="T54" fmla="*/ 277 w 573"/>
                <a:gd name="T55" fmla="*/ 251 h 390"/>
                <a:gd name="T56" fmla="*/ 545 w 573"/>
                <a:gd name="T57" fmla="*/ 125 h 390"/>
                <a:gd name="T58" fmla="*/ 530 w 573"/>
                <a:gd name="T59" fmla="*/ 172 h 390"/>
                <a:gd name="T60" fmla="*/ 404 w 573"/>
                <a:gd name="T61" fmla="*/ 229 h 390"/>
                <a:gd name="T62" fmla="*/ 356 w 573"/>
                <a:gd name="T63" fmla="*/ 214 h 390"/>
                <a:gd name="T64" fmla="*/ 326 w 573"/>
                <a:gd name="T65" fmla="*/ 156 h 390"/>
                <a:gd name="T66" fmla="*/ 341 w 573"/>
                <a:gd name="T67" fmla="*/ 109 h 390"/>
                <a:gd name="T68" fmla="*/ 490 w 573"/>
                <a:gd name="T69" fmla="*/ 33 h 390"/>
                <a:gd name="T70" fmla="*/ 537 w 573"/>
                <a:gd name="T71" fmla="*/ 49 h 390"/>
                <a:gd name="T72" fmla="*/ 545 w 573"/>
                <a:gd name="T73" fmla="*/ 12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390">
                  <a:moveTo>
                    <a:pt x="497" y="10"/>
                  </a:moveTo>
                  <a:cubicBezTo>
                    <a:pt x="319" y="101"/>
                    <a:pt x="319" y="101"/>
                    <a:pt x="319" y="101"/>
                  </a:cubicBezTo>
                  <a:cubicBezTo>
                    <a:pt x="304" y="108"/>
                    <a:pt x="296" y="122"/>
                    <a:pt x="295" y="137"/>
                  </a:cubicBezTo>
                  <a:cubicBezTo>
                    <a:pt x="257" y="155"/>
                    <a:pt x="257" y="155"/>
                    <a:pt x="257" y="155"/>
                  </a:cubicBezTo>
                  <a:cubicBezTo>
                    <a:pt x="245" y="147"/>
                    <a:pt x="229" y="144"/>
                    <a:pt x="215" y="150"/>
                  </a:cubicBezTo>
                  <a:cubicBezTo>
                    <a:pt x="31" y="230"/>
                    <a:pt x="31" y="230"/>
                    <a:pt x="31" y="230"/>
                  </a:cubicBezTo>
                  <a:cubicBezTo>
                    <a:pt x="9" y="239"/>
                    <a:pt x="0" y="264"/>
                    <a:pt x="9" y="286"/>
                  </a:cubicBezTo>
                  <a:cubicBezTo>
                    <a:pt x="71" y="358"/>
                    <a:pt x="71" y="358"/>
                    <a:pt x="71" y="358"/>
                  </a:cubicBezTo>
                  <a:cubicBezTo>
                    <a:pt x="87" y="376"/>
                    <a:pt x="105" y="390"/>
                    <a:pt x="127" y="380"/>
                  </a:cubicBezTo>
                  <a:cubicBezTo>
                    <a:pt x="281" y="305"/>
                    <a:pt x="281" y="305"/>
                    <a:pt x="281" y="305"/>
                  </a:cubicBezTo>
                  <a:cubicBezTo>
                    <a:pt x="302" y="296"/>
                    <a:pt x="312" y="271"/>
                    <a:pt x="303" y="249"/>
                  </a:cubicBezTo>
                  <a:cubicBezTo>
                    <a:pt x="272" y="177"/>
                    <a:pt x="272" y="177"/>
                    <a:pt x="272" y="177"/>
                  </a:cubicBezTo>
                  <a:cubicBezTo>
                    <a:pt x="302" y="163"/>
                    <a:pt x="302" y="163"/>
                    <a:pt x="302" y="163"/>
                  </a:cubicBezTo>
                  <a:cubicBezTo>
                    <a:pt x="339" y="232"/>
                    <a:pt x="339" y="232"/>
                    <a:pt x="339" y="232"/>
                  </a:cubicBezTo>
                  <a:cubicBezTo>
                    <a:pt x="349" y="253"/>
                    <a:pt x="375" y="261"/>
                    <a:pt x="396" y="251"/>
                  </a:cubicBezTo>
                  <a:cubicBezTo>
                    <a:pt x="552" y="180"/>
                    <a:pt x="552" y="180"/>
                    <a:pt x="552" y="180"/>
                  </a:cubicBezTo>
                  <a:cubicBezTo>
                    <a:pt x="572" y="170"/>
                    <a:pt x="573" y="147"/>
                    <a:pt x="570" y="123"/>
                  </a:cubicBezTo>
                  <a:cubicBezTo>
                    <a:pt x="554" y="29"/>
                    <a:pt x="554" y="29"/>
                    <a:pt x="554" y="29"/>
                  </a:cubicBezTo>
                  <a:cubicBezTo>
                    <a:pt x="543" y="8"/>
                    <a:pt x="518" y="0"/>
                    <a:pt x="497" y="10"/>
                  </a:cubicBezTo>
                  <a:close/>
                  <a:moveTo>
                    <a:pt x="277" y="251"/>
                  </a:moveTo>
                  <a:cubicBezTo>
                    <a:pt x="285" y="269"/>
                    <a:pt x="277" y="290"/>
                    <a:pt x="259" y="297"/>
                  </a:cubicBezTo>
                  <a:cubicBezTo>
                    <a:pt x="134" y="358"/>
                    <a:pt x="134" y="358"/>
                    <a:pt x="134" y="358"/>
                  </a:cubicBezTo>
                  <a:cubicBezTo>
                    <a:pt x="117" y="366"/>
                    <a:pt x="103" y="356"/>
                    <a:pt x="88" y="340"/>
                  </a:cubicBezTo>
                  <a:cubicBezTo>
                    <a:pt x="41" y="282"/>
                    <a:pt x="41" y="282"/>
                    <a:pt x="41" y="282"/>
                  </a:cubicBezTo>
                  <a:cubicBezTo>
                    <a:pt x="25" y="264"/>
                    <a:pt x="42" y="244"/>
                    <a:pt x="59" y="236"/>
                  </a:cubicBezTo>
                  <a:cubicBezTo>
                    <a:pt x="206" y="173"/>
                    <a:pt x="206" y="173"/>
                    <a:pt x="206" y="173"/>
                  </a:cubicBezTo>
                  <a:cubicBezTo>
                    <a:pt x="224" y="165"/>
                    <a:pt x="244" y="173"/>
                    <a:pt x="252" y="191"/>
                  </a:cubicBezTo>
                  <a:lnTo>
                    <a:pt x="277" y="251"/>
                  </a:lnTo>
                  <a:close/>
                  <a:moveTo>
                    <a:pt x="545" y="125"/>
                  </a:moveTo>
                  <a:cubicBezTo>
                    <a:pt x="546" y="147"/>
                    <a:pt x="547" y="163"/>
                    <a:pt x="530" y="172"/>
                  </a:cubicBezTo>
                  <a:cubicBezTo>
                    <a:pt x="404" y="229"/>
                    <a:pt x="404" y="229"/>
                    <a:pt x="404" y="229"/>
                  </a:cubicBezTo>
                  <a:cubicBezTo>
                    <a:pt x="386" y="238"/>
                    <a:pt x="365" y="231"/>
                    <a:pt x="356" y="214"/>
                  </a:cubicBezTo>
                  <a:cubicBezTo>
                    <a:pt x="326" y="156"/>
                    <a:pt x="326" y="156"/>
                    <a:pt x="326" y="156"/>
                  </a:cubicBezTo>
                  <a:cubicBezTo>
                    <a:pt x="317" y="139"/>
                    <a:pt x="324" y="118"/>
                    <a:pt x="341" y="109"/>
                  </a:cubicBezTo>
                  <a:cubicBezTo>
                    <a:pt x="490" y="33"/>
                    <a:pt x="490" y="33"/>
                    <a:pt x="490" y="33"/>
                  </a:cubicBezTo>
                  <a:cubicBezTo>
                    <a:pt x="507" y="25"/>
                    <a:pt x="534" y="28"/>
                    <a:pt x="537" y="49"/>
                  </a:cubicBezTo>
                  <a:lnTo>
                    <a:pt x="545" y="1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949" name="Group 948"/>
            <p:cNvGrpSpPr/>
            <p:nvPr/>
          </p:nvGrpSpPr>
          <p:grpSpPr>
            <a:xfrm>
              <a:off x="2767013" y="4748213"/>
              <a:ext cx="1092201" cy="306388"/>
              <a:chOff x="2767013" y="4748213"/>
              <a:chExt cx="1092201" cy="306388"/>
            </a:xfrm>
          </p:grpSpPr>
          <p:sp>
            <p:nvSpPr>
              <p:cNvPr id="8" name="Freeform 207"/>
              <p:cNvSpPr>
                <a:spLocks/>
              </p:cNvSpPr>
              <p:nvPr/>
            </p:nvSpPr>
            <p:spPr bwMode="auto">
              <a:xfrm>
                <a:off x="2794001"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2767013"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2767013" y="4819651"/>
                <a:ext cx="468313" cy="176213"/>
              </a:xfrm>
              <a:custGeom>
                <a:avLst/>
                <a:gdLst>
                  <a:gd name="T0" fmla="*/ 0 w 157"/>
                  <a:gd name="T1" fmla="*/ 53 h 59"/>
                  <a:gd name="T2" fmla="*/ 79 w 157"/>
                  <a:gd name="T3" fmla="*/ 1 h 59"/>
                  <a:gd name="T4" fmla="*/ 154 w 157"/>
                  <a:gd name="T5" fmla="*/ 59 h 59"/>
                  <a:gd name="T6" fmla="*/ 0 w 157"/>
                  <a:gd name="T7" fmla="*/ 53 h 59"/>
                </a:gdLst>
                <a:ahLst/>
                <a:cxnLst>
                  <a:cxn ang="0">
                    <a:pos x="T0" y="T1"/>
                  </a:cxn>
                  <a:cxn ang="0">
                    <a:pos x="T2" y="T3"/>
                  </a:cxn>
                  <a:cxn ang="0">
                    <a:pos x="T4" y="T5"/>
                  </a:cxn>
                  <a:cxn ang="0">
                    <a:pos x="T6" y="T7"/>
                  </a:cxn>
                </a:cxnLst>
                <a:rect l="0" t="0" r="r" b="b"/>
                <a:pathLst>
                  <a:path w="157" h="59">
                    <a:moveTo>
                      <a:pt x="0" y="53"/>
                    </a:moveTo>
                    <a:cubicBezTo>
                      <a:pt x="0" y="53"/>
                      <a:pt x="1" y="0"/>
                      <a:pt x="79" y="1"/>
                    </a:cubicBezTo>
                    <a:cubicBezTo>
                      <a:pt x="157"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889251"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3421063"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3394076"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3394076" y="4819651"/>
                <a:ext cx="465138" cy="176213"/>
              </a:xfrm>
              <a:custGeom>
                <a:avLst/>
                <a:gdLst>
                  <a:gd name="T0" fmla="*/ 0 w 156"/>
                  <a:gd name="T1" fmla="*/ 53 h 59"/>
                  <a:gd name="T2" fmla="*/ 79 w 156"/>
                  <a:gd name="T3" fmla="*/ 1 h 59"/>
                  <a:gd name="T4" fmla="*/ 154 w 156"/>
                  <a:gd name="T5" fmla="*/ 59 h 59"/>
                  <a:gd name="T6" fmla="*/ 0 w 156"/>
                  <a:gd name="T7" fmla="*/ 53 h 59"/>
                </a:gdLst>
                <a:ahLst/>
                <a:cxnLst>
                  <a:cxn ang="0">
                    <a:pos x="T0" y="T1"/>
                  </a:cxn>
                  <a:cxn ang="0">
                    <a:pos x="T2" y="T3"/>
                  </a:cxn>
                  <a:cxn ang="0">
                    <a:pos x="T4" y="T5"/>
                  </a:cxn>
                  <a:cxn ang="0">
                    <a:pos x="T6" y="T7"/>
                  </a:cxn>
                </a:cxnLst>
                <a:rect l="0" t="0" r="r" b="b"/>
                <a:pathLst>
                  <a:path w="156" h="59">
                    <a:moveTo>
                      <a:pt x="0" y="53"/>
                    </a:moveTo>
                    <a:cubicBezTo>
                      <a:pt x="0" y="53"/>
                      <a:pt x="1" y="0"/>
                      <a:pt x="79" y="1"/>
                    </a:cubicBezTo>
                    <a:cubicBezTo>
                      <a:pt x="156"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3516313"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Freeform 215"/>
            <p:cNvSpPr>
              <a:spLocks/>
            </p:cNvSpPr>
            <p:nvPr/>
          </p:nvSpPr>
          <p:spPr bwMode="auto">
            <a:xfrm>
              <a:off x="2641601" y="3498851"/>
              <a:ext cx="403225" cy="206375"/>
            </a:xfrm>
            <a:custGeom>
              <a:avLst/>
              <a:gdLst>
                <a:gd name="T0" fmla="*/ 132 w 135"/>
                <a:gd name="T1" fmla="*/ 69 h 69"/>
                <a:gd name="T2" fmla="*/ 135 w 135"/>
                <a:gd name="T3" fmla="*/ 0 h 69"/>
                <a:gd name="T4" fmla="*/ 1 w 135"/>
                <a:gd name="T5" fmla="*/ 12 h 69"/>
                <a:gd name="T6" fmla="*/ 2 w 135"/>
                <a:gd name="T7" fmla="*/ 69 h 69"/>
                <a:gd name="T8" fmla="*/ 132 w 135"/>
                <a:gd name="T9" fmla="*/ 69 h 69"/>
              </a:gdLst>
              <a:ahLst/>
              <a:cxnLst>
                <a:cxn ang="0">
                  <a:pos x="T0" y="T1"/>
                </a:cxn>
                <a:cxn ang="0">
                  <a:pos x="T2" y="T3"/>
                </a:cxn>
                <a:cxn ang="0">
                  <a:pos x="T4" y="T5"/>
                </a:cxn>
                <a:cxn ang="0">
                  <a:pos x="T6" y="T7"/>
                </a:cxn>
                <a:cxn ang="0">
                  <a:pos x="T8" y="T9"/>
                </a:cxn>
              </a:cxnLst>
              <a:rect l="0" t="0" r="r" b="b"/>
              <a:pathLst>
                <a:path w="135" h="69">
                  <a:moveTo>
                    <a:pt x="132" y="69"/>
                  </a:moveTo>
                  <a:cubicBezTo>
                    <a:pt x="135" y="0"/>
                    <a:pt x="135" y="0"/>
                    <a:pt x="135" y="0"/>
                  </a:cubicBezTo>
                  <a:cubicBezTo>
                    <a:pt x="1" y="12"/>
                    <a:pt x="1" y="12"/>
                    <a:pt x="1" y="12"/>
                  </a:cubicBezTo>
                  <a:cubicBezTo>
                    <a:pt x="0" y="17"/>
                    <a:pt x="1" y="59"/>
                    <a:pt x="2" y="69"/>
                  </a:cubicBezTo>
                  <a:lnTo>
                    <a:pt x="132" y="69"/>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36373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949571" y="587093"/>
            <a:ext cx="3382914" cy="523220"/>
          </a:xfrm>
          <a:prstGeom prst="rect">
            <a:avLst/>
          </a:prstGeom>
          <a:noFill/>
        </p:spPr>
        <p:txBody>
          <a:bodyPr wrap="none" rtlCol="0">
            <a:spAutoFit/>
          </a:bodyPr>
          <a:lstStyle/>
          <a:p>
            <a:r>
              <a:rPr lang="en-ID" sz="2800" dirty="0">
                <a:solidFill>
                  <a:schemeClr val="tx1">
                    <a:lumMod val="65000"/>
                    <a:lumOff val="35000"/>
                  </a:schemeClr>
                </a:solidFill>
                <a:latin typeface="+mj-lt"/>
              </a:rPr>
              <a:t>Planner Featured List</a:t>
            </a:r>
          </a:p>
        </p:txBody>
      </p:sp>
      <p:sp>
        <p:nvSpPr>
          <p:cNvPr id="7" name="TextBox 6"/>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40" name="Group 39"/>
          <p:cNvGrpSpPr/>
          <p:nvPr/>
        </p:nvGrpSpPr>
        <p:grpSpPr>
          <a:xfrm>
            <a:off x="1037959" y="1541604"/>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47" name="TextBox 46"/>
          <p:cNvSpPr txBox="1"/>
          <p:nvPr/>
        </p:nvSpPr>
        <p:spPr>
          <a:xfrm>
            <a:off x="1354296" y="2435005"/>
            <a:ext cx="4628411" cy="1754326"/>
          </a:xfrm>
          <a:prstGeom prst="rect">
            <a:avLst/>
          </a:prstGeom>
          <a:noFill/>
        </p:spPr>
        <p:txBody>
          <a:bodyPr wrap="square" rtlCol="0">
            <a:spAutoFit/>
          </a:bodyPr>
          <a:lstStyle/>
          <a:p>
            <a:pPr algn="just">
              <a:lnSpc>
                <a:spcPct val="150000"/>
              </a:lnSpc>
            </a:pPr>
            <a:r>
              <a:rPr lang="en-ID" sz="1200" dirty="0">
                <a:solidFill>
                  <a:schemeClr val="tx1">
                    <a:lumMod val="85000"/>
                    <a:lumOff val="15000"/>
                  </a:schemeClr>
                </a:solidFill>
              </a:rPr>
              <a:t>Appropriately synthesize interactive opportunities through go forward relationships. Competently procrastinate client </a:t>
            </a:r>
            <a:r>
              <a:rPr lang="en-ID" sz="1200" dirty="0" err="1">
                <a:solidFill>
                  <a:schemeClr val="tx1">
                    <a:lumMod val="85000"/>
                    <a:lumOff val="15000"/>
                  </a:schemeClr>
                </a:solidFill>
              </a:rPr>
              <a:t>centered</a:t>
            </a:r>
            <a:r>
              <a:rPr lang="en-ID" sz="1200" dirty="0">
                <a:solidFill>
                  <a:schemeClr val="tx1">
                    <a:lumMod val="85000"/>
                    <a:lumOff val="15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48" name="TextBox 47"/>
          <p:cNvSpPr txBox="1"/>
          <p:nvPr/>
        </p:nvSpPr>
        <p:spPr>
          <a:xfrm>
            <a:off x="1354296" y="1998687"/>
            <a:ext cx="2332690" cy="369332"/>
          </a:xfrm>
          <a:prstGeom prst="rect">
            <a:avLst/>
          </a:prstGeom>
          <a:noFill/>
        </p:spPr>
        <p:txBody>
          <a:bodyPr wrap="none" rtlCol="0">
            <a:spAutoFit/>
          </a:bodyPr>
          <a:lstStyle/>
          <a:p>
            <a:r>
              <a:rPr lang="en-ID" dirty="0">
                <a:solidFill>
                  <a:schemeClr val="tx1">
                    <a:lumMod val="65000"/>
                    <a:lumOff val="35000"/>
                  </a:schemeClr>
                </a:solidFill>
                <a:latin typeface="+mj-lt"/>
              </a:rPr>
              <a:t>Clean &amp; Simple Design</a:t>
            </a:r>
          </a:p>
        </p:txBody>
      </p:sp>
      <p:grpSp>
        <p:nvGrpSpPr>
          <p:cNvPr id="49" name="Group 48"/>
          <p:cNvGrpSpPr/>
          <p:nvPr/>
        </p:nvGrpSpPr>
        <p:grpSpPr>
          <a:xfrm>
            <a:off x="998441" y="2095460"/>
            <a:ext cx="193548" cy="193548"/>
            <a:chOff x="6506160" y="2751098"/>
            <a:chExt cx="193548" cy="193548"/>
          </a:xfrm>
        </p:grpSpPr>
        <p:sp>
          <p:nvSpPr>
            <p:cNvPr id="50" name="Oval 49"/>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2" name="Rectangle 51"/>
          <p:cNvSpPr/>
          <p:nvPr/>
        </p:nvSpPr>
        <p:spPr>
          <a:xfrm>
            <a:off x="1447809" y="43691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Rectangle 52"/>
          <p:cNvSpPr/>
          <p:nvPr/>
        </p:nvSpPr>
        <p:spPr>
          <a:xfrm>
            <a:off x="4192621" y="43691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TextBox 53"/>
          <p:cNvSpPr txBox="1"/>
          <p:nvPr/>
        </p:nvSpPr>
        <p:spPr>
          <a:xfrm>
            <a:off x="4611215" y="44398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55" name="TextBox 54"/>
          <p:cNvSpPr txBox="1"/>
          <p:nvPr/>
        </p:nvSpPr>
        <p:spPr>
          <a:xfrm>
            <a:off x="1864136" y="4439802"/>
            <a:ext cx="1532791"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56" name="Group 55"/>
          <p:cNvGrpSpPr/>
          <p:nvPr/>
        </p:nvGrpSpPr>
        <p:grpSpPr>
          <a:xfrm>
            <a:off x="1471809" y="5152551"/>
            <a:ext cx="609111" cy="91929"/>
            <a:chOff x="8921264" y="5631744"/>
            <a:chExt cx="870714" cy="131411"/>
          </a:xfrm>
        </p:grpSpPr>
        <p:sp>
          <p:nvSpPr>
            <p:cNvPr id="57" name="Oval 56"/>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8" name="Oval 57"/>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9" name="Oval 58"/>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60" name="Oval 59"/>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61" name="Oval 60"/>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072" name="Group 1071"/>
          <p:cNvGrpSpPr/>
          <p:nvPr/>
        </p:nvGrpSpPr>
        <p:grpSpPr>
          <a:xfrm>
            <a:off x="5040980" y="2373418"/>
            <a:ext cx="8150498" cy="4484582"/>
            <a:chOff x="6020073" y="2435005"/>
            <a:chExt cx="5721350" cy="3148012"/>
          </a:xfrm>
        </p:grpSpPr>
        <p:sp>
          <p:nvSpPr>
            <p:cNvPr id="872" name="Freeform 5"/>
            <p:cNvSpPr>
              <a:spLocks/>
            </p:cNvSpPr>
            <p:nvPr/>
          </p:nvSpPr>
          <p:spPr bwMode="auto">
            <a:xfrm>
              <a:off x="8406086" y="2622330"/>
              <a:ext cx="230188" cy="163512"/>
            </a:xfrm>
            <a:custGeom>
              <a:avLst/>
              <a:gdLst>
                <a:gd name="T0" fmla="*/ 57 w 145"/>
                <a:gd name="T1" fmla="*/ 103 h 103"/>
                <a:gd name="T2" fmla="*/ 145 w 145"/>
                <a:gd name="T3" fmla="*/ 103 h 103"/>
                <a:gd name="T4" fmla="*/ 145 w 145"/>
                <a:gd name="T5" fmla="*/ 0 h 103"/>
                <a:gd name="T6" fmla="*/ 0 w 145"/>
                <a:gd name="T7" fmla="*/ 0 h 103"/>
                <a:gd name="T8" fmla="*/ 57 w 145"/>
                <a:gd name="T9" fmla="*/ 103 h 103"/>
              </a:gdLst>
              <a:ahLst/>
              <a:cxnLst>
                <a:cxn ang="0">
                  <a:pos x="T0" y="T1"/>
                </a:cxn>
                <a:cxn ang="0">
                  <a:pos x="T2" y="T3"/>
                </a:cxn>
                <a:cxn ang="0">
                  <a:pos x="T4" y="T5"/>
                </a:cxn>
                <a:cxn ang="0">
                  <a:pos x="T6" y="T7"/>
                </a:cxn>
                <a:cxn ang="0">
                  <a:pos x="T8" y="T9"/>
                </a:cxn>
              </a:cxnLst>
              <a:rect l="0" t="0" r="r" b="b"/>
              <a:pathLst>
                <a:path w="145" h="103">
                  <a:moveTo>
                    <a:pt x="57" y="103"/>
                  </a:moveTo>
                  <a:lnTo>
                    <a:pt x="145" y="103"/>
                  </a:lnTo>
                  <a:lnTo>
                    <a:pt x="145" y="0"/>
                  </a:lnTo>
                  <a:lnTo>
                    <a:pt x="0" y="0"/>
                  </a:lnTo>
                  <a:lnTo>
                    <a:pt x="57" y="10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3" name="Freeform 6"/>
            <p:cNvSpPr>
              <a:spLocks/>
            </p:cNvSpPr>
            <p:nvPr/>
          </p:nvSpPr>
          <p:spPr bwMode="auto">
            <a:xfrm>
              <a:off x="8579123" y="2741392"/>
              <a:ext cx="57150" cy="44450"/>
            </a:xfrm>
            <a:custGeom>
              <a:avLst/>
              <a:gdLst>
                <a:gd name="T0" fmla="*/ 0 w 36"/>
                <a:gd name="T1" fmla="*/ 0 h 28"/>
                <a:gd name="T2" fmla="*/ 36 w 36"/>
                <a:gd name="T3" fmla="*/ 28 h 28"/>
                <a:gd name="T4" fmla="*/ 36 w 36"/>
                <a:gd name="T5" fmla="*/ 0 h 28"/>
                <a:gd name="T6" fmla="*/ 0 w 36"/>
                <a:gd name="T7" fmla="*/ 0 h 28"/>
              </a:gdLst>
              <a:ahLst/>
              <a:cxnLst>
                <a:cxn ang="0">
                  <a:pos x="T0" y="T1"/>
                </a:cxn>
                <a:cxn ang="0">
                  <a:pos x="T2" y="T3"/>
                </a:cxn>
                <a:cxn ang="0">
                  <a:pos x="T4" y="T5"/>
                </a:cxn>
                <a:cxn ang="0">
                  <a:pos x="T6" y="T7"/>
                </a:cxn>
              </a:cxnLst>
              <a:rect l="0" t="0" r="r" b="b"/>
              <a:pathLst>
                <a:path w="36" h="28">
                  <a:moveTo>
                    <a:pt x="0" y="0"/>
                  </a:moveTo>
                  <a:lnTo>
                    <a:pt x="36" y="28"/>
                  </a:lnTo>
                  <a:lnTo>
                    <a:pt x="36" y="0"/>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4" name="Rectangle 7"/>
            <p:cNvSpPr>
              <a:spLocks noChangeArrowheads="1"/>
            </p:cNvSpPr>
            <p:nvPr/>
          </p:nvSpPr>
          <p:spPr bwMode="auto">
            <a:xfrm>
              <a:off x="8579123" y="2577880"/>
              <a:ext cx="301625" cy="163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Rectangle 8"/>
            <p:cNvSpPr>
              <a:spLocks noChangeArrowheads="1"/>
            </p:cNvSpPr>
            <p:nvPr/>
          </p:nvSpPr>
          <p:spPr bwMode="auto">
            <a:xfrm>
              <a:off x="8579123" y="2577880"/>
              <a:ext cx="301625"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Freeform 9"/>
            <p:cNvSpPr>
              <a:spLocks/>
            </p:cNvSpPr>
            <p:nvPr/>
          </p:nvSpPr>
          <p:spPr bwMode="auto">
            <a:xfrm>
              <a:off x="8866461" y="2495330"/>
              <a:ext cx="28575" cy="498475"/>
            </a:xfrm>
            <a:custGeom>
              <a:avLst/>
              <a:gdLst>
                <a:gd name="T0" fmla="*/ 0 w 10"/>
                <a:gd name="T1" fmla="*/ 163 h 168"/>
                <a:gd name="T2" fmla="*/ 5 w 10"/>
                <a:gd name="T3" fmla="*/ 168 h 168"/>
                <a:gd name="T4" fmla="*/ 10 w 10"/>
                <a:gd name="T5" fmla="*/ 163 h 168"/>
                <a:gd name="T6" fmla="*/ 10 w 10"/>
                <a:gd name="T7" fmla="*/ 6 h 168"/>
                <a:gd name="T8" fmla="*/ 5 w 10"/>
                <a:gd name="T9" fmla="*/ 0 h 168"/>
                <a:gd name="T10" fmla="*/ 0 w 10"/>
                <a:gd name="T11" fmla="*/ 6 h 168"/>
                <a:gd name="T12" fmla="*/ 0 w 10"/>
                <a:gd name="T13" fmla="*/ 163 h 168"/>
              </a:gdLst>
              <a:ahLst/>
              <a:cxnLst>
                <a:cxn ang="0">
                  <a:pos x="T0" y="T1"/>
                </a:cxn>
                <a:cxn ang="0">
                  <a:pos x="T2" y="T3"/>
                </a:cxn>
                <a:cxn ang="0">
                  <a:pos x="T4" y="T5"/>
                </a:cxn>
                <a:cxn ang="0">
                  <a:pos x="T6" y="T7"/>
                </a:cxn>
                <a:cxn ang="0">
                  <a:pos x="T8" y="T9"/>
                </a:cxn>
                <a:cxn ang="0">
                  <a:pos x="T10" y="T11"/>
                </a:cxn>
                <a:cxn ang="0">
                  <a:pos x="T12" y="T13"/>
                </a:cxn>
              </a:cxnLst>
              <a:rect l="0" t="0" r="r" b="b"/>
              <a:pathLst>
                <a:path w="10" h="168">
                  <a:moveTo>
                    <a:pt x="0" y="163"/>
                  </a:moveTo>
                  <a:cubicBezTo>
                    <a:pt x="0" y="166"/>
                    <a:pt x="2" y="168"/>
                    <a:pt x="5" y="168"/>
                  </a:cubicBezTo>
                  <a:cubicBezTo>
                    <a:pt x="8" y="168"/>
                    <a:pt x="10" y="166"/>
                    <a:pt x="10" y="163"/>
                  </a:cubicBezTo>
                  <a:cubicBezTo>
                    <a:pt x="10" y="6"/>
                    <a:pt x="10" y="6"/>
                    <a:pt x="10" y="6"/>
                  </a:cubicBezTo>
                  <a:cubicBezTo>
                    <a:pt x="10" y="3"/>
                    <a:pt x="8" y="0"/>
                    <a:pt x="5" y="0"/>
                  </a:cubicBezTo>
                  <a:cubicBezTo>
                    <a:pt x="2" y="0"/>
                    <a:pt x="0" y="3"/>
                    <a:pt x="0" y="6"/>
                  </a:cubicBezTo>
                  <a:cubicBezTo>
                    <a:pt x="0" y="163"/>
                    <a:pt x="0" y="163"/>
                    <a:pt x="0" y="163"/>
                  </a:cubicBezTo>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Freeform 10"/>
            <p:cNvSpPr>
              <a:spLocks/>
            </p:cNvSpPr>
            <p:nvPr/>
          </p:nvSpPr>
          <p:spPr bwMode="auto">
            <a:xfrm>
              <a:off x="8880748" y="2554067"/>
              <a:ext cx="14288" cy="276225"/>
            </a:xfrm>
            <a:custGeom>
              <a:avLst/>
              <a:gdLst>
                <a:gd name="T0" fmla="*/ 5 w 5"/>
                <a:gd name="T1" fmla="*/ 0 h 93"/>
                <a:gd name="T2" fmla="*/ 0 w 5"/>
                <a:gd name="T3" fmla="*/ 1 h 93"/>
                <a:gd name="T4" fmla="*/ 0 w 5"/>
                <a:gd name="T5" fmla="*/ 1 h 93"/>
                <a:gd name="T6" fmla="*/ 0 w 5"/>
                <a:gd name="T7" fmla="*/ 91 h 93"/>
                <a:gd name="T8" fmla="*/ 0 w 5"/>
                <a:gd name="T9" fmla="*/ 91 h 93"/>
                <a:gd name="T10" fmla="*/ 5 w 5"/>
                <a:gd name="T11" fmla="*/ 93 h 93"/>
                <a:gd name="T12" fmla="*/ 5 w 5"/>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5" h="93">
                  <a:moveTo>
                    <a:pt x="5" y="0"/>
                  </a:moveTo>
                  <a:cubicBezTo>
                    <a:pt x="4" y="0"/>
                    <a:pt x="2" y="1"/>
                    <a:pt x="0" y="1"/>
                  </a:cubicBezTo>
                  <a:cubicBezTo>
                    <a:pt x="0" y="1"/>
                    <a:pt x="0" y="1"/>
                    <a:pt x="0" y="1"/>
                  </a:cubicBezTo>
                  <a:cubicBezTo>
                    <a:pt x="0" y="91"/>
                    <a:pt x="0" y="91"/>
                    <a:pt x="0" y="91"/>
                  </a:cubicBezTo>
                  <a:cubicBezTo>
                    <a:pt x="0" y="91"/>
                    <a:pt x="0" y="91"/>
                    <a:pt x="0" y="91"/>
                  </a:cubicBezTo>
                  <a:cubicBezTo>
                    <a:pt x="5" y="93"/>
                    <a:pt x="5" y="93"/>
                    <a:pt x="5" y="93"/>
                  </a:cubicBezTo>
                  <a:cubicBezTo>
                    <a:pt x="5" y="0"/>
                    <a:pt x="5" y="0"/>
                    <a:pt x="5"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1"/>
            <p:cNvSpPr>
              <a:spLocks noChangeArrowheads="1"/>
            </p:cNvSpPr>
            <p:nvPr/>
          </p:nvSpPr>
          <p:spPr bwMode="auto">
            <a:xfrm>
              <a:off x="10950848" y="5106767"/>
              <a:ext cx="49213" cy="320675"/>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Rectangle 12"/>
            <p:cNvSpPr>
              <a:spLocks noChangeArrowheads="1"/>
            </p:cNvSpPr>
            <p:nvPr/>
          </p:nvSpPr>
          <p:spPr bwMode="auto">
            <a:xfrm>
              <a:off x="10950848" y="5106767"/>
              <a:ext cx="492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
            <p:cNvSpPr>
              <a:spLocks/>
            </p:cNvSpPr>
            <p:nvPr/>
          </p:nvSpPr>
          <p:spPr bwMode="auto">
            <a:xfrm>
              <a:off x="10800036" y="4687667"/>
              <a:ext cx="350838" cy="561975"/>
            </a:xfrm>
            <a:custGeom>
              <a:avLst/>
              <a:gdLst>
                <a:gd name="T0" fmla="*/ 118 w 118"/>
                <a:gd name="T1" fmla="*/ 122 h 189"/>
                <a:gd name="T2" fmla="*/ 59 w 118"/>
                <a:gd name="T3" fmla="*/ 189 h 189"/>
                <a:gd name="T4" fmla="*/ 0 w 118"/>
                <a:gd name="T5" fmla="*/ 122 h 189"/>
                <a:gd name="T6" fmla="*/ 59 w 118"/>
                <a:gd name="T7" fmla="*/ 0 h 189"/>
                <a:gd name="T8" fmla="*/ 118 w 118"/>
                <a:gd name="T9" fmla="*/ 122 h 189"/>
              </a:gdLst>
              <a:ahLst/>
              <a:cxnLst>
                <a:cxn ang="0">
                  <a:pos x="T0" y="T1"/>
                </a:cxn>
                <a:cxn ang="0">
                  <a:pos x="T2" y="T3"/>
                </a:cxn>
                <a:cxn ang="0">
                  <a:pos x="T4" y="T5"/>
                </a:cxn>
                <a:cxn ang="0">
                  <a:pos x="T6" y="T7"/>
                </a:cxn>
                <a:cxn ang="0">
                  <a:pos x="T8" y="T9"/>
                </a:cxn>
              </a:cxnLst>
              <a:rect l="0" t="0" r="r" b="b"/>
              <a:pathLst>
                <a:path w="118" h="189">
                  <a:moveTo>
                    <a:pt x="118" y="122"/>
                  </a:moveTo>
                  <a:cubicBezTo>
                    <a:pt x="118" y="159"/>
                    <a:pt x="91" y="189"/>
                    <a:pt x="59" y="189"/>
                  </a:cubicBezTo>
                  <a:cubicBezTo>
                    <a:pt x="27" y="189"/>
                    <a:pt x="0" y="159"/>
                    <a:pt x="0" y="122"/>
                  </a:cubicBezTo>
                  <a:cubicBezTo>
                    <a:pt x="0" y="85"/>
                    <a:pt x="33" y="0"/>
                    <a:pt x="59" y="0"/>
                  </a:cubicBezTo>
                  <a:cubicBezTo>
                    <a:pt x="85" y="0"/>
                    <a:pt x="118" y="85"/>
                    <a:pt x="118" y="122"/>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4"/>
            <p:cNvSpPr>
              <a:spLocks/>
            </p:cNvSpPr>
            <p:nvPr/>
          </p:nvSpPr>
          <p:spPr bwMode="auto">
            <a:xfrm>
              <a:off x="10906398" y="4705130"/>
              <a:ext cx="138113" cy="534987"/>
            </a:xfrm>
            <a:custGeom>
              <a:avLst/>
              <a:gdLst>
                <a:gd name="T0" fmla="*/ 23 w 46"/>
                <a:gd name="T1" fmla="*/ 0 h 180"/>
                <a:gd name="T2" fmla="*/ 0 w 46"/>
                <a:gd name="T3" fmla="*/ 116 h 180"/>
                <a:gd name="T4" fmla="*/ 23 w 46"/>
                <a:gd name="T5" fmla="*/ 180 h 180"/>
                <a:gd name="T6" fmla="*/ 46 w 46"/>
                <a:gd name="T7" fmla="*/ 116 h 180"/>
                <a:gd name="T8" fmla="*/ 23 w 46"/>
                <a:gd name="T9" fmla="*/ 0 h 180"/>
              </a:gdLst>
              <a:ahLst/>
              <a:cxnLst>
                <a:cxn ang="0">
                  <a:pos x="T0" y="T1"/>
                </a:cxn>
                <a:cxn ang="0">
                  <a:pos x="T2" y="T3"/>
                </a:cxn>
                <a:cxn ang="0">
                  <a:pos x="T4" y="T5"/>
                </a:cxn>
                <a:cxn ang="0">
                  <a:pos x="T6" y="T7"/>
                </a:cxn>
                <a:cxn ang="0">
                  <a:pos x="T8" y="T9"/>
                </a:cxn>
              </a:cxnLst>
              <a:rect l="0" t="0" r="r" b="b"/>
              <a:pathLst>
                <a:path w="46" h="180">
                  <a:moveTo>
                    <a:pt x="23" y="0"/>
                  </a:moveTo>
                  <a:cubicBezTo>
                    <a:pt x="13" y="0"/>
                    <a:pt x="0" y="81"/>
                    <a:pt x="0" y="116"/>
                  </a:cubicBezTo>
                  <a:cubicBezTo>
                    <a:pt x="0" y="151"/>
                    <a:pt x="10" y="180"/>
                    <a:pt x="23" y="180"/>
                  </a:cubicBezTo>
                  <a:cubicBezTo>
                    <a:pt x="35" y="180"/>
                    <a:pt x="46" y="151"/>
                    <a:pt x="46" y="116"/>
                  </a:cubicBezTo>
                  <a:cubicBezTo>
                    <a:pt x="46" y="81"/>
                    <a:pt x="33" y="0"/>
                    <a:pt x="23"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5"/>
            <p:cNvSpPr>
              <a:spLocks noChangeArrowheads="1"/>
            </p:cNvSpPr>
            <p:nvPr/>
          </p:nvSpPr>
          <p:spPr bwMode="auto">
            <a:xfrm>
              <a:off x="11312798" y="5216305"/>
              <a:ext cx="41275" cy="2111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6"/>
            <p:cNvSpPr>
              <a:spLocks noChangeArrowheads="1"/>
            </p:cNvSpPr>
            <p:nvPr/>
          </p:nvSpPr>
          <p:spPr bwMode="auto">
            <a:xfrm>
              <a:off x="11312798" y="5216305"/>
              <a:ext cx="41275"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Freeform 17"/>
            <p:cNvSpPr>
              <a:spLocks/>
            </p:cNvSpPr>
            <p:nvPr/>
          </p:nvSpPr>
          <p:spPr bwMode="auto">
            <a:xfrm>
              <a:off x="11174686" y="5024217"/>
              <a:ext cx="315913" cy="287337"/>
            </a:xfrm>
            <a:custGeom>
              <a:avLst/>
              <a:gdLst>
                <a:gd name="T0" fmla="*/ 106 w 106"/>
                <a:gd name="T1" fmla="*/ 53 h 97"/>
                <a:gd name="T2" fmla="*/ 53 w 106"/>
                <a:gd name="T3" fmla="*/ 97 h 97"/>
                <a:gd name="T4" fmla="*/ 0 w 106"/>
                <a:gd name="T5" fmla="*/ 53 h 97"/>
                <a:gd name="T6" fmla="*/ 53 w 106"/>
                <a:gd name="T7" fmla="*/ 0 h 97"/>
                <a:gd name="T8" fmla="*/ 106 w 106"/>
                <a:gd name="T9" fmla="*/ 53 h 97"/>
              </a:gdLst>
              <a:ahLst/>
              <a:cxnLst>
                <a:cxn ang="0">
                  <a:pos x="T0" y="T1"/>
                </a:cxn>
                <a:cxn ang="0">
                  <a:pos x="T2" y="T3"/>
                </a:cxn>
                <a:cxn ang="0">
                  <a:pos x="T4" y="T5"/>
                </a:cxn>
                <a:cxn ang="0">
                  <a:pos x="T6" y="T7"/>
                </a:cxn>
                <a:cxn ang="0">
                  <a:pos x="T8" y="T9"/>
                </a:cxn>
              </a:cxnLst>
              <a:rect l="0" t="0" r="r" b="b"/>
              <a:pathLst>
                <a:path w="106" h="97">
                  <a:moveTo>
                    <a:pt x="106" y="53"/>
                  </a:moveTo>
                  <a:cubicBezTo>
                    <a:pt x="106" y="77"/>
                    <a:pt x="82" y="97"/>
                    <a:pt x="53" y="97"/>
                  </a:cubicBezTo>
                  <a:cubicBezTo>
                    <a:pt x="24" y="97"/>
                    <a:pt x="0" y="77"/>
                    <a:pt x="0" y="53"/>
                  </a:cubicBezTo>
                  <a:cubicBezTo>
                    <a:pt x="0" y="29"/>
                    <a:pt x="30" y="0"/>
                    <a:pt x="53" y="0"/>
                  </a:cubicBezTo>
                  <a:cubicBezTo>
                    <a:pt x="76" y="0"/>
                    <a:pt x="106" y="29"/>
                    <a:pt x="106" y="53"/>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8"/>
            <p:cNvSpPr>
              <a:spLocks/>
            </p:cNvSpPr>
            <p:nvPr/>
          </p:nvSpPr>
          <p:spPr bwMode="auto">
            <a:xfrm>
              <a:off x="11273111" y="5035330"/>
              <a:ext cx="122238" cy="271462"/>
            </a:xfrm>
            <a:custGeom>
              <a:avLst/>
              <a:gdLst>
                <a:gd name="T0" fmla="*/ 20 w 41"/>
                <a:gd name="T1" fmla="*/ 0 h 91"/>
                <a:gd name="T2" fmla="*/ 0 w 41"/>
                <a:gd name="T3" fmla="*/ 49 h 91"/>
                <a:gd name="T4" fmla="*/ 20 w 41"/>
                <a:gd name="T5" fmla="*/ 91 h 91"/>
                <a:gd name="T6" fmla="*/ 41 w 41"/>
                <a:gd name="T7" fmla="*/ 49 h 91"/>
                <a:gd name="T8" fmla="*/ 20 w 41"/>
                <a:gd name="T9" fmla="*/ 0 h 91"/>
              </a:gdLst>
              <a:ahLst/>
              <a:cxnLst>
                <a:cxn ang="0">
                  <a:pos x="T0" y="T1"/>
                </a:cxn>
                <a:cxn ang="0">
                  <a:pos x="T2" y="T3"/>
                </a:cxn>
                <a:cxn ang="0">
                  <a:pos x="T4" y="T5"/>
                </a:cxn>
                <a:cxn ang="0">
                  <a:pos x="T6" y="T7"/>
                </a:cxn>
                <a:cxn ang="0">
                  <a:pos x="T8" y="T9"/>
                </a:cxn>
              </a:cxnLst>
              <a:rect l="0" t="0" r="r" b="b"/>
              <a:pathLst>
                <a:path w="41" h="91">
                  <a:moveTo>
                    <a:pt x="20" y="0"/>
                  </a:moveTo>
                  <a:cubicBezTo>
                    <a:pt x="11" y="0"/>
                    <a:pt x="0" y="26"/>
                    <a:pt x="0" y="49"/>
                  </a:cubicBezTo>
                  <a:cubicBezTo>
                    <a:pt x="0" y="72"/>
                    <a:pt x="9" y="91"/>
                    <a:pt x="20" y="91"/>
                  </a:cubicBezTo>
                  <a:cubicBezTo>
                    <a:pt x="31" y="91"/>
                    <a:pt x="41" y="72"/>
                    <a:pt x="41" y="49"/>
                  </a:cubicBezTo>
                  <a:cubicBezTo>
                    <a:pt x="41" y="26"/>
                    <a:pt x="29" y="0"/>
                    <a:pt x="20"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9"/>
            <p:cNvSpPr>
              <a:spLocks noChangeArrowheads="1"/>
            </p:cNvSpPr>
            <p:nvPr/>
          </p:nvSpPr>
          <p:spPr bwMode="auto">
            <a:xfrm>
              <a:off x="6299473" y="5100417"/>
              <a:ext cx="44450"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20"/>
            <p:cNvSpPr>
              <a:spLocks noChangeArrowheads="1"/>
            </p:cNvSpPr>
            <p:nvPr/>
          </p:nvSpPr>
          <p:spPr bwMode="auto">
            <a:xfrm>
              <a:off x="6299473" y="5100417"/>
              <a:ext cx="4445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Freeform 21"/>
            <p:cNvSpPr>
              <a:spLocks/>
            </p:cNvSpPr>
            <p:nvPr/>
          </p:nvSpPr>
          <p:spPr bwMode="auto">
            <a:xfrm>
              <a:off x="6148661" y="4886105"/>
              <a:ext cx="347663" cy="319087"/>
            </a:xfrm>
            <a:custGeom>
              <a:avLst/>
              <a:gdLst>
                <a:gd name="T0" fmla="*/ 117 w 117"/>
                <a:gd name="T1" fmla="*/ 59 h 107"/>
                <a:gd name="T2" fmla="*/ 58 w 117"/>
                <a:gd name="T3" fmla="*/ 107 h 107"/>
                <a:gd name="T4" fmla="*/ 0 w 117"/>
                <a:gd name="T5" fmla="*/ 59 h 107"/>
                <a:gd name="T6" fmla="*/ 58 w 117"/>
                <a:gd name="T7" fmla="*/ 0 h 107"/>
                <a:gd name="T8" fmla="*/ 117 w 117"/>
                <a:gd name="T9" fmla="*/ 59 h 107"/>
              </a:gdLst>
              <a:ahLst/>
              <a:cxnLst>
                <a:cxn ang="0">
                  <a:pos x="T0" y="T1"/>
                </a:cxn>
                <a:cxn ang="0">
                  <a:pos x="T2" y="T3"/>
                </a:cxn>
                <a:cxn ang="0">
                  <a:pos x="T4" y="T5"/>
                </a:cxn>
                <a:cxn ang="0">
                  <a:pos x="T6" y="T7"/>
                </a:cxn>
                <a:cxn ang="0">
                  <a:pos x="T8" y="T9"/>
                </a:cxn>
              </a:cxnLst>
              <a:rect l="0" t="0" r="r" b="b"/>
              <a:pathLst>
                <a:path w="117" h="107">
                  <a:moveTo>
                    <a:pt x="117" y="59"/>
                  </a:moveTo>
                  <a:cubicBezTo>
                    <a:pt x="117" y="85"/>
                    <a:pt x="91" y="107"/>
                    <a:pt x="58" y="107"/>
                  </a:cubicBezTo>
                  <a:cubicBezTo>
                    <a:pt x="26" y="107"/>
                    <a:pt x="0" y="85"/>
                    <a:pt x="0" y="59"/>
                  </a:cubicBezTo>
                  <a:cubicBezTo>
                    <a:pt x="0" y="32"/>
                    <a:pt x="33" y="0"/>
                    <a:pt x="58" y="0"/>
                  </a:cubicBezTo>
                  <a:cubicBezTo>
                    <a:pt x="84" y="0"/>
                    <a:pt x="117" y="32"/>
                    <a:pt x="117" y="59"/>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Freeform 22"/>
            <p:cNvSpPr>
              <a:spLocks/>
            </p:cNvSpPr>
            <p:nvPr/>
          </p:nvSpPr>
          <p:spPr bwMode="auto">
            <a:xfrm>
              <a:off x="6255023" y="4901980"/>
              <a:ext cx="134938" cy="293687"/>
            </a:xfrm>
            <a:custGeom>
              <a:avLst/>
              <a:gdLst>
                <a:gd name="T0" fmla="*/ 22 w 45"/>
                <a:gd name="T1" fmla="*/ 0 h 99"/>
                <a:gd name="T2" fmla="*/ 0 w 45"/>
                <a:gd name="T3" fmla="*/ 54 h 99"/>
                <a:gd name="T4" fmla="*/ 22 w 45"/>
                <a:gd name="T5" fmla="*/ 99 h 99"/>
                <a:gd name="T6" fmla="*/ 45 w 45"/>
                <a:gd name="T7" fmla="*/ 54 h 99"/>
                <a:gd name="T8" fmla="*/ 22 w 45"/>
                <a:gd name="T9" fmla="*/ 0 h 99"/>
              </a:gdLst>
              <a:ahLst/>
              <a:cxnLst>
                <a:cxn ang="0">
                  <a:pos x="T0" y="T1"/>
                </a:cxn>
                <a:cxn ang="0">
                  <a:pos x="T2" y="T3"/>
                </a:cxn>
                <a:cxn ang="0">
                  <a:pos x="T4" y="T5"/>
                </a:cxn>
                <a:cxn ang="0">
                  <a:pos x="T6" y="T7"/>
                </a:cxn>
                <a:cxn ang="0">
                  <a:pos x="T8" y="T9"/>
                </a:cxn>
              </a:cxnLst>
              <a:rect l="0" t="0" r="r" b="b"/>
              <a:pathLst>
                <a:path w="45" h="99">
                  <a:moveTo>
                    <a:pt x="22" y="0"/>
                  </a:moveTo>
                  <a:cubicBezTo>
                    <a:pt x="13" y="0"/>
                    <a:pt x="0" y="29"/>
                    <a:pt x="0" y="54"/>
                  </a:cubicBezTo>
                  <a:cubicBezTo>
                    <a:pt x="0" y="79"/>
                    <a:pt x="10" y="99"/>
                    <a:pt x="22" y="99"/>
                  </a:cubicBezTo>
                  <a:cubicBezTo>
                    <a:pt x="35" y="99"/>
                    <a:pt x="45" y="79"/>
                    <a:pt x="45" y="54"/>
                  </a:cubicBezTo>
                  <a:cubicBezTo>
                    <a:pt x="45" y="29"/>
                    <a:pt x="32" y="0"/>
                    <a:pt x="22"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Freeform 23"/>
            <p:cNvSpPr>
              <a:spLocks/>
            </p:cNvSpPr>
            <p:nvPr/>
          </p:nvSpPr>
          <p:spPr bwMode="auto">
            <a:xfrm>
              <a:off x="6339161" y="5290917"/>
              <a:ext cx="211138" cy="158750"/>
            </a:xfrm>
            <a:custGeom>
              <a:avLst/>
              <a:gdLst>
                <a:gd name="T0" fmla="*/ 71 w 71"/>
                <a:gd name="T1" fmla="*/ 29 h 53"/>
                <a:gd name="T2" fmla="*/ 35 w 71"/>
                <a:gd name="T3" fmla="*/ 53 h 53"/>
                <a:gd name="T4" fmla="*/ 0 w 71"/>
                <a:gd name="T5" fmla="*/ 29 h 53"/>
                <a:gd name="T6" fmla="*/ 35 w 71"/>
                <a:gd name="T7" fmla="*/ 0 h 53"/>
                <a:gd name="T8" fmla="*/ 71 w 71"/>
                <a:gd name="T9" fmla="*/ 29 h 53"/>
              </a:gdLst>
              <a:ahLst/>
              <a:cxnLst>
                <a:cxn ang="0">
                  <a:pos x="T0" y="T1"/>
                </a:cxn>
                <a:cxn ang="0">
                  <a:pos x="T2" y="T3"/>
                </a:cxn>
                <a:cxn ang="0">
                  <a:pos x="T4" y="T5"/>
                </a:cxn>
                <a:cxn ang="0">
                  <a:pos x="T6" y="T7"/>
                </a:cxn>
                <a:cxn ang="0">
                  <a:pos x="T8" y="T9"/>
                </a:cxn>
              </a:cxnLst>
              <a:rect l="0" t="0" r="r" b="b"/>
              <a:pathLst>
                <a:path w="71" h="53">
                  <a:moveTo>
                    <a:pt x="71" y="29"/>
                  </a:moveTo>
                  <a:cubicBezTo>
                    <a:pt x="71" y="42"/>
                    <a:pt x="55" y="53"/>
                    <a:pt x="35" y="53"/>
                  </a:cubicBezTo>
                  <a:cubicBezTo>
                    <a:pt x="16" y="53"/>
                    <a:pt x="0" y="42"/>
                    <a:pt x="0" y="29"/>
                  </a:cubicBezTo>
                  <a:cubicBezTo>
                    <a:pt x="0" y="16"/>
                    <a:pt x="20" y="0"/>
                    <a:pt x="35" y="0"/>
                  </a:cubicBezTo>
                  <a:cubicBezTo>
                    <a:pt x="51" y="0"/>
                    <a:pt x="71" y="16"/>
                    <a:pt x="71"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Freeform 24"/>
            <p:cNvSpPr>
              <a:spLocks/>
            </p:cNvSpPr>
            <p:nvPr/>
          </p:nvSpPr>
          <p:spPr bwMode="auto">
            <a:xfrm>
              <a:off x="6404248" y="5297267"/>
              <a:ext cx="80963" cy="146050"/>
            </a:xfrm>
            <a:custGeom>
              <a:avLst/>
              <a:gdLst>
                <a:gd name="T0" fmla="*/ 13 w 27"/>
                <a:gd name="T1" fmla="*/ 0 h 49"/>
                <a:gd name="T2" fmla="*/ 0 w 27"/>
                <a:gd name="T3" fmla="*/ 27 h 49"/>
                <a:gd name="T4" fmla="*/ 13 w 27"/>
                <a:gd name="T5" fmla="*/ 49 h 49"/>
                <a:gd name="T6" fmla="*/ 27 w 27"/>
                <a:gd name="T7" fmla="*/ 27 h 49"/>
                <a:gd name="T8" fmla="*/ 13 w 27"/>
                <a:gd name="T9" fmla="*/ 0 h 49"/>
              </a:gdLst>
              <a:ahLst/>
              <a:cxnLst>
                <a:cxn ang="0">
                  <a:pos x="T0" y="T1"/>
                </a:cxn>
                <a:cxn ang="0">
                  <a:pos x="T2" y="T3"/>
                </a:cxn>
                <a:cxn ang="0">
                  <a:pos x="T4" y="T5"/>
                </a:cxn>
                <a:cxn ang="0">
                  <a:pos x="T6" y="T7"/>
                </a:cxn>
                <a:cxn ang="0">
                  <a:pos x="T8" y="T9"/>
                </a:cxn>
              </a:cxnLst>
              <a:rect l="0" t="0" r="r" b="b"/>
              <a:pathLst>
                <a:path w="27" h="49">
                  <a:moveTo>
                    <a:pt x="13" y="0"/>
                  </a:moveTo>
                  <a:cubicBezTo>
                    <a:pt x="8" y="0"/>
                    <a:pt x="0" y="14"/>
                    <a:pt x="0" y="27"/>
                  </a:cubicBezTo>
                  <a:cubicBezTo>
                    <a:pt x="0" y="39"/>
                    <a:pt x="6" y="49"/>
                    <a:pt x="13" y="49"/>
                  </a:cubicBezTo>
                  <a:cubicBezTo>
                    <a:pt x="21" y="49"/>
                    <a:pt x="27" y="39"/>
                    <a:pt x="27" y="27"/>
                  </a:cubicBezTo>
                  <a:cubicBezTo>
                    <a:pt x="27" y="14"/>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Freeform 25"/>
            <p:cNvSpPr>
              <a:spLocks/>
            </p:cNvSpPr>
            <p:nvPr/>
          </p:nvSpPr>
          <p:spPr bwMode="auto">
            <a:xfrm>
              <a:off x="6747148" y="5290917"/>
              <a:ext cx="207963" cy="158750"/>
            </a:xfrm>
            <a:custGeom>
              <a:avLst/>
              <a:gdLst>
                <a:gd name="T0" fmla="*/ 70 w 70"/>
                <a:gd name="T1" fmla="*/ 29 h 53"/>
                <a:gd name="T2" fmla="*/ 35 w 70"/>
                <a:gd name="T3" fmla="*/ 53 h 53"/>
                <a:gd name="T4" fmla="*/ 0 w 70"/>
                <a:gd name="T5" fmla="*/ 29 h 53"/>
                <a:gd name="T6" fmla="*/ 35 w 70"/>
                <a:gd name="T7" fmla="*/ 0 h 53"/>
                <a:gd name="T8" fmla="*/ 70 w 70"/>
                <a:gd name="T9" fmla="*/ 29 h 53"/>
              </a:gdLst>
              <a:ahLst/>
              <a:cxnLst>
                <a:cxn ang="0">
                  <a:pos x="T0" y="T1"/>
                </a:cxn>
                <a:cxn ang="0">
                  <a:pos x="T2" y="T3"/>
                </a:cxn>
                <a:cxn ang="0">
                  <a:pos x="T4" y="T5"/>
                </a:cxn>
                <a:cxn ang="0">
                  <a:pos x="T6" y="T7"/>
                </a:cxn>
                <a:cxn ang="0">
                  <a:pos x="T8" y="T9"/>
                </a:cxn>
              </a:cxnLst>
              <a:rect l="0" t="0" r="r" b="b"/>
              <a:pathLst>
                <a:path w="70" h="53">
                  <a:moveTo>
                    <a:pt x="70" y="29"/>
                  </a:moveTo>
                  <a:cubicBezTo>
                    <a:pt x="70" y="42"/>
                    <a:pt x="54" y="53"/>
                    <a:pt x="35" y="53"/>
                  </a:cubicBezTo>
                  <a:cubicBezTo>
                    <a:pt x="15" y="53"/>
                    <a:pt x="0" y="42"/>
                    <a:pt x="0" y="29"/>
                  </a:cubicBezTo>
                  <a:cubicBezTo>
                    <a:pt x="0" y="16"/>
                    <a:pt x="19" y="0"/>
                    <a:pt x="35" y="0"/>
                  </a:cubicBezTo>
                  <a:cubicBezTo>
                    <a:pt x="50" y="0"/>
                    <a:pt x="70" y="16"/>
                    <a:pt x="70"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Freeform 26"/>
            <p:cNvSpPr>
              <a:spLocks/>
            </p:cNvSpPr>
            <p:nvPr/>
          </p:nvSpPr>
          <p:spPr bwMode="auto">
            <a:xfrm>
              <a:off x="6809061" y="5297267"/>
              <a:ext cx="84138" cy="146050"/>
            </a:xfrm>
            <a:custGeom>
              <a:avLst/>
              <a:gdLst>
                <a:gd name="T0" fmla="*/ 14 w 28"/>
                <a:gd name="T1" fmla="*/ 0 h 49"/>
                <a:gd name="T2" fmla="*/ 0 w 28"/>
                <a:gd name="T3" fmla="*/ 27 h 49"/>
                <a:gd name="T4" fmla="*/ 14 w 28"/>
                <a:gd name="T5" fmla="*/ 49 h 49"/>
                <a:gd name="T6" fmla="*/ 28 w 28"/>
                <a:gd name="T7" fmla="*/ 27 h 49"/>
                <a:gd name="T8" fmla="*/ 14 w 28"/>
                <a:gd name="T9" fmla="*/ 0 h 49"/>
              </a:gdLst>
              <a:ahLst/>
              <a:cxnLst>
                <a:cxn ang="0">
                  <a:pos x="T0" y="T1"/>
                </a:cxn>
                <a:cxn ang="0">
                  <a:pos x="T2" y="T3"/>
                </a:cxn>
                <a:cxn ang="0">
                  <a:pos x="T4" y="T5"/>
                </a:cxn>
                <a:cxn ang="0">
                  <a:pos x="T6" y="T7"/>
                </a:cxn>
                <a:cxn ang="0">
                  <a:pos x="T8" y="T9"/>
                </a:cxn>
              </a:cxnLst>
              <a:rect l="0" t="0" r="r" b="b"/>
              <a:pathLst>
                <a:path w="28" h="49">
                  <a:moveTo>
                    <a:pt x="14" y="0"/>
                  </a:moveTo>
                  <a:cubicBezTo>
                    <a:pt x="8" y="0"/>
                    <a:pt x="0" y="14"/>
                    <a:pt x="0" y="27"/>
                  </a:cubicBezTo>
                  <a:cubicBezTo>
                    <a:pt x="0" y="39"/>
                    <a:pt x="6" y="49"/>
                    <a:pt x="14" y="49"/>
                  </a:cubicBezTo>
                  <a:cubicBezTo>
                    <a:pt x="21" y="49"/>
                    <a:pt x="28" y="39"/>
                    <a:pt x="28" y="27"/>
                  </a:cubicBezTo>
                  <a:cubicBezTo>
                    <a:pt x="28" y="14"/>
                    <a:pt x="20" y="0"/>
                    <a:pt x="14"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Freeform 27"/>
            <p:cNvSpPr>
              <a:spLocks/>
            </p:cNvSpPr>
            <p:nvPr/>
          </p:nvSpPr>
          <p:spPr bwMode="auto">
            <a:xfrm>
              <a:off x="6153423" y="5324255"/>
              <a:ext cx="165100" cy="125412"/>
            </a:xfrm>
            <a:custGeom>
              <a:avLst/>
              <a:gdLst>
                <a:gd name="T0" fmla="*/ 55 w 55"/>
                <a:gd name="T1" fmla="*/ 23 h 42"/>
                <a:gd name="T2" fmla="*/ 27 w 55"/>
                <a:gd name="T3" fmla="*/ 42 h 42"/>
                <a:gd name="T4" fmla="*/ 0 w 55"/>
                <a:gd name="T5" fmla="*/ 23 h 42"/>
                <a:gd name="T6" fmla="*/ 27 w 55"/>
                <a:gd name="T7" fmla="*/ 0 h 42"/>
                <a:gd name="T8" fmla="*/ 55 w 55"/>
                <a:gd name="T9" fmla="*/ 23 h 42"/>
              </a:gdLst>
              <a:ahLst/>
              <a:cxnLst>
                <a:cxn ang="0">
                  <a:pos x="T0" y="T1"/>
                </a:cxn>
                <a:cxn ang="0">
                  <a:pos x="T2" y="T3"/>
                </a:cxn>
                <a:cxn ang="0">
                  <a:pos x="T4" y="T5"/>
                </a:cxn>
                <a:cxn ang="0">
                  <a:pos x="T6" y="T7"/>
                </a:cxn>
                <a:cxn ang="0">
                  <a:pos x="T8" y="T9"/>
                </a:cxn>
              </a:cxnLst>
              <a:rect l="0" t="0" r="r" b="b"/>
              <a:pathLst>
                <a:path w="55" h="42">
                  <a:moveTo>
                    <a:pt x="55" y="23"/>
                  </a:moveTo>
                  <a:cubicBezTo>
                    <a:pt x="55" y="33"/>
                    <a:pt x="43" y="42"/>
                    <a:pt x="27" y="42"/>
                  </a:cubicBezTo>
                  <a:cubicBezTo>
                    <a:pt x="12" y="42"/>
                    <a:pt x="0" y="33"/>
                    <a:pt x="0" y="23"/>
                  </a:cubicBezTo>
                  <a:cubicBezTo>
                    <a:pt x="0" y="13"/>
                    <a:pt x="15" y="0"/>
                    <a:pt x="27" y="0"/>
                  </a:cubicBezTo>
                  <a:cubicBezTo>
                    <a:pt x="40" y="0"/>
                    <a:pt x="55" y="13"/>
                    <a:pt x="55"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Freeform 28"/>
            <p:cNvSpPr>
              <a:spLocks/>
            </p:cNvSpPr>
            <p:nvPr/>
          </p:nvSpPr>
          <p:spPr bwMode="auto">
            <a:xfrm>
              <a:off x="6204223" y="5330605"/>
              <a:ext cx="63500" cy="115887"/>
            </a:xfrm>
            <a:custGeom>
              <a:avLst/>
              <a:gdLst>
                <a:gd name="T0" fmla="*/ 10 w 21"/>
                <a:gd name="T1" fmla="*/ 0 h 39"/>
                <a:gd name="T2" fmla="*/ 0 w 21"/>
                <a:gd name="T3" fmla="*/ 21 h 39"/>
                <a:gd name="T4" fmla="*/ 10 w 21"/>
                <a:gd name="T5" fmla="*/ 39 h 39"/>
                <a:gd name="T6" fmla="*/ 21 w 21"/>
                <a:gd name="T7" fmla="*/ 21 h 39"/>
                <a:gd name="T8" fmla="*/ 10 w 21"/>
                <a:gd name="T9" fmla="*/ 0 h 39"/>
              </a:gdLst>
              <a:ahLst/>
              <a:cxnLst>
                <a:cxn ang="0">
                  <a:pos x="T0" y="T1"/>
                </a:cxn>
                <a:cxn ang="0">
                  <a:pos x="T2" y="T3"/>
                </a:cxn>
                <a:cxn ang="0">
                  <a:pos x="T4" y="T5"/>
                </a:cxn>
                <a:cxn ang="0">
                  <a:pos x="T6" y="T7"/>
                </a:cxn>
                <a:cxn ang="0">
                  <a:pos x="T8" y="T9"/>
                </a:cxn>
              </a:cxnLst>
              <a:rect l="0" t="0" r="r" b="b"/>
              <a:pathLst>
                <a:path w="21" h="39">
                  <a:moveTo>
                    <a:pt x="10" y="0"/>
                  </a:moveTo>
                  <a:cubicBezTo>
                    <a:pt x="6" y="0"/>
                    <a:pt x="0" y="11"/>
                    <a:pt x="0" y="21"/>
                  </a:cubicBezTo>
                  <a:cubicBezTo>
                    <a:pt x="0" y="31"/>
                    <a:pt x="5" y="39"/>
                    <a:pt x="10" y="39"/>
                  </a:cubicBezTo>
                  <a:cubicBezTo>
                    <a:pt x="16" y="39"/>
                    <a:pt x="21" y="31"/>
                    <a:pt x="21" y="21"/>
                  </a:cubicBezTo>
                  <a:cubicBezTo>
                    <a:pt x="21" y="11"/>
                    <a:pt x="15" y="0"/>
                    <a:pt x="10"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Freeform 29"/>
            <p:cNvSpPr>
              <a:spLocks/>
            </p:cNvSpPr>
            <p:nvPr/>
          </p:nvSpPr>
          <p:spPr bwMode="auto">
            <a:xfrm>
              <a:off x="10617473" y="5255992"/>
              <a:ext cx="257175" cy="193675"/>
            </a:xfrm>
            <a:custGeom>
              <a:avLst/>
              <a:gdLst>
                <a:gd name="T0" fmla="*/ 86 w 86"/>
                <a:gd name="T1" fmla="*/ 36 h 65"/>
                <a:gd name="T2" fmla="*/ 43 w 86"/>
                <a:gd name="T3" fmla="*/ 65 h 65"/>
                <a:gd name="T4" fmla="*/ 0 w 86"/>
                <a:gd name="T5" fmla="*/ 36 h 65"/>
                <a:gd name="T6" fmla="*/ 43 w 86"/>
                <a:gd name="T7" fmla="*/ 0 h 65"/>
                <a:gd name="T8" fmla="*/ 86 w 86"/>
                <a:gd name="T9" fmla="*/ 36 h 65"/>
              </a:gdLst>
              <a:ahLst/>
              <a:cxnLst>
                <a:cxn ang="0">
                  <a:pos x="T0" y="T1"/>
                </a:cxn>
                <a:cxn ang="0">
                  <a:pos x="T2" y="T3"/>
                </a:cxn>
                <a:cxn ang="0">
                  <a:pos x="T4" y="T5"/>
                </a:cxn>
                <a:cxn ang="0">
                  <a:pos x="T6" y="T7"/>
                </a:cxn>
                <a:cxn ang="0">
                  <a:pos x="T8" y="T9"/>
                </a:cxn>
              </a:cxnLst>
              <a:rect l="0" t="0" r="r" b="b"/>
              <a:pathLst>
                <a:path w="86" h="65">
                  <a:moveTo>
                    <a:pt x="86" y="36"/>
                  </a:moveTo>
                  <a:cubicBezTo>
                    <a:pt x="86" y="52"/>
                    <a:pt x="67" y="65"/>
                    <a:pt x="43" y="65"/>
                  </a:cubicBezTo>
                  <a:cubicBezTo>
                    <a:pt x="19" y="65"/>
                    <a:pt x="0" y="52"/>
                    <a:pt x="0" y="36"/>
                  </a:cubicBezTo>
                  <a:cubicBezTo>
                    <a:pt x="0" y="20"/>
                    <a:pt x="24" y="0"/>
                    <a:pt x="43" y="0"/>
                  </a:cubicBezTo>
                  <a:cubicBezTo>
                    <a:pt x="62" y="0"/>
                    <a:pt x="86" y="20"/>
                    <a:pt x="86" y="36"/>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30"/>
            <p:cNvSpPr>
              <a:spLocks/>
            </p:cNvSpPr>
            <p:nvPr/>
          </p:nvSpPr>
          <p:spPr bwMode="auto">
            <a:xfrm>
              <a:off x="10695261" y="5263930"/>
              <a:ext cx="98425" cy="179387"/>
            </a:xfrm>
            <a:custGeom>
              <a:avLst/>
              <a:gdLst>
                <a:gd name="T0" fmla="*/ 17 w 33"/>
                <a:gd name="T1" fmla="*/ 0 h 60"/>
                <a:gd name="T2" fmla="*/ 14 w 33"/>
                <a:gd name="T3" fmla="*/ 1 h 60"/>
                <a:gd name="T4" fmla="*/ 15 w 33"/>
                <a:gd name="T5" fmla="*/ 7 h 60"/>
                <a:gd name="T6" fmla="*/ 9 w 33"/>
                <a:gd name="T7" fmla="*/ 7 h 60"/>
                <a:gd name="T8" fmla="*/ 0 w 33"/>
                <a:gd name="T9" fmla="*/ 33 h 60"/>
                <a:gd name="T10" fmla="*/ 17 w 33"/>
                <a:gd name="T11" fmla="*/ 60 h 60"/>
                <a:gd name="T12" fmla="*/ 33 w 33"/>
                <a:gd name="T13" fmla="*/ 33 h 60"/>
                <a:gd name="T14" fmla="*/ 17 w 33"/>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0">
                  <a:moveTo>
                    <a:pt x="17" y="0"/>
                  </a:moveTo>
                  <a:cubicBezTo>
                    <a:pt x="16" y="0"/>
                    <a:pt x="15" y="1"/>
                    <a:pt x="14" y="1"/>
                  </a:cubicBezTo>
                  <a:cubicBezTo>
                    <a:pt x="15" y="3"/>
                    <a:pt x="15" y="5"/>
                    <a:pt x="15" y="7"/>
                  </a:cubicBezTo>
                  <a:cubicBezTo>
                    <a:pt x="9" y="7"/>
                    <a:pt x="9" y="7"/>
                    <a:pt x="9" y="7"/>
                  </a:cubicBezTo>
                  <a:cubicBezTo>
                    <a:pt x="4" y="13"/>
                    <a:pt x="0" y="23"/>
                    <a:pt x="0" y="33"/>
                  </a:cubicBezTo>
                  <a:cubicBezTo>
                    <a:pt x="0" y="48"/>
                    <a:pt x="8" y="60"/>
                    <a:pt x="17" y="60"/>
                  </a:cubicBezTo>
                  <a:cubicBezTo>
                    <a:pt x="26" y="60"/>
                    <a:pt x="33" y="48"/>
                    <a:pt x="33" y="33"/>
                  </a:cubicBezTo>
                  <a:cubicBezTo>
                    <a:pt x="33" y="18"/>
                    <a:pt x="24" y="0"/>
                    <a:pt x="17"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8" name="Freeform 31"/>
            <p:cNvSpPr>
              <a:spLocks/>
            </p:cNvSpPr>
            <p:nvPr/>
          </p:nvSpPr>
          <p:spPr bwMode="auto">
            <a:xfrm>
              <a:off x="11109598" y="5338542"/>
              <a:ext cx="146050" cy="111125"/>
            </a:xfrm>
            <a:custGeom>
              <a:avLst/>
              <a:gdLst>
                <a:gd name="T0" fmla="*/ 49 w 49"/>
                <a:gd name="T1" fmla="*/ 20 h 37"/>
                <a:gd name="T2" fmla="*/ 25 w 49"/>
                <a:gd name="T3" fmla="*/ 37 h 37"/>
                <a:gd name="T4" fmla="*/ 0 w 49"/>
                <a:gd name="T5" fmla="*/ 20 h 37"/>
                <a:gd name="T6" fmla="*/ 25 w 49"/>
                <a:gd name="T7" fmla="*/ 0 h 37"/>
                <a:gd name="T8" fmla="*/ 49 w 49"/>
                <a:gd name="T9" fmla="*/ 20 h 37"/>
              </a:gdLst>
              <a:ahLst/>
              <a:cxnLst>
                <a:cxn ang="0">
                  <a:pos x="T0" y="T1"/>
                </a:cxn>
                <a:cxn ang="0">
                  <a:pos x="T2" y="T3"/>
                </a:cxn>
                <a:cxn ang="0">
                  <a:pos x="T4" y="T5"/>
                </a:cxn>
                <a:cxn ang="0">
                  <a:pos x="T6" y="T7"/>
                </a:cxn>
                <a:cxn ang="0">
                  <a:pos x="T8" y="T9"/>
                </a:cxn>
              </a:cxnLst>
              <a:rect l="0" t="0" r="r" b="b"/>
              <a:pathLst>
                <a:path w="49" h="37">
                  <a:moveTo>
                    <a:pt x="49" y="20"/>
                  </a:moveTo>
                  <a:cubicBezTo>
                    <a:pt x="49" y="29"/>
                    <a:pt x="38" y="37"/>
                    <a:pt x="25" y="37"/>
                  </a:cubicBezTo>
                  <a:cubicBezTo>
                    <a:pt x="11" y="37"/>
                    <a:pt x="0" y="29"/>
                    <a:pt x="0" y="20"/>
                  </a:cubicBezTo>
                  <a:cubicBezTo>
                    <a:pt x="0" y="11"/>
                    <a:pt x="14" y="0"/>
                    <a:pt x="25" y="0"/>
                  </a:cubicBezTo>
                  <a:cubicBezTo>
                    <a:pt x="36" y="0"/>
                    <a:pt x="49" y="11"/>
                    <a:pt x="49" y="20"/>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9" name="Freeform 32"/>
            <p:cNvSpPr>
              <a:spLocks/>
            </p:cNvSpPr>
            <p:nvPr/>
          </p:nvSpPr>
          <p:spPr bwMode="auto">
            <a:xfrm>
              <a:off x="11157223" y="5341717"/>
              <a:ext cx="53975" cy="104775"/>
            </a:xfrm>
            <a:custGeom>
              <a:avLst/>
              <a:gdLst>
                <a:gd name="T0" fmla="*/ 9 w 18"/>
                <a:gd name="T1" fmla="*/ 0 h 35"/>
                <a:gd name="T2" fmla="*/ 0 w 18"/>
                <a:gd name="T3" fmla="*/ 11 h 35"/>
                <a:gd name="T4" fmla="*/ 1 w 18"/>
                <a:gd name="T5" fmla="*/ 16 h 35"/>
                <a:gd name="T6" fmla="*/ 0 w 18"/>
                <a:gd name="T7" fmla="*/ 23 h 35"/>
                <a:gd name="T8" fmla="*/ 9 w 18"/>
                <a:gd name="T9" fmla="*/ 35 h 35"/>
                <a:gd name="T10" fmla="*/ 18 w 18"/>
                <a:gd name="T11" fmla="*/ 19 h 35"/>
                <a:gd name="T12" fmla="*/ 9 w 1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8" h="35">
                  <a:moveTo>
                    <a:pt x="9" y="0"/>
                  </a:moveTo>
                  <a:cubicBezTo>
                    <a:pt x="6" y="0"/>
                    <a:pt x="2" y="5"/>
                    <a:pt x="0" y="11"/>
                  </a:cubicBezTo>
                  <a:cubicBezTo>
                    <a:pt x="1" y="13"/>
                    <a:pt x="1" y="14"/>
                    <a:pt x="1" y="16"/>
                  </a:cubicBezTo>
                  <a:cubicBezTo>
                    <a:pt x="1" y="19"/>
                    <a:pt x="1" y="21"/>
                    <a:pt x="0" y="23"/>
                  </a:cubicBezTo>
                  <a:cubicBezTo>
                    <a:pt x="1" y="30"/>
                    <a:pt x="4" y="35"/>
                    <a:pt x="9" y="35"/>
                  </a:cubicBezTo>
                  <a:cubicBezTo>
                    <a:pt x="14" y="35"/>
                    <a:pt x="18" y="28"/>
                    <a:pt x="18" y="19"/>
                  </a:cubicBezTo>
                  <a:cubicBezTo>
                    <a:pt x="18" y="10"/>
                    <a:pt x="13" y="0"/>
                    <a:pt x="9"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Freeform 33"/>
            <p:cNvSpPr>
              <a:spLocks/>
            </p:cNvSpPr>
            <p:nvPr/>
          </p:nvSpPr>
          <p:spPr bwMode="auto">
            <a:xfrm>
              <a:off x="10963548" y="5308380"/>
              <a:ext cx="196850" cy="146050"/>
            </a:xfrm>
            <a:custGeom>
              <a:avLst/>
              <a:gdLst>
                <a:gd name="T0" fmla="*/ 66 w 66"/>
                <a:gd name="T1" fmla="*/ 27 h 49"/>
                <a:gd name="T2" fmla="*/ 33 w 66"/>
                <a:gd name="T3" fmla="*/ 49 h 49"/>
                <a:gd name="T4" fmla="*/ 0 w 66"/>
                <a:gd name="T5" fmla="*/ 27 h 49"/>
                <a:gd name="T6" fmla="*/ 33 w 66"/>
                <a:gd name="T7" fmla="*/ 0 h 49"/>
                <a:gd name="T8" fmla="*/ 66 w 66"/>
                <a:gd name="T9" fmla="*/ 27 h 49"/>
              </a:gdLst>
              <a:ahLst/>
              <a:cxnLst>
                <a:cxn ang="0">
                  <a:pos x="T0" y="T1"/>
                </a:cxn>
                <a:cxn ang="0">
                  <a:pos x="T2" y="T3"/>
                </a:cxn>
                <a:cxn ang="0">
                  <a:pos x="T4" y="T5"/>
                </a:cxn>
                <a:cxn ang="0">
                  <a:pos x="T6" y="T7"/>
                </a:cxn>
                <a:cxn ang="0">
                  <a:pos x="T8" y="T9"/>
                </a:cxn>
              </a:cxnLst>
              <a:rect l="0" t="0" r="r" b="b"/>
              <a:pathLst>
                <a:path w="66" h="49">
                  <a:moveTo>
                    <a:pt x="66" y="27"/>
                  </a:moveTo>
                  <a:cubicBezTo>
                    <a:pt x="66" y="39"/>
                    <a:pt x="52" y="49"/>
                    <a:pt x="33" y="49"/>
                  </a:cubicBezTo>
                  <a:cubicBezTo>
                    <a:pt x="15" y="49"/>
                    <a:pt x="0" y="39"/>
                    <a:pt x="0" y="27"/>
                  </a:cubicBezTo>
                  <a:cubicBezTo>
                    <a:pt x="0" y="15"/>
                    <a:pt x="19" y="0"/>
                    <a:pt x="33" y="0"/>
                  </a:cubicBezTo>
                  <a:cubicBezTo>
                    <a:pt x="48" y="0"/>
                    <a:pt x="66" y="15"/>
                    <a:pt x="66" y="27"/>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Freeform 34"/>
            <p:cNvSpPr>
              <a:spLocks/>
            </p:cNvSpPr>
            <p:nvPr/>
          </p:nvSpPr>
          <p:spPr bwMode="auto">
            <a:xfrm>
              <a:off x="11023873" y="5314730"/>
              <a:ext cx="76200" cy="136525"/>
            </a:xfrm>
            <a:custGeom>
              <a:avLst/>
              <a:gdLst>
                <a:gd name="T0" fmla="*/ 13 w 26"/>
                <a:gd name="T1" fmla="*/ 0 h 46"/>
                <a:gd name="T2" fmla="*/ 0 w 26"/>
                <a:gd name="T3" fmla="*/ 25 h 46"/>
                <a:gd name="T4" fmla="*/ 13 w 26"/>
                <a:gd name="T5" fmla="*/ 46 h 46"/>
                <a:gd name="T6" fmla="*/ 26 w 26"/>
                <a:gd name="T7" fmla="*/ 25 h 46"/>
                <a:gd name="T8" fmla="*/ 13 w 26"/>
                <a:gd name="T9" fmla="*/ 0 h 46"/>
              </a:gdLst>
              <a:ahLst/>
              <a:cxnLst>
                <a:cxn ang="0">
                  <a:pos x="T0" y="T1"/>
                </a:cxn>
                <a:cxn ang="0">
                  <a:pos x="T2" y="T3"/>
                </a:cxn>
                <a:cxn ang="0">
                  <a:pos x="T4" y="T5"/>
                </a:cxn>
                <a:cxn ang="0">
                  <a:pos x="T6" y="T7"/>
                </a:cxn>
                <a:cxn ang="0">
                  <a:pos x="T8" y="T9"/>
                </a:cxn>
              </a:cxnLst>
              <a:rect l="0" t="0" r="r" b="b"/>
              <a:pathLst>
                <a:path w="26" h="46">
                  <a:moveTo>
                    <a:pt x="13" y="0"/>
                  </a:moveTo>
                  <a:cubicBezTo>
                    <a:pt x="8" y="0"/>
                    <a:pt x="0" y="13"/>
                    <a:pt x="0" y="25"/>
                  </a:cubicBezTo>
                  <a:cubicBezTo>
                    <a:pt x="0" y="37"/>
                    <a:pt x="6" y="46"/>
                    <a:pt x="13" y="46"/>
                  </a:cubicBezTo>
                  <a:cubicBezTo>
                    <a:pt x="20" y="46"/>
                    <a:pt x="26" y="37"/>
                    <a:pt x="26" y="25"/>
                  </a:cubicBezTo>
                  <a:cubicBezTo>
                    <a:pt x="26" y="13"/>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Freeform 35"/>
            <p:cNvSpPr>
              <a:spLocks/>
            </p:cNvSpPr>
            <p:nvPr/>
          </p:nvSpPr>
          <p:spPr bwMode="auto">
            <a:xfrm>
              <a:off x="11412811" y="5330605"/>
              <a:ext cx="168275" cy="123825"/>
            </a:xfrm>
            <a:custGeom>
              <a:avLst/>
              <a:gdLst>
                <a:gd name="T0" fmla="*/ 56 w 56"/>
                <a:gd name="T1" fmla="*/ 23 h 42"/>
                <a:gd name="T2" fmla="*/ 28 w 56"/>
                <a:gd name="T3" fmla="*/ 42 h 42"/>
                <a:gd name="T4" fmla="*/ 0 w 56"/>
                <a:gd name="T5" fmla="*/ 23 h 42"/>
                <a:gd name="T6" fmla="*/ 28 w 56"/>
                <a:gd name="T7" fmla="*/ 0 h 42"/>
                <a:gd name="T8" fmla="*/ 56 w 56"/>
                <a:gd name="T9" fmla="*/ 23 h 42"/>
              </a:gdLst>
              <a:ahLst/>
              <a:cxnLst>
                <a:cxn ang="0">
                  <a:pos x="T0" y="T1"/>
                </a:cxn>
                <a:cxn ang="0">
                  <a:pos x="T2" y="T3"/>
                </a:cxn>
                <a:cxn ang="0">
                  <a:pos x="T4" y="T5"/>
                </a:cxn>
                <a:cxn ang="0">
                  <a:pos x="T6" y="T7"/>
                </a:cxn>
                <a:cxn ang="0">
                  <a:pos x="T8" y="T9"/>
                </a:cxn>
              </a:cxnLst>
              <a:rect l="0" t="0" r="r" b="b"/>
              <a:pathLst>
                <a:path w="56" h="42">
                  <a:moveTo>
                    <a:pt x="56" y="23"/>
                  </a:moveTo>
                  <a:cubicBezTo>
                    <a:pt x="56" y="34"/>
                    <a:pt x="44" y="42"/>
                    <a:pt x="28" y="42"/>
                  </a:cubicBezTo>
                  <a:cubicBezTo>
                    <a:pt x="13" y="42"/>
                    <a:pt x="0" y="34"/>
                    <a:pt x="0" y="23"/>
                  </a:cubicBezTo>
                  <a:cubicBezTo>
                    <a:pt x="0" y="13"/>
                    <a:pt x="16" y="0"/>
                    <a:pt x="28" y="0"/>
                  </a:cubicBezTo>
                  <a:cubicBezTo>
                    <a:pt x="41" y="0"/>
                    <a:pt x="56" y="13"/>
                    <a:pt x="56"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36"/>
            <p:cNvSpPr>
              <a:spLocks/>
            </p:cNvSpPr>
            <p:nvPr/>
          </p:nvSpPr>
          <p:spPr bwMode="auto">
            <a:xfrm>
              <a:off x="11463611" y="5335367"/>
              <a:ext cx="66675" cy="115887"/>
            </a:xfrm>
            <a:custGeom>
              <a:avLst/>
              <a:gdLst>
                <a:gd name="T0" fmla="*/ 11 w 22"/>
                <a:gd name="T1" fmla="*/ 0 h 39"/>
                <a:gd name="T2" fmla="*/ 0 w 22"/>
                <a:gd name="T3" fmla="*/ 21 h 39"/>
                <a:gd name="T4" fmla="*/ 11 w 22"/>
                <a:gd name="T5" fmla="*/ 39 h 39"/>
                <a:gd name="T6" fmla="*/ 22 w 22"/>
                <a:gd name="T7" fmla="*/ 21 h 39"/>
                <a:gd name="T8" fmla="*/ 11 w 22"/>
                <a:gd name="T9" fmla="*/ 0 h 39"/>
              </a:gdLst>
              <a:ahLst/>
              <a:cxnLst>
                <a:cxn ang="0">
                  <a:pos x="T0" y="T1"/>
                </a:cxn>
                <a:cxn ang="0">
                  <a:pos x="T2" y="T3"/>
                </a:cxn>
                <a:cxn ang="0">
                  <a:pos x="T4" y="T5"/>
                </a:cxn>
                <a:cxn ang="0">
                  <a:pos x="T6" y="T7"/>
                </a:cxn>
                <a:cxn ang="0">
                  <a:pos x="T8" y="T9"/>
                </a:cxn>
              </a:cxnLst>
              <a:rect l="0" t="0" r="r" b="b"/>
              <a:pathLst>
                <a:path w="22" h="39">
                  <a:moveTo>
                    <a:pt x="11" y="0"/>
                  </a:moveTo>
                  <a:cubicBezTo>
                    <a:pt x="6" y="0"/>
                    <a:pt x="0" y="11"/>
                    <a:pt x="0" y="21"/>
                  </a:cubicBezTo>
                  <a:cubicBezTo>
                    <a:pt x="0" y="31"/>
                    <a:pt x="5" y="39"/>
                    <a:pt x="11" y="39"/>
                  </a:cubicBezTo>
                  <a:cubicBezTo>
                    <a:pt x="17" y="39"/>
                    <a:pt x="22" y="31"/>
                    <a:pt x="22" y="21"/>
                  </a:cubicBezTo>
                  <a:cubicBezTo>
                    <a:pt x="22" y="11"/>
                    <a:pt x="16" y="0"/>
                    <a:pt x="11"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Freeform 37"/>
            <p:cNvSpPr>
              <a:spLocks/>
            </p:cNvSpPr>
            <p:nvPr/>
          </p:nvSpPr>
          <p:spPr bwMode="auto">
            <a:xfrm>
              <a:off x="6520136" y="5332192"/>
              <a:ext cx="134938" cy="98425"/>
            </a:xfrm>
            <a:custGeom>
              <a:avLst/>
              <a:gdLst>
                <a:gd name="T0" fmla="*/ 45 w 45"/>
                <a:gd name="T1" fmla="*/ 18 h 33"/>
                <a:gd name="T2" fmla="*/ 22 w 45"/>
                <a:gd name="T3" fmla="*/ 33 h 33"/>
                <a:gd name="T4" fmla="*/ 0 w 45"/>
                <a:gd name="T5" fmla="*/ 18 h 33"/>
                <a:gd name="T6" fmla="*/ 22 w 45"/>
                <a:gd name="T7" fmla="*/ 0 h 33"/>
                <a:gd name="T8" fmla="*/ 45 w 45"/>
                <a:gd name="T9" fmla="*/ 18 h 33"/>
              </a:gdLst>
              <a:ahLst/>
              <a:cxnLst>
                <a:cxn ang="0">
                  <a:pos x="T0" y="T1"/>
                </a:cxn>
                <a:cxn ang="0">
                  <a:pos x="T2" y="T3"/>
                </a:cxn>
                <a:cxn ang="0">
                  <a:pos x="T4" y="T5"/>
                </a:cxn>
                <a:cxn ang="0">
                  <a:pos x="T6" y="T7"/>
                </a:cxn>
                <a:cxn ang="0">
                  <a:pos x="T8" y="T9"/>
                </a:cxn>
              </a:cxnLst>
              <a:rect l="0" t="0" r="r" b="b"/>
              <a:pathLst>
                <a:path w="45" h="33">
                  <a:moveTo>
                    <a:pt x="45" y="18"/>
                  </a:moveTo>
                  <a:cubicBezTo>
                    <a:pt x="45" y="26"/>
                    <a:pt x="35" y="33"/>
                    <a:pt x="22" y="33"/>
                  </a:cubicBezTo>
                  <a:cubicBezTo>
                    <a:pt x="10" y="33"/>
                    <a:pt x="0" y="26"/>
                    <a:pt x="0" y="18"/>
                  </a:cubicBezTo>
                  <a:cubicBezTo>
                    <a:pt x="0" y="10"/>
                    <a:pt x="13" y="0"/>
                    <a:pt x="22" y="0"/>
                  </a:cubicBezTo>
                  <a:cubicBezTo>
                    <a:pt x="32" y="0"/>
                    <a:pt x="45" y="10"/>
                    <a:pt x="45" y="18"/>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38"/>
            <p:cNvSpPr>
              <a:spLocks/>
            </p:cNvSpPr>
            <p:nvPr/>
          </p:nvSpPr>
          <p:spPr bwMode="auto">
            <a:xfrm>
              <a:off x="6562998" y="5335367"/>
              <a:ext cx="49213" cy="92075"/>
            </a:xfrm>
            <a:custGeom>
              <a:avLst/>
              <a:gdLst>
                <a:gd name="T0" fmla="*/ 8 w 17"/>
                <a:gd name="T1" fmla="*/ 0 h 31"/>
                <a:gd name="T2" fmla="*/ 0 w 17"/>
                <a:gd name="T3" fmla="*/ 17 h 31"/>
                <a:gd name="T4" fmla="*/ 8 w 17"/>
                <a:gd name="T5" fmla="*/ 31 h 31"/>
                <a:gd name="T6" fmla="*/ 17 w 17"/>
                <a:gd name="T7" fmla="*/ 17 h 31"/>
                <a:gd name="T8" fmla="*/ 8 w 17"/>
                <a:gd name="T9" fmla="*/ 0 h 31"/>
              </a:gdLst>
              <a:ahLst/>
              <a:cxnLst>
                <a:cxn ang="0">
                  <a:pos x="T0" y="T1"/>
                </a:cxn>
                <a:cxn ang="0">
                  <a:pos x="T2" y="T3"/>
                </a:cxn>
                <a:cxn ang="0">
                  <a:pos x="T4" y="T5"/>
                </a:cxn>
                <a:cxn ang="0">
                  <a:pos x="T6" y="T7"/>
                </a:cxn>
                <a:cxn ang="0">
                  <a:pos x="T8" y="T9"/>
                </a:cxn>
              </a:cxnLst>
              <a:rect l="0" t="0" r="r" b="b"/>
              <a:pathLst>
                <a:path w="17" h="31">
                  <a:moveTo>
                    <a:pt x="8" y="0"/>
                  </a:moveTo>
                  <a:cubicBezTo>
                    <a:pt x="5" y="0"/>
                    <a:pt x="0" y="9"/>
                    <a:pt x="0" y="17"/>
                  </a:cubicBezTo>
                  <a:cubicBezTo>
                    <a:pt x="0" y="25"/>
                    <a:pt x="4" y="31"/>
                    <a:pt x="8" y="31"/>
                  </a:cubicBezTo>
                  <a:cubicBezTo>
                    <a:pt x="13" y="31"/>
                    <a:pt x="17" y="25"/>
                    <a:pt x="17" y="17"/>
                  </a:cubicBezTo>
                  <a:cubicBezTo>
                    <a:pt x="17" y="9"/>
                    <a:pt x="12" y="0"/>
                    <a:pt x="8"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Rectangle 39"/>
            <p:cNvSpPr>
              <a:spLocks noChangeArrowheads="1"/>
            </p:cNvSpPr>
            <p:nvPr/>
          </p:nvSpPr>
          <p:spPr bwMode="auto">
            <a:xfrm>
              <a:off x="6740798" y="5109942"/>
              <a:ext cx="41275"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Rectangle 40"/>
            <p:cNvSpPr>
              <a:spLocks noChangeArrowheads="1"/>
            </p:cNvSpPr>
            <p:nvPr/>
          </p:nvSpPr>
          <p:spPr bwMode="auto">
            <a:xfrm>
              <a:off x="6740798" y="5109942"/>
              <a:ext cx="4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41"/>
            <p:cNvSpPr>
              <a:spLocks/>
            </p:cNvSpPr>
            <p:nvPr/>
          </p:nvSpPr>
          <p:spPr bwMode="auto">
            <a:xfrm>
              <a:off x="6597923" y="4705130"/>
              <a:ext cx="328613" cy="544512"/>
            </a:xfrm>
            <a:custGeom>
              <a:avLst/>
              <a:gdLst>
                <a:gd name="T0" fmla="*/ 110 w 110"/>
                <a:gd name="T1" fmla="*/ 118 h 183"/>
                <a:gd name="T2" fmla="*/ 55 w 110"/>
                <a:gd name="T3" fmla="*/ 183 h 183"/>
                <a:gd name="T4" fmla="*/ 0 w 110"/>
                <a:gd name="T5" fmla="*/ 118 h 183"/>
                <a:gd name="T6" fmla="*/ 55 w 110"/>
                <a:gd name="T7" fmla="*/ 0 h 183"/>
                <a:gd name="T8" fmla="*/ 110 w 110"/>
                <a:gd name="T9" fmla="*/ 118 h 183"/>
              </a:gdLst>
              <a:ahLst/>
              <a:cxnLst>
                <a:cxn ang="0">
                  <a:pos x="T0" y="T1"/>
                </a:cxn>
                <a:cxn ang="0">
                  <a:pos x="T2" y="T3"/>
                </a:cxn>
                <a:cxn ang="0">
                  <a:pos x="T4" y="T5"/>
                </a:cxn>
                <a:cxn ang="0">
                  <a:pos x="T6" y="T7"/>
                </a:cxn>
                <a:cxn ang="0">
                  <a:pos x="T8" y="T9"/>
                </a:cxn>
              </a:cxnLst>
              <a:rect l="0" t="0" r="r" b="b"/>
              <a:pathLst>
                <a:path w="110" h="183">
                  <a:moveTo>
                    <a:pt x="110" y="118"/>
                  </a:moveTo>
                  <a:cubicBezTo>
                    <a:pt x="110" y="154"/>
                    <a:pt x="86" y="183"/>
                    <a:pt x="55" y="183"/>
                  </a:cubicBezTo>
                  <a:cubicBezTo>
                    <a:pt x="25" y="183"/>
                    <a:pt x="0" y="154"/>
                    <a:pt x="0" y="118"/>
                  </a:cubicBezTo>
                  <a:cubicBezTo>
                    <a:pt x="0" y="82"/>
                    <a:pt x="31" y="0"/>
                    <a:pt x="55" y="0"/>
                  </a:cubicBezTo>
                  <a:cubicBezTo>
                    <a:pt x="79" y="0"/>
                    <a:pt x="110" y="82"/>
                    <a:pt x="110" y="118"/>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42"/>
            <p:cNvSpPr>
              <a:spLocks/>
            </p:cNvSpPr>
            <p:nvPr/>
          </p:nvSpPr>
          <p:spPr bwMode="auto">
            <a:xfrm>
              <a:off x="6699523" y="4722592"/>
              <a:ext cx="125413" cy="517525"/>
            </a:xfrm>
            <a:custGeom>
              <a:avLst/>
              <a:gdLst>
                <a:gd name="T0" fmla="*/ 21 w 42"/>
                <a:gd name="T1" fmla="*/ 0 h 174"/>
                <a:gd name="T2" fmla="*/ 0 w 42"/>
                <a:gd name="T3" fmla="*/ 112 h 174"/>
                <a:gd name="T4" fmla="*/ 21 w 42"/>
                <a:gd name="T5" fmla="*/ 174 h 174"/>
                <a:gd name="T6" fmla="*/ 42 w 42"/>
                <a:gd name="T7" fmla="*/ 112 h 174"/>
                <a:gd name="T8" fmla="*/ 21 w 42"/>
                <a:gd name="T9" fmla="*/ 0 h 174"/>
              </a:gdLst>
              <a:ahLst/>
              <a:cxnLst>
                <a:cxn ang="0">
                  <a:pos x="T0" y="T1"/>
                </a:cxn>
                <a:cxn ang="0">
                  <a:pos x="T2" y="T3"/>
                </a:cxn>
                <a:cxn ang="0">
                  <a:pos x="T4" y="T5"/>
                </a:cxn>
                <a:cxn ang="0">
                  <a:pos x="T6" y="T7"/>
                </a:cxn>
                <a:cxn ang="0">
                  <a:pos x="T8" y="T9"/>
                </a:cxn>
              </a:cxnLst>
              <a:rect l="0" t="0" r="r" b="b"/>
              <a:pathLst>
                <a:path w="42" h="174">
                  <a:moveTo>
                    <a:pt x="21" y="0"/>
                  </a:moveTo>
                  <a:cubicBezTo>
                    <a:pt x="12" y="0"/>
                    <a:pt x="0" y="78"/>
                    <a:pt x="0" y="112"/>
                  </a:cubicBezTo>
                  <a:cubicBezTo>
                    <a:pt x="0" y="146"/>
                    <a:pt x="9" y="174"/>
                    <a:pt x="21" y="174"/>
                  </a:cubicBezTo>
                  <a:cubicBezTo>
                    <a:pt x="33" y="174"/>
                    <a:pt x="42" y="146"/>
                    <a:pt x="42" y="112"/>
                  </a:cubicBezTo>
                  <a:cubicBezTo>
                    <a:pt x="42" y="78"/>
                    <a:pt x="30" y="0"/>
                    <a:pt x="21"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Rectangle 43"/>
            <p:cNvSpPr>
              <a:spLocks noChangeArrowheads="1"/>
            </p:cNvSpPr>
            <p:nvPr/>
          </p:nvSpPr>
          <p:spPr bwMode="auto">
            <a:xfrm>
              <a:off x="6081986" y="5398867"/>
              <a:ext cx="5595938" cy="88900"/>
            </a:xfrm>
            <a:prstGeom prst="rect">
              <a:avLst/>
            </a:prstGeom>
            <a:solidFill>
              <a:srgbClr val="90C1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Rectangle 44"/>
            <p:cNvSpPr>
              <a:spLocks noChangeArrowheads="1"/>
            </p:cNvSpPr>
            <p:nvPr/>
          </p:nvSpPr>
          <p:spPr bwMode="auto">
            <a:xfrm>
              <a:off x="7193236" y="4297142"/>
              <a:ext cx="3373438" cy="904875"/>
            </a:xfrm>
            <a:prstGeom prst="rect">
              <a:avLst/>
            </a:prstGeom>
            <a:solidFill>
              <a:srgbClr val="CC52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Rectangle 45"/>
            <p:cNvSpPr>
              <a:spLocks noChangeArrowheads="1"/>
            </p:cNvSpPr>
            <p:nvPr/>
          </p:nvSpPr>
          <p:spPr bwMode="auto">
            <a:xfrm>
              <a:off x="7193236" y="4297142"/>
              <a:ext cx="33734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46"/>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close/>
                  <a:moveTo>
                    <a:pt x="2125" y="0"/>
                  </a:moveTo>
                  <a:lnTo>
                    <a:pt x="1418" y="0"/>
                  </a:lnTo>
                  <a:lnTo>
                    <a:pt x="1418" y="14"/>
                  </a:lnTo>
                  <a:lnTo>
                    <a:pt x="2125" y="14"/>
                  </a:lnTo>
                  <a:lnTo>
                    <a:pt x="2125" y="0"/>
                  </a:lnTo>
                  <a:close/>
                </a:path>
              </a:pathLst>
            </a:custGeom>
            <a:solidFill>
              <a:srgbClr val="A34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4" name="Freeform 47"/>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moveTo>
                    <a:pt x="2125" y="0"/>
                  </a:moveTo>
                  <a:lnTo>
                    <a:pt x="1418" y="0"/>
                  </a:lnTo>
                  <a:lnTo>
                    <a:pt x="1418" y="14"/>
                  </a:lnTo>
                  <a:lnTo>
                    <a:pt x="2125" y="14"/>
                  </a:lnTo>
                  <a:lnTo>
                    <a:pt x="2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5" name="Rectangle 48"/>
            <p:cNvSpPr>
              <a:spLocks noChangeArrowheads="1"/>
            </p:cNvSpPr>
            <p:nvPr/>
          </p:nvSpPr>
          <p:spPr bwMode="auto">
            <a:xfrm>
              <a:off x="7050361" y="4341592"/>
              <a:ext cx="3659188" cy="9366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6" name="Rectangle 49"/>
            <p:cNvSpPr>
              <a:spLocks noChangeArrowheads="1"/>
            </p:cNvSpPr>
            <p:nvPr/>
          </p:nvSpPr>
          <p:spPr bwMode="auto">
            <a:xfrm>
              <a:off x="7050361" y="4341592"/>
              <a:ext cx="3659188"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7" name="Freeform 50"/>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close/>
                </a:path>
              </a:pathLst>
            </a:custGeom>
            <a:solidFill>
              <a:srgbClr val="DB9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8" name="Freeform 51"/>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9" name="Freeform 52"/>
            <p:cNvSpPr>
              <a:spLocks/>
            </p:cNvSpPr>
            <p:nvPr/>
          </p:nvSpPr>
          <p:spPr bwMode="auto">
            <a:xfrm>
              <a:off x="7307536" y="3728817"/>
              <a:ext cx="180975" cy="0"/>
            </a:xfrm>
            <a:custGeom>
              <a:avLst/>
              <a:gdLst>
                <a:gd name="T0" fmla="*/ 61 w 61"/>
                <a:gd name="T1" fmla="*/ 0 w 61"/>
                <a:gd name="T2" fmla="*/ 0 w 61"/>
                <a:gd name="T3" fmla="*/ 0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0" y="0"/>
                    <a:pt x="0" y="0"/>
                    <a:pt x="0"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0" name="Freeform 53"/>
            <p:cNvSpPr>
              <a:spLocks/>
            </p:cNvSpPr>
            <p:nvPr/>
          </p:nvSpPr>
          <p:spPr bwMode="auto">
            <a:xfrm>
              <a:off x="7307536" y="3728817"/>
              <a:ext cx="180975" cy="104775"/>
            </a:xfrm>
            <a:custGeom>
              <a:avLst/>
              <a:gdLst>
                <a:gd name="T0" fmla="*/ 61 w 61"/>
                <a:gd name="T1" fmla="*/ 0 h 35"/>
                <a:gd name="T2" fmla="*/ 0 w 61"/>
                <a:gd name="T3" fmla="*/ 0 h 35"/>
                <a:gd name="T4" fmla="*/ 0 w 61"/>
                <a:gd name="T5" fmla="*/ 0 h 35"/>
                <a:gd name="T6" fmla="*/ 30 w 61"/>
                <a:gd name="T7" fmla="*/ 35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1" name="Freeform 54"/>
            <p:cNvSpPr>
              <a:spLocks/>
            </p:cNvSpPr>
            <p:nvPr/>
          </p:nvSpPr>
          <p:spPr bwMode="auto">
            <a:xfrm>
              <a:off x="7507561"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55"/>
            <p:cNvSpPr>
              <a:spLocks/>
            </p:cNvSpPr>
            <p:nvPr/>
          </p:nvSpPr>
          <p:spPr bwMode="auto">
            <a:xfrm>
              <a:off x="7705998"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3" name="Freeform 56"/>
            <p:cNvSpPr>
              <a:spLocks/>
            </p:cNvSpPr>
            <p:nvPr/>
          </p:nvSpPr>
          <p:spPr bwMode="auto">
            <a:xfrm>
              <a:off x="7909198"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57"/>
            <p:cNvSpPr>
              <a:spLocks/>
            </p:cNvSpPr>
            <p:nvPr/>
          </p:nvSpPr>
          <p:spPr bwMode="auto">
            <a:xfrm>
              <a:off x="8109223"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5" name="Freeform 58"/>
            <p:cNvSpPr>
              <a:spLocks/>
            </p:cNvSpPr>
            <p:nvPr/>
          </p:nvSpPr>
          <p:spPr bwMode="auto">
            <a:xfrm>
              <a:off x="8307661" y="3728817"/>
              <a:ext cx="173038" cy="104775"/>
            </a:xfrm>
            <a:custGeom>
              <a:avLst/>
              <a:gdLst>
                <a:gd name="T0" fmla="*/ 58 w 58"/>
                <a:gd name="T1" fmla="*/ 0 h 35"/>
                <a:gd name="T2" fmla="*/ 0 w 58"/>
                <a:gd name="T3" fmla="*/ 0 h 35"/>
                <a:gd name="T4" fmla="*/ 31 w 58"/>
                <a:gd name="T5" fmla="*/ 35 h 35"/>
                <a:gd name="T6" fmla="*/ 58 w 58"/>
                <a:gd name="T7" fmla="*/ 16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20"/>
                    <a:pt x="14" y="35"/>
                    <a:pt x="31" y="35"/>
                  </a:cubicBezTo>
                  <a:cubicBezTo>
                    <a:pt x="43" y="35"/>
                    <a:pt x="53" y="27"/>
                    <a:pt x="58" y="16"/>
                  </a:cubicBezTo>
                  <a:cubicBezTo>
                    <a:pt x="58" y="0"/>
                    <a:pt x="58" y="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59"/>
            <p:cNvSpPr>
              <a:spLocks/>
            </p:cNvSpPr>
            <p:nvPr/>
          </p:nvSpPr>
          <p:spPr bwMode="auto">
            <a:xfrm>
              <a:off x="72392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7" name="Freeform 60"/>
            <p:cNvSpPr>
              <a:spLocks/>
            </p:cNvSpPr>
            <p:nvPr/>
          </p:nvSpPr>
          <p:spPr bwMode="auto">
            <a:xfrm>
              <a:off x="7447236"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61"/>
            <p:cNvSpPr>
              <a:spLocks/>
            </p:cNvSpPr>
            <p:nvPr/>
          </p:nvSpPr>
          <p:spPr bwMode="auto">
            <a:xfrm>
              <a:off x="7653611"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62"/>
            <p:cNvSpPr>
              <a:spLocks/>
            </p:cNvSpPr>
            <p:nvPr/>
          </p:nvSpPr>
          <p:spPr bwMode="auto">
            <a:xfrm>
              <a:off x="78615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0" name="Freeform 63"/>
            <p:cNvSpPr>
              <a:spLocks/>
            </p:cNvSpPr>
            <p:nvPr/>
          </p:nvSpPr>
          <p:spPr bwMode="auto">
            <a:xfrm>
              <a:off x="8066361" y="3892330"/>
              <a:ext cx="192088"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64"/>
            <p:cNvSpPr>
              <a:spLocks/>
            </p:cNvSpPr>
            <p:nvPr/>
          </p:nvSpPr>
          <p:spPr bwMode="auto">
            <a:xfrm>
              <a:off x="8275911" y="3892330"/>
              <a:ext cx="187325" cy="87312"/>
            </a:xfrm>
            <a:custGeom>
              <a:avLst/>
              <a:gdLst>
                <a:gd name="T0" fmla="*/ 63 w 63"/>
                <a:gd name="T1" fmla="*/ 0 h 29"/>
                <a:gd name="T2" fmla="*/ 0 w 63"/>
                <a:gd name="T3" fmla="*/ 0 h 29"/>
                <a:gd name="T4" fmla="*/ 12 w 63"/>
                <a:gd name="T5" fmla="*/ 29 h 29"/>
                <a:gd name="T6" fmla="*/ 63 w 63"/>
                <a:gd name="T7" fmla="*/ 1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12"/>
                    <a:pt x="5" y="22"/>
                    <a:pt x="12" y="29"/>
                  </a:cubicBezTo>
                  <a:cubicBezTo>
                    <a:pt x="63" y="1"/>
                    <a:pt x="63" y="1"/>
                    <a:pt x="63" y="1"/>
                  </a:cubicBezTo>
                  <a:cubicBezTo>
                    <a:pt x="63" y="1"/>
                    <a:pt x="63" y="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65"/>
            <p:cNvSpPr>
              <a:spLocks/>
            </p:cNvSpPr>
            <p:nvPr/>
          </p:nvSpPr>
          <p:spPr bwMode="auto">
            <a:xfrm>
              <a:off x="7167836" y="4055842"/>
              <a:ext cx="1588"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1" y="0"/>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66"/>
            <p:cNvSpPr>
              <a:spLocks/>
            </p:cNvSpPr>
            <p:nvPr/>
          </p:nvSpPr>
          <p:spPr bwMode="auto">
            <a:xfrm>
              <a:off x="7167836" y="4055842"/>
              <a:ext cx="198438" cy="117475"/>
            </a:xfrm>
            <a:custGeom>
              <a:avLst/>
              <a:gdLst>
                <a:gd name="T0" fmla="*/ 67 w 67"/>
                <a:gd name="T1" fmla="*/ 0 h 39"/>
                <a:gd name="T2" fmla="*/ 1 w 67"/>
                <a:gd name="T3" fmla="*/ 0 h 39"/>
                <a:gd name="T4" fmla="*/ 0 w 67"/>
                <a:gd name="T5" fmla="*/ 1 h 39"/>
                <a:gd name="T6" fmla="*/ 34 w 67"/>
                <a:gd name="T7" fmla="*/ 39 h 39"/>
                <a:gd name="T8" fmla="*/ 67 w 67"/>
                <a:gd name="T9" fmla="*/ 0 h 39"/>
              </a:gdLst>
              <a:ahLst/>
              <a:cxnLst>
                <a:cxn ang="0">
                  <a:pos x="T0" y="T1"/>
                </a:cxn>
                <a:cxn ang="0">
                  <a:pos x="T2" y="T3"/>
                </a:cxn>
                <a:cxn ang="0">
                  <a:pos x="T4" y="T5"/>
                </a:cxn>
                <a:cxn ang="0">
                  <a:pos x="T6" y="T7"/>
                </a:cxn>
                <a:cxn ang="0">
                  <a:pos x="T8" y="T9"/>
                </a:cxn>
              </a:cxnLst>
              <a:rect l="0" t="0" r="r" b="b"/>
              <a:pathLst>
                <a:path w="67" h="39">
                  <a:moveTo>
                    <a:pt x="67" y="0"/>
                  </a:moveTo>
                  <a:cubicBezTo>
                    <a:pt x="1" y="0"/>
                    <a:pt x="1" y="0"/>
                    <a:pt x="1" y="0"/>
                  </a:cubicBezTo>
                  <a:cubicBezTo>
                    <a:pt x="0" y="1"/>
                    <a:pt x="0" y="1"/>
                    <a:pt x="0" y="1"/>
                  </a:cubicBezTo>
                  <a:cubicBezTo>
                    <a:pt x="1" y="22"/>
                    <a:pt x="16"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67"/>
            <p:cNvSpPr>
              <a:spLocks/>
            </p:cNvSpPr>
            <p:nvPr/>
          </p:nvSpPr>
          <p:spPr bwMode="auto">
            <a:xfrm>
              <a:off x="738691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2"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68"/>
            <p:cNvSpPr>
              <a:spLocks/>
            </p:cNvSpPr>
            <p:nvPr/>
          </p:nvSpPr>
          <p:spPr bwMode="auto">
            <a:xfrm>
              <a:off x="7605986" y="4055842"/>
              <a:ext cx="198438" cy="117475"/>
            </a:xfrm>
            <a:custGeom>
              <a:avLst/>
              <a:gdLst>
                <a:gd name="T0" fmla="*/ 67 w 67"/>
                <a:gd name="T1" fmla="*/ 0 h 39"/>
                <a:gd name="T2" fmla="*/ 0 w 67"/>
                <a:gd name="T3" fmla="*/ 0 h 39"/>
                <a:gd name="T4" fmla="*/ 34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69"/>
            <p:cNvSpPr>
              <a:spLocks/>
            </p:cNvSpPr>
            <p:nvPr/>
          </p:nvSpPr>
          <p:spPr bwMode="auto">
            <a:xfrm>
              <a:off x="782506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70"/>
            <p:cNvSpPr>
              <a:spLocks noEditPoints="1"/>
            </p:cNvSpPr>
            <p:nvPr/>
          </p:nvSpPr>
          <p:spPr bwMode="auto">
            <a:xfrm>
              <a:off x="8042548" y="4055842"/>
              <a:ext cx="161925" cy="114300"/>
            </a:xfrm>
            <a:custGeom>
              <a:avLst/>
              <a:gdLst>
                <a:gd name="T0" fmla="*/ 54 w 54"/>
                <a:gd name="T1" fmla="*/ 30 h 38"/>
                <a:gd name="T2" fmla="*/ 40 w 54"/>
                <a:gd name="T3" fmla="*/ 38 h 38"/>
                <a:gd name="T4" fmla="*/ 54 w 54"/>
                <a:gd name="T5" fmla="*/ 30 h 38"/>
                <a:gd name="T6" fmla="*/ 41 w 54"/>
                <a:gd name="T7" fmla="*/ 0 h 38"/>
                <a:gd name="T8" fmla="*/ 0 w 54"/>
                <a:gd name="T9" fmla="*/ 0 h 38"/>
                <a:gd name="T10" fmla="*/ 5 w 54"/>
                <a:gd name="T11" fmla="*/ 20 h 38"/>
                <a:gd name="T12" fmla="*/ 41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54" y="30"/>
                  </a:moveTo>
                  <a:cubicBezTo>
                    <a:pt x="40" y="38"/>
                    <a:pt x="40" y="38"/>
                    <a:pt x="40" y="38"/>
                  </a:cubicBezTo>
                  <a:cubicBezTo>
                    <a:pt x="45" y="37"/>
                    <a:pt x="50" y="34"/>
                    <a:pt x="54" y="30"/>
                  </a:cubicBezTo>
                  <a:moveTo>
                    <a:pt x="41" y="0"/>
                  </a:moveTo>
                  <a:cubicBezTo>
                    <a:pt x="0" y="0"/>
                    <a:pt x="0" y="0"/>
                    <a:pt x="0" y="0"/>
                  </a:cubicBezTo>
                  <a:cubicBezTo>
                    <a:pt x="0" y="7"/>
                    <a:pt x="2" y="14"/>
                    <a:pt x="5" y="20"/>
                  </a:cubicBezTo>
                  <a:cubicBezTo>
                    <a:pt x="41" y="0"/>
                    <a:pt x="41" y="0"/>
                    <a:pt x="4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8" name="Freeform 71"/>
            <p:cNvSpPr>
              <a:spLocks/>
            </p:cNvSpPr>
            <p:nvPr/>
          </p:nvSpPr>
          <p:spPr bwMode="auto">
            <a:xfrm>
              <a:off x="8272736" y="4086005"/>
              <a:ext cx="44450" cy="74612"/>
            </a:xfrm>
            <a:custGeom>
              <a:avLst/>
              <a:gdLst>
                <a:gd name="T0" fmla="*/ 15 w 15"/>
                <a:gd name="T1" fmla="*/ 0 h 25"/>
                <a:gd name="T2" fmla="*/ 0 w 15"/>
                <a:gd name="T3" fmla="*/ 8 h 25"/>
                <a:gd name="T4" fmla="*/ 15 w 15"/>
                <a:gd name="T5" fmla="*/ 25 h 25"/>
                <a:gd name="T6" fmla="*/ 15 w 15"/>
                <a:gd name="T7" fmla="*/ 0 h 25"/>
              </a:gdLst>
              <a:ahLst/>
              <a:cxnLst>
                <a:cxn ang="0">
                  <a:pos x="T0" y="T1"/>
                </a:cxn>
                <a:cxn ang="0">
                  <a:pos x="T2" y="T3"/>
                </a:cxn>
                <a:cxn ang="0">
                  <a:pos x="T4" y="T5"/>
                </a:cxn>
                <a:cxn ang="0">
                  <a:pos x="T6" y="T7"/>
                </a:cxn>
              </a:cxnLst>
              <a:rect l="0" t="0" r="r" b="b"/>
              <a:pathLst>
                <a:path w="15" h="25">
                  <a:moveTo>
                    <a:pt x="15" y="0"/>
                  </a:moveTo>
                  <a:cubicBezTo>
                    <a:pt x="0" y="8"/>
                    <a:pt x="0" y="8"/>
                    <a:pt x="0" y="8"/>
                  </a:cubicBezTo>
                  <a:cubicBezTo>
                    <a:pt x="3" y="15"/>
                    <a:pt x="9" y="21"/>
                    <a:pt x="15" y="25"/>
                  </a:cubicBezTo>
                  <a:cubicBezTo>
                    <a:pt x="15" y="0"/>
                    <a:pt x="15" y="0"/>
                    <a:pt x="15"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Freeform 72"/>
            <p:cNvSpPr>
              <a:spLocks/>
            </p:cNvSpPr>
            <p:nvPr/>
          </p:nvSpPr>
          <p:spPr bwMode="auto">
            <a:xfrm>
              <a:off x="7101161"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73"/>
            <p:cNvSpPr>
              <a:spLocks/>
            </p:cNvSpPr>
            <p:nvPr/>
          </p:nvSpPr>
          <p:spPr bwMode="auto">
            <a:xfrm>
              <a:off x="7101161" y="4220942"/>
              <a:ext cx="209550" cy="120650"/>
            </a:xfrm>
            <a:custGeom>
              <a:avLst/>
              <a:gdLst>
                <a:gd name="T0" fmla="*/ 70 w 70"/>
                <a:gd name="T1" fmla="*/ 0 h 41"/>
                <a:gd name="T2" fmla="*/ 0 w 70"/>
                <a:gd name="T3" fmla="*/ 0 h 41"/>
                <a:gd name="T4" fmla="*/ 0 w 70"/>
                <a:gd name="T5" fmla="*/ 0 h 41"/>
                <a:gd name="T6" fmla="*/ 35 w 70"/>
                <a:gd name="T7" fmla="*/ 41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0"/>
                    <a:pt x="0" y="0"/>
                    <a:pt x="0" y="0"/>
                  </a:cubicBezTo>
                  <a:cubicBezTo>
                    <a:pt x="0" y="23"/>
                    <a:pt x="16"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Freeform 74"/>
            <p:cNvSpPr>
              <a:spLocks/>
            </p:cNvSpPr>
            <p:nvPr/>
          </p:nvSpPr>
          <p:spPr bwMode="auto">
            <a:xfrm>
              <a:off x="7331348"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6" y="41"/>
                    <a:pt x="35" y="41"/>
                  </a:cubicBezTo>
                  <a:cubicBezTo>
                    <a:pt x="55"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75"/>
            <p:cNvSpPr>
              <a:spLocks/>
            </p:cNvSpPr>
            <p:nvPr/>
          </p:nvSpPr>
          <p:spPr bwMode="auto">
            <a:xfrm>
              <a:off x="7559948" y="4220942"/>
              <a:ext cx="212725" cy="120650"/>
            </a:xfrm>
            <a:custGeom>
              <a:avLst/>
              <a:gdLst>
                <a:gd name="T0" fmla="*/ 71 w 71"/>
                <a:gd name="T1" fmla="*/ 0 h 41"/>
                <a:gd name="T2" fmla="*/ 0 w 71"/>
                <a:gd name="T3" fmla="*/ 0 h 41"/>
                <a:gd name="T4" fmla="*/ 35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5"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76"/>
            <p:cNvSpPr>
              <a:spLocks/>
            </p:cNvSpPr>
            <p:nvPr/>
          </p:nvSpPr>
          <p:spPr bwMode="auto">
            <a:xfrm>
              <a:off x="7793311" y="4220942"/>
              <a:ext cx="201613" cy="120650"/>
            </a:xfrm>
            <a:custGeom>
              <a:avLst/>
              <a:gdLst>
                <a:gd name="T0" fmla="*/ 28 w 68"/>
                <a:gd name="T1" fmla="*/ 0 h 41"/>
                <a:gd name="T2" fmla="*/ 0 w 68"/>
                <a:gd name="T3" fmla="*/ 0 h 41"/>
                <a:gd name="T4" fmla="*/ 35 w 68"/>
                <a:gd name="T5" fmla="*/ 41 h 41"/>
                <a:gd name="T6" fmla="*/ 68 w 68"/>
                <a:gd name="T7" fmla="*/ 14 h 41"/>
                <a:gd name="T8" fmla="*/ 49 w 68"/>
                <a:gd name="T9" fmla="*/ 24 h 41"/>
                <a:gd name="T10" fmla="*/ 41 w 68"/>
                <a:gd name="T11" fmla="*/ 26 h 41"/>
                <a:gd name="T12" fmla="*/ 27 w 68"/>
                <a:gd name="T13" fmla="*/ 17 h 41"/>
                <a:gd name="T14" fmla="*/ 28 w 68"/>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28" y="0"/>
                  </a:moveTo>
                  <a:cubicBezTo>
                    <a:pt x="0" y="0"/>
                    <a:pt x="0" y="0"/>
                    <a:pt x="0" y="0"/>
                  </a:cubicBezTo>
                  <a:cubicBezTo>
                    <a:pt x="0" y="22"/>
                    <a:pt x="15" y="41"/>
                    <a:pt x="35" y="41"/>
                  </a:cubicBezTo>
                  <a:cubicBezTo>
                    <a:pt x="50" y="41"/>
                    <a:pt x="63" y="29"/>
                    <a:pt x="68" y="14"/>
                  </a:cubicBezTo>
                  <a:cubicBezTo>
                    <a:pt x="49" y="24"/>
                    <a:pt x="49" y="24"/>
                    <a:pt x="49" y="24"/>
                  </a:cubicBezTo>
                  <a:cubicBezTo>
                    <a:pt x="46" y="25"/>
                    <a:pt x="44" y="26"/>
                    <a:pt x="41" y="26"/>
                  </a:cubicBezTo>
                  <a:cubicBezTo>
                    <a:pt x="35" y="26"/>
                    <a:pt x="30" y="23"/>
                    <a:pt x="27" y="17"/>
                  </a:cubicBezTo>
                  <a:cubicBezTo>
                    <a:pt x="24" y="12"/>
                    <a:pt x="24" y="5"/>
                    <a:pt x="2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77"/>
            <p:cNvSpPr>
              <a:spLocks/>
            </p:cNvSpPr>
            <p:nvPr/>
          </p:nvSpPr>
          <p:spPr bwMode="auto">
            <a:xfrm>
              <a:off x="8025086" y="4220942"/>
              <a:ext cx="206375" cy="120650"/>
            </a:xfrm>
            <a:custGeom>
              <a:avLst/>
              <a:gdLst>
                <a:gd name="T0" fmla="*/ 69 w 69"/>
                <a:gd name="T1" fmla="*/ 0 h 41"/>
                <a:gd name="T2" fmla="*/ 15 w 69"/>
                <a:gd name="T3" fmla="*/ 0 h 41"/>
                <a:gd name="T4" fmla="*/ 0 w 69"/>
                <a:gd name="T5" fmla="*/ 8 h 41"/>
                <a:gd name="T6" fmla="*/ 34 w 69"/>
                <a:gd name="T7" fmla="*/ 41 h 41"/>
                <a:gd name="T8" fmla="*/ 69 w 69"/>
                <a:gd name="T9" fmla="*/ 0 h 41"/>
              </a:gdLst>
              <a:ahLst/>
              <a:cxnLst>
                <a:cxn ang="0">
                  <a:pos x="T0" y="T1"/>
                </a:cxn>
                <a:cxn ang="0">
                  <a:pos x="T2" y="T3"/>
                </a:cxn>
                <a:cxn ang="0">
                  <a:pos x="T4" y="T5"/>
                </a:cxn>
                <a:cxn ang="0">
                  <a:pos x="T6" y="T7"/>
                </a:cxn>
                <a:cxn ang="0">
                  <a:pos x="T8" y="T9"/>
                </a:cxn>
              </a:cxnLst>
              <a:rect l="0" t="0" r="r" b="b"/>
              <a:pathLst>
                <a:path w="69" h="41">
                  <a:moveTo>
                    <a:pt x="69" y="0"/>
                  </a:moveTo>
                  <a:cubicBezTo>
                    <a:pt x="15" y="0"/>
                    <a:pt x="15" y="0"/>
                    <a:pt x="15" y="0"/>
                  </a:cubicBezTo>
                  <a:cubicBezTo>
                    <a:pt x="0" y="8"/>
                    <a:pt x="0" y="8"/>
                    <a:pt x="0" y="8"/>
                  </a:cubicBezTo>
                  <a:cubicBezTo>
                    <a:pt x="3" y="27"/>
                    <a:pt x="17" y="41"/>
                    <a:pt x="34" y="41"/>
                  </a:cubicBezTo>
                  <a:cubicBezTo>
                    <a:pt x="53" y="41"/>
                    <a:pt x="69" y="22"/>
                    <a:pt x="69"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78"/>
            <p:cNvSpPr>
              <a:spLocks/>
            </p:cNvSpPr>
            <p:nvPr/>
          </p:nvSpPr>
          <p:spPr bwMode="auto">
            <a:xfrm>
              <a:off x="8252098" y="4220942"/>
              <a:ext cx="65088" cy="112712"/>
            </a:xfrm>
            <a:custGeom>
              <a:avLst/>
              <a:gdLst>
                <a:gd name="T0" fmla="*/ 22 w 22"/>
                <a:gd name="T1" fmla="*/ 0 h 38"/>
                <a:gd name="T2" fmla="*/ 0 w 22"/>
                <a:gd name="T3" fmla="*/ 0 h 38"/>
                <a:gd name="T4" fmla="*/ 22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17"/>
                    <a:pt x="9" y="32"/>
                    <a:pt x="22" y="38"/>
                  </a:cubicBezTo>
                  <a:cubicBezTo>
                    <a:pt x="22" y="0"/>
                    <a:pt x="22" y="0"/>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79"/>
            <p:cNvSpPr>
              <a:spLocks/>
            </p:cNvSpPr>
            <p:nvPr/>
          </p:nvSpPr>
          <p:spPr bwMode="auto">
            <a:xfrm>
              <a:off x="10271398" y="3728817"/>
              <a:ext cx="182563" cy="0"/>
            </a:xfrm>
            <a:custGeom>
              <a:avLst/>
              <a:gdLst>
                <a:gd name="T0" fmla="*/ 61 w 61"/>
                <a:gd name="T1" fmla="*/ 0 w 61"/>
                <a:gd name="T2" fmla="*/ 0 w 61"/>
                <a:gd name="T3" fmla="*/ 61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61" y="0"/>
                    <a:pt x="61" y="0"/>
                    <a:pt x="61"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Freeform 80"/>
            <p:cNvSpPr>
              <a:spLocks/>
            </p:cNvSpPr>
            <p:nvPr/>
          </p:nvSpPr>
          <p:spPr bwMode="auto">
            <a:xfrm>
              <a:off x="10271398" y="3728817"/>
              <a:ext cx="182563" cy="104775"/>
            </a:xfrm>
            <a:custGeom>
              <a:avLst/>
              <a:gdLst>
                <a:gd name="T0" fmla="*/ 61 w 61"/>
                <a:gd name="T1" fmla="*/ 0 h 35"/>
                <a:gd name="T2" fmla="*/ 0 w 61"/>
                <a:gd name="T3" fmla="*/ 0 h 35"/>
                <a:gd name="T4" fmla="*/ 31 w 61"/>
                <a:gd name="T5" fmla="*/ 35 h 35"/>
                <a:gd name="T6" fmla="*/ 61 w 61"/>
                <a:gd name="T7" fmla="*/ 0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20"/>
                    <a:pt x="14" y="35"/>
                    <a:pt x="31" y="35"/>
                  </a:cubicBezTo>
                  <a:cubicBezTo>
                    <a:pt x="48" y="35"/>
                    <a:pt x="61" y="20"/>
                    <a:pt x="61" y="0"/>
                  </a:cubicBezTo>
                  <a:cubicBezTo>
                    <a:pt x="61" y="0"/>
                    <a:pt x="61" y="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81"/>
            <p:cNvSpPr>
              <a:spLocks/>
            </p:cNvSpPr>
            <p:nvPr/>
          </p:nvSpPr>
          <p:spPr bwMode="auto">
            <a:xfrm>
              <a:off x="10072961"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Freeform 82"/>
            <p:cNvSpPr>
              <a:spLocks/>
            </p:cNvSpPr>
            <p:nvPr/>
          </p:nvSpPr>
          <p:spPr bwMode="auto">
            <a:xfrm>
              <a:off x="9872936"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0" name="Freeform 83"/>
            <p:cNvSpPr>
              <a:spLocks/>
            </p:cNvSpPr>
            <p:nvPr/>
          </p:nvSpPr>
          <p:spPr bwMode="auto">
            <a:xfrm>
              <a:off x="9669736"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Freeform 84"/>
            <p:cNvSpPr>
              <a:spLocks/>
            </p:cNvSpPr>
            <p:nvPr/>
          </p:nvSpPr>
          <p:spPr bwMode="auto">
            <a:xfrm>
              <a:off x="9471298"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2" name="Freeform 85"/>
            <p:cNvSpPr>
              <a:spLocks/>
            </p:cNvSpPr>
            <p:nvPr/>
          </p:nvSpPr>
          <p:spPr bwMode="auto">
            <a:xfrm>
              <a:off x="9279211" y="3728817"/>
              <a:ext cx="173038" cy="104775"/>
            </a:xfrm>
            <a:custGeom>
              <a:avLst/>
              <a:gdLst>
                <a:gd name="T0" fmla="*/ 58 w 58"/>
                <a:gd name="T1" fmla="*/ 0 h 35"/>
                <a:gd name="T2" fmla="*/ 0 w 58"/>
                <a:gd name="T3" fmla="*/ 0 h 35"/>
                <a:gd name="T4" fmla="*/ 0 w 58"/>
                <a:gd name="T5" fmla="*/ 16 h 35"/>
                <a:gd name="T6" fmla="*/ 27 w 58"/>
                <a:gd name="T7" fmla="*/ 35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16"/>
                    <a:pt x="0" y="16"/>
                    <a:pt x="0" y="16"/>
                  </a:cubicBezTo>
                  <a:cubicBezTo>
                    <a:pt x="5" y="27"/>
                    <a:pt x="15" y="35"/>
                    <a:pt x="27" y="35"/>
                  </a:cubicBezTo>
                  <a:cubicBezTo>
                    <a:pt x="44" y="35"/>
                    <a:pt x="58" y="2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Freeform 86"/>
            <p:cNvSpPr>
              <a:spLocks/>
            </p:cNvSpPr>
            <p:nvPr/>
          </p:nvSpPr>
          <p:spPr bwMode="auto">
            <a:xfrm>
              <a:off x="103348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4" name="Freeform 87"/>
            <p:cNvSpPr>
              <a:spLocks/>
            </p:cNvSpPr>
            <p:nvPr/>
          </p:nvSpPr>
          <p:spPr bwMode="auto">
            <a:xfrm>
              <a:off x="10126936"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Freeform 88"/>
            <p:cNvSpPr>
              <a:spLocks/>
            </p:cNvSpPr>
            <p:nvPr/>
          </p:nvSpPr>
          <p:spPr bwMode="auto">
            <a:xfrm>
              <a:off x="9920561"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6" name="Freeform 89"/>
            <p:cNvSpPr>
              <a:spLocks/>
            </p:cNvSpPr>
            <p:nvPr/>
          </p:nvSpPr>
          <p:spPr bwMode="auto">
            <a:xfrm>
              <a:off x="97125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Freeform 90"/>
            <p:cNvSpPr>
              <a:spLocks/>
            </p:cNvSpPr>
            <p:nvPr/>
          </p:nvSpPr>
          <p:spPr bwMode="auto">
            <a:xfrm>
              <a:off x="9503048" y="3892330"/>
              <a:ext cx="190500"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8" name="Freeform 91"/>
            <p:cNvSpPr>
              <a:spLocks/>
            </p:cNvSpPr>
            <p:nvPr/>
          </p:nvSpPr>
          <p:spPr bwMode="auto">
            <a:xfrm>
              <a:off x="9298261" y="3892330"/>
              <a:ext cx="187325" cy="87312"/>
            </a:xfrm>
            <a:custGeom>
              <a:avLst/>
              <a:gdLst>
                <a:gd name="T0" fmla="*/ 63 w 63"/>
                <a:gd name="T1" fmla="*/ 0 h 29"/>
                <a:gd name="T2" fmla="*/ 0 w 63"/>
                <a:gd name="T3" fmla="*/ 0 h 29"/>
                <a:gd name="T4" fmla="*/ 0 w 63"/>
                <a:gd name="T5" fmla="*/ 1 h 29"/>
                <a:gd name="T6" fmla="*/ 51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0"/>
                    <a:pt x="0" y="1"/>
                    <a:pt x="0" y="1"/>
                  </a:cubicBezTo>
                  <a:cubicBezTo>
                    <a:pt x="51" y="29"/>
                    <a:pt x="51" y="29"/>
                    <a:pt x="51" y="29"/>
                  </a:cubicBezTo>
                  <a:cubicBezTo>
                    <a:pt x="58" y="22"/>
                    <a:pt x="63" y="12"/>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Freeform 92"/>
            <p:cNvSpPr>
              <a:spLocks/>
            </p:cNvSpPr>
            <p:nvPr/>
          </p:nvSpPr>
          <p:spPr bwMode="auto">
            <a:xfrm>
              <a:off x="10590486" y="4055842"/>
              <a:ext cx="3175" cy="317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0" name="Freeform 93"/>
            <p:cNvSpPr>
              <a:spLocks/>
            </p:cNvSpPr>
            <p:nvPr/>
          </p:nvSpPr>
          <p:spPr bwMode="auto">
            <a:xfrm>
              <a:off x="10393636" y="4055842"/>
              <a:ext cx="200025" cy="117475"/>
            </a:xfrm>
            <a:custGeom>
              <a:avLst/>
              <a:gdLst>
                <a:gd name="T0" fmla="*/ 66 w 67"/>
                <a:gd name="T1" fmla="*/ 0 h 39"/>
                <a:gd name="T2" fmla="*/ 0 w 67"/>
                <a:gd name="T3" fmla="*/ 0 h 39"/>
                <a:gd name="T4" fmla="*/ 33 w 67"/>
                <a:gd name="T5" fmla="*/ 39 h 39"/>
                <a:gd name="T6" fmla="*/ 67 w 67"/>
                <a:gd name="T7" fmla="*/ 1 h 39"/>
                <a:gd name="T8" fmla="*/ 66 w 67"/>
                <a:gd name="T9" fmla="*/ 0 h 39"/>
              </a:gdLst>
              <a:ahLst/>
              <a:cxnLst>
                <a:cxn ang="0">
                  <a:pos x="T0" y="T1"/>
                </a:cxn>
                <a:cxn ang="0">
                  <a:pos x="T2" y="T3"/>
                </a:cxn>
                <a:cxn ang="0">
                  <a:pos x="T4" y="T5"/>
                </a:cxn>
                <a:cxn ang="0">
                  <a:pos x="T6" y="T7"/>
                </a:cxn>
                <a:cxn ang="0">
                  <a:pos x="T8" y="T9"/>
                </a:cxn>
              </a:cxnLst>
              <a:rect l="0" t="0" r="r" b="b"/>
              <a:pathLst>
                <a:path w="67" h="39">
                  <a:moveTo>
                    <a:pt x="66" y="0"/>
                  </a:moveTo>
                  <a:cubicBezTo>
                    <a:pt x="0" y="0"/>
                    <a:pt x="0" y="0"/>
                    <a:pt x="0" y="0"/>
                  </a:cubicBezTo>
                  <a:cubicBezTo>
                    <a:pt x="0" y="21"/>
                    <a:pt x="15" y="39"/>
                    <a:pt x="33" y="39"/>
                  </a:cubicBezTo>
                  <a:cubicBezTo>
                    <a:pt x="51" y="39"/>
                    <a:pt x="66" y="22"/>
                    <a:pt x="67" y="1"/>
                  </a:cubicBezTo>
                  <a:cubicBezTo>
                    <a:pt x="66" y="0"/>
                    <a:pt x="66" y="0"/>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Freeform 94"/>
            <p:cNvSpPr>
              <a:spLocks/>
            </p:cNvSpPr>
            <p:nvPr/>
          </p:nvSpPr>
          <p:spPr bwMode="auto">
            <a:xfrm>
              <a:off x="1017614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4"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2" name="Freeform 95"/>
            <p:cNvSpPr>
              <a:spLocks/>
            </p:cNvSpPr>
            <p:nvPr/>
          </p:nvSpPr>
          <p:spPr bwMode="auto">
            <a:xfrm>
              <a:off x="9957073" y="4055842"/>
              <a:ext cx="198438" cy="117475"/>
            </a:xfrm>
            <a:custGeom>
              <a:avLst/>
              <a:gdLst>
                <a:gd name="T0" fmla="*/ 67 w 67"/>
                <a:gd name="T1" fmla="*/ 0 h 39"/>
                <a:gd name="T2" fmla="*/ 0 w 67"/>
                <a:gd name="T3" fmla="*/ 0 h 39"/>
                <a:gd name="T4" fmla="*/ 33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3"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Freeform 96"/>
            <p:cNvSpPr>
              <a:spLocks/>
            </p:cNvSpPr>
            <p:nvPr/>
          </p:nvSpPr>
          <p:spPr bwMode="auto">
            <a:xfrm>
              <a:off x="973799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4" name="Freeform 97"/>
            <p:cNvSpPr>
              <a:spLocks noEditPoints="1"/>
            </p:cNvSpPr>
            <p:nvPr/>
          </p:nvSpPr>
          <p:spPr bwMode="auto">
            <a:xfrm>
              <a:off x="9557023" y="4055842"/>
              <a:ext cx="160338" cy="114300"/>
            </a:xfrm>
            <a:custGeom>
              <a:avLst/>
              <a:gdLst>
                <a:gd name="T0" fmla="*/ 0 w 54"/>
                <a:gd name="T1" fmla="*/ 30 h 38"/>
                <a:gd name="T2" fmla="*/ 14 w 54"/>
                <a:gd name="T3" fmla="*/ 38 h 38"/>
                <a:gd name="T4" fmla="*/ 0 w 54"/>
                <a:gd name="T5" fmla="*/ 30 h 38"/>
                <a:gd name="T6" fmla="*/ 54 w 54"/>
                <a:gd name="T7" fmla="*/ 0 h 38"/>
                <a:gd name="T8" fmla="*/ 13 w 54"/>
                <a:gd name="T9" fmla="*/ 0 h 38"/>
                <a:gd name="T10" fmla="*/ 49 w 54"/>
                <a:gd name="T11" fmla="*/ 20 h 38"/>
                <a:gd name="T12" fmla="*/ 54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0" y="30"/>
                  </a:moveTo>
                  <a:cubicBezTo>
                    <a:pt x="4" y="34"/>
                    <a:pt x="9" y="37"/>
                    <a:pt x="14" y="38"/>
                  </a:cubicBezTo>
                  <a:cubicBezTo>
                    <a:pt x="0" y="30"/>
                    <a:pt x="0" y="30"/>
                    <a:pt x="0" y="30"/>
                  </a:cubicBezTo>
                  <a:moveTo>
                    <a:pt x="54" y="0"/>
                  </a:moveTo>
                  <a:cubicBezTo>
                    <a:pt x="13" y="0"/>
                    <a:pt x="13" y="0"/>
                    <a:pt x="13" y="0"/>
                  </a:cubicBezTo>
                  <a:cubicBezTo>
                    <a:pt x="49" y="20"/>
                    <a:pt x="49" y="20"/>
                    <a:pt x="49" y="20"/>
                  </a:cubicBezTo>
                  <a:cubicBezTo>
                    <a:pt x="52" y="14"/>
                    <a:pt x="54" y="7"/>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Freeform 98"/>
            <p:cNvSpPr>
              <a:spLocks/>
            </p:cNvSpPr>
            <p:nvPr/>
          </p:nvSpPr>
          <p:spPr bwMode="auto">
            <a:xfrm>
              <a:off x="9444311" y="4086005"/>
              <a:ext cx="44450" cy="74612"/>
            </a:xfrm>
            <a:custGeom>
              <a:avLst/>
              <a:gdLst>
                <a:gd name="T0" fmla="*/ 0 w 15"/>
                <a:gd name="T1" fmla="*/ 0 h 25"/>
                <a:gd name="T2" fmla="*/ 0 w 15"/>
                <a:gd name="T3" fmla="*/ 25 h 25"/>
                <a:gd name="T4" fmla="*/ 15 w 15"/>
                <a:gd name="T5" fmla="*/ 8 h 25"/>
                <a:gd name="T6" fmla="*/ 0 w 15"/>
                <a:gd name="T7" fmla="*/ 0 h 25"/>
              </a:gdLst>
              <a:ahLst/>
              <a:cxnLst>
                <a:cxn ang="0">
                  <a:pos x="T0" y="T1"/>
                </a:cxn>
                <a:cxn ang="0">
                  <a:pos x="T2" y="T3"/>
                </a:cxn>
                <a:cxn ang="0">
                  <a:pos x="T4" y="T5"/>
                </a:cxn>
                <a:cxn ang="0">
                  <a:pos x="T6" y="T7"/>
                </a:cxn>
              </a:cxnLst>
              <a:rect l="0" t="0" r="r" b="b"/>
              <a:pathLst>
                <a:path w="15" h="25">
                  <a:moveTo>
                    <a:pt x="0" y="0"/>
                  </a:moveTo>
                  <a:cubicBezTo>
                    <a:pt x="0" y="25"/>
                    <a:pt x="0" y="25"/>
                    <a:pt x="0" y="25"/>
                  </a:cubicBezTo>
                  <a:cubicBezTo>
                    <a:pt x="6" y="21"/>
                    <a:pt x="12" y="15"/>
                    <a:pt x="15" y="8"/>
                  </a:cubicBezTo>
                  <a:cubicBezTo>
                    <a:pt x="0" y="0"/>
                    <a:pt x="0" y="0"/>
                    <a:pt x="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6" name="Freeform 99"/>
            <p:cNvSpPr>
              <a:spLocks/>
            </p:cNvSpPr>
            <p:nvPr/>
          </p:nvSpPr>
          <p:spPr bwMode="auto">
            <a:xfrm>
              <a:off x="10660336"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Freeform 100"/>
            <p:cNvSpPr>
              <a:spLocks/>
            </p:cNvSpPr>
            <p:nvPr/>
          </p:nvSpPr>
          <p:spPr bwMode="auto">
            <a:xfrm>
              <a:off x="10450786" y="4220942"/>
              <a:ext cx="209550" cy="120650"/>
            </a:xfrm>
            <a:custGeom>
              <a:avLst/>
              <a:gdLst>
                <a:gd name="T0" fmla="*/ 70 w 70"/>
                <a:gd name="T1" fmla="*/ 0 h 41"/>
                <a:gd name="T2" fmla="*/ 0 w 70"/>
                <a:gd name="T3" fmla="*/ 0 h 41"/>
                <a:gd name="T4" fmla="*/ 35 w 70"/>
                <a:gd name="T5" fmla="*/ 41 h 41"/>
                <a:gd name="T6" fmla="*/ 70 w 70"/>
                <a:gd name="T7" fmla="*/ 0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22"/>
                    <a:pt x="16" y="41"/>
                    <a:pt x="35" y="41"/>
                  </a:cubicBezTo>
                  <a:cubicBezTo>
                    <a:pt x="54" y="41"/>
                    <a:pt x="70" y="23"/>
                    <a:pt x="70" y="0"/>
                  </a:cubicBezTo>
                  <a:cubicBezTo>
                    <a:pt x="70" y="0"/>
                    <a:pt x="70" y="0"/>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8" name="Freeform 101"/>
            <p:cNvSpPr>
              <a:spLocks/>
            </p:cNvSpPr>
            <p:nvPr/>
          </p:nvSpPr>
          <p:spPr bwMode="auto">
            <a:xfrm>
              <a:off x="10222186"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5"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Freeform 102"/>
            <p:cNvSpPr>
              <a:spLocks/>
            </p:cNvSpPr>
            <p:nvPr/>
          </p:nvSpPr>
          <p:spPr bwMode="auto">
            <a:xfrm>
              <a:off x="9988823" y="4220942"/>
              <a:ext cx="211138" cy="120650"/>
            </a:xfrm>
            <a:custGeom>
              <a:avLst/>
              <a:gdLst>
                <a:gd name="T0" fmla="*/ 71 w 71"/>
                <a:gd name="T1" fmla="*/ 0 h 41"/>
                <a:gd name="T2" fmla="*/ 0 w 71"/>
                <a:gd name="T3" fmla="*/ 0 h 41"/>
                <a:gd name="T4" fmla="*/ 36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6"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0" name="Freeform 103"/>
            <p:cNvSpPr>
              <a:spLocks/>
            </p:cNvSpPr>
            <p:nvPr/>
          </p:nvSpPr>
          <p:spPr bwMode="auto">
            <a:xfrm>
              <a:off x="9764986" y="4220942"/>
              <a:ext cx="203200" cy="120650"/>
            </a:xfrm>
            <a:custGeom>
              <a:avLst/>
              <a:gdLst>
                <a:gd name="T0" fmla="*/ 68 w 68"/>
                <a:gd name="T1" fmla="*/ 0 h 41"/>
                <a:gd name="T2" fmla="*/ 40 w 68"/>
                <a:gd name="T3" fmla="*/ 0 h 41"/>
                <a:gd name="T4" fmla="*/ 43 w 68"/>
                <a:gd name="T5" fmla="*/ 9 h 41"/>
                <a:gd name="T6" fmla="*/ 41 w 68"/>
                <a:gd name="T7" fmla="*/ 17 h 41"/>
                <a:gd name="T8" fmla="*/ 27 w 68"/>
                <a:gd name="T9" fmla="*/ 26 h 41"/>
                <a:gd name="T10" fmla="*/ 19 w 68"/>
                <a:gd name="T11" fmla="*/ 24 h 41"/>
                <a:gd name="T12" fmla="*/ 0 w 68"/>
                <a:gd name="T13" fmla="*/ 14 h 41"/>
                <a:gd name="T14" fmla="*/ 33 w 68"/>
                <a:gd name="T15" fmla="*/ 41 h 41"/>
                <a:gd name="T16" fmla="*/ 68 w 6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
                  <a:moveTo>
                    <a:pt x="68" y="0"/>
                  </a:moveTo>
                  <a:cubicBezTo>
                    <a:pt x="40" y="0"/>
                    <a:pt x="40" y="0"/>
                    <a:pt x="40" y="0"/>
                  </a:cubicBezTo>
                  <a:cubicBezTo>
                    <a:pt x="42" y="3"/>
                    <a:pt x="43" y="6"/>
                    <a:pt x="43" y="9"/>
                  </a:cubicBezTo>
                  <a:cubicBezTo>
                    <a:pt x="43" y="12"/>
                    <a:pt x="43" y="15"/>
                    <a:pt x="41" y="17"/>
                  </a:cubicBezTo>
                  <a:cubicBezTo>
                    <a:pt x="38" y="23"/>
                    <a:pt x="33" y="26"/>
                    <a:pt x="27" y="26"/>
                  </a:cubicBezTo>
                  <a:cubicBezTo>
                    <a:pt x="24" y="26"/>
                    <a:pt x="22" y="25"/>
                    <a:pt x="19" y="24"/>
                  </a:cubicBezTo>
                  <a:cubicBezTo>
                    <a:pt x="0" y="14"/>
                    <a:pt x="0" y="14"/>
                    <a:pt x="0" y="14"/>
                  </a:cubicBezTo>
                  <a:cubicBezTo>
                    <a:pt x="5" y="29"/>
                    <a:pt x="18" y="41"/>
                    <a:pt x="33" y="41"/>
                  </a:cubicBezTo>
                  <a:cubicBezTo>
                    <a:pt x="53" y="41"/>
                    <a:pt x="68" y="22"/>
                    <a:pt x="6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Freeform 104"/>
            <p:cNvSpPr>
              <a:spLocks/>
            </p:cNvSpPr>
            <p:nvPr/>
          </p:nvSpPr>
          <p:spPr bwMode="auto">
            <a:xfrm>
              <a:off x="9530036" y="4220942"/>
              <a:ext cx="206375" cy="120650"/>
            </a:xfrm>
            <a:custGeom>
              <a:avLst/>
              <a:gdLst>
                <a:gd name="T0" fmla="*/ 54 w 69"/>
                <a:gd name="T1" fmla="*/ 0 h 41"/>
                <a:gd name="T2" fmla="*/ 0 w 69"/>
                <a:gd name="T3" fmla="*/ 0 h 41"/>
                <a:gd name="T4" fmla="*/ 35 w 69"/>
                <a:gd name="T5" fmla="*/ 41 h 41"/>
                <a:gd name="T6" fmla="*/ 69 w 69"/>
                <a:gd name="T7" fmla="*/ 8 h 41"/>
                <a:gd name="T8" fmla="*/ 54 w 69"/>
                <a:gd name="T9" fmla="*/ 0 h 41"/>
              </a:gdLst>
              <a:ahLst/>
              <a:cxnLst>
                <a:cxn ang="0">
                  <a:pos x="T0" y="T1"/>
                </a:cxn>
                <a:cxn ang="0">
                  <a:pos x="T2" y="T3"/>
                </a:cxn>
                <a:cxn ang="0">
                  <a:pos x="T4" y="T5"/>
                </a:cxn>
                <a:cxn ang="0">
                  <a:pos x="T6" y="T7"/>
                </a:cxn>
                <a:cxn ang="0">
                  <a:pos x="T8" y="T9"/>
                </a:cxn>
              </a:cxnLst>
              <a:rect l="0" t="0" r="r" b="b"/>
              <a:pathLst>
                <a:path w="69" h="41">
                  <a:moveTo>
                    <a:pt x="54" y="0"/>
                  </a:moveTo>
                  <a:cubicBezTo>
                    <a:pt x="0" y="0"/>
                    <a:pt x="0" y="0"/>
                    <a:pt x="0" y="0"/>
                  </a:cubicBezTo>
                  <a:cubicBezTo>
                    <a:pt x="0" y="22"/>
                    <a:pt x="16" y="41"/>
                    <a:pt x="35" y="41"/>
                  </a:cubicBezTo>
                  <a:cubicBezTo>
                    <a:pt x="52" y="41"/>
                    <a:pt x="66" y="27"/>
                    <a:pt x="69" y="8"/>
                  </a:cubicBezTo>
                  <a:cubicBezTo>
                    <a:pt x="54" y="0"/>
                    <a:pt x="54" y="0"/>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2" name="Freeform 105"/>
            <p:cNvSpPr>
              <a:spLocks/>
            </p:cNvSpPr>
            <p:nvPr/>
          </p:nvSpPr>
          <p:spPr bwMode="auto">
            <a:xfrm>
              <a:off x="9444311" y="4220942"/>
              <a:ext cx="65088" cy="112712"/>
            </a:xfrm>
            <a:custGeom>
              <a:avLst/>
              <a:gdLst>
                <a:gd name="T0" fmla="*/ 22 w 22"/>
                <a:gd name="T1" fmla="*/ 0 h 38"/>
                <a:gd name="T2" fmla="*/ 0 w 22"/>
                <a:gd name="T3" fmla="*/ 0 h 38"/>
                <a:gd name="T4" fmla="*/ 0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38"/>
                    <a:pt x="0" y="38"/>
                    <a:pt x="0" y="38"/>
                  </a:cubicBezTo>
                  <a:cubicBezTo>
                    <a:pt x="13" y="32"/>
                    <a:pt x="22" y="17"/>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Oval 106"/>
            <p:cNvSpPr>
              <a:spLocks noChangeArrowheads="1"/>
            </p:cNvSpPr>
            <p:nvPr/>
          </p:nvSpPr>
          <p:spPr bwMode="auto">
            <a:xfrm>
              <a:off x="7413898"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4" name="Oval 107"/>
            <p:cNvSpPr>
              <a:spLocks noChangeArrowheads="1"/>
            </p:cNvSpPr>
            <p:nvPr/>
          </p:nvSpPr>
          <p:spPr bwMode="auto">
            <a:xfrm>
              <a:off x="76948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Oval 108"/>
            <p:cNvSpPr>
              <a:spLocks noChangeArrowheads="1"/>
            </p:cNvSpPr>
            <p:nvPr/>
          </p:nvSpPr>
          <p:spPr bwMode="auto">
            <a:xfrm>
              <a:off x="7971111"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6" name="Oval 109"/>
            <p:cNvSpPr>
              <a:spLocks noChangeArrowheads="1"/>
            </p:cNvSpPr>
            <p:nvPr/>
          </p:nvSpPr>
          <p:spPr bwMode="auto">
            <a:xfrm>
              <a:off x="824892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Oval 110"/>
            <p:cNvSpPr>
              <a:spLocks noChangeArrowheads="1"/>
            </p:cNvSpPr>
            <p:nvPr/>
          </p:nvSpPr>
          <p:spPr bwMode="auto">
            <a:xfrm>
              <a:off x="936017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8" name="Oval 111"/>
            <p:cNvSpPr>
              <a:spLocks noChangeArrowheads="1"/>
            </p:cNvSpPr>
            <p:nvPr/>
          </p:nvSpPr>
          <p:spPr bwMode="auto">
            <a:xfrm>
              <a:off x="9641161" y="3554192"/>
              <a:ext cx="147638"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Oval 112"/>
            <p:cNvSpPr>
              <a:spLocks noChangeArrowheads="1"/>
            </p:cNvSpPr>
            <p:nvPr/>
          </p:nvSpPr>
          <p:spPr bwMode="auto">
            <a:xfrm>
              <a:off x="99173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0" name="Oval 113"/>
            <p:cNvSpPr>
              <a:spLocks noChangeArrowheads="1"/>
            </p:cNvSpPr>
            <p:nvPr/>
          </p:nvSpPr>
          <p:spPr bwMode="auto">
            <a:xfrm>
              <a:off x="10195198" y="3554192"/>
              <a:ext cx="150813"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Freeform 114"/>
            <p:cNvSpPr>
              <a:spLocks/>
            </p:cNvSpPr>
            <p:nvPr/>
          </p:nvSpPr>
          <p:spPr bwMode="auto">
            <a:xfrm>
              <a:off x="7021786" y="5202017"/>
              <a:ext cx="3717925" cy="82550"/>
            </a:xfrm>
            <a:custGeom>
              <a:avLst/>
              <a:gdLst>
                <a:gd name="T0" fmla="*/ 0 w 1248"/>
                <a:gd name="T1" fmla="*/ 28 h 28"/>
                <a:gd name="T2" fmla="*/ 1248 w 1248"/>
                <a:gd name="T3" fmla="*/ 28 h 28"/>
                <a:gd name="T4" fmla="*/ 1220 w 1248"/>
                <a:gd name="T5" fmla="*/ 0 h 28"/>
                <a:gd name="T6" fmla="*/ 28 w 1248"/>
                <a:gd name="T7" fmla="*/ 0 h 28"/>
                <a:gd name="T8" fmla="*/ 0 w 1248"/>
                <a:gd name="T9" fmla="*/ 28 h 28"/>
              </a:gdLst>
              <a:ahLst/>
              <a:cxnLst>
                <a:cxn ang="0">
                  <a:pos x="T0" y="T1"/>
                </a:cxn>
                <a:cxn ang="0">
                  <a:pos x="T2" y="T3"/>
                </a:cxn>
                <a:cxn ang="0">
                  <a:pos x="T4" y="T5"/>
                </a:cxn>
                <a:cxn ang="0">
                  <a:pos x="T6" y="T7"/>
                </a:cxn>
                <a:cxn ang="0">
                  <a:pos x="T8" y="T9"/>
                </a:cxn>
              </a:cxnLst>
              <a:rect l="0" t="0" r="r" b="b"/>
              <a:pathLst>
                <a:path w="1248" h="28">
                  <a:moveTo>
                    <a:pt x="0" y="28"/>
                  </a:moveTo>
                  <a:cubicBezTo>
                    <a:pt x="1248" y="28"/>
                    <a:pt x="1248" y="28"/>
                    <a:pt x="1248" y="28"/>
                  </a:cubicBezTo>
                  <a:cubicBezTo>
                    <a:pt x="1247" y="12"/>
                    <a:pt x="1235" y="0"/>
                    <a:pt x="1220" y="0"/>
                  </a:cubicBezTo>
                  <a:cubicBezTo>
                    <a:pt x="28" y="0"/>
                    <a:pt x="28" y="0"/>
                    <a:pt x="28" y="0"/>
                  </a:cubicBezTo>
                  <a:cubicBezTo>
                    <a:pt x="13" y="0"/>
                    <a:pt x="1" y="12"/>
                    <a:pt x="0" y="28"/>
                  </a:cubicBezTo>
                </a:path>
              </a:pathLst>
            </a:custGeom>
            <a:solidFill>
              <a:srgbClr val="D4DC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2" name="Freeform 115"/>
            <p:cNvSpPr>
              <a:spLocks/>
            </p:cNvSpPr>
            <p:nvPr/>
          </p:nvSpPr>
          <p:spPr bwMode="auto">
            <a:xfrm>
              <a:off x="7021786" y="5282980"/>
              <a:ext cx="3717925" cy="269875"/>
            </a:xfrm>
            <a:custGeom>
              <a:avLst/>
              <a:gdLst>
                <a:gd name="T0" fmla="*/ 0 w 1248"/>
                <a:gd name="T1" fmla="*/ 0 h 91"/>
                <a:gd name="T2" fmla="*/ 0 w 1248"/>
                <a:gd name="T3" fmla="*/ 1 h 91"/>
                <a:gd name="T4" fmla="*/ 0 w 1248"/>
                <a:gd name="T5" fmla="*/ 66 h 91"/>
                <a:gd name="T6" fmla="*/ 28 w 1248"/>
                <a:gd name="T7" fmla="*/ 91 h 91"/>
                <a:gd name="T8" fmla="*/ 1220 w 1248"/>
                <a:gd name="T9" fmla="*/ 91 h 91"/>
                <a:gd name="T10" fmla="*/ 1248 w 1248"/>
                <a:gd name="T11" fmla="*/ 66 h 91"/>
                <a:gd name="T12" fmla="*/ 1248 w 1248"/>
                <a:gd name="T13" fmla="*/ 1 h 91"/>
                <a:gd name="T14" fmla="*/ 1248 w 1248"/>
                <a:gd name="T15" fmla="*/ 0 h 91"/>
                <a:gd name="T16" fmla="*/ 0 w 1248"/>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91">
                  <a:moveTo>
                    <a:pt x="0" y="0"/>
                  </a:moveTo>
                  <a:cubicBezTo>
                    <a:pt x="0" y="1"/>
                    <a:pt x="0" y="1"/>
                    <a:pt x="0" y="1"/>
                  </a:cubicBezTo>
                  <a:cubicBezTo>
                    <a:pt x="0" y="66"/>
                    <a:pt x="0" y="66"/>
                    <a:pt x="0" y="66"/>
                  </a:cubicBezTo>
                  <a:cubicBezTo>
                    <a:pt x="0" y="79"/>
                    <a:pt x="13" y="91"/>
                    <a:pt x="28" y="91"/>
                  </a:cubicBezTo>
                  <a:cubicBezTo>
                    <a:pt x="1220" y="91"/>
                    <a:pt x="1220" y="91"/>
                    <a:pt x="1220" y="91"/>
                  </a:cubicBezTo>
                  <a:cubicBezTo>
                    <a:pt x="1235" y="91"/>
                    <a:pt x="1248" y="79"/>
                    <a:pt x="1248" y="66"/>
                  </a:cubicBezTo>
                  <a:cubicBezTo>
                    <a:pt x="1248" y="1"/>
                    <a:pt x="1248" y="1"/>
                    <a:pt x="1248" y="1"/>
                  </a:cubicBezTo>
                  <a:cubicBezTo>
                    <a:pt x="1248" y="0"/>
                    <a:pt x="1248" y="0"/>
                    <a:pt x="1248" y="0"/>
                  </a:cubicBezTo>
                  <a:lnTo>
                    <a:pt x="0" y="0"/>
                  </a:lnTo>
                  <a:close/>
                </a:path>
              </a:pathLst>
            </a:custGeom>
            <a:solidFill>
              <a:srgbClr val="B6BE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Freeform 116"/>
            <p:cNvSpPr>
              <a:spLocks/>
            </p:cNvSpPr>
            <p:nvPr/>
          </p:nvSpPr>
          <p:spPr bwMode="auto">
            <a:xfrm>
              <a:off x="7021786" y="5402042"/>
              <a:ext cx="3717925" cy="150812"/>
            </a:xfrm>
            <a:custGeom>
              <a:avLst/>
              <a:gdLst>
                <a:gd name="T0" fmla="*/ 0 w 1248"/>
                <a:gd name="T1" fmla="*/ 0 h 51"/>
                <a:gd name="T2" fmla="*/ 0 w 1248"/>
                <a:gd name="T3" fmla="*/ 1 h 51"/>
                <a:gd name="T4" fmla="*/ 0 w 1248"/>
                <a:gd name="T5" fmla="*/ 37 h 51"/>
                <a:gd name="T6" fmla="*/ 28 w 1248"/>
                <a:gd name="T7" fmla="*/ 51 h 51"/>
                <a:gd name="T8" fmla="*/ 1220 w 1248"/>
                <a:gd name="T9" fmla="*/ 51 h 51"/>
                <a:gd name="T10" fmla="*/ 1248 w 1248"/>
                <a:gd name="T11" fmla="*/ 37 h 51"/>
                <a:gd name="T12" fmla="*/ 1248 w 1248"/>
                <a:gd name="T13" fmla="*/ 1 h 51"/>
                <a:gd name="T14" fmla="*/ 1248 w 1248"/>
                <a:gd name="T15" fmla="*/ 0 h 51"/>
                <a:gd name="T16" fmla="*/ 0 w 124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51">
                  <a:moveTo>
                    <a:pt x="0" y="0"/>
                  </a:moveTo>
                  <a:cubicBezTo>
                    <a:pt x="0" y="1"/>
                    <a:pt x="0" y="1"/>
                    <a:pt x="0" y="1"/>
                  </a:cubicBezTo>
                  <a:cubicBezTo>
                    <a:pt x="0" y="37"/>
                    <a:pt x="0" y="37"/>
                    <a:pt x="0" y="37"/>
                  </a:cubicBezTo>
                  <a:cubicBezTo>
                    <a:pt x="0" y="44"/>
                    <a:pt x="13" y="51"/>
                    <a:pt x="28" y="51"/>
                  </a:cubicBezTo>
                  <a:cubicBezTo>
                    <a:pt x="1220" y="51"/>
                    <a:pt x="1220" y="51"/>
                    <a:pt x="1220" y="51"/>
                  </a:cubicBezTo>
                  <a:cubicBezTo>
                    <a:pt x="1235" y="51"/>
                    <a:pt x="1248" y="44"/>
                    <a:pt x="1248" y="37"/>
                  </a:cubicBezTo>
                  <a:cubicBezTo>
                    <a:pt x="1248" y="1"/>
                    <a:pt x="1248" y="1"/>
                    <a:pt x="1248" y="1"/>
                  </a:cubicBezTo>
                  <a:cubicBezTo>
                    <a:pt x="1248" y="0"/>
                    <a:pt x="1248" y="0"/>
                    <a:pt x="1248" y="0"/>
                  </a:cubicBezTo>
                  <a:lnTo>
                    <a:pt x="0" y="0"/>
                  </a:ln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4" name="Freeform 117"/>
            <p:cNvSpPr>
              <a:spLocks/>
            </p:cNvSpPr>
            <p:nvPr/>
          </p:nvSpPr>
          <p:spPr bwMode="auto">
            <a:xfrm>
              <a:off x="6020073" y="5449667"/>
              <a:ext cx="5721350" cy="133350"/>
            </a:xfrm>
            <a:custGeom>
              <a:avLst/>
              <a:gdLst>
                <a:gd name="T0" fmla="*/ 1920 w 1920"/>
                <a:gd name="T1" fmla="*/ 22 h 45"/>
                <a:gd name="T2" fmla="*/ 1898 w 1920"/>
                <a:gd name="T3" fmla="*/ 45 h 45"/>
                <a:gd name="T4" fmla="*/ 22 w 1920"/>
                <a:gd name="T5" fmla="*/ 45 h 45"/>
                <a:gd name="T6" fmla="*/ 0 w 1920"/>
                <a:gd name="T7" fmla="*/ 22 h 45"/>
                <a:gd name="T8" fmla="*/ 22 w 1920"/>
                <a:gd name="T9" fmla="*/ 0 h 45"/>
                <a:gd name="T10" fmla="*/ 1898 w 1920"/>
                <a:gd name="T11" fmla="*/ 0 h 45"/>
                <a:gd name="T12" fmla="*/ 1920 w 1920"/>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1920" h="45">
                  <a:moveTo>
                    <a:pt x="1920" y="22"/>
                  </a:moveTo>
                  <a:cubicBezTo>
                    <a:pt x="1920" y="35"/>
                    <a:pt x="1910" y="45"/>
                    <a:pt x="1898" y="45"/>
                  </a:cubicBezTo>
                  <a:cubicBezTo>
                    <a:pt x="22" y="45"/>
                    <a:pt x="22" y="45"/>
                    <a:pt x="22" y="45"/>
                  </a:cubicBezTo>
                  <a:cubicBezTo>
                    <a:pt x="10" y="45"/>
                    <a:pt x="0" y="35"/>
                    <a:pt x="0" y="22"/>
                  </a:cubicBezTo>
                  <a:cubicBezTo>
                    <a:pt x="0" y="10"/>
                    <a:pt x="10" y="0"/>
                    <a:pt x="22" y="0"/>
                  </a:cubicBezTo>
                  <a:cubicBezTo>
                    <a:pt x="1898" y="0"/>
                    <a:pt x="1898" y="0"/>
                    <a:pt x="1898" y="0"/>
                  </a:cubicBezTo>
                  <a:cubicBezTo>
                    <a:pt x="1910" y="0"/>
                    <a:pt x="1920" y="10"/>
                    <a:pt x="1920" y="22"/>
                  </a:cubicBezTo>
                  <a:close/>
                </a:path>
              </a:pathLst>
            </a:custGeom>
            <a:solidFill>
              <a:srgbClr val="6974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5" name="Rectangle 118"/>
            <p:cNvSpPr>
              <a:spLocks noChangeArrowheads="1"/>
            </p:cNvSpPr>
            <p:nvPr/>
          </p:nvSpPr>
          <p:spPr bwMode="auto">
            <a:xfrm>
              <a:off x="8317186" y="5229005"/>
              <a:ext cx="1127125" cy="55562"/>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6" name="Rectangle 119"/>
            <p:cNvSpPr>
              <a:spLocks noChangeArrowheads="1"/>
            </p:cNvSpPr>
            <p:nvPr/>
          </p:nvSpPr>
          <p:spPr bwMode="auto">
            <a:xfrm>
              <a:off x="8317186" y="5202017"/>
              <a:ext cx="1127125"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Rectangle 120"/>
            <p:cNvSpPr>
              <a:spLocks noChangeArrowheads="1"/>
            </p:cNvSpPr>
            <p:nvPr/>
          </p:nvSpPr>
          <p:spPr bwMode="auto">
            <a:xfrm>
              <a:off x="8317186" y="5202017"/>
              <a:ext cx="1127125" cy="2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8" name="Rectangle 121"/>
            <p:cNvSpPr>
              <a:spLocks noChangeArrowheads="1"/>
            </p:cNvSpPr>
            <p:nvPr/>
          </p:nvSpPr>
          <p:spPr bwMode="auto">
            <a:xfrm>
              <a:off x="8120336" y="5308380"/>
              <a:ext cx="1520825"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9" name="Rectangle 122"/>
            <p:cNvSpPr>
              <a:spLocks noChangeArrowheads="1"/>
            </p:cNvSpPr>
            <p:nvPr/>
          </p:nvSpPr>
          <p:spPr bwMode="auto">
            <a:xfrm>
              <a:off x="8120336" y="5284567"/>
              <a:ext cx="1520825" cy="23812"/>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0" name="Rectangle 123"/>
            <p:cNvSpPr>
              <a:spLocks noChangeArrowheads="1"/>
            </p:cNvSpPr>
            <p:nvPr/>
          </p:nvSpPr>
          <p:spPr bwMode="auto">
            <a:xfrm>
              <a:off x="7896498" y="5392517"/>
              <a:ext cx="1966913"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1" name="Rectangle 124"/>
            <p:cNvSpPr>
              <a:spLocks noChangeArrowheads="1"/>
            </p:cNvSpPr>
            <p:nvPr/>
          </p:nvSpPr>
          <p:spPr bwMode="auto">
            <a:xfrm>
              <a:off x="7896498" y="5365530"/>
              <a:ext cx="1966913"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2" name="Rectangle 125"/>
            <p:cNvSpPr>
              <a:spLocks noChangeArrowheads="1"/>
            </p:cNvSpPr>
            <p:nvPr/>
          </p:nvSpPr>
          <p:spPr bwMode="auto">
            <a:xfrm>
              <a:off x="7304361" y="3628805"/>
              <a:ext cx="3152775" cy="10001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3" name="Rectangle 126"/>
            <p:cNvSpPr>
              <a:spLocks noChangeArrowheads="1"/>
            </p:cNvSpPr>
            <p:nvPr/>
          </p:nvSpPr>
          <p:spPr bwMode="auto">
            <a:xfrm>
              <a:off x="7304361" y="3628805"/>
              <a:ext cx="3152775" cy="10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4" name="Rectangle 127"/>
            <p:cNvSpPr>
              <a:spLocks noChangeArrowheads="1"/>
            </p:cNvSpPr>
            <p:nvPr/>
          </p:nvSpPr>
          <p:spPr bwMode="auto">
            <a:xfrm>
              <a:off x="8480698" y="3119217"/>
              <a:ext cx="798513" cy="827087"/>
            </a:xfrm>
            <a:prstGeom prst="rect">
              <a:avLst/>
            </a:prstGeom>
            <a:solidFill>
              <a:srgbClr val="E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Rectangle 128"/>
            <p:cNvSpPr>
              <a:spLocks noChangeArrowheads="1"/>
            </p:cNvSpPr>
            <p:nvPr/>
          </p:nvSpPr>
          <p:spPr bwMode="auto">
            <a:xfrm>
              <a:off x="8480698" y="3119217"/>
              <a:ext cx="798513"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129"/>
            <p:cNvSpPr>
              <a:spLocks noChangeArrowheads="1"/>
            </p:cNvSpPr>
            <p:nvPr/>
          </p:nvSpPr>
          <p:spPr bwMode="auto">
            <a:xfrm>
              <a:off x="8480698" y="3128742"/>
              <a:ext cx="400050" cy="758825"/>
            </a:xfrm>
            <a:prstGeom prst="rect">
              <a:avLst/>
            </a:prstGeom>
            <a:solidFill>
              <a:srgbClr val="E96D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Freeform 130"/>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close/>
                </a:path>
              </a:pathLst>
            </a:custGeom>
            <a:solidFill>
              <a:srgbClr val="E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8" name="Freeform 131"/>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Freeform 132"/>
            <p:cNvSpPr>
              <a:spLocks noEditPoints="1"/>
            </p:cNvSpPr>
            <p:nvPr/>
          </p:nvSpPr>
          <p:spPr bwMode="auto">
            <a:xfrm>
              <a:off x="8317186" y="3779617"/>
              <a:ext cx="563563" cy="1422400"/>
            </a:xfrm>
            <a:custGeom>
              <a:avLst/>
              <a:gdLst>
                <a:gd name="T0" fmla="*/ 50 w 189"/>
                <a:gd name="T1" fmla="*/ 277 h 478"/>
                <a:gd name="T2" fmla="*/ 50 w 189"/>
                <a:gd name="T3" fmla="*/ 210 h 478"/>
                <a:gd name="T4" fmla="*/ 124 w 189"/>
                <a:gd name="T5" fmla="*/ 210 h 478"/>
                <a:gd name="T6" fmla="*/ 124 w 189"/>
                <a:gd name="T7" fmla="*/ 277 h 478"/>
                <a:gd name="T8" fmla="*/ 50 w 189"/>
                <a:gd name="T9" fmla="*/ 277 h 478"/>
                <a:gd name="T10" fmla="*/ 50 w 189"/>
                <a:gd name="T11" fmla="*/ 174 h 478"/>
                <a:gd name="T12" fmla="*/ 50 w 189"/>
                <a:gd name="T13" fmla="*/ 106 h 478"/>
                <a:gd name="T14" fmla="*/ 124 w 189"/>
                <a:gd name="T15" fmla="*/ 106 h 478"/>
                <a:gd name="T16" fmla="*/ 124 w 189"/>
                <a:gd name="T17" fmla="*/ 174 h 478"/>
                <a:gd name="T18" fmla="*/ 50 w 189"/>
                <a:gd name="T19" fmla="*/ 174 h 478"/>
                <a:gd name="T20" fmla="*/ 189 w 189"/>
                <a:gd name="T21" fmla="*/ 0 h 478"/>
                <a:gd name="T22" fmla="*/ 0 w 189"/>
                <a:gd name="T23" fmla="*/ 103 h 478"/>
                <a:gd name="T24" fmla="*/ 0 w 189"/>
                <a:gd name="T25" fmla="*/ 478 h 478"/>
                <a:gd name="T26" fmla="*/ 189 w 189"/>
                <a:gd name="T27" fmla="*/ 478 h 478"/>
                <a:gd name="T28" fmla="*/ 86 w 189"/>
                <a:gd name="T29" fmla="*/ 478 h 478"/>
                <a:gd name="T30" fmla="*/ 86 w 189"/>
                <a:gd name="T31" fmla="*/ 308 h 478"/>
                <a:gd name="T32" fmla="*/ 189 w 189"/>
                <a:gd name="T33" fmla="*/ 308 h 478"/>
                <a:gd name="T34" fmla="*/ 189 w 189"/>
                <a:gd name="T35" fmla="*/ 277 h 478"/>
                <a:gd name="T36" fmla="*/ 152 w 189"/>
                <a:gd name="T37" fmla="*/ 277 h 478"/>
                <a:gd name="T38" fmla="*/ 152 w 189"/>
                <a:gd name="T39" fmla="*/ 210 h 478"/>
                <a:gd name="T40" fmla="*/ 189 w 189"/>
                <a:gd name="T41" fmla="*/ 210 h 478"/>
                <a:gd name="T42" fmla="*/ 189 w 189"/>
                <a:gd name="T43" fmla="*/ 174 h 478"/>
                <a:gd name="T44" fmla="*/ 152 w 189"/>
                <a:gd name="T45" fmla="*/ 174 h 478"/>
                <a:gd name="T46" fmla="*/ 152 w 189"/>
                <a:gd name="T47" fmla="*/ 106 h 478"/>
                <a:gd name="T48" fmla="*/ 189 w 189"/>
                <a:gd name="T49" fmla="*/ 106 h 478"/>
                <a:gd name="T50" fmla="*/ 189 w 189"/>
                <a:gd name="T51" fmla="*/ 83 h 478"/>
                <a:gd name="T52" fmla="*/ 159 w 189"/>
                <a:gd name="T53" fmla="*/ 53 h 478"/>
                <a:gd name="T54" fmla="*/ 189 w 189"/>
                <a:gd name="T55" fmla="*/ 23 h 478"/>
                <a:gd name="T56" fmla="*/ 189 w 189"/>
                <a:gd name="T57"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9" h="478">
                  <a:moveTo>
                    <a:pt x="50" y="277"/>
                  </a:moveTo>
                  <a:cubicBezTo>
                    <a:pt x="50" y="210"/>
                    <a:pt x="50" y="210"/>
                    <a:pt x="50" y="210"/>
                  </a:cubicBezTo>
                  <a:cubicBezTo>
                    <a:pt x="124" y="210"/>
                    <a:pt x="124" y="210"/>
                    <a:pt x="124" y="210"/>
                  </a:cubicBezTo>
                  <a:cubicBezTo>
                    <a:pt x="124" y="277"/>
                    <a:pt x="124" y="277"/>
                    <a:pt x="124" y="277"/>
                  </a:cubicBezTo>
                  <a:cubicBezTo>
                    <a:pt x="50" y="277"/>
                    <a:pt x="50" y="277"/>
                    <a:pt x="50" y="277"/>
                  </a:cubicBezTo>
                  <a:moveTo>
                    <a:pt x="50" y="174"/>
                  </a:moveTo>
                  <a:cubicBezTo>
                    <a:pt x="50" y="106"/>
                    <a:pt x="50" y="106"/>
                    <a:pt x="50" y="106"/>
                  </a:cubicBezTo>
                  <a:cubicBezTo>
                    <a:pt x="124" y="106"/>
                    <a:pt x="124" y="106"/>
                    <a:pt x="124" y="106"/>
                  </a:cubicBezTo>
                  <a:cubicBezTo>
                    <a:pt x="124" y="174"/>
                    <a:pt x="124" y="174"/>
                    <a:pt x="124" y="174"/>
                  </a:cubicBezTo>
                  <a:cubicBezTo>
                    <a:pt x="50" y="174"/>
                    <a:pt x="50" y="174"/>
                    <a:pt x="50" y="174"/>
                  </a:cubicBezTo>
                  <a:moveTo>
                    <a:pt x="189" y="0"/>
                  </a:moveTo>
                  <a:cubicBezTo>
                    <a:pt x="0" y="103"/>
                    <a:pt x="0" y="103"/>
                    <a:pt x="0" y="103"/>
                  </a:cubicBezTo>
                  <a:cubicBezTo>
                    <a:pt x="0" y="478"/>
                    <a:pt x="0" y="478"/>
                    <a:pt x="0" y="478"/>
                  </a:cubicBezTo>
                  <a:cubicBezTo>
                    <a:pt x="189" y="478"/>
                    <a:pt x="189" y="478"/>
                    <a:pt x="189" y="478"/>
                  </a:cubicBezTo>
                  <a:cubicBezTo>
                    <a:pt x="86" y="478"/>
                    <a:pt x="86" y="478"/>
                    <a:pt x="86" y="478"/>
                  </a:cubicBezTo>
                  <a:cubicBezTo>
                    <a:pt x="86" y="308"/>
                    <a:pt x="86" y="308"/>
                    <a:pt x="86" y="308"/>
                  </a:cubicBezTo>
                  <a:cubicBezTo>
                    <a:pt x="189" y="308"/>
                    <a:pt x="189" y="308"/>
                    <a:pt x="189" y="308"/>
                  </a:cubicBezTo>
                  <a:cubicBezTo>
                    <a:pt x="189" y="277"/>
                    <a:pt x="189" y="277"/>
                    <a:pt x="189" y="277"/>
                  </a:cubicBezTo>
                  <a:cubicBezTo>
                    <a:pt x="152" y="277"/>
                    <a:pt x="152" y="277"/>
                    <a:pt x="152" y="277"/>
                  </a:cubicBezTo>
                  <a:cubicBezTo>
                    <a:pt x="152" y="210"/>
                    <a:pt x="152" y="210"/>
                    <a:pt x="152" y="210"/>
                  </a:cubicBezTo>
                  <a:cubicBezTo>
                    <a:pt x="189" y="210"/>
                    <a:pt x="189" y="210"/>
                    <a:pt x="189" y="210"/>
                  </a:cubicBezTo>
                  <a:cubicBezTo>
                    <a:pt x="189" y="174"/>
                    <a:pt x="189" y="174"/>
                    <a:pt x="189" y="174"/>
                  </a:cubicBezTo>
                  <a:cubicBezTo>
                    <a:pt x="152" y="174"/>
                    <a:pt x="152" y="174"/>
                    <a:pt x="152" y="174"/>
                  </a:cubicBezTo>
                  <a:cubicBezTo>
                    <a:pt x="152" y="106"/>
                    <a:pt x="152" y="106"/>
                    <a:pt x="152" y="106"/>
                  </a:cubicBezTo>
                  <a:cubicBezTo>
                    <a:pt x="189" y="106"/>
                    <a:pt x="189" y="106"/>
                    <a:pt x="189" y="106"/>
                  </a:cubicBezTo>
                  <a:cubicBezTo>
                    <a:pt x="189" y="83"/>
                    <a:pt x="189" y="83"/>
                    <a:pt x="189" y="83"/>
                  </a:cubicBezTo>
                  <a:cubicBezTo>
                    <a:pt x="172" y="83"/>
                    <a:pt x="159" y="70"/>
                    <a:pt x="159" y="53"/>
                  </a:cubicBezTo>
                  <a:cubicBezTo>
                    <a:pt x="159" y="37"/>
                    <a:pt x="172" y="23"/>
                    <a:pt x="189" y="23"/>
                  </a:cubicBezTo>
                  <a:cubicBezTo>
                    <a:pt x="189" y="0"/>
                    <a:pt x="189" y="0"/>
                    <a:pt x="189" y="0"/>
                  </a:cubicBezTo>
                </a:path>
              </a:pathLst>
            </a:custGeom>
            <a:solidFill>
              <a:srgbClr val="E96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0" name="Rectangle 133"/>
            <p:cNvSpPr>
              <a:spLocks noChangeArrowheads="1"/>
            </p:cNvSpPr>
            <p:nvPr/>
          </p:nvSpPr>
          <p:spPr bwMode="auto">
            <a:xfrm>
              <a:off x="7290073"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Rectangle 134"/>
            <p:cNvSpPr>
              <a:spLocks noChangeArrowheads="1"/>
            </p:cNvSpPr>
            <p:nvPr/>
          </p:nvSpPr>
          <p:spPr bwMode="auto">
            <a:xfrm>
              <a:off x="7290073"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2" name="Rectangle 135"/>
            <p:cNvSpPr>
              <a:spLocks noChangeArrowheads="1"/>
            </p:cNvSpPr>
            <p:nvPr/>
          </p:nvSpPr>
          <p:spPr bwMode="auto">
            <a:xfrm>
              <a:off x="731388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Rectangle 136"/>
            <p:cNvSpPr>
              <a:spLocks noChangeArrowheads="1"/>
            </p:cNvSpPr>
            <p:nvPr/>
          </p:nvSpPr>
          <p:spPr bwMode="auto">
            <a:xfrm>
              <a:off x="731388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4" name="Freeform 137"/>
            <p:cNvSpPr>
              <a:spLocks/>
            </p:cNvSpPr>
            <p:nvPr/>
          </p:nvSpPr>
          <p:spPr bwMode="auto">
            <a:xfrm>
              <a:off x="7250386"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Rectangle 138"/>
            <p:cNvSpPr>
              <a:spLocks noChangeArrowheads="1"/>
            </p:cNvSpPr>
            <p:nvPr/>
          </p:nvSpPr>
          <p:spPr bwMode="auto">
            <a:xfrm>
              <a:off x="7640911"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6" name="Rectangle 139"/>
            <p:cNvSpPr>
              <a:spLocks noChangeArrowheads="1"/>
            </p:cNvSpPr>
            <p:nvPr/>
          </p:nvSpPr>
          <p:spPr bwMode="auto">
            <a:xfrm>
              <a:off x="7640911"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Rectangle 140"/>
            <p:cNvSpPr>
              <a:spLocks noChangeArrowheads="1"/>
            </p:cNvSpPr>
            <p:nvPr/>
          </p:nvSpPr>
          <p:spPr bwMode="auto">
            <a:xfrm>
              <a:off x="7664723"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8" name="Rectangle 141"/>
            <p:cNvSpPr>
              <a:spLocks noChangeArrowheads="1"/>
            </p:cNvSpPr>
            <p:nvPr/>
          </p:nvSpPr>
          <p:spPr bwMode="auto">
            <a:xfrm>
              <a:off x="7664723"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Freeform 142"/>
            <p:cNvSpPr>
              <a:spLocks/>
            </p:cNvSpPr>
            <p:nvPr/>
          </p:nvSpPr>
          <p:spPr bwMode="auto">
            <a:xfrm>
              <a:off x="7602811"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0" name="Rectangle 143"/>
            <p:cNvSpPr>
              <a:spLocks noChangeArrowheads="1"/>
            </p:cNvSpPr>
            <p:nvPr/>
          </p:nvSpPr>
          <p:spPr bwMode="auto">
            <a:xfrm>
              <a:off x="79933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Rectangle 144"/>
            <p:cNvSpPr>
              <a:spLocks noChangeArrowheads="1"/>
            </p:cNvSpPr>
            <p:nvPr/>
          </p:nvSpPr>
          <p:spPr bwMode="auto">
            <a:xfrm>
              <a:off x="79933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2" name="Rectangle 145"/>
            <p:cNvSpPr>
              <a:spLocks noChangeArrowheads="1"/>
            </p:cNvSpPr>
            <p:nvPr/>
          </p:nvSpPr>
          <p:spPr bwMode="auto">
            <a:xfrm>
              <a:off x="8017148"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Rectangle 146"/>
            <p:cNvSpPr>
              <a:spLocks noChangeArrowheads="1"/>
            </p:cNvSpPr>
            <p:nvPr/>
          </p:nvSpPr>
          <p:spPr bwMode="auto">
            <a:xfrm>
              <a:off x="8017148"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4" name="Freeform 147"/>
            <p:cNvSpPr>
              <a:spLocks/>
            </p:cNvSpPr>
            <p:nvPr/>
          </p:nvSpPr>
          <p:spPr bwMode="auto">
            <a:xfrm>
              <a:off x="795364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Rectangle 148"/>
            <p:cNvSpPr>
              <a:spLocks noChangeArrowheads="1"/>
            </p:cNvSpPr>
            <p:nvPr/>
          </p:nvSpPr>
          <p:spPr bwMode="auto">
            <a:xfrm>
              <a:off x="7290073"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6" name="Rectangle 149"/>
            <p:cNvSpPr>
              <a:spLocks noChangeArrowheads="1"/>
            </p:cNvSpPr>
            <p:nvPr/>
          </p:nvSpPr>
          <p:spPr bwMode="auto">
            <a:xfrm>
              <a:off x="7290073"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Rectangle 150"/>
            <p:cNvSpPr>
              <a:spLocks noChangeArrowheads="1"/>
            </p:cNvSpPr>
            <p:nvPr/>
          </p:nvSpPr>
          <p:spPr bwMode="auto">
            <a:xfrm>
              <a:off x="731388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8" name="Rectangle 151"/>
            <p:cNvSpPr>
              <a:spLocks noChangeArrowheads="1"/>
            </p:cNvSpPr>
            <p:nvPr/>
          </p:nvSpPr>
          <p:spPr bwMode="auto">
            <a:xfrm>
              <a:off x="731388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Freeform 152"/>
            <p:cNvSpPr>
              <a:spLocks/>
            </p:cNvSpPr>
            <p:nvPr/>
          </p:nvSpPr>
          <p:spPr bwMode="auto">
            <a:xfrm>
              <a:off x="7250386"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0" name="Rectangle 153"/>
            <p:cNvSpPr>
              <a:spLocks noChangeArrowheads="1"/>
            </p:cNvSpPr>
            <p:nvPr/>
          </p:nvSpPr>
          <p:spPr bwMode="auto">
            <a:xfrm>
              <a:off x="7640911"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Rectangle 154"/>
            <p:cNvSpPr>
              <a:spLocks noChangeArrowheads="1"/>
            </p:cNvSpPr>
            <p:nvPr/>
          </p:nvSpPr>
          <p:spPr bwMode="auto">
            <a:xfrm>
              <a:off x="7640911"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2" name="Rectangle 155"/>
            <p:cNvSpPr>
              <a:spLocks noChangeArrowheads="1"/>
            </p:cNvSpPr>
            <p:nvPr/>
          </p:nvSpPr>
          <p:spPr bwMode="auto">
            <a:xfrm>
              <a:off x="7664723"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3" name="Rectangle 156"/>
            <p:cNvSpPr>
              <a:spLocks noChangeArrowheads="1"/>
            </p:cNvSpPr>
            <p:nvPr/>
          </p:nvSpPr>
          <p:spPr bwMode="auto">
            <a:xfrm>
              <a:off x="7664723"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Freeform 157"/>
            <p:cNvSpPr>
              <a:spLocks/>
            </p:cNvSpPr>
            <p:nvPr/>
          </p:nvSpPr>
          <p:spPr bwMode="auto">
            <a:xfrm>
              <a:off x="7602811"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158"/>
            <p:cNvSpPr>
              <a:spLocks noChangeArrowheads="1"/>
            </p:cNvSpPr>
            <p:nvPr/>
          </p:nvSpPr>
          <p:spPr bwMode="auto">
            <a:xfrm>
              <a:off x="79933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6" name="Rectangle 159"/>
            <p:cNvSpPr>
              <a:spLocks noChangeArrowheads="1"/>
            </p:cNvSpPr>
            <p:nvPr/>
          </p:nvSpPr>
          <p:spPr bwMode="auto">
            <a:xfrm>
              <a:off x="79933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160"/>
            <p:cNvSpPr>
              <a:spLocks noChangeArrowheads="1"/>
            </p:cNvSpPr>
            <p:nvPr/>
          </p:nvSpPr>
          <p:spPr bwMode="auto">
            <a:xfrm>
              <a:off x="8017148"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161"/>
            <p:cNvSpPr>
              <a:spLocks noChangeArrowheads="1"/>
            </p:cNvSpPr>
            <p:nvPr/>
          </p:nvSpPr>
          <p:spPr bwMode="auto">
            <a:xfrm>
              <a:off x="8017148"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Freeform 162"/>
            <p:cNvSpPr>
              <a:spLocks/>
            </p:cNvSpPr>
            <p:nvPr/>
          </p:nvSpPr>
          <p:spPr bwMode="auto">
            <a:xfrm>
              <a:off x="795364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163"/>
            <p:cNvSpPr>
              <a:spLocks noChangeArrowheads="1"/>
            </p:cNvSpPr>
            <p:nvPr/>
          </p:nvSpPr>
          <p:spPr bwMode="auto">
            <a:xfrm>
              <a:off x="95427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164"/>
            <p:cNvSpPr>
              <a:spLocks noChangeArrowheads="1"/>
            </p:cNvSpPr>
            <p:nvPr/>
          </p:nvSpPr>
          <p:spPr bwMode="auto">
            <a:xfrm>
              <a:off x="95427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Rectangle 165"/>
            <p:cNvSpPr>
              <a:spLocks noChangeArrowheads="1"/>
            </p:cNvSpPr>
            <p:nvPr/>
          </p:nvSpPr>
          <p:spPr bwMode="auto">
            <a:xfrm>
              <a:off x="9563373"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Rectangle 166"/>
            <p:cNvSpPr>
              <a:spLocks noChangeArrowheads="1"/>
            </p:cNvSpPr>
            <p:nvPr/>
          </p:nvSpPr>
          <p:spPr bwMode="auto">
            <a:xfrm>
              <a:off x="9563373"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Freeform 167"/>
            <p:cNvSpPr>
              <a:spLocks/>
            </p:cNvSpPr>
            <p:nvPr/>
          </p:nvSpPr>
          <p:spPr bwMode="auto">
            <a:xfrm>
              <a:off x="9499873"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Rectangle 168"/>
            <p:cNvSpPr>
              <a:spLocks noChangeArrowheads="1"/>
            </p:cNvSpPr>
            <p:nvPr/>
          </p:nvSpPr>
          <p:spPr bwMode="auto">
            <a:xfrm>
              <a:off x="9893573"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Rectangle 169"/>
            <p:cNvSpPr>
              <a:spLocks noChangeArrowheads="1"/>
            </p:cNvSpPr>
            <p:nvPr/>
          </p:nvSpPr>
          <p:spPr bwMode="auto">
            <a:xfrm>
              <a:off x="9893573"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170"/>
            <p:cNvSpPr>
              <a:spLocks noChangeArrowheads="1"/>
            </p:cNvSpPr>
            <p:nvPr/>
          </p:nvSpPr>
          <p:spPr bwMode="auto">
            <a:xfrm>
              <a:off x="9914211"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171"/>
            <p:cNvSpPr>
              <a:spLocks noChangeArrowheads="1"/>
            </p:cNvSpPr>
            <p:nvPr/>
          </p:nvSpPr>
          <p:spPr bwMode="auto">
            <a:xfrm>
              <a:off x="9914211"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Freeform 172"/>
            <p:cNvSpPr>
              <a:spLocks/>
            </p:cNvSpPr>
            <p:nvPr/>
          </p:nvSpPr>
          <p:spPr bwMode="auto">
            <a:xfrm>
              <a:off x="985229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173"/>
            <p:cNvSpPr>
              <a:spLocks noChangeArrowheads="1"/>
            </p:cNvSpPr>
            <p:nvPr/>
          </p:nvSpPr>
          <p:spPr bwMode="auto">
            <a:xfrm>
              <a:off x="10245998"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174"/>
            <p:cNvSpPr>
              <a:spLocks noChangeArrowheads="1"/>
            </p:cNvSpPr>
            <p:nvPr/>
          </p:nvSpPr>
          <p:spPr bwMode="auto">
            <a:xfrm>
              <a:off x="10245998"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Rectangle 175"/>
            <p:cNvSpPr>
              <a:spLocks noChangeArrowheads="1"/>
            </p:cNvSpPr>
            <p:nvPr/>
          </p:nvSpPr>
          <p:spPr bwMode="auto">
            <a:xfrm>
              <a:off x="1026663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176"/>
            <p:cNvSpPr>
              <a:spLocks noChangeArrowheads="1"/>
            </p:cNvSpPr>
            <p:nvPr/>
          </p:nvSpPr>
          <p:spPr bwMode="auto">
            <a:xfrm>
              <a:off x="1026663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Freeform 177"/>
            <p:cNvSpPr>
              <a:spLocks/>
            </p:cNvSpPr>
            <p:nvPr/>
          </p:nvSpPr>
          <p:spPr bwMode="auto">
            <a:xfrm>
              <a:off x="10203136"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178"/>
            <p:cNvSpPr>
              <a:spLocks noChangeArrowheads="1"/>
            </p:cNvSpPr>
            <p:nvPr/>
          </p:nvSpPr>
          <p:spPr bwMode="auto">
            <a:xfrm>
              <a:off x="95427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179"/>
            <p:cNvSpPr>
              <a:spLocks noChangeArrowheads="1"/>
            </p:cNvSpPr>
            <p:nvPr/>
          </p:nvSpPr>
          <p:spPr bwMode="auto">
            <a:xfrm>
              <a:off x="95427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180"/>
            <p:cNvSpPr>
              <a:spLocks noChangeArrowheads="1"/>
            </p:cNvSpPr>
            <p:nvPr/>
          </p:nvSpPr>
          <p:spPr bwMode="auto">
            <a:xfrm>
              <a:off x="9563373"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Rectangle 181"/>
            <p:cNvSpPr>
              <a:spLocks noChangeArrowheads="1"/>
            </p:cNvSpPr>
            <p:nvPr/>
          </p:nvSpPr>
          <p:spPr bwMode="auto">
            <a:xfrm>
              <a:off x="9563373"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Freeform 182"/>
            <p:cNvSpPr>
              <a:spLocks/>
            </p:cNvSpPr>
            <p:nvPr/>
          </p:nvSpPr>
          <p:spPr bwMode="auto">
            <a:xfrm>
              <a:off x="9499873"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183"/>
            <p:cNvSpPr>
              <a:spLocks noChangeArrowheads="1"/>
            </p:cNvSpPr>
            <p:nvPr/>
          </p:nvSpPr>
          <p:spPr bwMode="auto">
            <a:xfrm>
              <a:off x="9893573"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184"/>
            <p:cNvSpPr>
              <a:spLocks noChangeArrowheads="1"/>
            </p:cNvSpPr>
            <p:nvPr/>
          </p:nvSpPr>
          <p:spPr bwMode="auto">
            <a:xfrm>
              <a:off x="9893573"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185"/>
            <p:cNvSpPr>
              <a:spLocks noChangeArrowheads="1"/>
            </p:cNvSpPr>
            <p:nvPr/>
          </p:nvSpPr>
          <p:spPr bwMode="auto">
            <a:xfrm>
              <a:off x="9914211"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186"/>
            <p:cNvSpPr>
              <a:spLocks noChangeArrowheads="1"/>
            </p:cNvSpPr>
            <p:nvPr/>
          </p:nvSpPr>
          <p:spPr bwMode="auto">
            <a:xfrm>
              <a:off x="9914211"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Freeform 187"/>
            <p:cNvSpPr>
              <a:spLocks/>
            </p:cNvSpPr>
            <p:nvPr/>
          </p:nvSpPr>
          <p:spPr bwMode="auto">
            <a:xfrm>
              <a:off x="985229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Rectangle 188"/>
            <p:cNvSpPr>
              <a:spLocks noChangeArrowheads="1"/>
            </p:cNvSpPr>
            <p:nvPr/>
          </p:nvSpPr>
          <p:spPr bwMode="auto">
            <a:xfrm>
              <a:off x="10245998"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189"/>
            <p:cNvSpPr>
              <a:spLocks noChangeArrowheads="1"/>
            </p:cNvSpPr>
            <p:nvPr/>
          </p:nvSpPr>
          <p:spPr bwMode="auto">
            <a:xfrm>
              <a:off x="10245998"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Rectangle 190"/>
            <p:cNvSpPr>
              <a:spLocks noChangeArrowheads="1"/>
            </p:cNvSpPr>
            <p:nvPr/>
          </p:nvSpPr>
          <p:spPr bwMode="auto">
            <a:xfrm>
              <a:off x="1026663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191"/>
            <p:cNvSpPr>
              <a:spLocks noChangeArrowheads="1"/>
            </p:cNvSpPr>
            <p:nvPr/>
          </p:nvSpPr>
          <p:spPr bwMode="auto">
            <a:xfrm>
              <a:off x="1026663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192"/>
            <p:cNvSpPr>
              <a:spLocks/>
            </p:cNvSpPr>
            <p:nvPr/>
          </p:nvSpPr>
          <p:spPr bwMode="auto">
            <a:xfrm>
              <a:off x="10203136"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Rectangle 193"/>
            <p:cNvSpPr>
              <a:spLocks noChangeArrowheads="1"/>
            </p:cNvSpPr>
            <p:nvPr/>
          </p:nvSpPr>
          <p:spPr bwMode="auto">
            <a:xfrm>
              <a:off x="8453711" y="3068417"/>
              <a:ext cx="852488" cy="60325"/>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Rectangle 194"/>
            <p:cNvSpPr>
              <a:spLocks noChangeArrowheads="1"/>
            </p:cNvSpPr>
            <p:nvPr/>
          </p:nvSpPr>
          <p:spPr bwMode="auto">
            <a:xfrm>
              <a:off x="8453711" y="3068417"/>
              <a:ext cx="8524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195"/>
            <p:cNvSpPr>
              <a:spLocks noChangeArrowheads="1"/>
            </p:cNvSpPr>
            <p:nvPr/>
          </p:nvSpPr>
          <p:spPr bwMode="auto">
            <a:xfrm>
              <a:off x="8880748" y="3068417"/>
              <a:ext cx="425450" cy="60325"/>
            </a:xfrm>
            <a:prstGeom prst="rect">
              <a:avLst/>
            </a:prstGeom>
            <a:solidFill>
              <a:srgbClr val="603E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196"/>
            <p:cNvSpPr>
              <a:spLocks noChangeArrowheads="1"/>
            </p:cNvSpPr>
            <p:nvPr/>
          </p:nvSpPr>
          <p:spPr bwMode="auto">
            <a:xfrm>
              <a:off x="8880748" y="3068417"/>
              <a:ext cx="4254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Freeform 197"/>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close/>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Freeform 198"/>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Freeform 199"/>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close/>
                </a:path>
              </a:pathLst>
            </a:custGeom>
            <a:solidFill>
              <a:srgbClr val="8660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Freeform 200"/>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Freeform 201"/>
            <p:cNvSpPr>
              <a:spLocks/>
            </p:cNvSpPr>
            <p:nvPr/>
          </p:nvSpPr>
          <p:spPr bwMode="auto">
            <a:xfrm>
              <a:off x="8394973" y="3016030"/>
              <a:ext cx="971550" cy="52387"/>
            </a:xfrm>
            <a:custGeom>
              <a:avLst/>
              <a:gdLst>
                <a:gd name="T0" fmla="*/ 326 w 326"/>
                <a:gd name="T1" fmla="*/ 9 h 18"/>
                <a:gd name="T2" fmla="*/ 317 w 326"/>
                <a:gd name="T3" fmla="*/ 18 h 18"/>
                <a:gd name="T4" fmla="*/ 9 w 326"/>
                <a:gd name="T5" fmla="*/ 18 h 18"/>
                <a:gd name="T6" fmla="*/ 0 w 326"/>
                <a:gd name="T7" fmla="*/ 9 h 18"/>
                <a:gd name="T8" fmla="*/ 9 w 326"/>
                <a:gd name="T9" fmla="*/ 0 h 18"/>
                <a:gd name="T10" fmla="*/ 317 w 326"/>
                <a:gd name="T11" fmla="*/ 0 h 18"/>
                <a:gd name="T12" fmla="*/ 326 w 326"/>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326" h="18">
                  <a:moveTo>
                    <a:pt x="326" y="9"/>
                  </a:moveTo>
                  <a:cubicBezTo>
                    <a:pt x="326" y="14"/>
                    <a:pt x="322" y="18"/>
                    <a:pt x="317" y="18"/>
                  </a:cubicBezTo>
                  <a:cubicBezTo>
                    <a:pt x="9" y="18"/>
                    <a:pt x="9" y="18"/>
                    <a:pt x="9" y="18"/>
                  </a:cubicBezTo>
                  <a:cubicBezTo>
                    <a:pt x="4" y="18"/>
                    <a:pt x="0" y="14"/>
                    <a:pt x="0" y="9"/>
                  </a:cubicBezTo>
                  <a:cubicBezTo>
                    <a:pt x="0" y="4"/>
                    <a:pt x="4" y="0"/>
                    <a:pt x="9" y="0"/>
                  </a:cubicBezTo>
                  <a:cubicBezTo>
                    <a:pt x="317" y="0"/>
                    <a:pt x="317" y="0"/>
                    <a:pt x="317" y="0"/>
                  </a:cubicBezTo>
                  <a:cubicBezTo>
                    <a:pt x="322" y="0"/>
                    <a:pt x="326" y="4"/>
                    <a:pt x="326" y="9"/>
                  </a:cubicBez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202"/>
            <p:cNvSpPr>
              <a:spLocks noChangeArrowheads="1"/>
            </p:cNvSpPr>
            <p:nvPr/>
          </p:nvSpPr>
          <p:spPr bwMode="auto">
            <a:xfrm>
              <a:off x="8574361" y="4695605"/>
              <a:ext cx="612775" cy="506412"/>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203"/>
            <p:cNvSpPr>
              <a:spLocks noChangeArrowheads="1"/>
            </p:cNvSpPr>
            <p:nvPr/>
          </p:nvSpPr>
          <p:spPr bwMode="auto">
            <a:xfrm>
              <a:off x="8574361" y="4695605"/>
              <a:ext cx="61277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204"/>
            <p:cNvSpPr>
              <a:spLocks noChangeArrowheads="1"/>
            </p:cNvSpPr>
            <p:nvPr/>
          </p:nvSpPr>
          <p:spPr bwMode="auto">
            <a:xfrm>
              <a:off x="87696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206"/>
            <p:cNvSpPr>
              <a:spLocks noChangeArrowheads="1"/>
            </p:cNvSpPr>
            <p:nvPr/>
          </p:nvSpPr>
          <p:spPr bwMode="auto">
            <a:xfrm>
              <a:off x="87696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207"/>
            <p:cNvSpPr>
              <a:spLocks noChangeArrowheads="1"/>
            </p:cNvSpPr>
            <p:nvPr/>
          </p:nvSpPr>
          <p:spPr bwMode="auto">
            <a:xfrm>
              <a:off x="87934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87934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209"/>
            <p:cNvSpPr>
              <a:spLocks noChangeArrowheads="1"/>
            </p:cNvSpPr>
            <p:nvPr/>
          </p:nvSpPr>
          <p:spPr bwMode="auto">
            <a:xfrm>
              <a:off x="8466411"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210"/>
            <p:cNvSpPr>
              <a:spLocks noChangeArrowheads="1"/>
            </p:cNvSpPr>
            <p:nvPr/>
          </p:nvSpPr>
          <p:spPr bwMode="auto">
            <a:xfrm>
              <a:off x="8466411"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211"/>
            <p:cNvSpPr>
              <a:spLocks noChangeArrowheads="1"/>
            </p:cNvSpPr>
            <p:nvPr/>
          </p:nvSpPr>
          <p:spPr bwMode="auto">
            <a:xfrm>
              <a:off x="8490223"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8490223"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213"/>
            <p:cNvSpPr>
              <a:spLocks noChangeArrowheads="1"/>
            </p:cNvSpPr>
            <p:nvPr/>
          </p:nvSpPr>
          <p:spPr bwMode="auto">
            <a:xfrm>
              <a:off x="90744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214"/>
            <p:cNvSpPr>
              <a:spLocks noChangeArrowheads="1"/>
            </p:cNvSpPr>
            <p:nvPr/>
          </p:nvSpPr>
          <p:spPr bwMode="auto">
            <a:xfrm>
              <a:off x="90744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15"/>
            <p:cNvSpPr>
              <a:spLocks noChangeArrowheads="1"/>
            </p:cNvSpPr>
            <p:nvPr/>
          </p:nvSpPr>
          <p:spPr bwMode="auto">
            <a:xfrm>
              <a:off x="90982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16"/>
            <p:cNvSpPr>
              <a:spLocks noChangeArrowheads="1"/>
            </p:cNvSpPr>
            <p:nvPr/>
          </p:nvSpPr>
          <p:spPr bwMode="auto">
            <a:xfrm>
              <a:off x="90982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17"/>
            <p:cNvSpPr>
              <a:spLocks noChangeArrowheads="1"/>
            </p:cNvSpPr>
            <p:nvPr/>
          </p:nvSpPr>
          <p:spPr bwMode="auto">
            <a:xfrm>
              <a:off x="87696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18"/>
            <p:cNvSpPr>
              <a:spLocks noChangeArrowheads="1"/>
            </p:cNvSpPr>
            <p:nvPr/>
          </p:nvSpPr>
          <p:spPr bwMode="auto">
            <a:xfrm>
              <a:off x="87696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19"/>
            <p:cNvSpPr>
              <a:spLocks noChangeArrowheads="1"/>
            </p:cNvSpPr>
            <p:nvPr/>
          </p:nvSpPr>
          <p:spPr bwMode="auto">
            <a:xfrm>
              <a:off x="87934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20"/>
            <p:cNvSpPr>
              <a:spLocks noChangeArrowheads="1"/>
            </p:cNvSpPr>
            <p:nvPr/>
          </p:nvSpPr>
          <p:spPr bwMode="auto">
            <a:xfrm>
              <a:off x="87934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21"/>
            <p:cNvSpPr>
              <a:spLocks noChangeArrowheads="1"/>
            </p:cNvSpPr>
            <p:nvPr/>
          </p:nvSpPr>
          <p:spPr bwMode="auto">
            <a:xfrm>
              <a:off x="8466411"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22"/>
            <p:cNvSpPr>
              <a:spLocks noChangeArrowheads="1"/>
            </p:cNvSpPr>
            <p:nvPr/>
          </p:nvSpPr>
          <p:spPr bwMode="auto">
            <a:xfrm>
              <a:off x="8466411"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23"/>
            <p:cNvSpPr>
              <a:spLocks noChangeArrowheads="1"/>
            </p:cNvSpPr>
            <p:nvPr/>
          </p:nvSpPr>
          <p:spPr bwMode="auto">
            <a:xfrm>
              <a:off x="8490223"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24"/>
            <p:cNvSpPr>
              <a:spLocks noChangeArrowheads="1"/>
            </p:cNvSpPr>
            <p:nvPr/>
          </p:nvSpPr>
          <p:spPr bwMode="auto">
            <a:xfrm>
              <a:off x="8490223"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25"/>
            <p:cNvSpPr>
              <a:spLocks noChangeArrowheads="1"/>
            </p:cNvSpPr>
            <p:nvPr/>
          </p:nvSpPr>
          <p:spPr bwMode="auto">
            <a:xfrm>
              <a:off x="90744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26"/>
            <p:cNvSpPr>
              <a:spLocks noChangeArrowheads="1"/>
            </p:cNvSpPr>
            <p:nvPr/>
          </p:nvSpPr>
          <p:spPr bwMode="auto">
            <a:xfrm>
              <a:off x="90744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27"/>
            <p:cNvSpPr>
              <a:spLocks noChangeArrowheads="1"/>
            </p:cNvSpPr>
            <p:nvPr/>
          </p:nvSpPr>
          <p:spPr bwMode="auto">
            <a:xfrm>
              <a:off x="90982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28"/>
            <p:cNvSpPr>
              <a:spLocks noChangeArrowheads="1"/>
            </p:cNvSpPr>
            <p:nvPr/>
          </p:nvSpPr>
          <p:spPr bwMode="auto">
            <a:xfrm>
              <a:off x="90982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29"/>
            <p:cNvSpPr>
              <a:spLocks/>
            </p:cNvSpPr>
            <p:nvPr/>
          </p:nvSpPr>
          <p:spPr bwMode="auto">
            <a:xfrm>
              <a:off x="8880748" y="3847880"/>
              <a:ext cx="88900" cy="179387"/>
            </a:xfrm>
            <a:custGeom>
              <a:avLst/>
              <a:gdLst>
                <a:gd name="T0" fmla="*/ 0 w 30"/>
                <a:gd name="T1" fmla="*/ 0 h 60"/>
                <a:gd name="T2" fmla="*/ 0 w 30"/>
                <a:gd name="T3" fmla="*/ 0 h 60"/>
                <a:gd name="T4" fmla="*/ 0 w 30"/>
                <a:gd name="T5" fmla="*/ 60 h 60"/>
                <a:gd name="T6" fmla="*/ 0 w 30"/>
                <a:gd name="T7" fmla="*/ 60 h 60"/>
                <a:gd name="T8" fmla="*/ 30 w 30"/>
                <a:gd name="T9" fmla="*/ 30 h 60"/>
                <a:gd name="T10" fmla="*/ 0 w 30"/>
                <a:gd name="T11" fmla="*/ 0 h 60"/>
              </a:gdLst>
              <a:ahLst/>
              <a:cxnLst>
                <a:cxn ang="0">
                  <a:pos x="T0" y="T1"/>
                </a:cxn>
                <a:cxn ang="0">
                  <a:pos x="T2" y="T3"/>
                </a:cxn>
                <a:cxn ang="0">
                  <a:pos x="T4" y="T5"/>
                </a:cxn>
                <a:cxn ang="0">
                  <a:pos x="T6" y="T7"/>
                </a:cxn>
                <a:cxn ang="0">
                  <a:pos x="T8" y="T9"/>
                </a:cxn>
                <a:cxn ang="0">
                  <a:pos x="T10" y="T11"/>
                </a:cxn>
              </a:cxnLst>
              <a:rect l="0" t="0" r="r" b="b"/>
              <a:pathLst>
                <a:path w="30" h="60">
                  <a:moveTo>
                    <a:pt x="0" y="0"/>
                  </a:moveTo>
                  <a:cubicBezTo>
                    <a:pt x="0" y="0"/>
                    <a:pt x="0" y="0"/>
                    <a:pt x="0" y="0"/>
                  </a:cubicBezTo>
                  <a:cubicBezTo>
                    <a:pt x="0" y="60"/>
                    <a:pt x="0" y="60"/>
                    <a:pt x="0" y="60"/>
                  </a:cubicBezTo>
                  <a:cubicBezTo>
                    <a:pt x="0" y="60"/>
                    <a:pt x="0" y="60"/>
                    <a:pt x="0" y="60"/>
                  </a:cubicBezTo>
                  <a:cubicBezTo>
                    <a:pt x="17" y="60"/>
                    <a:pt x="30" y="47"/>
                    <a:pt x="30" y="30"/>
                  </a:cubicBezTo>
                  <a:cubicBezTo>
                    <a:pt x="30" y="14"/>
                    <a:pt x="17" y="0"/>
                    <a:pt x="0" y="0"/>
                  </a:cubicBezTo>
                </a:path>
              </a:pathLst>
            </a:custGeom>
            <a:solidFill>
              <a:srgbClr val="EE8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30"/>
            <p:cNvSpPr>
              <a:spLocks/>
            </p:cNvSpPr>
            <p:nvPr/>
          </p:nvSpPr>
          <p:spPr bwMode="auto">
            <a:xfrm>
              <a:off x="8791848" y="3847880"/>
              <a:ext cx="88900" cy="179387"/>
            </a:xfrm>
            <a:custGeom>
              <a:avLst/>
              <a:gdLst>
                <a:gd name="T0" fmla="*/ 30 w 30"/>
                <a:gd name="T1" fmla="*/ 0 h 60"/>
                <a:gd name="T2" fmla="*/ 0 w 30"/>
                <a:gd name="T3" fmla="*/ 30 h 60"/>
                <a:gd name="T4" fmla="*/ 30 w 30"/>
                <a:gd name="T5" fmla="*/ 60 h 60"/>
                <a:gd name="T6" fmla="*/ 30 w 30"/>
                <a:gd name="T7" fmla="*/ 0 h 60"/>
              </a:gdLst>
              <a:ahLst/>
              <a:cxnLst>
                <a:cxn ang="0">
                  <a:pos x="T0" y="T1"/>
                </a:cxn>
                <a:cxn ang="0">
                  <a:pos x="T2" y="T3"/>
                </a:cxn>
                <a:cxn ang="0">
                  <a:pos x="T4" y="T5"/>
                </a:cxn>
                <a:cxn ang="0">
                  <a:pos x="T6" y="T7"/>
                </a:cxn>
              </a:cxnLst>
              <a:rect l="0" t="0" r="r" b="b"/>
              <a:pathLst>
                <a:path w="30" h="60">
                  <a:moveTo>
                    <a:pt x="30" y="0"/>
                  </a:moveTo>
                  <a:cubicBezTo>
                    <a:pt x="13" y="0"/>
                    <a:pt x="0" y="14"/>
                    <a:pt x="0" y="30"/>
                  </a:cubicBezTo>
                  <a:cubicBezTo>
                    <a:pt x="0" y="47"/>
                    <a:pt x="13" y="60"/>
                    <a:pt x="30" y="60"/>
                  </a:cubicBezTo>
                  <a:cubicBezTo>
                    <a:pt x="30" y="0"/>
                    <a:pt x="30" y="0"/>
                    <a:pt x="30" y="0"/>
                  </a:cubicBezTo>
                </a:path>
              </a:pathLst>
            </a:custGeom>
            <a:solidFill>
              <a:srgbClr val="F09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31"/>
            <p:cNvSpPr>
              <a:spLocks noChangeArrowheads="1"/>
            </p:cNvSpPr>
            <p:nvPr/>
          </p:nvSpPr>
          <p:spPr bwMode="auto">
            <a:xfrm>
              <a:off x="8612461" y="4732117"/>
              <a:ext cx="536575" cy="469900"/>
            </a:xfrm>
            <a:prstGeom prst="rect">
              <a:avLst/>
            </a:prstGeom>
            <a:solidFill>
              <a:srgbClr val="434D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32"/>
            <p:cNvSpPr>
              <a:spLocks noChangeArrowheads="1"/>
            </p:cNvSpPr>
            <p:nvPr/>
          </p:nvSpPr>
          <p:spPr bwMode="auto">
            <a:xfrm>
              <a:off x="8612461" y="4732117"/>
              <a:ext cx="5365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33"/>
            <p:cNvSpPr>
              <a:spLocks noChangeArrowheads="1"/>
            </p:cNvSpPr>
            <p:nvPr/>
          </p:nvSpPr>
          <p:spPr bwMode="auto">
            <a:xfrm>
              <a:off x="8853761" y="4705130"/>
              <a:ext cx="53975" cy="496887"/>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34"/>
            <p:cNvSpPr>
              <a:spLocks noChangeArrowheads="1"/>
            </p:cNvSpPr>
            <p:nvPr/>
          </p:nvSpPr>
          <p:spPr bwMode="auto">
            <a:xfrm>
              <a:off x="8853761" y="4705130"/>
              <a:ext cx="539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235"/>
            <p:cNvSpPr>
              <a:spLocks noChangeArrowheads="1"/>
            </p:cNvSpPr>
            <p:nvPr/>
          </p:nvSpPr>
          <p:spPr bwMode="auto">
            <a:xfrm>
              <a:off x="8672786"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236"/>
            <p:cNvSpPr>
              <a:spLocks noChangeArrowheads="1"/>
            </p:cNvSpPr>
            <p:nvPr/>
          </p:nvSpPr>
          <p:spPr bwMode="auto">
            <a:xfrm>
              <a:off x="8955361"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37"/>
            <p:cNvSpPr>
              <a:spLocks/>
            </p:cNvSpPr>
            <p:nvPr/>
          </p:nvSpPr>
          <p:spPr bwMode="auto">
            <a:xfrm>
              <a:off x="7858398" y="3676430"/>
              <a:ext cx="2044700" cy="627062"/>
            </a:xfrm>
            <a:custGeom>
              <a:avLst/>
              <a:gdLst>
                <a:gd name="T0" fmla="*/ 675 w 686"/>
                <a:gd name="T1" fmla="*/ 178 h 211"/>
                <a:gd name="T2" fmla="*/ 351 w 686"/>
                <a:gd name="T3" fmla="*/ 2 h 211"/>
                <a:gd name="T4" fmla="*/ 344 w 686"/>
                <a:gd name="T5" fmla="*/ 0 h 211"/>
                <a:gd name="T6" fmla="*/ 343 w 686"/>
                <a:gd name="T7" fmla="*/ 0 h 211"/>
                <a:gd name="T8" fmla="*/ 343 w 686"/>
                <a:gd name="T9" fmla="*/ 0 h 211"/>
                <a:gd name="T10" fmla="*/ 343 w 686"/>
                <a:gd name="T11" fmla="*/ 0 h 211"/>
                <a:gd name="T12" fmla="*/ 342 w 686"/>
                <a:gd name="T13" fmla="*/ 0 h 211"/>
                <a:gd name="T14" fmla="*/ 335 w 686"/>
                <a:gd name="T15" fmla="*/ 2 h 211"/>
                <a:gd name="T16" fmla="*/ 11 w 686"/>
                <a:gd name="T17" fmla="*/ 178 h 211"/>
                <a:gd name="T18" fmla="*/ 5 w 686"/>
                <a:gd name="T19" fmla="*/ 200 h 211"/>
                <a:gd name="T20" fmla="*/ 27 w 686"/>
                <a:gd name="T21" fmla="*/ 207 h 211"/>
                <a:gd name="T22" fmla="*/ 343 w 686"/>
                <a:gd name="T23" fmla="*/ 35 h 211"/>
                <a:gd name="T24" fmla="*/ 659 w 686"/>
                <a:gd name="T25" fmla="*/ 207 h 211"/>
                <a:gd name="T26" fmla="*/ 681 w 686"/>
                <a:gd name="T27" fmla="*/ 200 h 211"/>
                <a:gd name="T28" fmla="*/ 675 w 686"/>
                <a:gd name="T29" fmla="*/ 17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6" h="211">
                  <a:moveTo>
                    <a:pt x="675" y="178"/>
                  </a:moveTo>
                  <a:cubicBezTo>
                    <a:pt x="351" y="2"/>
                    <a:pt x="351" y="2"/>
                    <a:pt x="351" y="2"/>
                  </a:cubicBezTo>
                  <a:cubicBezTo>
                    <a:pt x="349" y="1"/>
                    <a:pt x="347" y="1"/>
                    <a:pt x="344" y="0"/>
                  </a:cubicBezTo>
                  <a:cubicBezTo>
                    <a:pt x="344" y="0"/>
                    <a:pt x="344" y="0"/>
                    <a:pt x="343" y="0"/>
                  </a:cubicBezTo>
                  <a:cubicBezTo>
                    <a:pt x="343" y="0"/>
                    <a:pt x="343" y="0"/>
                    <a:pt x="343" y="0"/>
                  </a:cubicBezTo>
                  <a:cubicBezTo>
                    <a:pt x="343" y="0"/>
                    <a:pt x="343" y="0"/>
                    <a:pt x="343" y="0"/>
                  </a:cubicBezTo>
                  <a:cubicBezTo>
                    <a:pt x="342" y="0"/>
                    <a:pt x="342" y="0"/>
                    <a:pt x="342" y="0"/>
                  </a:cubicBezTo>
                  <a:cubicBezTo>
                    <a:pt x="339" y="1"/>
                    <a:pt x="337" y="1"/>
                    <a:pt x="335" y="2"/>
                  </a:cubicBezTo>
                  <a:cubicBezTo>
                    <a:pt x="11" y="178"/>
                    <a:pt x="11" y="178"/>
                    <a:pt x="11" y="178"/>
                  </a:cubicBezTo>
                  <a:cubicBezTo>
                    <a:pt x="3" y="182"/>
                    <a:pt x="0" y="192"/>
                    <a:pt x="5" y="200"/>
                  </a:cubicBezTo>
                  <a:cubicBezTo>
                    <a:pt x="9" y="208"/>
                    <a:pt x="19" y="211"/>
                    <a:pt x="27" y="207"/>
                  </a:cubicBezTo>
                  <a:cubicBezTo>
                    <a:pt x="343" y="35"/>
                    <a:pt x="343" y="35"/>
                    <a:pt x="343" y="35"/>
                  </a:cubicBezTo>
                  <a:cubicBezTo>
                    <a:pt x="659" y="207"/>
                    <a:pt x="659" y="207"/>
                    <a:pt x="659" y="207"/>
                  </a:cubicBezTo>
                  <a:cubicBezTo>
                    <a:pt x="667" y="211"/>
                    <a:pt x="677" y="208"/>
                    <a:pt x="681" y="200"/>
                  </a:cubicBezTo>
                  <a:cubicBezTo>
                    <a:pt x="686" y="192"/>
                    <a:pt x="683" y="182"/>
                    <a:pt x="675" y="178"/>
                  </a:cubicBezTo>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38"/>
            <p:cNvSpPr>
              <a:spLocks/>
            </p:cNvSpPr>
            <p:nvPr/>
          </p:nvSpPr>
          <p:spPr bwMode="auto">
            <a:xfrm>
              <a:off x="8561661" y="3643092"/>
              <a:ext cx="638175" cy="196850"/>
            </a:xfrm>
            <a:custGeom>
              <a:avLst/>
              <a:gdLst>
                <a:gd name="T0" fmla="*/ 210 w 214"/>
                <a:gd name="T1" fmla="*/ 56 h 66"/>
                <a:gd name="T2" fmla="*/ 110 w 214"/>
                <a:gd name="T3" fmla="*/ 1 h 66"/>
                <a:gd name="T4" fmla="*/ 107 w 214"/>
                <a:gd name="T5" fmla="*/ 0 h 66"/>
                <a:gd name="T6" fmla="*/ 107 w 214"/>
                <a:gd name="T7" fmla="*/ 0 h 66"/>
                <a:gd name="T8" fmla="*/ 107 w 214"/>
                <a:gd name="T9" fmla="*/ 0 h 66"/>
                <a:gd name="T10" fmla="*/ 104 w 214"/>
                <a:gd name="T11" fmla="*/ 1 h 66"/>
                <a:gd name="T12" fmla="*/ 4 w 214"/>
                <a:gd name="T13" fmla="*/ 56 h 66"/>
                <a:gd name="T14" fmla="*/ 2 w 214"/>
                <a:gd name="T15" fmla="*/ 63 h 66"/>
                <a:gd name="T16" fmla="*/ 8 w 214"/>
                <a:gd name="T17" fmla="*/ 65 h 66"/>
                <a:gd name="T18" fmla="*/ 107 w 214"/>
                <a:gd name="T19" fmla="*/ 11 h 66"/>
                <a:gd name="T20" fmla="*/ 206 w 214"/>
                <a:gd name="T21" fmla="*/ 65 h 66"/>
                <a:gd name="T22" fmla="*/ 212 w 214"/>
                <a:gd name="T23" fmla="*/ 63 h 66"/>
                <a:gd name="T24" fmla="*/ 210 w 214"/>
                <a:gd name="T2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66">
                  <a:moveTo>
                    <a:pt x="210" y="56"/>
                  </a:moveTo>
                  <a:cubicBezTo>
                    <a:pt x="110" y="1"/>
                    <a:pt x="110" y="1"/>
                    <a:pt x="110" y="1"/>
                  </a:cubicBezTo>
                  <a:cubicBezTo>
                    <a:pt x="109" y="0"/>
                    <a:pt x="108" y="0"/>
                    <a:pt x="107" y="0"/>
                  </a:cubicBezTo>
                  <a:cubicBezTo>
                    <a:pt x="107" y="0"/>
                    <a:pt x="107" y="0"/>
                    <a:pt x="107" y="0"/>
                  </a:cubicBezTo>
                  <a:cubicBezTo>
                    <a:pt x="107" y="0"/>
                    <a:pt x="107" y="0"/>
                    <a:pt x="107" y="0"/>
                  </a:cubicBezTo>
                  <a:cubicBezTo>
                    <a:pt x="106" y="0"/>
                    <a:pt x="105" y="0"/>
                    <a:pt x="104" y="1"/>
                  </a:cubicBezTo>
                  <a:cubicBezTo>
                    <a:pt x="4" y="56"/>
                    <a:pt x="4" y="56"/>
                    <a:pt x="4" y="56"/>
                  </a:cubicBezTo>
                  <a:cubicBezTo>
                    <a:pt x="1" y="57"/>
                    <a:pt x="0" y="60"/>
                    <a:pt x="2" y="63"/>
                  </a:cubicBezTo>
                  <a:cubicBezTo>
                    <a:pt x="3" y="65"/>
                    <a:pt x="6" y="66"/>
                    <a:pt x="8" y="65"/>
                  </a:cubicBezTo>
                  <a:cubicBezTo>
                    <a:pt x="107" y="11"/>
                    <a:pt x="107" y="11"/>
                    <a:pt x="107" y="11"/>
                  </a:cubicBezTo>
                  <a:cubicBezTo>
                    <a:pt x="206" y="65"/>
                    <a:pt x="206" y="65"/>
                    <a:pt x="206" y="65"/>
                  </a:cubicBezTo>
                  <a:cubicBezTo>
                    <a:pt x="208" y="66"/>
                    <a:pt x="211" y="65"/>
                    <a:pt x="212" y="63"/>
                  </a:cubicBezTo>
                  <a:cubicBezTo>
                    <a:pt x="214" y="60"/>
                    <a:pt x="213" y="57"/>
                    <a:pt x="210" y="56"/>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239"/>
            <p:cNvSpPr>
              <a:spLocks noChangeArrowheads="1"/>
            </p:cNvSpPr>
            <p:nvPr/>
          </p:nvSpPr>
          <p:spPr bwMode="auto">
            <a:xfrm>
              <a:off x="8674373" y="3173192"/>
              <a:ext cx="411163" cy="411162"/>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240"/>
            <p:cNvSpPr>
              <a:spLocks noChangeArrowheads="1"/>
            </p:cNvSpPr>
            <p:nvPr/>
          </p:nvSpPr>
          <p:spPr bwMode="auto">
            <a:xfrm>
              <a:off x="8717236" y="3214467"/>
              <a:ext cx="327025" cy="327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41"/>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Freeform 242"/>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243"/>
            <p:cNvSpPr>
              <a:spLocks noChangeArrowheads="1"/>
            </p:cNvSpPr>
            <p:nvPr/>
          </p:nvSpPr>
          <p:spPr bwMode="auto">
            <a:xfrm>
              <a:off x="8850586" y="3347817"/>
              <a:ext cx="60325" cy="60325"/>
            </a:xfrm>
            <a:prstGeom prst="ellipse">
              <a:avLst/>
            </a:pr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Freeform 244"/>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Freeform 245"/>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Freeform 246"/>
            <p:cNvSpPr>
              <a:spLocks/>
            </p:cNvSpPr>
            <p:nvPr/>
          </p:nvSpPr>
          <p:spPr bwMode="auto">
            <a:xfrm>
              <a:off x="8880748" y="3676430"/>
              <a:ext cx="1012825" cy="620712"/>
            </a:xfrm>
            <a:custGeom>
              <a:avLst/>
              <a:gdLst>
                <a:gd name="T0" fmla="*/ 1 w 340"/>
                <a:gd name="T1" fmla="*/ 0 h 209"/>
                <a:gd name="T2" fmla="*/ 0 w 340"/>
                <a:gd name="T3" fmla="*/ 0 h 209"/>
                <a:gd name="T4" fmla="*/ 0 w 340"/>
                <a:gd name="T5" fmla="*/ 0 h 209"/>
                <a:gd name="T6" fmla="*/ 0 w 340"/>
                <a:gd name="T7" fmla="*/ 0 h 209"/>
                <a:gd name="T8" fmla="*/ 0 w 340"/>
                <a:gd name="T9" fmla="*/ 35 h 209"/>
                <a:gd name="T10" fmla="*/ 316 w 340"/>
                <a:gd name="T11" fmla="*/ 207 h 209"/>
                <a:gd name="T12" fmla="*/ 324 w 340"/>
                <a:gd name="T13" fmla="*/ 209 h 209"/>
                <a:gd name="T14" fmla="*/ 338 w 340"/>
                <a:gd name="T15" fmla="*/ 200 h 209"/>
                <a:gd name="T16" fmla="*/ 340 w 340"/>
                <a:gd name="T17" fmla="*/ 192 h 209"/>
                <a:gd name="T18" fmla="*/ 337 w 340"/>
                <a:gd name="T19" fmla="*/ 183 h 209"/>
                <a:gd name="T20" fmla="*/ 332 w 340"/>
                <a:gd name="T21" fmla="*/ 178 h 209"/>
                <a:gd name="T22" fmla="*/ 276 w 340"/>
                <a:gd name="T23" fmla="*/ 148 h 209"/>
                <a:gd name="T24" fmla="*/ 240 w 340"/>
                <a:gd name="T25" fmla="*/ 128 h 209"/>
                <a:gd name="T26" fmla="*/ 191 w 340"/>
                <a:gd name="T27" fmla="*/ 102 h 209"/>
                <a:gd name="T28" fmla="*/ 140 w 340"/>
                <a:gd name="T29" fmla="*/ 74 h 209"/>
                <a:gd name="T30" fmla="*/ 103 w 340"/>
                <a:gd name="T31" fmla="*/ 54 h 209"/>
                <a:gd name="T32" fmla="*/ 101 w 340"/>
                <a:gd name="T33" fmla="*/ 54 h 209"/>
                <a:gd name="T34" fmla="*/ 99 w 340"/>
                <a:gd name="T35" fmla="*/ 54 h 209"/>
                <a:gd name="T36" fmla="*/ 1 w 340"/>
                <a:gd name="T37"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209">
                  <a:moveTo>
                    <a:pt x="1" y="0"/>
                  </a:moveTo>
                  <a:cubicBezTo>
                    <a:pt x="1" y="0"/>
                    <a:pt x="1" y="0"/>
                    <a:pt x="0" y="0"/>
                  </a:cubicBezTo>
                  <a:cubicBezTo>
                    <a:pt x="0" y="0"/>
                    <a:pt x="0" y="0"/>
                    <a:pt x="0" y="0"/>
                  </a:cubicBezTo>
                  <a:cubicBezTo>
                    <a:pt x="0" y="0"/>
                    <a:pt x="0" y="0"/>
                    <a:pt x="0" y="0"/>
                  </a:cubicBezTo>
                  <a:cubicBezTo>
                    <a:pt x="0" y="35"/>
                    <a:pt x="0" y="35"/>
                    <a:pt x="0" y="35"/>
                  </a:cubicBezTo>
                  <a:cubicBezTo>
                    <a:pt x="316" y="207"/>
                    <a:pt x="316" y="207"/>
                    <a:pt x="316" y="207"/>
                  </a:cubicBezTo>
                  <a:cubicBezTo>
                    <a:pt x="319" y="208"/>
                    <a:pt x="321" y="209"/>
                    <a:pt x="324" y="209"/>
                  </a:cubicBezTo>
                  <a:cubicBezTo>
                    <a:pt x="330" y="209"/>
                    <a:pt x="335" y="206"/>
                    <a:pt x="338" y="200"/>
                  </a:cubicBezTo>
                  <a:cubicBezTo>
                    <a:pt x="340" y="198"/>
                    <a:pt x="340" y="195"/>
                    <a:pt x="340" y="192"/>
                  </a:cubicBezTo>
                  <a:cubicBezTo>
                    <a:pt x="340" y="189"/>
                    <a:pt x="339" y="186"/>
                    <a:pt x="337" y="183"/>
                  </a:cubicBezTo>
                  <a:cubicBezTo>
                    <a:pt x="336" y="181"/>
                    <a:pt x="334" y="179"/>
                    <a:pt x="332" y="178"/>
                  </a:cubicBezTo>
                  <a:cubicBezTo>
                    <a:pt x="276" y="148"/>
                    <a:pt x="276" y="148"/>
                    <a:pt x="276" y="148"/>
                  </a:cubicBezTo>
                  <a:cubicBezTo>
                    <a:pt x="240" y="128"/>
                    <a:pt x="240" y="128"/>
                    <a:pt x="240" y="128"/>
                  </a:cubicBezTo>
                  <a:cubicBezTo>
                    <a:pt x="191" y="102"/>
                    <a:pt x="191" y="102"/>
                    <a:pt x="191" y="102"/>
                  </a:cubicBezTo>
                  <a:cubicBezTo>
                    <a:pt x="140" y="74"/>
                    <a:pt x="140" y="74"/>
                    <a:pt x="140" y="74"/>
                  </a:cubicBezTo>
                  <a:cubicBezTo>
                    <a:pt x="103" y="54"/>
                    <a:pt x="103" y="54"/>
                    <a:pt x="103" y="54"/>
                  </a:cubicBezTo>
                  <a:cubicBezTo>
                    <a:pt x="102" y="54"/>
                    <a:pt x="102" y="54"/>
                    <a:pt x="101" y="54"/>
                  </a:cubicBezTo>
                  <a:cubicBezTo>
                    <a:pt x="100" y="54"/>
                    <a:pt x="99" y="54"/>
                    <a:pt x="99" y="54"/>
                  </a:cubicBezTo>
                  <a:cubicBezTo>
                    <a:pt x="1" y="0"/>
                    <a:pt x="1" y="0"/>
                    <a:pt x="1" y="0"/>
                  </a:cubicBezTo>
                </a:path>
              </a:pathLst>
            </a:custGeom>
            <a:solidFill>
              <a:srgbClr val="60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247"/>
            <p:cNvSpPr>
              <a:spLocks/>
            </p:cNvSpPr>
            <p:nvPr/>
          </p:nvSpPr>
          <p:spPr bwMode="auto">
            <a:xfrm>
              <a:off x="8883923" y="3676430"/>
              <a:ext cx="303213" cy="160337"/>
            </a:xfrm>
            <a:custGeom>
              <a:avLst/>
              <a:gdLst>
                <a:gd name="T0" fmla="*/ 0 w 102"/>
                <a:gd name="T1" fmla="*/ 0 h 54"/>
                <a:gd name="T2" fmla="*/ 0 w 102"/>
                <a:gd name="T3" fmla="*/ 0 h 54"/>
                <a:gd name="T4" fmla="*/ 0 w 102"/>
                <a:gd name="T5" fmla="*/ 0 h 54"/>
                <a:gd name="T6" fmla="*/ 98 w 102"/>
                <a:gd name="T7" fmla="*/ 54 h 54"/>
                <a:gd name="T8" fmla="*/ 100 w 102"/>
                <a:gd name="T9" fmla="*/ 54 h 54"/>
                <a:gd name="T10" fmla="*/ 102 w 102"/>
                <a:gd name="T11" fmla="*/ 54 h 54"/>
                <a:gd name="T12" fmla="*/ 102 w 102"/>
                <a:gd name="T13" fmla="*/ 54 h 54"/>
                <a:gd name="T14" fmla="*/ 7 w 102"/>
                <a:gd name="T15" fmla="*/ 2 h 54"/>
                <a:gd name="T16" fmla="*/ 0 w 102"/>
                <a:gd name="T17" fmla="*/ 0 h 54"/>
                <a:gd name="T18" fmla="*/ 0 w 10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54">
                  <a:moveTo>
                    <a:pt x="0" y="0"/>
                  </a:moveTo>
                  <a:cubicBezTo>
                    <a:pt x="0" y="0"/>
                    <a:pt x="0" y="0"/>
                    <a:pt x="0" y="0"/>
                  </a:cubicBezTo>
                  <a:cubicBezTo>
                    <a:pt x="0" y="0"/>
                    <a:pt x="0" y="0"/>
                    <a:pt x="0" y="0"/>
                  </a:cubicBezTo>
                  <a:cubicBezTo>
                    <a:pt x="98" y="54"/>
                    <a:pt x="98" y="54"/>
                    <a:pt x="98" y="54"/>
                  </a:cubicBezTo>
                  <a:cubicBezTo>
                    <a:pt x="98" y="54"/>
                    <a:pt x="99" y="54"/>
                    <a:pt x="100" y="54"/>
                  </a:cubicBezTo>
                  <a:cubicBezTo>
                    <a:pt x="101" y="54"/>
                    <a:pt x="101" y="54"/>
                    <a:pt x="102" y="54"/>
                  </a:cubicBezTo>
                  <a:cubicBezTo>
                    <a:pt x="102" y="54"/>
                    <a:pt x="102" y="54"/>
                    <a:pt x="102" y="54"/>
                  </a:cubicBezTo>
                  <a:cubicBezTo>
                    <a:pt x="7" y="2"/>
                    <a:pt x="7" y="2"/>
                    <a:pt x="7" y="2"/>
                  </a:cubicBezTo>
                  <a:cubicBezTo>
                    <a:pt x="5" y="1"/>
                    <a:pt x="3" y="1"/>
                    <a:pt x="0" y="0"/>
                  </a:cubicBezTo>
                  <a:cubicBezTo>
                    <a:pt x="0" y="0"/>
                    <a:pt x="0" y="0"/>
                    <a:pt x="0" y="0"/>
                  </a:cubicBezTo>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Freeform 248"/>
            <p:cNvSpPr>
              <a:spLocks/>
            </p:cNvSpPr>
            <p:nvPr/>
          </p:nvSpPr>
          <p:spPr bwMode="auto">
            <a:xfrm>
              <a:off x="8880748" y="3173192"/>
              <a:ext cx="204788" cy="411162"/>
            </a:xfrm>
            <a:custGeom>
              <a:avLst/>
              <a:gdLst>
                <a:gd name="T0" fmla="*/ 0 w 69"/>
                <a:gd name="T1" fmla="*/ 0 h 138"/>
                <a:gd name="T2" fmla="*/ 0 w 69"/>
                <a:gd name="T3" fmla="*/ 0 h 138"/>
                <a:gd name="T4" fmla="*/ 0 w 69"/>
                <a:gd name="T5" fmla="*/ 0 h 138"/>
                <a:gd name="T6" fmla="*/ 0 w 69"/>
                <a:gd name="T7" fmla="*/ 0 h 138"/>
                <a:gd name="T8" fmla="*/ 0 w 69"/>
                <a:gd name="T9" fmla="*/ 14 h 138"/>
                <a:gd name="T10" fmla="*/ 0 w 69"/>
                <a:gd name="T11" fmla="*/ 14 h 138"/>
                <a:gd name="T12" fmla="*/ 55 w 69"/>
                <a:gd name="T13" fmla="*/ 69 h 138"/>
                <a:gd name="T14" fmla="*/ 0 w 69"/>
                <a:gd name="T15" fmla="*/ 124 h 138"/>
                <a:gd name="T16" fmla="*/ 0 w 69"/>
                <a:gd name="T17" fmla="*/ 124 h 138"/>
                <a:gd name="T18" fmla="*/ 0 w 69"/>
                <a:gd name="T19" fmla="*/ 138 h 138"/>
                <a:gd name="T20" fmla="*/ 0 w 69"/>
                <a:gd name="T21" fmla="*/ 138 h 138"/>
                <a:gd name="T22" fmla="*/ 69 w 69"/>
                <a:gd name="T23" fmla="*/ 69 h 138"/>
                <a:gd name="T24" fmla="*/ 0 w 69"/>
                <a:gd name="T2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38">
                  <a:moveTo>
                    <a:pt x="0" y="0"/>
                  </a:moveTo>
                  <a:cubicBezTo>
                    <a:pt x="0" y="0"/>
                    <a:pt x="0" y="0"/>
                    <a:pt x="0" y="0"/>
                  </a:cubicBezTo>
                  <a:cubicBezTo>
                    <a:pt x="0" y="0"/>
                    <a:pt x="0" y="0"/>
                    <a:pt x="0" y="0"/>
                  </a:cubicBezTo>
                  <a:cubicBezTo>
                    <a:pt x="0" y="0"/>
                    <a:pt x="0" y="0"/>
                    <a:pt x="0" y="0"/>
                  </a:cubicBezTo>
                  <a:cubicBezTo>
                    <a:pt x="0" y="14"/>
                    <a:pt x="0" y="14"/>
                    <a:pt x="0" y="14"/>
                  </a:cubicBezTo>
                  <a:cubicBezTo>
                    <a:pt x="0" y="14"/>
                    <a:pt x="0" y="14"/>
                    <a:pt x="0" y="14"/>
                  </a:cubicBezTo>
                  <a:cubicBezTo>
                    <a:pt x="31" y="14"/>
                    <a:pt x="55" y="38"/>
                    <a:pt x="55" y="69"/>
                  </a:cubicBezTo>
                  <a:cubicBezTo>
                    <a:pt x="55" y="100"/>
                    <a:pt x="31" y="124"/>
                    <a:pt x="0" y="124"/>
                  </a:cubicBezTo>
                  <a:cubicBezTo>
                    <a:pt x="0" y="124"/>
                    <a:pt x="0" y="124"/>
                    <a:pt x="0" y="124"/>
                  </a:cubicBezTo>
                  <a:cubicBezTo>
                    <a:pt x="0" y="138"/>
                    <a:pt x="0" y="138"/>
                    <a:pt x="0" y="138"/>
                  </a:cubicBezTo>
                  <a:cubicBezTo>
                    <a:pt x="0" y="138"/>
                    <a:pt x="0" y="138"/>
                    <a:pt x="0" y="138"/>
                  </a:cubicBezTo>
                  <a:cubicBezTo>
                    <a:pt x="38" y="138"/>
                    <a:pt x="69" y="107"/>
                    <a:pt x="69" y="69"/>
                  </a:cubicBezTo>
                  <a:cubicBezTo>
                    <a:pt x="69" y="31"/>
                    <a:pt x="38" y="0"/>
                    <a:pt x="0" y="0"/>
                  </a:cubicBezTo>
                </a:path>
              </a:pathLst>
            </a:custGeom>
            <a:solidFill>
              <a:srgbClr val="E1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Freeform 249"/>
            <p:cNvSpPr>
              <a:spLocks/>
            </p:cNvSpPr>
            <p:nvPr/>
          </p:nvSpPr>
          <p:spPr bwMode="auto">
            <a:xfrm>
              <a:off x="8880748" y="3214467"/>
              <a:ext cx="163513" cy="327025"/>
            </a:xfrm>
            <a:custGeom>
              <a:avLst/>
              <a:gdLst>
                <a:gd name="T0" fmla="*/ 0 w 55"/>
                <a:gd name="T1" fmla="*/ 0 h 110"/>
                <a:gd name="T2" fmla="*/ 0 w 55"/>
                <a:gd name="T3" fmla="*/ 0 h 110"/>
                <a:gd name="T4" fmla="*/ 0 w 55"/>
                <a:gd name="T5" fmla="*/ 45 h 110"/>
                <a:gd name="T6" fmla="*/ 0 w 55"/>
                <a:gd name="T7" fmla="*/ 45 h 110"/>
                <a:gd name="T8" fmla="*/ 3 w 55"/>
                <a:gd name="T9" fmla="*/ 46 h 110"/>
                <a:gd name="T10" fmla="*/ 22 w 55"/>
                <a:gd name="T11" fmla="*/ 25 h 110"/>
                <a:gd name="T12" fmla="*/ 22 w 55"/>
                <a:gd name="T13" fmla="*/ 25 h 110"/>
                <a:gd name="T14" fmla="*/ 22 w 55"/>
                <a:gd name="T15" fmla="*/ 25 h 110"/>
                <a:gd name="T16" fmla="*/ 22 w 55"/>
                <a:gd name="T17" fmla="*/ 25 h 110"/>
                <a:gd name="T18" fmla="*/ 22 w 55"/>
                <a:gd name="T19" fmla="*/ 25 h 110"/>
                <a:gd name="T20" fmla="*/ 9 w 55"/>
                <a:gd name="T21" fmla="*/ 51 h 110"/>
                <a:gd name="T22" fmla="*/ 10 w 55"/>
                <a:gd name="T23" fmla="*/ 55 h 110"/>
                <a:gd name="T24" fmla="*/ 0 w 55"/>
                <a:gd name="T25" fmla="*/ 65 h 110"/>
                <a:gd name="T26" fmla="*/ 0 w 55"/>
                <a:gd name="T27" fmla="*/ 65 h 110"/>
                <a:gd name="T28" fmla="*/ 0 w 55"/>
                <a:gd name="T29" fmla="*/ 110 h 110"/>
                <a:gd name="T30" fmla="*/ 0 w 55"/>
                <a:gd name="T31" fmla="*/ 110 h 110"/>
                <a:gd name="T32" fmla="*/ 55 w 55"/>
                <a:gd name="T33" fmla="*/ 55 h 110"/>
                <a:gd name="T34" fmla="*/ 0 w 55"/>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10">
                  <a:moveTo>
                    <a:pt x="0" y="0"/>
                  </a:moveTo>
                  <a:cubicBezTo>
                    <a:pt x="0" y="0"/>
                    <a:pt x="0" y="0"/>
                    <a:pt x="0" y="0"/>
                  </a:cubicBezTo>
                  <a:cubicBezTo>
                    <a:pt x="0" y="45"/>
                    <a:pt x="0" y="45"/>
                    <a:pt x="0" y="45"/>
                  </a:cubicBezTo>
                  <a:cubicBezTo>
                    <a:pt x="0" y="45"/>
                    <a:pt x="0" y="45"/>
                    <a:pt x="0" y="45"/>
                  </a:cubicBezTo>
                  <a:cubicBezTo>
                    <a:pt x="1" y="45"/>
                    <a:pt x="2" y="46"/>
                    <a:pt x="3" y="46"/>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9" y="51"/>
                    <a:pt x="9" y="51"/>
                    <a:pt x="9" y="51"/>
                  </a:cubicBezTo>
                  <a:cubicBezTo>
                    <a:pt x="9" y="52"/>
                    <a:pt x="10" y="54"/>
                    <a:pt x="10" y="55"/>
                  </a:cubicBezTo>
                  <a:cubicBezTo>
                    <a:pt x="10" y="60"/>
                    <a:pt x="5" y="65"/>
                    <a:pt x="0" y="65"/>
                  </a:cubicBezTo>
                  <a:cubicBezTo>
                    <a:pt x="0" y="65"/>
                    <a:pt x="0" y="65"/>
                    <a:pt x="0" y="65"/>
                  </a:cubicBezTo>
                  <a:cubicBezTo>
                    <a:pt x="0" y="110"/>
                    <a:pt x="0" y="110"/>
                    <a:pt x="0" y="110"/>
                  </a:cubicBezTo>
                  <a:cubicBezTo>
                    <a:pt x="0" y="110"/>
                    <a:pt x="0" y="110"/>
                    <a:pt x="0" y="110"/>
                  </a:cubicBezTo>
                  <a:cubicBezTo>
                    <a:pt x="31" y="110"/>
                    <a:pt x="55" y="86"/>
                    <a:pt x="55" y="55"/>
                  </a:cubicBezTo>
                  <a:cubicBezTo>
                    <a:pt x="55" y="24"/>
                    <a:pt x="31"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Freeform 250"/>
            <p:cNvSpPr>
              <a:spLocks/>
            </p:cNvSpPr>
            <p:nvPr/>
          </p:nvSpPr>
          <p:spPr bwMode="auto">
            <a:xfrm>
              <a:off x="8890273" y="3289080"/>
              <a:ext cx="55563" cy="77787"/>
            </a:xfrm>
            <a:custGeom>
              <a:avLst/>
              <a:gdLst>
                <a:gd name="T0" fmla="*/ 19 w 19"/>
                <a:gd name="T1" fmla="*/ 0 h 26"/>
                <a:gd name="T2" fmla="*/ 19 w 19"/>
                <a:gd name="T3" fmla="*/ 0 h 26"/>
                <a:gd name="T4" fmla="*/ 0 w 19"/>
                <a:gd name="T5" fmla="*/ 21 h 26"/>
                <a:gd name="T6" fmla="*/ 6 w 19"/>
                <a:gd name="T7" fmla="*/ 26 h 26"/>
                <a:gd name="T8" fmla="*/ 19 w 19"/>
                <a:gd name="T9" fmla="*/ 0 h 26"/>
                <a:gd name="T10" fmla="*/ 19 w 19"/>
                <a:gd name="T11" fmla="*/ 0 h 26"/>
                <a:gd name="T12" fmla="*/ 19 w 19"/>
                <a:gd name="T13" fmla="*/ 0 h 26"/>
                <a:gd name="T14" fmla="*/ 19 w 1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19" y="0"/>
                  </a:moveTo>
                  <a:cubicBezTo>
                    <a:pt x="19" y="0"/>
                    <a:pt x="19" y="0"/>
                    <a:pt x="19" y="0"/>
                  </a:cubicBezTo>
                  <a:cubicBezTo>
                    <a:pt x="0" y="21"/>
                    <a:pt x="0" y="21"/>
                    <a:pt x="0" y="21"/>
                  </a:cubicBezTo>
                  <a:cubicBezTo>
                    <a:pt x="2" y="22"/>
                    <a:pt x="5" y="23"/>
                    <a:pt x="6" y="26"/>
                  </a:cubicBezTo>
                  <a:cubicBezTo>
                    <a:pt x="19" y="0"/>
                    <a:pt x="19" y="0"/>
                    <a:pt x="19" y="0"/>
                  </a:cubicBezTo>
                  <a:cubicBezTo>
                    <a:pt x="19" y="0"/>
                    <a:pt x="19" y="0"/>
                    <a:pt x="19" y="0"/>
                  </a:cubicBezTo>
                  <a:cubicBezTo>
                    <a:pt x="19" y="0"/>
                    <a:pt x="19" y="0"/>
                    <a:pt x="19" y="0"/>
                  </a:cubicBezTo>
                  <a:cubicBezTo>
                    <a:pt x="19" y="0"/>
                    <a:pt x="19" y="0"/>
                    <a:pt x="19"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Freeform 251"/>
            <p:cNvSpPr>
              <a:spLocks/>
            </p:cNvSpPr>
            <p:nvPr/>
          </p:nvSpPr>
          <p:spPr bwMode="auto">
            <a:xfrm>
              <a:off x="8880748" y="3347817"/>
              <a:ext cx="30163" cy="60325"/>
            </a:xfrm>
            <a:custGeom>
              <a:avLst/>
              <a:gdLst>
                <a:gd name="T0" fmla="*/ 0 w 10"/>
                <a:gd name="T1" fmla="*/ 0 h 20"/>
                <a:gd name="T2" fmla="*/ 0 w 10"/>
                <a:gd name="T3" fmla="*/ 0 h 20"/>
                <a:gd name="T4" fmla="*/ 0 w 10"/>
                <a:gd name="T5" fmla="*/ 5 h 20"/>
                <a:gd name="T6" fmla="*/ 1 w 10"/>
                <a:gd name="T7" fmla="*/ 5 h 20"/>
                <a:gd name="T8" fmla="*/ 2 w 10"/>
                <a:gd name="T9" fmla="*/ 10 h 20"/>
                <a:gd name="T10" fmla="*/ 2 w 10"/>
                <a:gd name="T11" fmla="*/ 10 h 20"/>
                <a:gd name="T12" fmla="*/ 2 w 10"/>
                <a:gd name="T13" fmla="*/ 15 h 20"/>
                <a:gd name="T14" fmla="*/ 0 w 10"/>
                <a:gd name="T15" fmla="*/ 15 h 20"/>
                <a:gd name="T16" fmla="*/ 0 w 10"/>
                <a:gd name="T17" fmla="*/ 20 h 20"/>
                <a:gd name="T18" fmla="*/ 0 w 10"/>
                <a:gd name="T19" fmla="*/ 20 h 20"/>
                <a:gd name="T20" fmla="*/ 10 w 10"/>
                <a:gd name="T21" fmla="*/ 10 h 20"/>
                <a:gd name="T22" fmla="*/ 9 w 10"/>
                <a:gd name="T23" fmla="*/ 6 h 20"/>
                <a:gd name="T24" fmla="*/ 3 w 10"/>
                <a:gd name="T25" fmla="*/ 1 h 20"/>
                <a:gd name="T26" fmla="*/ 0 w 10"/>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0">
                  <a:moveTo>
                    <a:pt x="0" y="0"/>
                  </a:moveTo>
                  <a:cubicBezTo>
                    <a:pt x="0" y="0"/>
                    <a:pt x="0" y="0"/>
                    <a:pt x="0" y="0"/>
                  </a:cubicBezTo>
                  <a:cubicBezTo>
                    <a:pt x="0" y="5"/>
                    <a:pt x="0" y="5"/>
                    <a:pt x="0" y="5"/>
                  </a:cubicBezTo>
                  <a:cubicBezTo>
                    <a:pt x="1" y="5"/>
                    <a:pt x="1" y="5"/>
                    <a:pt x="1" y="5"/>
                  </a:cubicBezTo>
                  <a:cubicBezTo>
                    <a:pt x="2" y="10"/>
                    <a:pt x="2" y="10"/>
                    <a:pt x="2" y="10"/>
                  </a:cubicBezTo>
                  <a:cubicBezTo>
                    <a:pt x="2" y="10"/>
                    <a:pt x="2" y="10"/>
                    <a:pt x="2" y="10"/>
                  </a:cubicBezTo>
                  <a:cubicBezTo>
                    <a:pt x="2" y="15"/>
                    <a:pt x="2" y="15"/>
                    <a:pt x="2" y="15"/>
                  </a:cubicBezTo>
                  <a:cubicBezTo>
                    <a:pt x="0" y="15"/>
                    <a:pt x="0" y="15"/>
                    <a:pt x="0" y="15"/>
                  </a:cubicBezTo>
                  <a:cubicBezTo>
                    <a:pt x="0" y="20"/>
                    <a:pt x="0" y="20"/>
                    <a:pt x="0" y="20"/>
                  </a:cubicBezTo>
                  <a:cubicBezTo>
                    <a:pt x="0" y="20"/>
                    <a:pt x="0" y="20"/>
                    <a:pt x="0" y="20"/>
                  </a:cubicBezTo>
                  <a:cubicBezTo>
                    <a:pt x="5" y="20"/>
                    <a:pt x="10" y="15"/>
                    <a:pt x="10" y="10"/>
                  </a:cubicBezTo>
                  <a:cubicBezTo>
                    <a:pt x="10" y="9"/>
                    <a:pt x="9" y="7"/>
                    <a:pt x="9" y="6"/>
                  </a:cubicBezTo>
                  <a:cubicBezTo>
                    <a:pt x="8" y="3"/>
                    <a:pt x="5" y="2"/>
                    <a:pt x="3" y="1"/>
                  </a:cubicBezTo>
                  <a:cubicBezTo>
                    <a:pt x="2" y="1"/>
                    <a:pt x="1" y="0"/>
                    <a:pt x="0"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Freeform 252"/>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close/>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Freeform 253"/>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Freeform 254"/>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Freeform 255"/>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Freeform 256"/>
            <p:cNvSpPr>
              <a:spLocks noEditPoints="1"/>
            </p:cNvSpPr>
            <p:nvPr/>
          </p:nvSpPr>
          <p:spPr bwMode="auto">
            <a:xfrm>
              <a:off x="8907736" y="4732117"/>
              <a:ext cx="241300" cy="469900"/>
            </a:xfrm>
            <a:custGeom>
              <a:avLst/>
              <a:gdLst>
                <a:gd name="T0" fmla="*/ 39 w 81"/>
                <a:gd name="T1" fmla="*/ 80 h 158"/>
                <a:gd name="T2" fmla="*/ 16 w 81"/>
                <a:gd name="T3" fmla="*/ 58 h 158"/>
                <a:gd name="T4" fmla="*/ 39 w 81"/>
                <a:gd name="T5" fmla="*/ 36 h 158"/>
                <a:gd name="T6" fmla="*/ 61 w 81"/>
                <a:gd name="T7" fmla="*/ 58 h 158"/>
                <a:gd name="T8" fmla="*/ 39 w 81"/>
                <a:gd name="T9" fmla="*/ 80 h 158"/>
                <a:gd name="T10" fmla="*/ 81 w 81"/>
                <a:gd name="T11" fmla="*/ 0 h 158"/>
                <a:gd name="T12" fmla="*/ 0 w 81"/>
                <a:gd name="T13" fmla="*/ 0 h 158"/>
                <a:gd name="T14" fmla="*/ 0 w 81"/>
                <a:gd name="T15" fmla="*/ 158 h 158"/>
                <a:gd name="T16" fmla="*/ 81 w 81"/>
                <a:gd name="T17" fmla="*/ 158 h 158"/>
                <a:gd name="T18" fmla="*/ 81 w 81"/>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58">
                  <a:moveTo>
                    <a:pt x="39" y="80"/>
                  </a:moveTo>
                  <a:cubicBezTo>
                    <a:pt x="26" y="80"/>
                    <a:pt x="16" y="70"/>
                    <a:pt x="16" y="58"/>
                  </a:cubicBezTo>
                  <a:cubicBezTo>
                    <a:pt x="16" y="46"/>
                    <a:pt x="26" y="36"/>
                    <a:pt x="39" y="36"/>
                  </a:cubicBezTo>
                  <a:cubicBezTo>
                    <a:pt x="51" y="36"/>
                    <a:pt x="61" y="46"/>
                    <a:pt x="61" y="58"/>
                  </a:cubicBezTo>
                  <a:cubicBezTo>
                    <a:pt x="61" y="70"/>
                    <a:pt x="51" y="80"/>
                    <a:pt x="39" y="80"/>
                  </a:cubicBezTo>
                  <a:moveTo>
                    <a:pt x="81" y="0"/>
                  </a:moveTo>
                  <a:cubicBezTo>
                    <a:pt x="0" y="0"/>
                    <a:pt x="0" y="0"/>
                    <a:pt x="0" y="0"/>
                  </a:cubicBezTo>
                  <a:cubicBezTo>
                    <a:pt x="0" y="158"/>
                    <a:pt x="0" y="158"/>
                    <a:pt x="0" y="158"/>
                  </a:cubicBezTo>
                  <a:cubicBezTo>
                    <a:pt x="81" y="158"/>
                    <a:pt x="81" y="158"/>
                    <a:pt x="81" y="158"/>
                  </a:cubicBezTo>
                  <a:cubicBezTo>
                    <a:pt x="81" y="0"/>
                    <a:pt x="81" y="0"/>
                    <a:pt x="81"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Freeform 257"/>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Freeform 258"/>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259"/>
            <p:cNvSpPr>
              <a:spLocks noChangeArrowheads="1"/>
            </p:cNvSpPr>
            <p:nvPr/>
          </p:nvSpPr>
          <p:spPr bwMode="auto">
            <a:xfrm>
              <a:off x="8955361" y="4838480"/>
              <a:ext cx="133350" cy="131762"/>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Rectangle 260"/>
            <p:cNvSpPr>
              <a:spLocks noChangeArrowheads="1"/>
            </p:cNvSpPr>
            <p:nvPr/>
          </p:nvSpPr>
          <p:spPr bwMode="auto">
            <a:xfrm>
              <a:off x="7396436"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Rectangle 261"/>
            <p:cNvSpPr>
              <a:spLocks noChangeArrowheads="1"/>
            </p:cNvSpPr>
            <p:nvPr/>
          </p:nvSpPr>
          <p:spPr bwMode="auto">
            <a:xfrm>
              <a:off x="7396436"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Freeform 262"/>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Freeform 263"/>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Rectangle 264"/>
            <p:cNvSpPr>
              <a:spLocks noChangeArrowheads="1"/>
            </p:cNvSpPr>
            <p:nvPr/>
          </p:nvSpPr>
          <p:spPr bwMode="auto">
            <a:xfrm>
              <a:off x="7748861"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Rectangle 265"/>
            <p:cNvSpPr>
              <a:spLocks noChangeArrowheads="1"/>
            </p:cNvSpPr>
            <p:nvPr/>
          </p:nvSpPr>
          <p:spPr bwMode="auto">
            <a:xfrm>
              <a:off x="7748861"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Rectangle 266"/>
            <p:cNvSpPr>
              <a:spLocks noChangeArrowheads="1"/>
            </p:cNvSpPr>
            <p:nvPr/>
          </p:nvSpPr>
          <p:spPr bwMode="auto">
            <a:xfrm>
              <a:off x="8099698"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Rectangle 267"/>
            <p:cNvSpPr>
              <a:spLocks noChangeArrowheads="1"/>
            </p:cNvSpPr>
            <p:nvPr/>
          </p:nvSpPr>
          <p:spPr bwMode="auto">
            <a:xfrm>
              <a:off x="8099698"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Rectangle 268"/>
            <p:cNvSpPr>
              <a:spLocks noChangeArrowheads="1"/>
            </p:cNvSpPr>
            <p:nvPr/>
          </p:nvSpPr>
          <p:spPr bwMode="auto">
            <a:xfrm>
              <a:off x="7396436"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Rectangle 269"/>
            <p:cNvSpPr>
              <a:spLocks noChangeArrowheads="1"/>
            </p:cNvSpPr>
            <p:nvPr/>
          </p:nvSpPr>
          <p:spPr bwMode="auto">
            <a:xfrm>
              <a:off x="7396436"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270"/>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Freeform 271"/>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Rectangle 272"/>
            <p:cNvSpPr>
              <a:spLocks noChangeArrowheads="1"/>
            </p:cNvSpPr>
            <p:nvPr/>
          </p:nvSpPr>
          <p:spPr bwMode="auto">
            <a:xfrm>
              <a:off x="7748861"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Rectangle 273"/>
            <p:cNvSpPr>
              <a:spLocks noChangeArrowheads="1"/>
            </p:cNvSpPr>
            <p:nvPr/>
          </p:nvSpPr>
          <p:spPr bwMode="auto">
            <a:xfrm>
              <a:off x="7748861"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Rectangle 274"/>
            <p:cNvSpPr>
              <a:spLocks noChangeArrowheads="1"/>
            </p:cNvSpPr>
            <p:nvPr/>
          </p:nvSpPr>
          <p:spPr bwMode="auto">
            <a:xfrm>
              <a:off x="8099698"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Rectangle 275"/>
            <p:cNvSpPr>
              <a:spLocks noChangeArrowheads="1"/>
            </p:cNvSpPr>
            <p:nvPr/>
          </p:nvSpPr>
          <p:spPr bwMode="auto">
            <a:xfrm>
              <a:off x="8099698"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Rectangle 276"/>
            <p:cNvSpPr>
              <a:spLocks noChangeArrowheads="1"/>
            </p:cNvSpPr>
            <p:nvPr/>
          </p:nvSpPr>
          <p:spPr bwMode="auto">
            <a:xfrm>
              <a:off x="9645923"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Rectangle 277"/>
            <p:cNvSpPr>
              <a:spLocks noChangeArrowheads="1"/>
            </p:cNvSpPr>
            <p:nvPr/>
          </p:nvSpPr>
          <p:spPr bwMode="auto">
            <a:xfrm>
              <a:off x="9645923"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Freeform 278"/>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Freeform 279"/>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Rectangle 280"/>
            <p:cNvSpPr>
              <a:spLocks noChangeArrowheads="1"/>
            </p:cNvSpPr>
            <p:nvPr/>
          </p:nvSpPr>
          <p:spPr bwMode="auto">
            <a:xfrm>
              <a:off x="10001523"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Rectangle 281"/>
            <p:cNvSpPr>
              <a:spLocks noChangeArrowheads="1"/>
            </p:cNvSpPr>
            <p:nvPr/>
          </p:nvSpPr>
          <p:spPr bwMode="auto">
            <a:xfrm>
              <a:off x="10001523"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Rectangle 282"/>
            <p:cNvSpPr>
              <a:spLocks noChangeArrowheads="1"/>
            </p:cNvSpPr>
            <p:nvPr/>
          </p:nvSpPr>
          <p:spPr bwMode="auto">
            <a:xfrm>
              <a:off x="10352361"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Rectangle 283"/>
            <p:cNvSpPr>
              <a:spLocks noChangeArrowheads="1"/>
            </p:cNvSpPr>
            <p:nvPr/>
          </p:nvSpPr>
          <p:spPr bwMode="auto">
            <a:xfrm>
              <a:off x="10352361"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Rectangle 284"/>
            <p:cNvSpPr>
              <a:spLocks noChangeArrowheads="1"/>
            </p:cNvSpPr>
            <p:nvPr/>
          </p:nvSpPr>
          <p:spPr bwMode="auto">
            <a:xfrm>
              <a:off x="9645923"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Rectangle 285"/>
            <p:cNvSpPr>
              <a:spLocks noChangeArrowheads="1"/>
            </p:cNvSpPr>
            <p:nvPr/>
          </p:nvSpPr>
          <p:spPr bwMode="auto">
            <a:xfrm>
              <a:off x="9645923"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Freeform 286"/>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Freeform 287"/>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Rectangle 288"/>
            <p:cNvSpPr>
              <a:spLocks noChangeArrowheads="1"/>
            </p:cNvSpPr>
            <p:nvPr/>
          </p:nvSpPr>
          <p:spPr bwMode="auto">
            <a:xfrm>
              <a:off x="10001523"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Rectangle 289"/>
            <p:cNvSpPr>
              <a:spLocks noChangeArrowheads="1"/>
            </p:cNvSpPr>
            <p:nvPr/>
          </p:nvSpPr>
          <p:spPr bwMode="auto">
            <a:xfrm>
              <a:off x="10001523"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Rectangle 290"/>
            <p:cNvSpPr>
              <a:spLocks noChangeArrowheads="1"/>
            </p:cNvSpPr>
            <p:nvPr/>
          </p:nvSpPr>
          <p:spPr bwMode="auto">
            <a:xfrm>
              <a:off x="10352361"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Rectangle 291"/>
            <p:cNvSpPr>
              <a:spLocks noChangeArrowheads="1"/>
            </p:cNvSpPr>
            <p:nvPr/>
          </p:nvSpPr>
          <p:spPr bwMode="auto">
            <a:xfrm>
              <a:off x="10352361"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Rectangle 292"/>
            <p:cNvSpPr>
              <a:spLocks noChangeArrowheads="1"/>
            </p:cNvSpPr>
            <p:nvPr/>
          </p:nvSpPr>
          <p:spPr bwMode="auto">
            <a:xfrm>
              <a:off x="8575948"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Rectangle 293"/>
            <p:cNvSpPr>
              <a:spLocks noChangeArrowheads="1"/>
            </p:cNvSpPr>
            <p:nvPr/>
          </p:nvSpPr>
          <p:spPr bwMode="auto">
            <a:xfrm>
              <a:off x="8575948"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Rectangle 294"/>
            <p:cNvSpPr>
              <a:spLocks noChangeArrowheads="1"/>
            </p:cNvSpPr>
            <p:nvPr/>
          </p:nvSpPr>
          <p:spPr bwMode="auto">
            <a:xfrm>
              <a:off x="8880748" y="4119342"/>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295"/>
            <p:cNvSpPr>
              <a:spLocks noChangeArrowheads="1"/>
            </p:cNvSpPr>
            <p:nvPr/>
          </p:nvSpPr>
          <p:spPr bwMode="auto">
            <a:xfrm>
              <a:off x="8880748" y="4119342"/>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296"/>
            <p:cNvSpPr>
              <a:spLocks noChangeArrowheads="1"/>
            </p:cNvSpPr>
            <p:nvPr/>
          </p:nvSpPr>
          <p:spPr bwMode="auto">
            <a:xfrm>
              <a:off x="9183961"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297"/>
            <p:cNvSpPr>
              <a:spLocks noChangeArrowheads="1"/>
            </p:cNvSpPr>
            <p:nvPr/>
          </p:nvSpPr>
          <p:spPr bwMode="auto">
            <a:xfrm>
              <a:off x="9183961"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Freeform 298"/>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Freeform 299"/>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300"/>
            <p:cNvSpPr>
              <a:spLocks noChangeArrowheads="1"/>
            </p:cNvSpPr>
            <p:nvPr/>
          </p:nvSpPr>
          <p:spPr bwMode="auto">
            <a:xfrm>
              <a:off x="8575948"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301"/>
            <p:cNvSpPr>
              <a:spLocks noChangeArrowheads="1"/>
            </p:cNvSpPr>
            <p:nvPr/>
          </p:nvSpPr>
          <p:spPr bwMode="auto">
            <a:xfrm>
              <a:off x="8575948"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Freeform 302"/>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Freeform 303"/>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304"/>
            <p:cNvSpPr>
              <a:spLocks noChangeArrowheads="1"/>
            </p:cNvSpPr>
            <p:nvPr/>
          </p:nvSpPr>
          <p:spPr bwMode="auto">
            <a:xfrm>
              <a:off x="8880748" y="4428905"/>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305"/>
            <p:cNvSpPr>
              <a:spLocks noChangeArrowheads="1"/>
            </p:cNvSpPr>
            <p:nvPr/>
          </p:nvSpPr>
          <p:spPr bwMode="auto">
            <a:xfrm>
              <a:off x="8880748" y="4428905"/>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306"/>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6" name="Freeform 307"/>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Rectangle 308"/>
            <p:cNvSpPr>
              <a:spLocks noChangeArrowheads="1"/>
            </p:cNvSpPr>
            <p:nvPr/>
          </p:nvSpPr>
          <p:spPr bwMode="auto">
            <a:xfrm>
              <a:off x="9183961"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Rectangle 309"/>
            <p:cNvSpPr>
              <a:spLocks noChangeArrowheads="1"/>
            </p:cNvSpPr>
            <p:nvPr/>
          </p:nvSpPr>
          <p:spPr bwMode="auto">
            <a:xfrm>
              <a:off x="9183961"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Oval 310"/>
            <p:cNvSpPr>
              <a:spLocks noChangeArrowheads="1"/>
            </p:cNvSpPr>
            <p:nvPr/>
          </p:nvSpPr>
          <p:spPr bwMode="auto">
            <a:xfrm>
              <a:off x="8820423" y="2435005"/>
              <a:ext cx="119063" cy="122237"/>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311"/>
            <p:cNvSpPr>
              <a:spLocks noEditPoints="1"/>
            </p:cNvSpPr>
            <p:nvPr/>
          </p:nvSpPr>
          <p:spPr bwMode="auto">
            <a:xfrm>
              <a:off x="8820423" y="2488980"/>
              <a:ext cx="0" cy="11112"/>
            </a:xfrm>
            <a:custGeom>
              <a:avLst/>
              <a:gdLst>
                <a:gd name="T0" fmla="*/ 4 h 4"/>
                <a:gd name="T1" fmla="*/ 4 h 4"/>
                <a:gd name="T2" fmla="*/ 4 h 4"/>
                <a:gd name="T3" fmla="*/ 4 h 4"/>
                <a:gd name="T4" fmla="*/ 3 h 4"/>
                <a:gd name="T5" fmla="*/ 3 h 4"/>
                <a:gd name="T6" fmla="*/ 3 h 4"/>
                <a:gd name="T7" fmla="*/ 3 h 4"/>
                <a:gd name="T8" fmla="*/ 3 h 4"/>
                <a:gd name="T9" fmla="*/ 3 h 4"/>
                <a:gd name="T10" fmla="*/ 3 h 4"/>
                <a:gd name="T11" fmla="*/ 3 h 4"/>
                <a:gd name="T12" fmla="*/ 3 h 4"/>
                <a:gd name="T13" fmla="*/ 3 h 4"/>
                <a:gd name="T14" fmla="*/ 3 h 4"/>
                <a:gd name="T15" fmla="*/ 3 h 4"/>
                <a:gd name="T16" fmla="*/ 3 h 4"/>
                <a:gd name="T17" fmla="*/ 3 h 4"/>
                <a:gd name="T18" fmla="*/ 3 h 4"/>
                <a:gd name="T19" fmla="*/ 3 h 4"/>
                <a:gd name="T20" fmla="*/ 3 h 4"/>
                <a:gd name="T21" fmla="*/ 3 h 4"/>
                <a:gd name="T22" fmla="*/ 2 h 4"/>
                <a:gd name="T23" fmla="*/ 2 h 4"/>
                <a:gd name="T24" fmla="*/ 2 h 4"/>
                <a:gd name="T25" fmla="*/ 2 h 4"/>
                <a:gd name="T26" fmla="*/ 2 h 4"/>
                <a:gd name="T27" fmla="*/ 2 h 4"/>
                <a:gd name="T28" fmla="*/ 1 h 4"/>
                <a:gd name="T29" fmla="*/ 1 h 4"/>
                <a:gd name="T30" fmla="*/ 1 h 4"/>
                <a:gd name="T31" fmla="*/ 1 h 4"/>
                <a:gd name="T32" fmla="*/ 1 h 4"/>
                <a:gd name="T33" fmla="*/ 1 h 4"/>
                <a:gd name="T34" fmla="*/ 1 h 4"/>
                <a:gd name="T35" fmla="*/ 1 h 4"/>
                <a:gd name="T36" fmla="*/ 1 h 4"/>
                <a:gd name="T37" fmla="*/ 1 h 4"/>
                <a:gd name="T38" fmla="*/ 1 h 4"/>
                <a:gd name="T39" fmla="*/ 1 h 4"/>
                <a:gd name="T40" fmla="*/ 1 h 4"/>
                <a:gd name="T41" fmla="*/ 1 h 4"/>
                <a:gd name="T42" fmla="*/ 1 h 4"/>
                <a:gd name="T43" fmla="*/ 0 h 4"/>
                <a:gd name="T44" fmla="*/ 0 h 4"/>
                <a:gd name="T45"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 ang="0">
                  <a:pos x="0" y="T45"/>
                </a:cxn>
              </a:cxnLst>
              <a:rect l="0" t="0" r="r" b="b"/>
              <a:pathLst>
                <a:path h="4">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4"/>
                    <a:pt x="0" y="4"/>
                    <a:pt x="0" y="4"/>
                  </a:cubicBezTo>
                  <a:cubicBezTo>
                    <a:pt x="0" y="4"/>
                    <a:pt x="0" y="4"/>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3"/>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2"/>
                    <a:pt x="0" y="2"/>
                    <a:pt x="0" y="2"/>
                  </a:cubicBezTo>
                  <a:cubicBezTo>
                    <a:pt x="0" y="2"/>
                    <a:pt x="0" y="2"/>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312"/>
            <p:cNvSpPr>
              <a:spLocks/>
            </p:cNvSpPr>
            <p:nvPr/>
          </p:nvSpPr>
          <p:spPr bwMode="auto">
            <a:xfrm>
              <a:off x="8820423" y="2435005"/>
              <a:ext cx="60325" cy="122237"/>
            </a:xfrm>
            <a:custGeom>
              <a:avLst/>
              <a:gdLst>
                <a:gd name="T0" fmla="*/ 0 w 20"/>
                <a:gd name="T1" fmla="*/ 18 h 41"/>
                <a:gd name="T2" fmla="*/ 0 w 20"/>
                <a:gd name="T3" fmla="*/ 18 h 41"/>
                <a:gd name="T4" fmla="*/ 0 w 20"/>
                <a:gd name="T5" fmla="*/ 19 h 41"/>
                <a:gd name="T6" fmla="*/ 0 w 20"/>
                <a:gd name="T7" fmla="*/ 19 h 41"/>
                <a:gd name="T8" fmla="*/ 0 w 20"/>
                <a:gd name="T9" fmla="*/ 19 h 41"/>
                <a:gd name="T10" fmla="*/ 0 w 20"/>
                <a:gd name="T11" fmla="*/ 19 h 41"/>
                <a:gd name="T12" fmla="*/ 0 w 20"/>
                <a:gd name="T13" fmla="*/ 19 h 41"/>
                <a:gd name="T14" fmla="*/ 0 w 20"/>
                <a:gd name="T15" fmla="*/ 19 h 41"/>
                <a:gd name="T16" fmla="*/ 0 w 20"/>
                <a:gd name="T17" fmla="*/ 19 h 41"/>
                <a:gd name="T18" fmla="*/ 0 w 20"/>
                <a:gd name="T19" fmla="*/ 19 h 41"/>
                <a:gd name="T20" fmla="*/ 0 w 20"/>
                <a:gd name="T21" fmla="*/ 19 h 41"/>
                <a:gd name="T22" fmla="*/ 0 w 20"/>
                <a:gd name="T23" fmla="*/ 19 h 41"/>
                <a:gd name="T24" fmla="*/ 0 w 20"/>
                <a:gd name="T25" fmla="*/ 20 h 41"/>
                <a:gd name="T26" fmla="*/ 0 w 20"/>
                <a:gd name="T27" fmla="*/ 20 h 41"/>
                <a:gd name="T28" fmla="*/ 0 w 20"/>
                <a:gd name="T29" fmla="*/ 20 h 41"/>
                <a:gd name="T30" fmla="*/ 0 w 20"/>
                <a:gd name="T31" fmla="*/ 20 h 41"/>
                <a:gd name="T32" fmla="*/ 0 w 20"/>
                <a:gd name="T33" fmla="*/ 20 h 41"/>
                <a:gd name="T34" fmla="*/ 0 w 20"/>
                <a:gd name="T35" fmla="*/ 20 h 41"/>
                <a:gd name="T36" fmla="*/ 0 w 20"/>
                <a:gd name="T37" fmla="*/ 21 h 41"/>
                <a:gd name="T38" fmla="*/ 0 w 20"/>
                <a:gd name="T39" fmla="*/ 21 h 41"/>
                <a:gd name="T40" fmla="*/ 0 w 20"/>
                <a:gd name="T41" fmla="*/ 21 h 41"/>
                <a:gd name="T42" fmla="*/ 0 w 20"/>
                <a:gd name="T43" fmla="*/ 21 h 41"/>
                <a:gd name="T44" fmla="*/ 0 w 20"/>
                <a:gd name="T45" fmla="*/ 21 h 41"/>
                <a:gd name="T46" fmla="*/ 0 w 20"/>
                <a:gd name="T47" fmla="*/ 21 h 41"/>
                <a:gd name="T48" fmla="*/ 0 w 20"/>
                <a:gd name="T49" fmla="*/ 21 h 41"/>
                <a:gd name="T50" fmla="*/ 0 w 20"/>
                <a:gd name="T51" fmla="*/ 21 h 41"/>
                <a:gd name="T52" fmla="*/ 0 w 20"/>
                <a:gd name="T53" fmla="*/ 21 h 41"/>
                <a:gd name="T54" fmla="*/ 0 w 20"/>
                <a:gd name="T55" fmla="*/ 21 h 41"/>
                <a:gd name="T56" fmla="*/ 0 w 20"/>
                <a:gd name="T57" fmla="*/ 21 h 41"/>
                <a:gd name="T58" fmla="*/ 0 w 20"/>
                <a:gd name="T59" fmla="*/ 21 h 41"/>
                <a:gd name="T60" fmla="*/ 0 w 20"/>
                <a:gd name="T61" fmla="*/ 22 h 41"/>
                <a:gd name="T62" fmla="*/ 0 w 20"/>
                <a:gd name="T63" fmla="*/ 22 h 41"/>
                <a:gd name="T64" fmla="*/ 20 w 20"/>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0"/>
                  </a:moveTo>
                  <a:cubicBezTo>
                    <a:pt x="9" y="0"/>
                    <a:pt x="1" y="8"/>
                    <a:pt x="0" y="18"/>
                  </a:cubicBezTo>
                  <a:cubicBezTo>
                    <a:pt x="0" y="18"/>
                    <a:pt x="0" y="18"/>
                    <a:pt x="0" y="18"/>
                  </a:cubicBezTo>
                  <a:cubicBezTo>
                    <a:pt x="0" y="18"/>
                    <a:pt x="0" y="18"/>
                    <a:pt x="0" y="18"/>
                  </a:cubicBezTo>
                  <a:cubicBezTo>
                    <a:pt x="0" y="18"/>
                    <a:pt x="0" y="18"/>
                    <a:pt x="0" y="18"/>
                  </a:cubicBezTo>
                  <a:cubicBezTo>
                    <a:pt x="0" y="18"/>
                    <a:pt x="0" y="1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1" y="32"/>
                    <a:pt x="9" y="41"/>
                    <a:pt x="20" y="41"/>
                  </a:cubicBezTo>
                  <a:cubicBezTo>
                    <a:pt x="20" y="0"/>
                    <a:pt x="20" y="0"/>
                    <a:pt x="20" y="0"/>
                  </a:cubicBezTo>
                </a:path>
              </a:pathLst>
            </a:custGeom>
            <a:solidFill>
              <a:srgbClr val="FCD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72694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455183" y="587093"/>
            <a:ext cx="328166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Numeric List Sample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0" name="TextBox 9"/>
          <p:cNvSpPr txBox="1"/>
          <p:nvPr/>
        </p:nvSpPr>
        <p:spPr>
          <a:xfrm>
            <a:off x="1324341" y="1787825"/>
            <a:ext cx="9543314" cy="3936270"/>
          </a:xfrm>
          <a:prstGeom prst="rect">
            <a:avLst/>
          </a:prstGeom>
          <a:noFill/>
        </p:spPr>
        <p:txBody>
          <a:bodyPr wrap="square" rtlCol="0">
            <a:spAutoFit/>
          </a:bodyPr>
          <a:lstStyle/>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Suitable for all categories business and personal presentation</a:t>
            </a:r>
            <a:r>
              <a:rPr lang="id-ID" sz="1400" b="1" dirty="0">
                <a:solidFill>
                  <a:schemeClr val="tx1">
                    <a:lumMod val="50000"/>
                    <a:lumOff val="50000"/>
                  </a:schemeClr>
                </a:solidFill>
              </a:rPr>
              <a:t>,</a:t>
            </a:r>
            <a:r>
              <a:rPr lang="id-ID" sz="1400" dirty="0">
                <a:solidFill>
                  <a:schemeClr val="tx1">
                    <a:lumMod val="50000"/>
                    <a:lumOff val="50000"/>
                  </a:schemeClr>
                </a:solidFill>
              </a:rPr>
              <a:t> eaque ipsa quae ab illo inventore veritatis et quasi architecto beatae vitae dicta sunt explicabo.</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Bring your business to the next Level with Powerfull presentation material for all business</a:t>
            </a:r>
            <a:r>
              <a:rPr lang="en-US" sz="1400" dirty="0">
                <a:solidFill>
                  <a:schemeClr val="tx1">
                    <a:lumMod val="50000"/>
                    <a:lumOff val="50000"/>
                  </a:schemeClr>
                </a:solidFill>
              </a:rPr>
              <a:t> </a:t>
            </a:r>
            <a:r>
              <a:rPr lang="id-ID" sz="1400" dirty="0">
                <a:solidFill>
                  <a:schemeClr val="tx1">
                    <a:lumMod val="50000"/>
                    <a:lumOff val="50000"/>
                  </a:schemeClr>
                </a:solidFill>
              </a:rPr>
              <a:t>Suitable for all categories business and personal presentation </a:t>
            </a:r>
            <a:r>
              <a:rPr lang="en-US" sz="1400" dirty="0">
                <a:solidFill>
                  <a:schemeClr val="tx1">
                    <a:lumMod val="50000"/>
                    <a:lumOff val="50000"/>
                  </a:schemeClr>
                </a:solidFill>
              </a:rPr>
              <a:t>If you are going to use a passage.</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But the majority have suffered alteration in some form, by injected humor, or randomized words which don't look even slightly believable. There are many variations of passages of Lorem Ipsum available, but the majority have suffered alteration in some form, by injected humor, or randomized words which don't look even slightly believable. </a:t>
            </a:r>
            <a:endParaRPr lang="id-ID"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a:t>
            </a:r>
            <a:endParaRPr lang="en-US" sz="1400" b="1" dirty="0">
              <a:solidFill>
                <a:schemeClr val="tx1">
                  <a:lumMod val="50000"/>
                  <a:lumOff val="50000"/>
                </a:schemeClr>
              </a:solidFill>
            </a:endParaRPr>
          </a:p>
        </p:txBody>
      </p:sp>
    </p:spTree>
    <p:extLst>
      <p:ext uri="{BB962C8B-B14F-4D97-AF65-F5344CB8AC3E}">
        <p14:creationId xmlns:p14="http://schemas.microsoft.com/office/powerpoint/2010/main" val="2893264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animEffect transition="in" filter="fade">
                                      <p:cBhvr>
                                        <p:cTn id="11"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19934" y="587093"/>
            <a:ext cx="255217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Try Our Best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89" name="Group 388"/>
          <p:cNvGrpSpPr/>
          <p:nvPr/>
        </p:nvGrpSpPr>
        <p:grpSpPr>
          <a:xfrm>
            <a:off x="3973762" y="2025352"/>
            <a:ext cx="4244479" cy="4366515"/>
            <a:chOff x="4121612" y="1909812"/>
            <a:chExt cx="3375922" cy="3472978"/>
          </a:xfrm>
          <a:solidFill>
            <a:schemeClr val="bg1">
              <a:lumMod val="65000"/>
              <a:alpha val="30000"/>
            </a:schemeClr>
          </a:solidFill>
        </p:grpSpPr>
        <p:sp>
          <p:nvSpPr>
            <p:cNvPr id="390" name="Freeform 12"/>
            <p:cNvSpPr>
              <a:spLocks noEditPoints="1"/>
            </p:cNvSpPr>
            <p:nvPr/>
          </p:nvSpPr>
          <p:spPr bwMode="auto">
            <a:xfrm>
              <a:off x="4989902" y="2738497"/>
              <a:ext cx="340004" cy="38359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1" name="Freeform 9"/>
            <p:cNvSpPr>
              <a:spLocks noEditPoints="1"/>
            </p:cNvSpPr>
            <p:nvPr/>
          </p:nvSpPr>
          <p:spPr bwMode="auto">
            <a:xfrm>
              <a:off x="4663515" y="2165074"/>
              <a:ext cx="360157" cy="2502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2" name="Freeform 10"/>
            <p:cNvSpPr>
              <a:spLocks noEditPoints="1"/>
            </p:cNvSpPr>
            <p:nvPr/>
          </p:nvSpPr>
          <p:spPr bwMode="auto">
            <a:xfrm>
              <a:off x="6204461" y="2721769"/>
              <a:ext cx="416616" cy="31792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3" name="Freeform 14"/>
            <p:cNvSpPr>
              <a:spLocks noEditPoints="1"/>
            </p:cNvSpPr>
            <p:nvPr/>
          </p:nvSpPr>
          <p:spPr bwMode="auto">
            <a:xfrm>
              <a:off x="6474880" y="3826749"/>
              <a:ext cx="370338" cy="34054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4" name="Freeform 18"/>
            <p:cNvSpPr>
              <a:spLocks noEditPoints="1"/>
            </p:cNvSpPr>
            <p:nvPr/>
          </p:nvSpPr>
          <p:spPr bwMode="auto">
            <a:xfrm>
              <a:off x="4988786" y="4113305"/>
              <a:ext cx="390096" cy="60342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5" name="Freeform 19"/>
            <p:cNvSpPr>
              <a:spLocks noEditPoints="1"/>
            </p:cNvSpPr>
            <p:nvPr/>
          </p:nvSpPr>
          <p:spPr bwMode="auto">
            <a:xfrm>
              <a:off x="6241946" y="3400160"/>
              <a:ext cx="400956" cy="3992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6" name="Freeform 20"/>
            <p:cNvSpPr>
              <a:spLocks noEditPoints="1"/>
            </p:cNvSpPr>
            <p:nvPr/>
          </p:nvSpPr>
          <p:spPr bwMode="auto">
            <a:xfrm>
              <a:off x="7030699" y="2498525"/>
              <a:ext cx="316115" cy="318899"/>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7" name="Freeform 21"/>
            <p:cNvSpPr>
              <a:spLocks noEditPoints="1"/>
            </p:cNvSpPr>
            <p:nvPr/>
          </p:nvSpPr>
          <p:spPr bwMode="auto">
            <a:xfrm>
              <a:off x="5125085" y="3267564"/>
              <a:ext cx="474235" cy="384702"/>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8" name="Freeform 22"/>
            <p:cNvSpPr>
              <a:spLocks noEditPoints="1"/>
            </p:cNvSpPr>
            <p:nvPr/>
          </p:nvSpPr>
          <p:spPr bwMode="auto">
            <a:xfrm>
              <a:off x="5680708" y="2396197"/>
              <a:ext cx="426824" cy="406145"/>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9" name="Freeform 22"/>
            <p:cNvSpPr>
              <a:spLocks noEditPoints="1"/>
            </p:cNvSpPr>
            <p:nvPr/>
          </p:nvSpPr>
          <p:spPr bwMode="auto">
            <a:xfrm>
              <a:off x="6845217" y="4690264"/>
              <a:ext cx="365533" cy="347823"/>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0" name="Freeform 21"/>
            <p:cNvSpPr>
              <a:spLocks noEditPoints="1"/>
            </p:cNvSpPr>
            <p:nvPr/>
          </p:nvSpPr>
          <p:spPr bwMode="auto">
            <a:xfrm>
              <a:off x="5467869" y="4266683"/>
              <a:ext cx="351082" cy="284798"/>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1" name="Freeform 14"/>
            <p:cNvSpPr>
              <a:spLocks noEditPoints="1"/>
            </p:cNvSpPr>
            <p:nvPr/>
          </p:nvSpPr>
          <p:spPr bwMode="auto">
            <a:xfrm>
              <a:off x="6106270" y="1994502"/>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2" name="Freeform 24"/>
            <p:cNvSpPr>
              <a:spLocks noEditPoints="1"/>
            </p:cNvSpPr>
            <p:nvPr/>
          </p:nvSpPr>
          <p:spPr bwMode="auto">
            <a:xfrm>
              <a:off x="5261589" y="3717778"/>
              <a:ext cx="292311" cy="329786"/>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3" name="Freeform 9"/>
            <p:cNvSpPr>
              <a:spLocks noEditPoints="1"/>
            </p:cNvSpPr>
            <p:nvPr/>
          </p:nvSpPr>
          <p:spPr bwMode="auto">
            <a:xfrm>
              <a:off x="4754381" y="3160009"/>
              <a:ext cx="329726" cy="22913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4" name="Freeform 18"/>
            <p:cNvSpPr>
              <a:spLocks noEditPoints="1"/>
            </p:cNvSpPr>
            <p:nvPr/>
          </p:nvSpPr>
          <p:spPr bwMode="auto">
            <a:xfrm>
              <a:off x="4383018" y="2542087"/>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5" name="Freeform 10"/>
            <p:cNvSpPr>
              <a:spLocks noEditPoints="1"/>
            </p:cNvSpPr>
            <p:nvPr/>
          </p:nvSpPr>
          <p:spPr bwMode="auto">
            <a:xfrm>
              <a:off x="5623587" y="3911941"/>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6" name="Freeform 33"/>
            <p:cNvSpPr>
              <a:spLocks noEditPoints="1"/>
            </p:cNvSpPr>
            <p:nvPr/>
          </p:nvSpPr>
          <p:spPr bwMode="auto">
            <a:xfrm>
              <a:off x="5685614" y="2864486"/>
              <a:ext cx="419910" cy="538374"/>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7" name="Freeform 41"/>
            <p:cNvSpPr>
              <a:spLocks noEditPoints="1"/>
            </p:cNvSpPr>
            <p:nvPr/>
          </p:nvSpPr>
          <p:spPr bwMode="auto">
            <a:xfrm>
              <a:off x="6106375" y="3091529"/>
              <a:ext cx="386155" cy="386153"/>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8" name="Freeform 53"/>
            <p:cNvSpPr>
              <a:spLocks noEditPoints="1"/>
            </p:cNvSpPr>
            <p:nvPr/>
          </p:nvSpPr>
          <p:spPr bwMode="auto">
            <a:xfrm>
              <a:off x="4758528" y="3810653"/>
              <a:ext cx="343251" cy="292144"/>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9" name="Freeform 90"/>
            <p:cNvSpPr>
              <a:spLocks noEditPoints="1"/>
            </p:cNvSpPr>
            <p:nvPr/>
          </p:nvSpPr>
          <p:spPr bwMode="auto">
            <a:xfrm>
              <a:off x="5665172" y="3497815"/>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0" name="Freeform 49"/>
            <p:cNvSpPr>
              <a:spLocks noEditPoints="1"/>
            </p:cNvSpPr>
            <p:nvPr/>
          </p:nvSpPr>
          <p:spPr bwMode="auto">
            <a:xfrm>
              <a:off x="6750050" y="2841362"/>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1" name="Freeform 78"/>
            <p:cNvSpPr>
              <a:spLocks noEditPoints="1"/>
            </p:cNvSpPr>
            <p:nvPr/>
          </p:nvSpPr>
          <p:spPr bwMode="auto">
            <a:xfrm>
              <a:off x="6547348" y="2258730"/>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2" name="Freeform 240"/>
            <p:cNvSpPr>
              <a:spLocks/>
            </p:cNvSpPr>
            <p:nvPr/>
          </p:nvSpPr>
          <p:spPr bwMode="auto">
            <a:xfrm>
              <a:off x="5420992" y="2679279"/>
              <a:ext cx="332802" cy="317021"/>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3" name="Freeform 53"/>
            <p:cNvSpPr>
              <a:spLocks noEditPoints="1"/>
            </p:cNvSpPr>
            <p:nvPr/>
          </p:nvSpPr>
          <p:spPr bwMode="auto">
            <a:xfrm>
              <a:off x="4661624" y="2467219"/>
              <a:ext cx="277516" cy="23619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4" name="Freeform 41"/>
            <p:cNvSpPr>
              <a:spLocks noEditPoints="1"/>
            </p:cNvSpPr>
            <p:nvPr/>
          </p:nvSpPr>
          <p:spPr bwMode="auto">
            <a:xfrm>
              <a:off x="5918945" y="4276725"/>
              <a:ext cx="315951" cy="31594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5" name="Freeform 14"/>
            <p:cNvSpPr>
              <a:spLocks noEditPoints="1"/>
            </p:cNvSpPr>
            <p:nvPr/>
          </p:nvSpPr>
          <p:spPr bwMode="auto">
            <a:xfrm>
              <a:off x="4394542" y="3659842"/>
              <a:ext cx="308953" cy="284102"/>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6" name="Freeform 22"/>
            <p:cNvSpPr>
              <a:spLocks noEditPoints="1"/>
            </p:cNvSpPr>
            <p:nvPr/>
          </p:nvSpPr>
          <p:spPr bwMode="auto">
            <a:xfrm>
              <a:off x="4745870" y="3524056"/>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7" name="Freeform 39"/>
            <p:cNvSpPr>
              <a:spLocks noEditPoints="1"/>
            </p:cNvSpPr>
            <p:nvPr/>
          </p:nvSpPr>
          <p:spPr bwMode="auto">
            <a:xfrm>
              <a:off x="6344721" y="4262751"/>
              <a:ext cx="344235" cy="388368"/>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8" name="Freeform 49"/>
            <p:cNvSpPr>
              <a:spLocks noEditPoints="1"/>
            </p:cNvSpPr>
            <p:nvPr/>
          </p:nvSpPr>
          <p:spPr bwMode="auto">
            <a:xfrm>
              <a:off x="4613236" y="2732525"/>
              <a:ext cx="367572" cy="381800"/>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9" name="Freeform 9"/>
            <p:cNvSpPr>
              <a:spLocks noEditPoints="1"/>
            </p:cNvSpPr>
            <p:nvPr/>
          </p:nvSpPr>
          <p:spPr bwMode="auto">
            <a:xfrm>
              <a:off x="6071754" y="3951108"/>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0" name="Freeform 240"/>
            <p:cNvSpPr>
              <a:spLocks/>
            </p:cNvSpPr>
            <p:nvPr/>
          </p:nvSpPr>
          <p:spPr bwMode="auto">
            <a:xfrm>
              <a:off x="4811898" y="4628226"/>
              <a:ext cx="248421" cy="236642"/>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1" name="Freeform 41"/>
            <p:cNvSpPr>
              <a:spLocks noEditPoints="1"/>
            </p:cNvSpPr>
            <p:nvPr/>
          </p:nvSpPr>
          <p:spPr bwMode="auto">
            <a:xfrm>
              <a:off x="6657228" y="3402860"/>
              <a:ext cx="379394" cy="379392"/>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2" name="Freeform 78"/>
            <p:cNvSpPr>
              <a:spLocks noEditPoints="1"/>
            </p:cNvSpPr>
            <p:nvPr/>
          </p:nvSpPr>
          <p:spPr bwMode="auto">
            <a:xfrm>
              <a:off x="4444225" y="3957988"/>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3" name="Freeform 10"/>
            <p:cNvSpPr>
              <a:spLocks noEditPoints="1"/>
            </p:cNvSpPr>
            <p:nvPr/>
          </p:nvSpPr>
          <p:spPr bwMode="auto">
            <a:xfrm>
              <a:off x="7073203" y="3632048"/>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4" name="Freeform 18"/>
            <p:cNvSpPr>
              <a:spLocks noEditPoints="1"/>
            </p:cNvSpPr>
            <p:nvPr/>
          </p:nvSpPr>
          <p:spPr bwMode="auto">
            <a:xfrm>
              <a:off x="7095955" y="3194438"/>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5" name="Freeform 22"/>
            <p:cNvSpPr>
              <a:spLocks noEditPoints="1"/>
            </p:cNvSpPr>
            <p:nvPr/>
          </p:nvSpPr>
          <p:spPr bwMode="auto">
            <a:xfrm>
              <a:off x="5235807" y="4638228"/>
              <a:ext cx="392672" cy="37364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6" name="Freeform 78"/>
            <p:cNvSpPr>
              <a:spLocks noEditPoints="1"/>
            </p:cNvSpPr>
            <p:nvPr/>
          </p:nvSpPr>
          <p:spPr bwMode="auto">
            <a:xfrm>
              <a:off x="5392571" y="5089265"/>
              <a:ext cx="311676" cy="26144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7" name="Freeform 20"/>
            <p:cNvSpPr>
              <a:spLocks noEditPoints="1"/>
            </p:cNvSpPr>
            <p:nvPr/>
          </p:nvSpPr>
          <p:spPr bwMode="auto">
            <a:xfrm>
              <a:off x="6570409" y="4592673"/>
              <a:ext cx="315381" cy="318160"/>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8" name="Freeform 53"/>
            <p:cNvSpPr>
              <a:spLocks noEditPoints="1"/>
            </p:cNvSpPr>
            <p:nvPr/>
          </p:nvSpPr>
          <p:spPr bwMode="auto">
            <a:xfrm>
              <a:off x="6184804" y="4744593"/>
              <a:ext cx="323364" cy="27521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9" name="Freeform 14"/>
            <p:cNvSpPr>
              <a:spLocks noEditPoints="1"/>
            </p:cNvSpPr>
            <p:nvPr/>
          </p:nvSpPr>
          <p:spPr bwMode="auto">
            <a:xfrm>
              <a:off x="6547348" y="4982345"/>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0" name="Freeform 240"/>
            <p:cNvSpPr>
              <a:spLocks/>
            </p:cNvSpPr>
            <p:nvPr/>
          </p:nvSpPr>
          <p:spPr bwMode="auto">
            <a:xfrm>
              <a:off x="4160191" y="3847560"/>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1" name="Freeform 240"/>
            <p:cNvSpPr>
              <a:spLocks/>
            </p:cNvSpPr>
            <p:nvPr/>
          </p:nvSpPr>
          <p:spPr bwMode="auto">
            <a:xfrm>
              <a:off x="7267763" y="2931175"/>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2" name="Freeform 78"/>
            <p:cNvSpPr>
              <a:spLocks noEditPoints="1"/>
            </p:cNvSpPr>
            <p:nvPr/>
          </p:nvSpPr>
          <p:spPr bwMode="auto">
            <a:xfrm>
              <a:off x="5861554" y="2153533"/>
              <a:ext cx="296237" cy="24849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3" name="Freeform 240"/>
            <p:cNvSpPr>
              <a:spLocks/>
            </p:cNvSpPr>
            <p:nvPr/>
          </p:nvSpPr>
          <p:spPr bwMode="auto">
            <a:xfrm>
              <a:off x="5798655" y="1909812"/>
              <a:ext cx="242482" cy="23098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4" name="Freeform 10"/>
            <p:cNvSpPr>
              <a:spLocks noEditPoints="1"/>
            </p:cNvSpPr>
            <p:nvPr/>
          </p:nvSpPr>
          <p:spPr bwMode="auto">
            <a:xfrm>
              <a:off x="4909647" y="4926899"/>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5" name="Freeform 49"/>
            <p:cNvSpPr>
              <a:spLocks noEditPoints="1"/>
            </p:cNvSpPr>
            <p:nvPr/>
          </p:nvSpPr>
          <p:spPr bwMode="auto">
            <a:xfrm>
              <a:off x="5701725" y="4671403"/>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6" name="Freeform 53"/>
            <p:cNvSpPr>
              <a:spLocks noEditPoints="1"/>
            </p:cNvSpPr>
            <p:nvPr/>
          </p:nvSpPr>
          <p:spPr bwMode="auto">
            <a:xfrm>
              <a:off x="5318608" y="3036663"/>
              <a:ext cx="236434" cy="20123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7" name="Freeform 9"/>
            <p:cNvSpPr>
              <a:spLocks noEditPoints="1"/>
            </p:cNvSpPr>
            <p:nvPr/>
          </p:nvSpPr>
          <p:spPr bwMode="auto">
            <a:xfrm>
              <a:off x="6667309" y="2595071"/>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8" name="Freeform 90"/>
            <p:cNvSpPr>
              <a:spLocks noEditPoints="1"/>
            </p:cNvSpPr>
            <p:nvPr/>
          </p:nvSpPr>
          <p:spPr bwMode="auto">
            <a:xfrm>
              <a:off x="6840501" y="4054756"/>
              <a:ext cx="485771" cy="402188"/>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9" name="Freeform 10"/>
            <p:cNvSpPr>
              <a:spLocks noEditPoints="1"/>
            </p:cNvSpPr>
            <p:nvPr/>
          </p:nvSpPr>
          <p:spPr bwMode="auto">
            <a:xfrm>
              <a:off x="5253722" y="2349404"/>
              <a:ext cx="407823" cy="31121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0" name="Freeform 22"/>
            <p:cNvSpPr>
              <a:spLocks noEditPoints="1"/>
            </p:cNvSpPr>
            <p:nvPr/>
          </p:nvSpPr>
          <p:spPr bwMode="auto">
            <a:xfrm>
              <a:off x="4970117" y="2317979"/>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1" name="Freeform 90"/>
            <p:cNvSpPr>
              <a:spLocks noEditPoints="1"/>
            </p:cNvSpPr>
            <p:nvPr/>
          </p:nvSpPr>
          <p:spPr bwMode="auto">
            <a:xfrm>
              <a:off x="5217129" y="192812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2" name="Freeform 33"/>
            <p:cNvSpPr>
              <a:spLocks noEditPoints="1"/>
            </p:cNvSpPr>
            <p:nvPr/>
          </p:nvSpPr>
          <p:spPr bwMode="auto">
            <a:xfrm>
              <a:off x="4381205" y="3223605"/>
              <a:ext cx="305877" cy="392172"/>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3" name="Freeform 33"/>
            <p:cNvSpPr>
              <a:spLocks noEditPoints="1"/>
            </p:cNvSpPr>
            <p:nvPr/>
          </p:nvSpPr>
          <p:spPr bwMode="auto">
            <a:xfrm>
              <a:off x="4379377" y="4324670"/>
              <a:ext cx="424425" cy="544163"/>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4" name="Freeform 90"/>
            <p:cNvSpPr>
              <a:spLocks noEditPoints="1"/>
            </p:cNvSpPr>
            <p:nvPr/>
          </p:nvSpPr>
          <p:spPr bwMode="auto">
            <a:xfrm>
              <a:off x="5945627" y="503085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5" name="Freeform 20"/>
            <p:cNvSpPr>
              <a:spLocks noEditPoints="1"/>
            </p:cNvSpPr>
            <p:nvPr/>
          </p:nvSpPr>
          <p:spPr bwMode="auto">
            <a:xfrm>
              <a:off x="4121612" y="3013685"/>
              <a:ext cx="382732" cy="386103"/>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6" name="Freeform 18"/>
            <p:cNvSpPr>
              <a:spLocks noEditPoints="1"/>
            </p:cNvSpPr>
            <p:nvPr/>
          </p:nvSpPr>
          <p:spPr bwMode="auto">
            <a:xfrm>
              <a:off x="6208002" y="2357273"/>
              <a:ext cx="204575" cy="31645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47" name="Group 4"/>
          <p:cNvGrpSpPr>
            <a:grpSpLocks noChangeAspect="1"/>
          </p:cNvGrpSpPr>
          <p:nvPr/>
        </p:nvGrpSpPr>
        <p:grpSpPr bwMode="auto">
          <a:xfrm>
            <a:off x="4915298" y="3082422"/>
            <a:ext cx="2361407" cy="2360745"/>
            <a:chOff x="1781" y="254"/>
            <a:chExt cx="3568" cy="3567"/>
          </a:xfrm>
        </p:grpSpPr>
        <p:sp>
          <p:nvSpPr>
            <p:cNvPr id="448" name="Oval 27"/>
            <p:cNvSpPr>
              <a:spLocks noChangeArrowheads="1"/>
            </p:cNvSpPr>
            <p:nvPr/>
          </p:nvSpPr>
          <p:spPr bwMode="auto">
            <a:xfrm>
              <a:off x="1781" y="254"/>
              <a:ext cx="3568" cy="3567"/>
            </a:xfrm>
            <a:prstGeom prst="ellipse">
              <a:avLst/>
            </a:prstGeom>
            <a:solidFill>
              <a:srgbClr val="FFFFFF"/>
            </a:solidFill>
            <a:ln w="3810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351"/>
            </a:p>
          </p:txBody>
        </p:sp>
        <p:sp>
          <p:nvSpPr>
            <p:cNvPr id="449" name="Freeform 5"/>
            <p:cNvSpPr>
              <a:spLocks/>
            </p:cNvSpPr>
            <p:nvPr/>
          </p:nvSpPr>
          <p:spPr bwMode="auto">
            <a:xfrm>
              <a:off x="3079" y="2154"/>
              <a:ext cx="972" cy="1291"/>
            </a:xfrm>
            <a:custGeom>
              <a:avLst/>
              <a:gdLst>
                <a:gd name="T0" fmla="*/ 397 w 411"/>
                <a:gd name="T1" fmla="*/ 217 h 545"/>
                <a:gd name="T2" fmla="*/ 327 w 411"/>
                <a:gd name="T3" fmla="*/ 128 h 545"/>
                <a:gd name="T4" fmla="*/ 320 w 411"/>
                <a:gd name="T5" fmla="*/ 21 h 545"/>
                <a:gd name="T6" fmla="*/ 206 w 411"/>
                <a:gd name="T7" fmla="*/ 0 h 545"/>
                <a:gd name="T8" fmla="*/ 91 w 411"/>
                <a:gd name="T9" fmla="*/ 21 h 545"/>
                <a:gd name="T10" fmla="*/ 84 w 411"/>
                <a:gd name="T11" fmla="*/ 128 h 545"/>
                <a:gd name="T12" fmla="*/ 14 w 411"/>
                <a:gd name="T13" fmla="*/ 217 h 545"/>
                <a:gd name="T14" fmla="*/ 38 w 411"/>
                <a:gd name="T15" fmla="*/ 414 h 545"/>
                <a:gd name="T16" fmla="*/ 205 w 411"/>
                <a:gd name="T17" fmla="*/ 545 h 545"/>
                <a:gd name="T18" fmla="*/ 205 w 411"/>
                <a:gd name="T19" fmla="*/ 545 h 545"/>
                <a:gd name="T20" fmla="*/ 206 w 411"/>
                <a:gd name="T21" fmla="*/ 545 h 545"/>
                <a:gd name="T22" fmla="*/ 206 w 411"/>
                <a:gd name="T23" fmla="*/ 545 h 545"/>
                <a:gd name="T24" fmla="*/ 206 w 411"/>
                <a:gd name="T25" fmla="*/ 545 h 545"/>
                <a:gd name="T26" fmla="*/ 373 w 411"/>
                <a:gd name="T27" fmla="*/ 414 h 545"/>
                <a:gd name="T28" fmla="*/ 397 w 411"/>
                <a:gd name="T29"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545">
                  <a:moveTo>
                    <a:pt x="397" y="217"/>
                  </a:moveTo>
                  <a:cubicBezTo>
                    <a:pt x="397" y="217"/>
                    <a:pt x="342" y="177"/>
                    <a:pt x="327" y="128"/>
                  </a:cubicBezTo>
                  <a:cubicBezTo>
                    <a:pt x="318" y="97"/>
                    <a:pt x="320" y="21"/>
                    <a:pt x="320" y="21"/>
                  </a:cubicBezTo>
                  <a:cubicBezTo>
                    <a:pt x="320" y="15"/>
                    <a:pt x="259" y="0"/>
                    <a:pt x="206" y="0"/>
                  </a:cubicBezTo>
                  <a:cubicBezTo>
                    <a:pt x="152" y="0"/>
                    <a:pt x="91" y="15"/>
                    <a:pt x="91" y="21"/>
                  </a:cubicBezTo>
                  <a:cubicBezTo>
                    <a:pt x="91" y="21"/>
                    <a:pt x="93" y="97"/>
                    <a:pt x="84" y="128"/>
                  </a:cubicBezTo>
                  <a:cubicBezTo>
                    <a:pt x="69" y="177"/>
                    <a:pt x="14" y="217"/>
                    <a:pt x="14" y="217"/>
                  </a:cubicBezTo>
                  <a:cubicBezTo>
                    <a:pt x="14" y="217"/>
                    <a:pt x="0" y="342"/>
                    <a:pt x="38" y="414"/>
                  </a:cubicBezTo>
                  <a:cubicBezTo>
                    <a:pt x="77" y="485"/>
                    <a:pt x="144" y="544"/>
                    <a:pt x="205" y="545"/>
                  </a:cubicBezTo>
                  <a:cubicBezTo>
                    <a:pt x="205" y="545"/>
                    <a:pt x="205" y="545"/>
                    <a:pt x="205" y="545"/>
                  </a:cubicBezTo>
                  <a:cubicBezTo>
                    <a:pt x="205" y="545"/>
                    <a:pt x="205" y="545"/>
                    <a:pt x="206" y="545"/>
                  </a:cubicBezTo>
                  <a:cubicBezTo>
                    <a:pt x="206" y="545"/>
                    <a:pt x="206" y="545"/>
                    <a:pt x="206" y="545"/>
                  </a:cubicBezTo>
                  <a:cubicBezTo>
                    <a:pt x="206" y="545"/>
                    <a:pt x="206" y="545"/>
                    <a:pt x="206" y="545"/>
                  </a:cubicBezTo>
                  <a:cubicBezTo>
                    <a:pt x="267" y="544"/>
                    <a:pt x="334" y="485"/>
                    <a:pt x="373" y="414"/>
                  </a:cubicBezTo>
                  <a:cubicBezTo>
                    <a:pt x="411" y="342"/>
                    <a:pt x="397" y="217"/>
                    <a:pt x="397" y="217"/>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0" name="Freeform 6"/>
            <p:cNvSpPr>
              <a:spLocks/>
            </p:cNvSpPr>
            <p:nvPr/>
          </p:nvSpPr>
          <p:spPr bwMode="auto">
            <a:xfrm>
              <a:off x="3294" y="2154"/>
              <a:ext cx="757" cy="1291"/>
            </a:xfrm>
            <a:custGeom>
              <a:avLst/>
              <a:gdLst>
                <a:gd name="T0" fmla="*/ 306 w 320"/>
                <a:gd name="T1" fmla="*/ 217 h 545"/>
                <a:gd name="T2" fmla="*/ 236 w 320"/>
                <a:gd name="T3" fmla="*/ 128 h 545"/>
                <a:gd name="T4" fmla="*/ 229 w 320"/>
                <a:gd name="T5" fmla="*/ 21 h 545"/>
                <a:gd name="T6" fmla="*/ 115 w 320"/>
                <a:gd name="T7" fmla="*/ 0 h 545"/>
                <a:gd name="T8" fmla="*/ 108 w 320"/>
                <a:gd name="T9" fmla="*/ 1 h 545"/>
                <a:gd name="T10" fmla="*/ 0 w 320"/>
                <a:gd name="T11" fmla="*/ 21 h 545"/>
                <a:gd name="T12" fmla="*/ 0 w 320"/>
                <a:gd name="T13" fmla="*/ 68 h 545"/>
                <a:gd name="T14" fmla="*/ 114 w 320"/>
                <a:gd name="T15" fmla="*/ 141 h 545"/>
                <a:gd name="T16" fmla="*/ 114 w 320"/>
                <a:gd name="T17" fmla="*/ 545 h 545"/>
                <a:gd name="T18" fmla="*/ 115 w 320"/>
                <a:gd name="T19" fmla="*/ 545 h 545"/>
                <a:gd name="T20" fmla="*/ 115 w 320"/>
                <a:gd name="T21" fmla="*/ 545 h 545"/>
                <a:gd name="T22" fmla="*/ 115 w 320"/>
                <a:gd name="T23" fmla="*/ 545 h 545"/>
                <a:gd name="T24" fmla="*/ 282 w 320"/>
                <a:gd name="T25" fmla="*/ 414 h 545"/>
                <a:gd name="T26" fmla="*/ 306 w 320"/>
                <a:gd name="T27"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545">
                  <a:moveTo>
                    <a:pt x="306" y="217"/>
                  </a:moveTo>
                  <a:cubicBezTo>
                    <a:pt x="306" y="217"/>
                    <a:pt x="251" y="177"/>
                    <a:pt x="236" y="128"/>
                  </a:cubicBezTo>
                  <a:cubicBezTo>
                    <a:pt x="227" y="97"/>
                    <a:pt x="229" y="21"/>
                    <a:pt x="229" y="21"/>
                  </a:cubicBezTo>
                  <a:cubicBezTo>
                    <a:pt x="229" y="15"/>
                    <a:pt x="168" y="0"/>
                    <a:pt x="115" y="0"/>
                  </a:cubicBezTo>
                  <a:cubicBezTo>
                    <a:pt x="112" y="0"/>
                    <a:pt x="110" y="0"/>
                    <a:pt x="108" y="1"/>
                  </a:cubicBezTo>
                  <a:cubicBezTo>
                    <a:pt x="56" y="2"/>
                    <a:pt x="0" y="15"/>
                    <a:pt x="0" y="21"/>
                  </a:cubicBezTo>
                  <a:cubicBezTo>
                    <a:pt x="0" y="21"/>
                    <a:pt x="0" y="43"/>
                    <a:pt x="0" y="68"/>
                  </a:cubicBezTo>
                  <a:cubicBezTo>
                    <a:pt x="35" y="110"/>
                    <a:pt x="84" y="135"/>
                    <a:pt x="114" y="141"/>
                  </a:cubicBezTo>
                  <a:cubicBezTo>
                    <a:pt x="114" y="545"/>
                    <a:pt x="114" y="545"/>
                    <a:pt x="114" y="545"/>
                  </a:cubicBezTo>
                  <a:cubicBezTo>
                    <a:pt x="114" y="545"/>
                    <a:pt x="114" y="545"/>
                    <a:pt x="115" y="545"/>
                  </a:cubicBezTo>
                  <a:cubicBezTo>
                    <a:pt x="115" y="545"/>
                    <a:pt x="115" y="545"/>
                    <a:pt x="115" y="545"/>
                  </a:cubicBezTo>
                  <a:cubicBezTo>
                    <a:pt x="115" y="545"/>
                    <a:pt x="115" y="545"/>
                    <a:pt x="115" y="545"/>
                  </a:cubicBezTo>
                  <a:cubicBezTo>
                    <a:pt x="176" y="544"/>
                    <a:pt x="243" y="485"/>
                    <a:pt x="282" y="414"/>
                  </a:cubicBezTo>
                  <a:cubicBezTo>
                    <a:pt x="320" y="342"/>
                    <a:pt x="306" y="217"/>
                    <a:pt x="306" y="217"/>
                  </a:cubicBezTo>
                  <a:close/>
                </a:path>
              </a:pathLst>
            </a:custGeom>
            <a:solidFill>
              <a:srgbClr val="8E846E">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1" name="Freeform 7"/>
            <p:cNvSpPr>
              <a:spLocks/>
            </p:cNvSpPr>
            <p:nvPr/>
          </p:nvSpPr>
          <p:spPr bwMode="auto">
            <a:xfrm>
              <a:off x="2870" y="696"/>
              <a:ext cx="1390" cy="1662"/>
            </a:xfrm>
            <a:custGeom>
              <a:avLst/>
              <a:gdLst>
                <a:gd name="T0" fmla="*/ 557 w 587"/>
                <a:gd name="T1" fmla="*/ 324 h 702"/>
                <a:gd name="T2" fmla="*/ 553 w 587"/>
                <a:gd name="T3" fmla="*/ 324 h 702"/>
                <a:gd name="T4" fmla="*/ 557 w 587"/>
                <a:gd name="T5" fmla="*/ 270 h 702"/>
                <a:gd name="T6" fmla="*/ 294 w 587"/>
                <a:gd name="T7" fmla="*/ 0 h 702"/>
                <a:gd name="T8" fmla="*/ 30 w 587"/>
                <a:gd name="T9" fmla="*/ 270 h 702"/>
                <a:gd name="T10" fmla="*/ 34 w 587"/>
                <a:gd name="T11" fmla="*/ 324 h 702"/>
                <a:gd name="T12" fmla="*/ 30 w 587"/>
                <a:gd name="T13" fmla="*/ 324 h 702"/>
                <a:gd name="T14" fmla="*/ 20 w 587"/>
                <a:gd name="T15" fmla="*/ 450 h 702"/>
                <a:gd name="T16" fmla="*/ 60 w 587"/>
                <a:gd name="T17" fmla="*/ 488 h 702"/>
                <a:gd name="T18" fmla="*/ 71 w 587"/>
                <a:gd name="T19" fmla="*/ 487 h 702"/>
                <a:gd name="T20" fmla="*/ 87 w 587"/>
                <a:gd name="T21" fmla="*/ 541 h 702"/>
                <a:gd name="T22" fmla="*/ 294 w 587"/>
                <a:gd name="T23" fmla="*/ 702 h 702"/>
                <a:gd name="T24" fmla="*/ 500 w 587"/>
                <a:gd name="T25" fmla="*/ 541 h 702"/>
                <a:gd name="T26" fmla="*/ 516 w 587"/>
                <a:gd name="T27" fmla="*/ 487 h 702"/>
                <a:gd name="T28" fmla="*/ 527 w 587"/>
                <a:gd name="T29" fmla="*/ 488 h 702"/>
                <a:gd name="T30" fmla="*/ 567 w 587"/>
                <a:gd name="T31" fmla="*/ 450 h 702"/>
                <a:gd name="T32" fmla="*/ 557 w 587"/>
                <a:gd name="T33" fmla="*/ 32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7" h="702">
                  <a:moveTo>
                    <a:pt x="557" y="324"/>
                  </a:moveTo>
                  <a:cubicBezTo>
                    <a:pt x="556" y="324"/>
                    <a:pt x="554" y="324"/>
                    <a:pt x="553" y="324"/>
                  </a:cubicBezTo>
                  <a:cubicBezTo>
                    <a:pt x="555" y="305"/>
                    <a:pt x="557" y="287"/>
                    <a:pt x="557" y="270"/>
                  </a:cubicBezTo>
                  <a:cubicBezTo>
                    <a:pt x="557" y="121"/>
                    <a:pt x="439" y="0"/>
                    <a:pt x="294" y="0"/>
                  </a:cubicBezTo>
                  <a:cubicBezTo>
                    <a:pt x="148" y="0"/>
                    <a:pt x="30" y="121"/>
                    <a:pt x="30" y="270"/>
                  </a:cubicBezTo>
                  <a:cubicBezTo>
                    <a:pt x="30" y="287"/>
                    <a:pt x="32" y="305"/>
                    <a:pt x="34" y="324"/>
                  </a:cubicBezTo>
                  <a:cubicBezTo>
                    <a:pt x="33" y="324"/>
                    <a:pt x="31" y="324"/>
                    <a:pt x="30" y="324"/>
                  </a:cubicBezTo>
                  <a:cubicBezTo>
                    <a:pt x="0" y="317"/>
                    <a:pt x="9" y="424"/>
                    <a:pt x="20" y="450"/>
                  </a:cubicBezTo>
                  <a:cubicBezTo>
                    <a:pt x="31" y="477"/>
                    <a:pt x="46" y="486"/>
                    <a:pt x="60" y="488"/>
                  </a:cubicBezTo>
                  <a:cubicBezTo>
                    <a:pt x="61" y="488"/>
                    <a:pt x="65" y="488"/>
                    <a:pt x="71" y="487"/>
                  </a:cubicBezTo>
                  <a:cubicBezTo>
                    <a:pt x="76" y="505"/>
                    <a:pt x="81" y="523"/>
                    <a:pt x="87" y="541"/>
                  </a:cubicBezTo>
                  <a:cubicBezTo>
                    <a:pt x="119" y="639"/>
                    <a:pt x="237" y="702"/>
                    <a:pt x="294" y="702"/>
                  </a:cubicBezTo>
                  <a:cubicBezTo>
                    <a:pt x="350" y="702"/>
                    <a:pt x="468" y="639"/>
                    <a:pt x="500" y="541"/>
                  </a:cubicBezTo>
                  <a:cubicBezTo>
                    <a:pt x="506" y="523"/>
                    <a:pt x="511" y="505"/>
                    <a:pt x="516" y="487"/>
                  </a:cubicBezTo>
                  <a:cubicBezTo>
                    <a:pt x="522" y="488"/>
                    <a:pt x="526" y="488"/>
                    <a:pt x="527" y="488"/>
                  </a:cubicBezTo>
                  <a:cubicBezTo>
                    <a:pt x="541" y="486"/>
                    <a:pt x="556" y="477"/>
                    <a:pt x="567" y="450"/>
                  </a:cubicBezTo>
                  <a:cubicBezTo>
                    <a:pt x="578" y="424"/>
                    <a:pt x="587" y="317"/>
                    <a:pt x="557" y="324"/>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2" name="Freeform 8"/>
            <p:cNvSpPr>
              <a:spLocks/>
            </p:cNvSpPr>
            <p:nvPr/>
          </p:nvSpPr>
          <p:spPr bwMode="auto">
            <a:xfrm>
              <a:off x="3455" y="831"/>
              <a:ext cx="805" cy="1527"/>
            </a:xfrm>
            <a:custGeom>
              <a:avLst/>
              <a:gdLst>
                <a:gd name="T0" fmla="*/ 310 w 340"/>
                <a:gd name="T1" fmla="*/ 267 h 645"/>
                <a:gd name="T2" fmla="*/ 306 w 340"/>
                <a:gd name="T3" fmla="*/ 267 h 645"/>
                <a:gd name="T4" fmla="*/ 310 w 340"/>
                <a:gd name="T5" fmla="*/ 213 h 645"/>
                <a:gd name="T6" fmla="*/ 218 w 340"/>
                <a:gd name="T7" fmla="*/ 8 h 645"/>
                <a:gd name="T8" fmla="*/ 89 w 340"/>
                <a:gd name="T9" fmla="*/ 55 h 645"/>
                <a:gd name="T10" fmla="*/ 38 w 340"/>
                <a:gd name="T11" fmla="*/ 237 h 645"/>
                <a:gd name="T12" fmla="*/ 47 w 340"/>
                <a:gd name="T13" fmla="*/ 325 h 645"/>
                <a:gd name="T14" fmla="*/ 21 w 340"/>
                <a:gd name="T15" fmla="*/ 400 h 645"/>
                <a:gd name="T16" fmla="*/ 16 w 340"/>
                <a:gd name="T17" fmla="*/ 458 h 645"/>
                <a:gd name="T18" fmla="*/ 40 w 340"/>
                <a:gd name="T19" fmla="*/ 496 h 645"/>
                <a:gd name="T20" fmla="*/ 31 w 340"/>
                <a:gd name="T21" fmla="*/ 521 h 645"/>
                <a:gd name="T22" fmla="*/ 47 w 340"/>
                <a:gd name="T23" fmla="*/ 533 h 645"/>
                <a:gd name="T24" fmla="*/ 37 w 340"/>
                <a:gd name="T25" fmla="*/ 548 h 645"/>
                <a:gd name="T26" fmla="*/ 47 w 340"/>
                <a:gd name="T27" fmla="*/ 601 h 645"/>
                <a:gd name="T28" fmla="*/ 47 w 340"/>
                <a:gd name="T29" fmla="*/ 645 h 645"/>
                <a:gd name="T30" fmla="*/ 253 w 340"/>
                <a:gd name="T31" fmla="*/ 484 h 645"/>
                <a:gd name="T32" fmla="*/ 269 w 340"/>
                <a:gd name="T33" fmla="*/ 430 h 645"/>
                <a:gd name="T34" fmla="*/ 280 w 340"/>
                <a:gd name="T35" fmla="*/ 431 h 645"/>
                <a:gd name="T36" fmla="*/ 320 w 340"/>
                <a:gd name="T37" fmla="*/ 393 h 645"/>
                <a:gd name="T38" fmla="*/ 310 w 340"/>
                <a:gd name="T39" fmla="*/ 267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645">
                  <a:moveTo>
                    <a:pt x="310" y="267"/>
                  </a:moveTo>
                  <a:cubicBezTo>
                    <a:pt x="309" y="267"/>
                    <a:pt x="307" y="267"/>
                    <a:pt x="306" y="267"/>
                  </a:cubicBezTo>
                  <a:cubicBezTo>
                    <a:pt x="308" y="248"/>
                    <a:pt x="310" y="230"/>
                    <a:pt x="310" y="213"/>
                  </a:cubicBezTo>
                  <a:cubicBezTo>
                    <a:pt x="310" y="131"/>
                    <a:pt x="274" y="58"/>
                    <a:pt x="218" y="8"/>
                  </a:cubicBezTo>
                  <a:cubicBezTo>
                    <a:pt x="185" y="0"/>
                    <a:pt x="134" y="1"/>
                    <a:pt x="89" y="55"/>
                  </a:cubicBezTo>
                  <a:cubicBezTo>
                    <a:pt x="36" y="120"/>
                    <a:pt x="42" y="197"/>
                    <a:pt x="38" y="237"/>
                  </a:cubicBezTo>
                  <a:cubicBezTo>
                    <a:pt x="34" y="276"/>
                    <a:pt x="43" y="315"/>
                    <a:pt x="47" y="325"/>
                  </a:cubicBezTo>
                  <a:cubicBezTo>
                    <a:pt x="52" y="335"/>
                    <a:pt x="35" y="373"/>
                    <a:pt x="21" y="400"/>
                  </a:cubicBezTo>
                  <a:cubicBezTo>
                    <a:pt x="8" y="428"/>
                    <a:pt x="0" y="449"/>
                    <a:pt x="16" y="458"/>
                  </a:cubicBezTo>
                  <a:cubicBezTo>
                    <a:pt x="33" y="467"/>
                    <a:pt x="40" y="485"/>
                    <a:pt x="40" y="496"/>
                  </a:cubicBezTo>
                  <a:cubicBezTo>
                    <a:pt x="40" y="507"/>
                    <a:pt x="31" y="521"/>
                    <a:pt x="31" y="521"/>
                  </a:cubicBezTo>
                  <a:cubicBezTo>
                    <a:pt x="47" y="533"/>
                    <a:pt x="47" y="533"/>
                    <a:pt x="47" y="533"/>
                  </a:cubicBezTo>
                  <a:cubicBezTo>
                    <a:pt x="37" y="548"/>
                    <a:pt x="37" y="548"/>
                    <a:pt x="37" y="548"/>
                  </a:cubicBezTo>
                  <a:cubicBezTo>
                    <a:pt x="37" y="548"/>
                    <a:pt x="47" y="555"/>
                    <a:pt x="47" y="601"/>
                  </a:cubicBezTo>
                  <a:cubicBezTo>
                    <a:pt x="47" y="616"/>
                    <a:pt x="47" y="632"/>
                    <a:pt x="47" y="645"/>
                  </a:cubicBezTo>
                  <a:cubicBezTo>
                    <a:pt x="105" y="645"/>
                    <a:pt x="221" y="581"/>
                    <a:pt x="253" y="484"/>
                  </a:cubicBezTo>
                  <a:cubicBezTo>
                    <a:pt x="259" y="466"/>
                    <a:pt x="264" y="448"/>
                    <a:pt x="269" y="430"/>
                  </a:cubicBezTo>
                  <a:cubicBezTo>
                    <a:pt x="275" y="431"/>
                    <a:pt x="279" y="431"/>
                    <a:pt x="280" y="431"/>
                  </a:cubicBezTo>
                  <a:cubicBezTo>
                    <a:pt x="294" y="429"/>
                    <a:pt x="309" y="420"/>
                    <a:pt x="320" y="393"/>
                  </a:cubicBezTo>
                  <a:cubicBezTo>
                    <a:pt x="331" y="367"/>
                    <a:pt x="340" y="260"/>
                    <a:pt x="310" y="267"/>
                  </a:cubicBezTo>
                  <a:close/>
                </a:path>
              </a:pathLst>
            </a:custGeom>
            <a:solidFill>
              <a:srgbClr val="E9DC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3" name="Freeform 9"/>
            <p:cNvSpPr>
              <a:spLocks/>
            </p:cNvSpPr>
            <p:nvPr/>
          </p:nvSpPr>
          <p:spPr bwMode="auto">
            <a:xfrm>
              <a:off x="2354" y="2521"/>
              <a:ext cx="2422" cy="1300"/>
            </a:xfrm>
            <a:custGeom>
              <a:avLst/>
              <a:gdLst>
                <a:gd name="T0" fmla="*/ 512 w 1023"/>
                <a:gd name="T1" fmla="*/ 549 h 549"/>
                <a:gd name="T2" fmla="*/ 1023 w 1023"/>
                <a:gd name="T3" fmla="*/ 348 h 549"/>
                <a:gd name="T4" fmla="*/ 980 w 1023"/>
                <a:gd name="T5" fmla="*/ 151 h 549"/>
                <a:gd name="T6" fmla="*/ 829 w 1023"/>
                <a:gd name="T7" fmla="*/ 78 h 549"/>
                <a:gd name="T8" fmla="*/ 646 w 1023"/>
                <a:gd name="T9" fmla="*/ 0 h 549"/>
                <a:gd name="T10" fmla="*/ 512 w 1023"/>
                <a:gd name="T11" fmla="*/ 102 h 549"/>
                <a:gd name="T12" fmla="*/ 377 w 1023"/>
                <a:gd name="T13" fmla="*/ 0 h 549"/>
                <a:gd name="T14" fmla="*/ 194 w 1023"/>
                <a:gd name="T15" fmla="*/ 78 h 549"/>
                <a:gd name="T16" fmla="*/ 43 w 1023"/>
                <a:gd name="T17" fmla="*/ 151 h 549"/>
                <a:gd name="T18" fmla="*/ 0 w 1023"/>
                <a:gd name="T19" fmla="*/ 348 h 549"/>
                <a:gd name="T20" fmla="*/ 512 w 1023"/>
                <a:gd name="T21" fmla="*/ 54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3" h="549">
                  <a:moveTo>
                    <a:pt x="512" y="549"/>
                  </a:moveTo>
                  <a:cubicBezTo>
                    <a:pt x="709" y="549"/>
                    <a:pt x="889" y="472"/>
                    <a:pt x="1023" y="348"/>
                  </a:cubicBezTo>
                  <a:cubicBezTo>
                    <a:pt x="1007" y="259"/>
                    <a:pt x="990" y="174"/>
                    <a:pt x="980" y="151"/>
                  </a:cubicBezTo>
                  <a:cubicBezTo>
                    <a:pt x="975" y="139"/>
                    <a:pt x="865" y="92"/>
                    <a:pt x="829" y="78"/>
                  </a:cubicBezTo>
                  <a:cubicBezTo>
                    <a:pt x="794" y="64"/>
                    <a:pt x="646" y="0"/>
                    <a:pt x="646" y="0"/>
                  </a:cubicBezTo>
                  <a:cubicBezTo>
                    <a:pt x="646" y="0"/>
                    <a:pt x="620" y="102"/>
                    <a:pt x="512" y="102"/>
                  </a:cubicBezTo>
                  <a:cubicBezTo>
                    <a:pt x="403" y="102"/>
                    <a:pt x="377" y="0"/>
                    <a:pt x="377" y="0"/>
                  </a:cubicBezTo>
                  <a:cubicBezTo>
                    <a:pt x="377" y="0"/>
                    <a:pt x="229" y="64"/>
                    <a:pt x="194" y="78"/>
                  </a:cubicBezTo>
                  <a:cubicBezTo>
                    <a:pt x="158" y="92"/>
                    <a:pt x="48" y="139"/>
                    <a:pt x="43" y="151"/>
                  </a:cubicBezTo>
                  <a:cubicBezTo>
                    <a:pt x="33" y="174"/>
                    <a:pt x="16" y="259"/>
                    <a:pt x="0" y="348"/>
                  </a:cubicBezTo>
                  <a:cubicBezTo>
                    <a:pt x="134" y="472"/>
                    <a:pt x="314" y="549"/>
                    <a:pt x="512" y="549"/>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4" name="Freeform 10"/>
            <p:cNvSpPr>
              <a:spLocks/>
            </p:cNvSpPr>
            <p:nvPr/>
          </p:nvSpPr>
          <p:spPr bwMode="auto">
            <a:xfrm>
              <a:off x="3573" y="2521"/>
              <a:ext cx="1203" cy="1300"/>
            </a:xfrm>
            <a:custGeom>
              <a:avLst/>
              <a:gdLst>
                <a:gd name="T0" fmla="*/ 508 w 508"/>
                <a:gd name="T1" fmla="*/ 348 h 549"/>
                <a:gd name="T2" fmla="*/ 465 w 508"/>
                <a:gd name="T3" fmla="*/ 151 h 549"/>
                <a:gd name="T4" fmla="*/ 314 w 508"/>
                <a:gd name="T5" fmla="*/ 78 h 549"/>
                <a:gd name="T6" fmla="*/ 131 w 508"/>
                <a:gd name="T7" fmla="*/ 0 h 549"/>
                <a:gd name="T8" fmla="*/ 0 w 508"/>
                <a:gd name="T9" fmla="*/ 102 h 549"/>
                <a:gd name="T10" fmla="*/ 0 w 508"/>
                <a:gd name="T11" fmla="*/ 549 h 549"/>
                <a:gd name="T12" fmla="*/ 508 w 508"/>
                <a:gd name="T13" fmla="*/ 348 h 549"/>
              </a:gdLst>
              <a:ahLst/>
              <a:cxnLst>
                <a:cxn ang="0">
                  <a:pos x="T0" y="T1"/>
                </a:cxn>
                <a:cxn ang="0">
                  <a:pos x="T2" y="T3"/>
                </a:cxn>
                <a:cxn ang="0">
                  <a:pos x="T4" y="T5"/>
                </a:cxn>
                <a:cxn ang="0">
                  <a:pos x="T6" y="T7"/>
                </a:cxn>
                <a:cxn ang="0">
                  <a:pos x="T8" y="T9"/>
                </a:cxn>
                <a:cxn ang="0">
                  <a:pos x="T10" y="T11"/>
                </a:cxn>
                <a:cxn ang="0">
                  <a:pos x="T12" y="T13"/>
                </a:cxn>
              </a:cxnLst>
              <a:rect l="0" t="0" r="r" b="b"/>
              <a:pathLst>
                <a:path w="508" h="549">
                  <a:moveTo>
                    <a:pt x="508" y="348"/>
                  </a:moveTo>
                  <a:cubicBezTo>
                    <a:pt x="492" y="259"/>
                    <a:pt x="475" y="174"/>
                    <a:pt x="465" y="151"/>
                  </a:cubicBezTo>
                  <a:cubicBezTo>
                    <a:pt x="460" y="139"/>
                    <a:pt x="350" y="92"/>
                    <a:pt x="314" y="78"/>
                  </a:cubicBezTo>
                  <a:cubicBezTo>
                    <a:pt x="279" y="64"/>
                    <a:pt x="131" y="0"/>
                    <a:pt x="131" y="0"/>
                  </a:cubicBezTo>
                  <a:cubicBezTo>
                    <a:pt x="131" y="0"/>
                    <a:pt x="105" y="100"/>
                    <a:pt x="0" y="102"/>
                  </a:cubicBezTo>
                  <a:cubicBezTo>
                    <a:pt x="0" y="549"/>
                    <a:pt x="0" y="549"/>
                    <a:pt x="0" y="549"/>
                  </a:cubicBezTo>
                  <a:cubicBezTo>
                    <a:pt x="196" y="548"/>
                    <a:pt x="375" y="472"/>
                    <a:pt x="508" y="348"/>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5" name="Freeform 11"/>
            <p:cNvSpPr>
              <a:spLocks/>
            </p:cNvSpPr>
            <p:nvPr/>
          </p:nvSpPr>
          <p:spPr bwMode="auto">
            <a:xfrm>
              <a:off x="3360" y="2654"/>
              <a:ext cx="422" cy="1167"/>
            </a:xfrm>
            <a:custGeom>
              <a:avLst/>
              <a:gdLst>
                <a:gd name="T0" fmla="*/ 130 w 178"/>
                <a:gd name="T1" fmla="*/ 50 h 493"/>
                <a:gd name="T2" fmla="*/ 87 w 178"/>
                <a:gd name="T3" fmla="*/ 0 h 493"/>
                <a:gd name="T4" fmla="*/ 86 w 178"/>
                <a:gd name="T5" fmla="*/ 0 h 493"/>
                <a:gd name="T6" fmla="*/ 43 w 178"/>
                <a:gd name="T7" fmla="*/ 50 h 493"/>
                <a:gd name="T8" fmla="*/ 35 w 178"/>
                <a:gd name="T9" fmla="*/ 64 h 493"/>
                <a:gd name="T10" fmla="*/ 59 w 178"/>
                <a:gd name="T11" fmla="*/ 92 h 493"/>
                <a:gd name="T12" fmla="*/ 0 w 178"/>
                <a:gd name="T13" fmla="*/ 488 h 493"/>
                <a:gd name="T14" fmla="*/ 87 w 178"/>
                <a:gd name="T15" fmla="*/ 493 h 493"/>
                <a:gd name="T16" fmla="*/ 178 w 178"/>
                <a:gd name="T17" fmla="*/ 487 h 493"/>
                <a:gd name="T18" fmla="*/ 114 w 178"/>
                <a:gd name="T19" fmla="*/ 92 h 493"/>
                <a:gd name="T20" fmla="*/ 137 w 178"/>
                <a:gd name="T21" fmla="*/ 65 h 493"/>
                <a:gd name="T22" fmla="*/ 130 w 178"/>
                <a:gd name="T23" fmla="*/ 5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493">
                  <a:moveTo>
                    <a:pt x="130" y="50"/>
                  </a:moveTo>
                  <a:cubicBezTo>
                    <a:pt x="108" y="12"/>
                    <a:pt x="87" y="0"/>
                    <a:pt x="87" y="0"/>
                  </a:cubicBezTo>
                  <a:cubicBezTo>
                    <a:pt x="86" y="0"/>
                    <a:pt x="86" y="0"/>
                    <a:pt x="86" y="0"/>
                  </a:cubicBezTo>
                  <a:cubicBezTo>
                    <a:pt x="86" y="0"/>
                    <a:pt x="64" y="12"/>
                    <a:pt x="43" y="50"/>
                  </a:cubicBezTo>
                  <a:cubicBezTo>
                    <a:pt x="40" y="55"/>
                    <a:pt x="38" y="60"/>
                    <a:pt x="35" y="64"/>
                  </a:cubicBezTo>
                  <a:cubicBezTo>
                    <a:pt x="59" y="92"/>
                    <a:pt x="59" y="92"/>
                    <a:pt x="59" y="92"/>
                  </a:cubicBezTo>
                  <a:cubicBezTo>
                    <a:pt x="0" y="488"/>
                    <a:pt x="0" y="488"/>
                    <a:pt x="0" y="488"/>
                  </a:cubicBezTo>
                  <a:cubicBezTo>
                    <a:pt x="29" y="491"/>
                    <a:pt x="57" y="493"/>
                    <a:pt x="87" y="493"/>
                  </a:cubicBezTo>
                  <a:cubicBezTo>
                    <a:pt x="117" y="493"/>
                    <a:pt x="148" y="491"/>
                    <a:pt x="178" y="487"/>
                  </a:cubicBezTo>
                  <a:cubicBezTo>
                    <a:pt x="114" y="92"/>
                    <a:pt x="114" y="92"/>
                    <a:pt x="114" y="92"/>
                  </a:cubicBezTo>
                  <a:cubicBezTo>
                    <a:pt x="137" y="65"/>
                    <a:pt x="137" y="65"/>
                    <a:pt x="137" y="65"/>
                  </a:cubicBezTo>
                  <a:cubicBezTo>
                    <a:pt x="135" y="60"/>
                    <a:pt x="132" y="55"/>
                    <a:pt x="130"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6" name="Freeform 12"/>
            <p:cNvSpPr>
              <a:spLocks/>
            </p:cNvSpPr>
            <p:nvPr/>
          </p:nvSpPr>
          <p:spPr bwMode="auto">
            <a:xfrm>
              <a:off x="3197" y="2427"/>
              <a:ext cx="367" cy="471"/>
            </a:xfrm>
            <a:custGeom>
              <a:avLst/>
              <a:gdLst>
                <a:gd name="T0" fmla="*/ 37 w 155"/>
                <a:gd name="T1" fmla="*/ 0 h 199"/>
                <a:gd name="T2" fmla="*/ 8 w 155"/>
                <a:gd name="T3" fmla="*/ 46 h 199"/>
                <a:gd name="T4" fmla="*/ 90 w 155"/>
                <a:gd name="T5" fmla="*/ 199 h 199"/>
                <a:gd name="T6" fmla="*/ 112 w 155"/>
                <a:gd name="T7" fmla="*/ 146 h 199"/>
                <a:gd name="T8" fmla="*/ 155 w 155"/>
                <a:gd name="T9" fmla="*/ 96 h 199"/>
                <a:gd name="T10" fmla="*/ 37 w 155"/>
                <a:gd name="T11" fmla="*/ 0 h 199"/>
              </a:gdLst>
              <a:ahLst/>
              <a:cxnLst>
                <a:cxn ang="0">
                  <a:pos x="T0" y="T1"/>
                </a:cxn>
                <a:cxn ang="0">
                  <a:pos x="T2" y="T3"/>
                </a:cxn>
                <a:cxn ang="0">
                  <a:pos x="T4" y="T5"/>
                </a:cxn>
                <a:cxn ang="0">
                  <a:pos x="T6" y="T7"/>
                </a:cxn>
                <a:cxn ang="0">
                  <a:pos x="T8" y="T9"/>
                </a:cxn>
                <a:cxn ang="0">
                  <a:pos x="T10" y="T11"/>
                </a:cxn>
              </a:cxnLst>
              <a:rect l="0" t="0" r="r" b="b"/>
              <a:pathLst>
                <a:path w="155" h="199">
                  <a:moveTo>
                    <a:pt x="37" y="0"/>
                  </a:moveTo>
                  <a:cubicBezTo>
                    <a:pt x="8" y="46"/>
                    <a:pt x="8" y="46"/>
                    <a:pt x="8" y="46"/>
                  </a:cubicBezTo>
                  <a:cubicBezTo>
                    <a:pt x="8" y="46"/>
                    <a:pt x="0" y="143"/>
                    <a:pt x="90" y="199"/>
                  </a:cubicBezTo>
                  <a:cubicBezTo>
                    <a:pt x="90" y="199"/>
                    <a:pt x="94" y="178"/>
                    <a:pt x="112" y="146"/>
                  </a:cubicBezTo>
                  <a:cubicBezTo>
                    <a:pt x="133" y="108"/>
                    <a:pt x="155" y="96"/>
                    <a:pt x="155" y="96"/>
                  </a:cubicBezTo>
                  <a:cubicBezTo>
                    <a:pt x="69" y="96"/>
                    <a:pt x="37" y="0"/>
                    <a:pt x="37" y="0"/>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7" name="Freeform 13"/>
            <p:cNvSpPr>
              <a:spLocks/>
            </p:cNvSpPr>
            <p:nvPr/>
          </p:nvSpPr>
          <p:spPr bwMode="auto">
            <a:xfrm>
              <a:off x="3566" y="2427"/>
              <a:ext cx="365" cy="471"/>
            </a:xfrm>
            <a:custGeom>
              <a:avLst/>
              <a:gdLst>
                <a:gd name="T0" fmla="*/ 146 w 154"/>
                <a:gd name="T1" fmla="*/ 46 h 199"/>
                <a:gd name="T2" fmla="*/ 118 w 154"/>
                <a:gd name="T3" fmla="*/ 0 h 199"/>
                <a:gd name="T4" fmla="*/ 0 w 154"/>
                <a:gd name="T5" fmla="*/ 96 h 199"/>
                <a:gd name="T6" fmla="*/ 43 w 154"/>
                <a:gd name="T7" fmla="*/ 146 h 199"/>
                <a:gd name="T8" fmla="*/ 64 w 154"/>
                <a:gd name="T9" fmla="*/ 199 h 199"/>
                <a:gd name="T10" fmla="*/ 146 w 154"/>
                <a:gd name="T11" fmla="*/ 46 h 199"/>
              </a:gdLst>
              <a:ahLst/>
              <a:cxnLst>
                <a:cxn ang="0">
                  <a:pos x="T0" y="T1"/>
                </a:cxn>
                <a:cxn ang="0">
                  <a:pos x="T2" y="T3"/>
                </a:cxn>
                <a:cxn ang="0">
                  <a:pos x="T4" y="T5"/>
                </a:cxn>
                <a:cxn ang="0">
                  <a:pos x="T6" y="T7"/>
                </a:cxn>
                <a:cxn ang="0">
                  <a:pos x="T8" y="T9"/>
                </a:cxn>
                <a:cxn ang="0">
                  <a:pos x="T10" y="T11"/>
                </a:cxn>
              </a:cxnLst>
              <a:rect l="0" t="0" r="r" b="b"/>
              <a:pathLst>
                <a:path w="154" h="199">
                  <a:moveTo>
                    <a:pt x="146" y="46"/>
                  </a:moveTo>
                  <a:cubicBezTo>
                    <a:pt x="118" y="0"/>
                    <a:pt x="118" y="0"/>
                    <a:pt x="118" y="0"/>
                  </a:cubicBezTo>
                  <a:cubicBezTo>
                    <a:pt x="118" y="0"/>
                    <a:pt x="85" y="96"/>
                    <a:pt x="0" y="96"/>
                  </a:cubicBezTo>
                  <a:cubicBezTo>
                    <a:pt x="0" y="96"/>
                    <a:pt x="21" y="108"/>
                    <a:pt x="43" y="146"/>
                  </a:cubicBezTo>
                  <a:cubicBezTo>
                    <a:pt x="60" y="178"/>
                    <a:pt x="64" y="199"/>
                    <a:pt x="64" y="199"/>
                  </a:cubicBezTo>
                  <a:cubicBezTo>
                    <a:pt x="154" y="143"/>
                    <a:pt x="146" y="46"/>
                    <a:pt x="146" y="46"/>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8" name="Freeform 14"/>
            <p:cNvSpPr>
              <a:spLocks/>
            </p:cNvSpPr>
            <p:nvPr/>
          </p:nvSpPr>
          <p:spPr bwMode="auto">
            <a:xfrm>
              <a:off x="2354" y="2510"/>
              <a:ext cx="2422" cy="1311"/>
            </a:xfrm>
            <a:custGeom>
              <a:avLst/>
              <a:gdLst>
                <a:gd name="T0" fmla="*/ 512 w 1023"/>
                <a:gd name="T1" fmla="*/ 554 h 554"/>
                <a:gd name="T2" fmla="*/ 1023 w 1023"/>
                <a:gd name="T3" fmla="*/ 353 h 554"/>
                <a:gd name="T4" fmla="*/ 980 w 1023"/>
                <a:gd name="T5" fmla="*/ 156 h 554"/>
                <a:gd name="T6" fmla="*/ 829 w 1023"/>
                <a:gd name="T7" fmla="*/ 83 h 554"/>
                <a:gd name="T8" fmla="*/ 652 w 1023"/>
                <a:gd name="T9" fmla="*/ 8 h 554"/>
                <a:gd name="T10" fmla="*/ 649 w 1023"/>
                <a:gd name="T11" fmla="*/ 0 h 554"/>
                <a:gd name="T12" fmla="*/ 647 w 1023"/>
                <a:gd name="T13" fmla="*/ 6 h 554"/>
                <a:gd name="T14" fmla="*/ 646 w 1023"/>
                <a:gd name="T15" fmla="*/ 5 h 554"/>
                <a:gd name="T16" fmla="*/ 646 w 1023"/>
                <a:gd name="T17" fmla="*/ 5 h 554"/>
                <a:gd name="T18" fmla="*/ 646 w 1023"/>
                <a:gd name="T19" fmla="*/ 6 h 554"/>
                <a:gd name="T20" fmla="*/ 646 w 1023"/>
                <a:gd name="T21" fmla="*/ 6 h 554"/>
                <a:gd name="T22" fmla="*/ 646 w 1023"/>
                <a:gd name="T23" fmla="*/ 7 h 554"/>
                <a:gd name="T24" fmla="*/ 646 w 1023"/>
                <a:gd name="T25" fmla="*/ 8 h 554"/>
                <a:gd name="T26" fmla="*/ 646 w 1023"/>
                <a:gd name="T27" fmla="*/ 8 h 554"/>
                <a:gd name="T28" fmla="*/ 646 w 1023"/>
                <a:gd name="T29" fmla="*/ 9 h 554"/>
                <a:gd name="T30" fmla="*/ 646 w 1023"/>
                <a:gd name="T31" fmla="*/ 10 h 554"/>
                <a:gd name="T32" fmla="*/ 588 w 1023"/>
                <a:gd name="T33" fmla="*/ 202 h 554"/>
                <a:gd name="T34" fmla="*/ 515 w 1023"/>
                <a:gd name="T35" fmla="*/ 357 h 554"/>
                <a:gd name="T36" fmla="*/ 515 w 1023"/>
                <a:gd name="T37" fmla="*/ 357 h 554"/>
                <a:gd name="T38" fmla="*/ 441 w 1023"/>
                <a:gd name="T39" fmla="*/ 202 h 554"/>
                <a:gd name="T40" fmla="*/ 380 w 1023"/>
                <a:gd name="T41" fmla="*/ 0 h 554"/>
                <a:gd name="T42" fmla="*/ 313 w 1023"/>
                <a:gd name="T43" fmla="*/ 33 h 554"/>
                <a:gd name="T44" fmla="*/ 194 w 1023"/>
                <a:gd name="T45" fmla="*/ 83 h 554"/>
                <a:gd name="T46" fmla="*/ 43 w 1023"/>
                <a:gd name="T47" fmla="*/ 156 h 554"/>
                <a:gd name="T48" fmla="*/ 0 w 1023"/>
                <a:gd name="T49" fmla="*/ 353 h 554"/>
                <a:gd name="T50" fmla="*/ 512 w 1023"/>
                <a:gd name="T51"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3" h="554">
                  <a:moveTo>
                    <a:pt x="512" y="554"/>
                  </a:moveTo>
                  <a:cubicBezTo>
                    <a:pt x="709" y="554"/>
                    <a:pt x="889" y="477"/>
                    <a:pt x="1023" y="353"/>
                  </a:cubicBezTo>
                  <a:cubicBezTo>
                    <a:pt x="1007" y="264"/>
                    <a:pt x="990" y="179"/>
                    <a:pt x="980" y="156"/>
                  </a:cubicBezTo>
                  <a:cubicBezTo>
                    <a:pt x="975" y="144"/>
                    <a:pt x="865" y="97"/>
                    <a:pt x="829" y="83"/>
                  </a:cubicBezTo>
                  <a:cubicBezTo>
                    <a:pt x="798" y="70"/>
                    <a:pt x="679" y="20"/>
                    <a:pt x="652" y="8"/>
                  </a:cubicBezTo>
                  <a:cubicBezTo>
                    <a:pt x="649" y="0"/>
                    <a:pt x="649" y="0"/>
                    <a:pt x="649" y="0"/>
                  </a:cubicBezTo>
                  <a:cubicBezTo>
                    <a:pt x="649" y="0"/>
                    <a:pt x="648" y="2"/>
                    <a:pt x="647" y="6"/>
                  </a:cubicBezTo>
                  <a:cubicBezTo>
                    <a:pt x="646" y="6"/>
                    <a:pt x="646" y="5"/>
                    <a:pt x="646" y="5"/>
                  </a:cubicBezTo>
                  <a:cubicBezTo>
                    <a:pt x="646" y="5"/>
                    <a:pt x="646" y="5"/>
                    <a:pt x="646" y="5"/>
                  </a:cubicBezTo>
                  <a:cubicBezTo>
                    <a:pt x="646" y="5"/>
                    <a:pt x="646" y="6"/>
                    <a:pt x="646" y="6"/>
                  </a:cubicBezTo>
                  <a:cubicBezTo>
                    <a:pt x="646" y="6"/>
                    <a:pt x="646" y="6"/>
                    <a:pt x="646" y="6"/>
                  </a:cubicBezTo>
                  <a:cubicBezTo>
                    <a:pt x="646" y="6"/>
                    <a:pt x="646" y="6"/>
                    <a:pt x="646" y="7"/>
                  </a:cubicBezTo>
                  <a:cubicBezTo>
                    <a:pt x="646" y="7"/>
                    <a:pt x="646" y="7"/>
                    <a:pt x="646" y="8"/>
                  </a:cubicBezTo>
                  <a:cubicBezTo>
                    <a:pt x="646" y="8"/>
                    <a:pt x="646" y="8"/>
                    <a:pt x="646" y="8"/>
                  </a:cubicBezTo>
                  <a:cubicBezTo>
                    <a:pt x="646" y="8"/>
                    <a:pt x="646" y="9"/>
                    <a:pt x="646" y="9"/>
                  </a:cubicBezTo>
                  <a:cubicBezTo>
                    <a:pt x="646" y="10"/>
                    <a:pt x="646" y="10"/>
                    <a:pt x="646" y="10"/>
                  </a:cubicBezTo>
                  <a:cubicBezTo>
                    <a:pt x="638" y="39"/>
                    <a:pt x="614" y="129"/>
                    <a:pt x="588" y="202"/>
                  </a:cubicBezTo>
                  <a:cubicBezTo>
                    <a:pt x="558" y="289"/>
                    <a:pt x="516" y="354"/>
                    <a:pt x="515" y="357"/>
                  </a:cubicBezTo>
                  <a:cubicBezTo>
                    <a:pt x="515" y="357"/>
                    <a:pt x="515" y="357"/>
                    <a:pt x="515" y="357"/>
                  </a:cubicBezTo>
                  <a:cubicBezTo>
                    <a:pt x="513" y="355"/>
                    <a:pt x="471" y="289"/>
                    <a:pt x="441" y="202"/>
                  </a:cubicBezTo>
                  <a:cubicBezTo>
                    <a:pt x="410" y="113"/>
                    <a:pt x="380" y="0"/>
                    <a:pt x="380" y="0"/>
                  </a:cubicBezTo>
                  <a:cubicBezTo>
                    <a:pt x="313" y="33"/>
                    <a:pt x="313" y="33"/>
                    <a:pt x="313" y="33"/>
                  </a:cubicBezTo>
                  <a:cubicBezTo>
                    <a:pt x="268" y="52"/>
                    <a:pt x="214" y="75"/>
                    <a:pt x="194" y="83"/>
                  </a:cubicBezTo>
                  <a:cubicBezTo>
                    <a:pt x="158" y="97"/>
                    <a:pt x="48" y="144"/>
                    <a:pt x="43" y="156"/>
                  </a:cubicBezTo>
                  <a:cubicBezTo>
                    <a:pt x="33" y="179"/>
                    <a:pt x="16" y="264"/>
                    <a:pt x="0" y="353"/>
                  </a:cubicBezTo>
                  <a:cubicBezTo>
                    <a:pt x="134" y="477"/>
                    <a:pt x="314" y="554"/>
                    <a:pt x="512" y="55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9" name="Freeform 15"/>
            <p:cNvSpPr>
              <a:spLocks/>
            </p:cNvSpPr>
            <p:nvPr/>
          </p:nvSpPr>
          <p:spPr bwMode="auto">
            <a:xfrm>
              <a:off x="3573" y="2510"/>
              <a:ext cx="1203" cy="1311"/>
            </a:xfrm>
            <a:custGeom>
              <a:avLst/>
              <a:gdLst>
                <a:gd name="T0" fmla="*/ 508 w 508"/>
                <a:gd name="T1" fmla="*/ 353 h 554"/>
                <a:gd name="T2" fmla="*/ 465 w 508"/>
                <a:gd name="T3" fmla="*/ 156 h 554"/>
                <a:gd name="T4" fmla="*/ 314 w 508"/>
                <a:gd name="T5" fmla="*/ 83 h 554"/>
                <a:gd name="T6" fmla="*/ 202 w 508"/>
                <a:gd name="T7" fmla="*/ 36 h 554"/>
                <a:gd name="T8" fmla="*/ 201 w 508"/>
                <a:gd name="T9" fmla="*/ 33 h 554"/>
                <a:gd name="T10" fmla="*/ 134 w 508"/>
                <a:gd name="T11" fmla="*/ 0 h 554"/>
                <a:gd name="T12" fmla="*/ 132 w 508"/>
                <a:gd name="T13" fmla="*/ 6 h 554"/>
                <a:gd name="T14" fmla="*/ 131 w 508"/>
                <a:gd name="T15" fmla="*/ 5 h 554"/>
                <a:gd name="T16" fmla="*/ 131 w 508"/>
                <a:gd name="T17" fmla="*/ 10 h 554"/>
                <a:gd name="T18" fmla="*/ 73 w 508"/>
                <a:gd name="T19" fmla="*/ 202 h 554"/>
                <a:gd name="T20" fmla="*/ 0 w 508"/>
                <a:gd name="T21" fmla="*/ 357 h 554"/>
                <a:gd name="T22" fmla="*/ 0 w 508"/>
                <a:gd name="T23" fmla="*/ 458 h 554"/>
                <a:gd name="T24" fmla="*/ 0 w 508"/>
                <a:gd name="T25" fmla="*/ 554 h 554"/>
                <a:gd name="T26" fmla="*/ 508 w 508"/>
                <a:gd name="T27" fmla="*/ 35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8" h="554">
                  <a:moveTo>
                    <a:pt x="508" y="353"/>
                  </a:moveTo>
                  <a:cubicBezTo>
                    <a:pt x="492" y="264"/>
                    <a:pt x="475" y="179"/>
                    <a:pt x="465" y="156"/>
                  </a:cubicBezTo>
                  <a:cubicBezTo>
                    <a:pt x="460" y="144"/>
                    <a:pt x="350" y="97"/>
                    <a:pt x="314" y="83"/>
                  </a:cubicBezTo>
                  <a:cubicBezTo>
                    <a:pt x="295" y="75"/>
                    <a:pt x="245" y="54"/>
                    <a:pt x="202" y="36"/>
                  </a:cubicBezTo>
                  <a:cubicBezTo>
                    <a:pt x="201" y="33"/>
                    <a:pt x="201" y="33"/>
                    <a:pt x="201" y="33"/>
                  </a:cubicBezTo>
                  <a:cubicBezTo>
                    <a:pt x="134" y="0"/>
                    <a:pt x="134" y="0"/>
                    <a:pt x="134" y="0"/>
                  </a:cubicBezTo>
                  <a:cubicBezTo>
                    <a:pt x="134" y="0"/>
                    <a:pt x="133" y="2"/>
                    <a:pt x="132" y="6"/>
                  </a:cubicBezTo>
                  <a:cubicBezTo>
                    <a:pt x="131" y="6"/>
                    <a:pt x="131" y="5"/>
                    <a:pt x="131" y="5"/>
                  </a:cubicBezTo>
                  <a:cubicBezTo>
                    <a:pt x="131" y="5"/>
                    <a:pt x="131" y="7"/>
                    <a:pt x="131" y="10"/>
                  </a:cubicBezTo>
                  <a:cubicBezTo>
                    <a:pt x="123" y="39"/>
                    <a:pt x="99" y="129"/>
                    <a:pt x="73" y="202"/>
                  </a:cubicBezTo>
                  <a:cubicBezTo>
                    <a:pt x="43" y="291"/>
                    <a:pt x="0" y="357"/>
                    <a:pt x="0" y="357"/>
                  </a:cubicBezTo>
                  <a:cubicBezTo>
                    <a:pt x="0" y="458"/>
                    <a:pt x="0" y="458"/>
                    <a:pt x="0" y="458"/>
                  </a:cubicBezTo>
                  <a:cubicBezTo>
                    <a:pt x="0" y="554"/>
                    <a:pt x="0" y="554"/>
                    <a:pt x="0" y="554"/>
                  </a:cubicBezTo>
                  <a:cubicBezTo>
                    <a:pt x="196" y="553"/>
                    <a:pt x="375" y="477"/>
                    <a:pt x="508" y="3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0" name="Freeform 16"/>
            <p:cNvSpPr>
              <a:spLocks/>
            </p:cNvSpPr>
            <p:nvPr/>
          </p:nvSpPr>
          <p:spPr bwMode="auto">
            <a:xfrm>
              <a:off x="2477" y="2947"/>
              <a:ext cx="135" cy="597"/>
            </a:xfrm>
            <a:custGeom>
              <a:avLst/>
              <a:gdLst>
                <a:gd name="T0" fmla="*/ 40 w 57"/>
                <a:gd name="T1" fmla="*/ 153 h 252"/>
                <a:gd name="T2" fmla="*/ 0 w 57"/>
                <a:gd name="T3" fmla="*/ 0 h 252"/>
                <a:gd name="T4" fmla="*/ 29 w 57"/>
                <a:gd name="T5" fmla="*/ 154 h 252"/>
                <a:gd name="T6" fmla="*/ 38 w 57"/>
                <a:gd name="T7" fmla="*/ 240 h 252"/>
                <a:gd name="T8" fmla="*/ 57 w 57"/>
                <a:gd name="T9" fmla="*/ 252 h 252"/>
                <a:gd name="T10" fmla="*/ 40 w 57"/>
                <a:gd name="T11" fmla="*/ 153 h 252"/>
              </a:gdLst>
              <a:ahLst/>
              <a:cxnLst>
                <a:cxn ang="0">
                  <a:pos x="T0" y="T1"/>
                </a:cxn>
                <a:cxn ang="0">
                  <a:pos x="T2" y="T3"/>
                </a:cxn>
                <a:cxn ang="0">
                  <a:pos x="T4" y="T5"/>
                </a:cxn>
                <a:cxn ang="0">
                  <a:pos x="T6" y="T7"/>
                </a:cxn>
                <a:cxn ang="0">
                  <a:pos x="T8" y="T9"/>
                </a:cxn>
                <a:cxn ang="0">
                  <a:pos x="T10" y="T11"/>
                </a:cxn>
              </a:cxnLst>
              <a:rect l="0" t="0" r="r" b="b"/>
              <a:pathLst>
                <a:path w="57" h="252">
                  <a:moveTo>
                    <a:pt x="40" y="153"/>
                  </a:moveTo>
                  <a:cubicBezTo>
                    <a:pt x="29" y="92"/>
                    <a:pt x="9" y="32"/>
                    <a:pt x="0" y="0"/>
                  </a:cubicBezTo>
                  <a:cubicBezTo>
                    <a:pt x="8" y="30"/>
                    <a:pt x="20" y="81"/>
                    <a:pt x="29" y="154"/>
                  </a:cubicBezTo>
                  <a:cubicBezTo>
                    <a:pt x="32" y="178"/>
                    <a:pt x="35" y="208"/>
                    <a:pt x="38" y="240"/>
                  </a:cubicBezTo>
                  <a:cubicBezTo>
                    <a:pt x="44" y="244"/>
                    <a:pt x="50" y="248"/>
                    <a:pt x="57" y="252"/>
                  </a:cubicBezTo>
                  <a:cubicBezTo>
                    <a:pt x="51" y="215"/>
                    <a:pt x="44" y="180"/>
                    <a:pt x="40" y="1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1" name="Freeform 17"/>
            <p:cNvSpPr>
              <a:spLocks/>
            </p:cNvSpPr>
            <p:nvPr/>
          </p:nvSpPr>
          <p:spPr bwMode="auto">
            <a:xfrm>
              <a:off x="4518" y="2947"/>
              <a:ext cx="135" cy="597"/>
            </a:xfrm>
            <a:custGeom>
              <a:avLst/>
              <a:gdLst>
                <a:gd name="T0" fmla="*/ 0 w 57"/>
                <a:gd name="T1" fmla="*/ 252 h 252"/>
                <a:gd name="T2" fmla="*/ 19 w 57"/>
                <a:gd name="T3" fmla="*/ 240 h 252"/>
                <a:gd name="T4" fmla="*/ 28 w 57"/>
                <a:gd name="T5" fmla="*/ 154 h 252"/>
                <a:gd name="T6" fmla="*/ 57 w 57"/>
                <a:gd name="T7" fmla="*/ 0 h 252"/>
                <a:gd name="T8" fmla="*/ 17 w 57"/>
                <a:gd name="T9" fmla="*/ 153 h 252"/>
                <a:gd name="T10" fmla="*/ 0 w 57"/>
                <a:gd name="T11" fmla="*/ 252 h 252"/>
              </a:gdLst>
              <a:ahLst/>
              <a:cxnLst>
                <a:cxn ang="0">
                  <a:pos x="T0" y="T1"/>
                </a:cxn>
                <a:cxn ang="0">
                  <a:pos x="T2" y="T3"/>
                </a:cxn>
                <a:cxn ang="0">
                  <a:pos x="T4" y="T5"/>
                </a:cxn>
                <a:cxn ang="0">
                  <a:pos x="T6" y="T7"/>
                </a:cxn>
                <a:cxn ang="0">
                  <a:pos x="T8" y="T9"/>
                </a:cxn>
                <a:cxn ang="0">
                  <a:pos x="T10" y="T11"/>
                </a:cxn>
              </a:cxnLst>
              <a:rect l="0" t="0" r="r" b="b"/>
              <a:pathLst>
                <a:path w="57" h="252">
                  <a:moveTo>
                    <a:pt x="0" y="252"/>
                  </a:moveTo>
                  <a:cubicBezTo>
                    <a:pt x="7" y="248"/>
                    <a:pt x="13" y="244"/>
                    <a:pt x="19" y="240"/>
                  </a:cubicBezTo>
                  <a:cubicBezTo>
                    <a:pt x="22" y="208"/>
                    <a:pt x="25" y="178"/>
                    <a:pt x="28" y="154"/>
                  </a:cubicBezTo>
                  <a:cubicBezTo>
                    <a:pt x="37" y="81"/>
                    <a:pt x="49" y="30"/>
                    <a:pt x="57" y="0"/>
                  </a:cubicBezTo>
                  <a:cubicBezTo>
                    <a:pt x="48" y="32"/>
                    <a:pt x="28" y="92"/>
                    <a:pt x="17" y="153"/>
                  </a:cubicBezTo>
                  <a:cubicBezTo>
                    <a:pt x="13" y="180"/>
                    <a:pt x="6" y="215"/>
                    <a:pt x="0" y="252"/>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2" name="Freeform 18"/>
            <p:cNvSpPr>
              <a:spLocks/>
            </p:cNvSpPr>
            <p:nvPr/>
          </p:nvSpPr>
          <p:spPr bwMode="auto">
            <a:xfrm>
              <a:off x="2861" y="685"/>
              <a:ext cx="1340" cy="1006"/>
            </a:xfrm>
            <a:custGeom>
              <a:avLst/>
              <a:gdLst>
                <a:gd name="T0" fmla="*/ 513 w 566"/>
                <a:gd name="T1" fmla="*/ 397 h 425"/>
                <a:gd name="T2" fmla="*/ 557 w 566"/>
                <a:gd name="T3" fmla="*/ 329 h 425"/>
                <a:gd name="T4" fmla="*/ 558 w 566"/>
                <a:gd name="T5" fmla="*/ 329 h 425"/>
                <a:gd name="T6" fmla="*/ 564 w 566"/>
                <a:gd name="T7" fmla="*/ 211 h 425"/>
                <a:gd name="T8" fmla="*/ 509 w 566"/>
                <a:gd name="T9" fmla="*/ 86 h 425"/>
                <a:gd name="T10" fmla="*/ 469 w 566"/>
                <a:gd name="T11" fmla="*/ 70 h 425"/>
                <a:gd name="T12" fmla="*/ 306 w 566"/>
                <a:gd name="T13" fmla="*/ 0 h 425"/>
                <a:gd name="T14" fmla="*/ 25 w 566"/>
                <a:gd name="T15" fmla="*/ 182 h 425"/>
                <a:gd name="T16" fmla="*/ 10 w 566"/>
                <a:gd name="T17" fmla="*/ 293 h 425"/>
                <a:gd name="T18" fmla="*/ 21 w 566"/>
                <a:gd name="T19" fmla="*/ 336 h 425"/>
                <a:gd name="T20" fmla="*/ 34 w 566"/>
                <a:gd name="T21" fmla="*/ 329 h 425"/>
                <a:gd name="T22" fmla="*/ 38 w 566"/>
                <a:gd name="T23" fmla="*/ 329 h 425"/>
                <a:gd name="T24" fmla="*/ 82 w 566"/>
                <a:gd name="T25" fmla="*/ 397 h 425"/>
                <a:gd name="T26" fmla="*/ 84 w 566"/>
                <a:gd name="T27" fmla="*/ 417 h 425"/>
                <a:gd name="T28" fmla="*/ 97 w 566"/>
                <a:gd name="T29" fmla="*/ 425 h 425"/>
                <a:gd name="T30" fmla="*/ 101 w 566"/>
                <a:gd name="T31" fmla="*/ 402 h 425"/>
                <a:gd name="T32" fmla="*/ 121 w 566"/>
                <a:gd name="T33" fmla="*/ 335 h 425"/>
                <a:gd name="T34" fmla="*/ 119 w 566"/>
                <a:gd name="T35" fmla="*/ 271 h 425"/>
                <a:gd name="T36" fmla="*/ 159 w 566"/>
                <a:gd name="T37" fmla="*/ 204 h 425"/>
                <a:gd name="T38" fmla="*/ 292 w 566"/>
                <a:gd name="T39" fmla="*/ 225 h 425"/>
                <a:gd name="T40" fmla="*/ 444 w 566"/>
                <a:gd name="T41" fmla="*/ 183 h 425"/>
                <a:gd name="T42" fmla="*/ 489 w 566"/>
                <a:gd name="T43" fmla="*/ 225 h 425"/>
                <a:gd name="T44" fmla="*/ 494 w 566"/>
                <a:gd name="T45" fmla="*/ 296 h 425"/>
                <a:gd name="T46" fmla="*/ 485 w 566"/>
                <a:gd name="T47" fmla="*/ 330 h 425"/>
                <a:gd name="T48" fmla="*/ 499 w 566"/>
                <a:gd name="T49" fmla="*/ 381 h 425"/>
                <a:gd name="T50" fmla="*/ 501 w 566"/>
                <a:gd name="T51" fmla="*/ 405 h 425"/>
                <a:gd name="T52" fmla="*/ 512 w 566"/>
                <a:gd name="T53" fmla="*/ 406 h 425"/>
                <a:gd name="T54" fmla="*/ 513 w 566"/>
                <a:gd name="T55" fmla="*/ 39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6" h="425">
                  <a:moveTo>
                    <a:pt x="513" y="397"/>
                  </a:moveTo>
                  <a:cubicBezTo>
                    <a:pt x="519" y="345"/>
                    <a:pt x="557" y="329"/>
                    <a:pt x="557" y="329"/>
                  </a:cubicBezTo>
                  <a:cubicBezTo>
                    <a:pt x="557" y="329"/>
                    <a:pt x="558" y="329"/>
                    <a:pt x="558" y="329"/>
                  </a:cubicBezTo>
                  <a:cubicBezTo>
                    <a:pt x="560" y="304"/>
                    <a:pt x="566" y="237"/>
                    <a:pt x="564" y="211"/>
                  </a:cubicBezTo>
                  <a:cubicBezTo>
                    <a:pt x="562" y="178"/>
                    <a:pt x="530" y="102"/>
                    <a:pt x="509" y="86"/>
                  </a:cubicBezTo>
                  <a:cubicBezTo>
                    <a:pt x="488" y="70"/>
                    <a:pt x="469" y="70"/>
                    <a:pt x="469" y="70"/>
                  </a:cubicBezTo>
                  <a:cubicBezTo>
                    <a:pt x="469" y="70"/>
                    <a:pt x="418" y="0"/>
                    <a:pt x="306" y="0"/>
                  </a:cubicBezTo>
                  <a:cubicBezTo>
                    <a:pt x="87" y="0"/>
                    <a:pt x="25" y="182"/>
                    <a:pt x="25" y="182"/>
                  </a:cubicBezTo>
                  <a:cubicBezTo>
                    <a:pt x="25" y="182"/>
                    <a:pt x="0" y="243"/>
                    <a:pt x="10" y="293"/>
                  </a:cubicBezTo>
                  <a:cubicBezTo>
                    <a:pt x="14" y="310"/>
                    <a:pt x="18" y="325"/>
                    <a:pt x="21" y="336"/>
                  </a:cubicBezTo>
                  <a:cubicBezTo>
                    <a:pt x="24" y="330"/>
                    <a:pt x="29" y="327"/>
                    <a:pt x="34" y="329"/>
                  </a:cubicBezTo>
                  <a:cubicBezTo>
                    <a:pt x="35" y="329"/>
                    <a:pt x="37" y="329"/>
                    <a:pt x="38" y="329"/>
                  </a:cubicBezTo>
                  <a:cubicBezTo>
                    <a:pt x="38" y="329"/>
                    <a:pt x="76" y="345"/>
                    <a:pt x="82" y="397"/>
                  </a:cubicBezTo>
                  <a:cubicBezTo>
                    <a:pt x="83" y="404"/>
                    <a:pt x="83" y="411"/>
                    <a:pt x="84" y="417"/>
                  </a:cubicBezTo>
                  <a:cubicBezTo>
                    <a:pt x="97" y="425"/>
                    <a:pt x="97" y="425"/>
                    <a:pt x="97" y="425"/>
                  </a:cubicBezTo>
                  <a:cubicBezTo>
                    <a:pt x="97" y="425"/>
                    <a:pt x="100" y="417"/>
                    <a:pt x="101" y="402"/>
                  </a:cubicBezTo>
                  <a:cubicBezTo>
                    <a:pt x="102" y="387"/>
                    <a:pt x="119" y="344"/>
                    <a:pt x="121" y="335"/>
                  </a:cubicBezTo>
                  <a:cubicBezTo>
                    <a:pt x="124" y="327"/>
                    <a:pt x="113" y="293"/>
                    <a:pt x="119" y="271"/>
                  </a:cubicBezTo>
                  <a:cubicBezTo>
                    <a:pt x="124" y="250"/>
                    <a:pt x="142" y="217"/>
                    <a:pt x="159" y="204"/>
                  </a:cubicBezTo>
                  <a:cubicBezTo>
                    <a:pt x="175" y="192"/>
                    <a:pt x="231" y="225"/>
                    <a:pt x="292" y="225"/>
                  </a:cubicBezTo>
                  <a:cubicBezTo>
                    <a:pt x="354" y="225"/>
                    <a:pt x="444" y="183"/>
                    <a:pt x="444" y="183"/>
                  </a:cubicBezTo>
                  <a:cubicBezTo>
                    <a:pt x="444" y="183"/>
                    <a:pt x="479" y="206"/>
                    <a:pt x="489" y="225"/>
                  </a:cubicBezTo>
                  <a:cubicBezTo>
                    <a:pt x="499" y="243"/>
                    <a:pt x="498" y="283"/>
                    <a:pt x="494" y="296"/>
                  </a:cubicBezTo>
                  <a:cubicBezTo>
                    <a:pt x="490" y="310"/>
                    <a:pt x="481" y="324"/>
                    <a:pt x="485" y="330"/>
                  </a:cubicBezTo>
                  <a:cubicBezTo>
                    <a:pt x="489" y="337"/>
                    <a:pt x="496" y="364"/>
                    <a:pt x="499" y="381"/>
                  </a:cubicBezTo>
                  <a:cubicBezTo>
                    <a:pt x="501" y="397"/>
                    <a:pt x="501" y="405"/>
                    <a:pt x="501" y="405"/>
                  </a:cubicBezTo>
                  <a:cubicBezTo>
                    <a:pt x="512" y="406"/>
                    <a:pt x="512" y="406"/>
                    <a:pt x="512" y="406"/>
                  </a:cubicBezTo>
                  <a:cubicBezTo>
                    <a:pt x="513" y="403"/>
                    <a:pt x="513" y="400"/>
                    <a:pt x="513" y="397"/>
                  </a:cubicBez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3" name="Freeform 19"/>
            <p:cNvSpPr>
              <a:spLocks/>
            </p:cNvSpPr>
            <p:nvPr/>
          </p:nvSpPr>
          <p:spPr bwMode="auto">
            <a:xfrm>
              <a:off x="2920" y="857"/>
              <a:ext cx="1200" cy="834"/>
            </a:xfrm>
            <a:custGeom>
              <a:avLst/>
              <a:gdLst>
                <a:gd name="T0" fmla="*/ 488 w 507"/>
                <a:gd name="T1" fmla="*/ 324 h 352"/>
                <a:gd name="T2" fmla="*/ 496 w 507"/>
                <a:gd name="T3" fmla="*/ 295 h 352"/>
                <a:gd name="T4" fmla="*/ 494 w 507"/>
                <a:gd name="T5" fmla="*/ 157 h 352"/>
                <a:gd name="T6" fmla="*/ 444 w 507"/>
                <a:gd name="T7" fmla="*/ 70 h 352"/>
                <a:gd name="T8" fmla="*/ 444 w 507"/>
                <a:gd name="T9" fmla="*/ 0 h 352"/>
                <a:gd name="T10" fmla="*/ 327 w 507"/>
                <a:gd name="T11" fmla="*/ 106 h 352"/>
                <a:gd name="T12" fmla="*/ 94 w 507"/>
                <a:gd name="T13" fmla="*/ 87 h 352"/>
                <a:gd name="T14" fmla="*/ 0 w 507"/>
                <a:gd name="T15" fmla="*/ 109 h 352"/>
                <a:gd name="T16" fmla="*/ 67 w 507"/>
                <a:gd name="T17" fmla="*/ 140 h 352"/>
                <a:gd name="T18" fmla="*/ 58 w 507"/>
                <a:gd name="T19" fmla="*/ 212 h 352"/>
                <a:gd name="T20" fmla="*/ 49 w 507"/>
                <a:gd name="T21" fmla="*/ 296 h 352"/>
                <a:gd name="T22" fmla="*/ 57 w 507"/>
                <a:gd name="T23" fmla="*/ 324 h 352"/>
                <a:gd name="T24" fmla="*/ 59 w 507"/>
                <a:gd name="T25" fmla="*/ 344 h 352"/>
                <a:gd name="T26" fmla="*/ 72 w 507"/>
                <a:gd name="T27" fmla="*/ 352 h 352"/>
                <a:gd name="T28" fmla="*/ 76 w 507"/>
                <a:gd name="T29" fmla="*/ 329 h 352"/>
                <a:gd name="T30" fmla="*/ 96 w 507"/>
                <a:gd name="T31" fmla="*/ 262 h 352"/>
                <a:gd name="T32" fmla="*/ 94 w 507"/>
                <a:gd name="T33" fmla="*/ 198 h 352"/>
                <a:gd name="T34" fmla="*/ 134 w 507"/>
                <a:gd name="T35" fmla="*/ 131 h 352"/>
                <a:gd name="T36" fmla="*/ 267 w 507"/>
                <a:gd name="T37" fmla="*/ 152 h 352"/>
                <a:gd name="T38" fmla="*/ 419 w 507"/>
                <a:gd name="T39" fmla="*/ 110 h 352"/>
                <a:gd name="T40" fmla="*/ 464 w 507"/>
                <a:gd name="T41" fmla="*/ 152 h 352"/>
                <a:gd name="T42" fmla="*/ 469 w 507"/>
                <a:gd name="T43" fmla="*/ 223 h 352"/>
                <a:gd name="T44" fmla="*/ 460 w 507"/>
                <a:gd name="T45" fmla="*/ 257 h 352"/>
                <a:gd name="T46" fmla="*/ 474 w 507"/>
                <a:gd name="T47" fmla="*/ 308 h 352"/>
                <a:gd name="T48" fmla="*/ 476 w 507"/>
                <a:gd name="T49" fmla="*/ 332 h 352"/>
                <a:gd name="T50" fmla="*/ 487 w 507"/>
                <a:gd name="T51" fmla="*/ 333 h 352"/>
                <a:gd name="T52" fmla="*/ 488 w 507"/>
                <a:gd name="T53" fmla="*/ 32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7" h="352">
                  <a:moveTo>
                    <a:pt x="488" y="324"/>
                  </a:moveTo>
                  <a:cubicBezTo>
                    <a:pt x="490" y="312"/>
                    <a:pt x="492" y="303"/>
                    <a:pt x="496" y="295"/>
                  </a:cubicBezTo>
                  <a:cubicBezTo>
                    <a:pt x="500" y="265"/>
                    <a:pt x="507" y="196"/>
                    <a:pt x="494" y="157"/>
                  </a:cubicBezTo>
                  <a:cubicBezTo>
                    <a:pt x="481" y="116"/>
                    <a:pt x="449" y="84"/>
                    <a:pt x="444" y="70"/>
                  </a:cubicBezTo>
                  <a:cubicBezTo>
                    <a:pt x="438" y="57"/>
                    <a:pt x="444" y="0"/>
                    <a:pt x="444" y="0"/>
                  </a:cubicBezTo>
                  <a:cubicBezTo>
                    <a:pt x="444" y="0"/>
                    <a:pt x="424" y="86"/>
                    <a:pt x="327" y="106"/>
                  </a:cubicBezTo>
                  <a:cubicBezTo>
                    <a:pt x="271" y="118"/>
                    <a:pt x="158" y="97"/>
                    <a:pt x="94" y="87"/>
                  </a:cubicBezTo>
                  <a:cubicBezTo>
                    <a:pt x="29" y="77"/>
                    <a:pt x="0" y="109"/>
                    <a:pt x="0" y="109"/>
                  </a:cubicBezTo>
                  <a:cubicBezTo>
                    <a:pt x="0" y="109"/>
                    <a:pt x="57" y="120"/>
                    <a:pt x="67" y="140"/>
                  </a:cubicBezTo>
                  <a:cubicBezTo>
                    <a:pt x="77" y="159"/>
                    <a:pt x="72" y="160"/>
                    <a:pt x="58" y="212"/>
                  </a:cubicBezTo>
                  <a:cubicBezTo>
                    <a:pt x="52" y="235"/>
                    <a:pt x="50" y="267"/>
                    <a:pt x="49" y="296"/>
                  </a:cubicBezTo>
                  <a:cubicBezTo>
                    <a:pt x="53" y="304"/>
                    <a:pt x="55" y="313"/>
                    <a:pt x="57" y="324"/>
                  </a:cubicBezTo>
                  <a:cubicBezTo>
                    <a:pt x="58" y="331"/>
                    <a:pt x="58" y="338"/>
                    <a:pt x="59" y="344"/>
                  </a:cubicBezTo>
                  <a:cubicBezTo>
                    <a:pt x="72" y="352"/>
                    <a:pt x="72" y="352"/>
                    <a:pt x="72" y="352"/>
                  </a:cubicBezTo>
                  <a:cubicBezTo>
                    <a:pt x="72" y="352"/>
                    <a:pt x="75" y="344"/>
                    <a:pt x="76" y="329"/>
                  </a:cubicBezTo>
                  <a:cubicBezTo>
                    <a:pt x="77" y="314"/>
                    <a:pt x="94" y="271"/>
                    <a:pt x="96" y="262"/>
                  </a:cubicBezTo>
                  <a:cubicBezTo>
                    <a:pt x="99" y="254"/>
                    <a:pt x="88" y="220"/>
                    <a:pt x="94" y="198"/>
                  </a:cubicBezTo>
                  <a:cubicBezTo>
                    <a:pt x="99" y="177"/>
                    <a:pt x="117" y="144"/>
                    <a:pt x="134" y="131"/>
                  </a:cubicBezTo>
                  <a:cubicBezTo>
                    <a:pt x="150" y="119"/>
                    <a:pt x="206" y="152"/>
                    <a:pt x="267" y="152"/>
                  </a:cubicBezTo>
                  <a:cubicBezTo>
                    <a:pt x="329" y="152"/>
                    <a:pt x="419" y="110"/>
                    <a:pt x="419" y="110"/>
                  </a:cubicBezTo>
                  <a:cubicBezTo>
                    <a:pt x="419" y="110"/>
                    <a:pt x="454" y="133"/>
                    <a:pt x="464" y="152"/>
                  </a:cubicBezTo>
                  <a:cubicBezTo>
                    <a:pt x="474" y="170"/>
                    <a:pt x="473" y="210"/>
                    <a:pt x="469" y="223"/>
                  </a:cubicBezTo>
                  <a:cubicBezTo>
                    <a:pt x="465" y="237"/>
                    <a:pt x="456" y="251"/>
                    <a:pt x="460" y="257"/>
                  </a:cubicBezTo>
                  <a:cubicBezTo>
                    <a:pt x="464" y="264"/>
                    <a:pt x="471" y="291"/>
                    <a:pt x="474" y="308"/>
                  </a:cubicBezTo>
                  <a:cubicBezTo>
                    <a:pt x="476" y="324"/>
                    <a:pt x="476" y="332"/>
                    <a:pt x="476" y="332"/>
                  </a:cubicBezTo>
                  <a:cubicBezTo>
                    <a:pt x="487" y="333"/>
                    <a:pt x="487" y="333"/>
                    <a:pt x="487" y="333"/>
                  </a:cubicBezTo>
                  <a:cubicBezTo>
                    <a:pt x="488" y="330"/>
                    <a:pt x="488" y="327"/>
                    <a:pt x="488" y="324"/>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4" name="Freeform 20"/>
            <p:cNvSpPr>
              <a:spLocks/>
            </p:cNvSpPr>
            <p:nvPr/>
          </p:nvSpPr>
          <p:spPr bwMode="auto">
            <a:xfrm>
              <a:off x="2920" y="637"/>
              <a:ext cx="1051" cy="632"/>
            </a:xfrm>
            <a:custGeom>
              <a:avLst/>
              <a:gdLst>
                <a:gd name="T0" fmla="*/ 444 w 444"/>
                <a:gd name="T1" fmla="*/ 90 h 267"/>
                <a:gd name="T2" fmla="*/ 419 w 444"/>
                <a:gd name="T3" fmla="*/ 203 h 267"/>
                <a:gd name="T4" fmla="*/ 325 w 444"/>
                <a:gd name="T5" fmla="*/ 248 h 267"/>
                <a:gd name="T6" fmla="*/ 158 w 444"/>
                <a:gd name="T7" fmla="*/ 248 h 267"/>
                <a:gd name="T8" fmla="*/ 25 w 444"/>
                <a:gd name="T9" fmla="*/ 202 h 267"/>
                <a:gd name="T10" fmla="*/ 0 w 444"/>
                <a:gd name="T11" fmla="*/ 202 h 267"/>
                <a:gd name="T12" fmla="*/ 73 w 444"/>
                <a:gd name="T13" fmla="*/ 86 h 267"/>
                <a:gd name="T14" fmla="*/ 299 w 444"/>
                <a:gd name="T15" fmla="*/ 3 h 267"/>
                <a:gd name="T16" fmla="*/ 432 w 444"/>
                <a:gd name="T17" fmla="*/ 58 h 267"/>
                <a:gd name="T18" fmla="*/ 444 w 444"/>
                <a:gd name="T19" fmla="*/ 9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267">
                  <a:moveTo>
                    <a:pt x="444" y="90"/>
                  </a:moveTo>
                  <a:cubicBezTo>
                    <a:pt x="419" y="203"/>
                    <a:pt x="419" y="203"/>
                    <a:pt x="419" y="203"/>
                  </a:cubicBezTo>
                  <a:cubicBezTo>
                    <a:pt x="419" y="203"/>
                    <a:pt x="383" y="232"/>
                    <a:pt x="325" y="248"/>
                  </a:cubicBezTo>
                  <a:cubicBezTo>
                    <a:pt x="267" y="264"/>
                    <a:pt x="227" y="267"/>
                    <a:pt x="158" y="248"/>
                  </a:cubicBezTo>
                  <a:cubicBezTo>
                    <a:pt x="88" y="229"/>
                    <a:pt x="42" y="204"/>
                    <a:pt x="25" y="202"/>
                  </a:cubicBezTo>
                  <a:cubicBezTo>
                    <a:pt x="9" y="200"/>
                    <a:pt x="0" y="202"/>
                    <a:pt x="0" y="202"/>
                  </a:cubicBezTo>
                  <a:cubicBezTo>
                    <a:pt x="0" y="202"/>
                    <a:pt x="9" y="144"/>
                    <a:pt x="73" y="86"/>
                  </a:cubicBezTo>
                  <a:cubicBezTo>
                    <a:pt x="138" y="29"/>
                    <a:pt x="226" y="5"/>
                    <a:pt x="299" y="3"/>
                  </a:cubicBezTo>
                  <a:cubicBezTo>
                    <a:pt x="372" y="0"/>
                    <a:pt x="426" y="47"/>
                    <a:pt x="432" y="58"/>
                  </a:cubicBezTo>
                  <a:cubicBezTo>
                    <a:pt x="439" y="69"/>
                    <a:pt x="444" y="90"/>
                    <a:pt x="444" y="90"/>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5" name="Freeform 21"/>
            <p:cNvSpPr>
              <a:spLocks/>
            </p:cNvSpPr>
            <p:nvPr/>
          </p:nvSpPr>
          <p:spPr bwMode="auto">
            <a:xfrm>
              <a:off x="2920" y="1061"/>
              <a:ext cx="1004" cy="208"/>
            </a:xfrm>
            <a:custGeom>
              <a:avLst/>
              <a:gdLst>
                <a:gd name="T0" fmla="*/ 424 w 424"/>
                <a:gd name="T1" fmla="*/ 0 h 88"/>
                <a:gd name="T2" fmla="*/ 261 w 424"/>
                <a:gd name="T3" fmla="*/ 58 h 88"/>
                <a:gd name="T4" fmla="*/ 73 w 424"/>
                <a:gd name="T5" fmla="*/ 13 h 88"/>
                <a:gd name="T6" fmla="*/ 0 w 424"/>
                <a:gd name="T7" fmla="*/ 23 h 88"/>
                <a:gd name="T8" fmla="*/ 25 w 424"/>
                <a:gd name="T9" fmla="*/ 23 h 88"/>
                <a:gd name="T10" fmla="*/ 158 w 424"/>
                <a:gd name="T11" fmla="*/ 69 h 88"/>
                <a:gd name="T12" fmla="*/ 325 w 424"/>
                <a:gd name="T13" fmla="*/ 69 h 88"/>
                <a:gd name="T14" fmla="*/ 419 w 424"/>
                <a:gd name="T15" fmla="*/ 24 h 88"/>
                <a:gd name="T16" fmla="*/ 424 w 42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4" h="88">
                  <a:moveTo>
                    <a:pt x="424" y="0"/>
                  </a:moveTo>
                  <a:cubicBezTo>
                    <a:pt x="424" y="0"/>
                    <a:pt x="361" y="58"/>
                    <a:pt x="261" y="58"/>
                  </a:cubicBezTo>
                  <a:cubicBezTo>
                    <a:pt x="187" y="58"/>
                    <a:pt x="110" y="19"/>
                    <a:pt x="73" y="13"/>
                  </a:cubicBezTo>
                  <a:cubicBezTo>
                    <a:pt x="37" y="6"/>
                    <a:pt x="0" y="23"/>
                    <a:pt x="0" y="23"/>
                  </a:cubicBezTo>
                  <a:cubicBezTo>
                    <a:pt x="0" y="23"/>
                    <a:pt x="9" y="21"/>
                    <a:pt x="25" y="23"/>
                  </a:cubicBezTo>
                  <a:cubicBezTo>
                    <a:pt x="42" y="25"/>
                    <a:pt x="88" y="50"/>
                    <a:pt x="158" y="69"/>
                  </a:cubicBezTo>
                  <a:cubicBezTo>
                    <a:pt x="227" y="88"/>
                    <a:pt x="267" y="85"/>
                    <a:pt x="325" y="69"/>
                  </a:cubicBezTo>
                  <a:cubicBezTo>
                    <a:pt x="383" y="53"/>
                    <a:pt x="419" y="24"/>
                    <a:pt x="419" y="24"/>
                  </a:cubicBezTo>
                  <a:lnTo>
                    <a:pt x="424" y="0"/>
                  </a:ln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6" name="Freeform 22"/>
            <p:cNvSpPr>
              <a:spLocks/>
            </p:cNvSpPr>
            <p:nvPr/>
          </p:nvSpPr>
          <p:spPr bwMode="auto">
            <a:xfrm>
              <a:off x="2920" y="850"/>
              <a:ext cx="1051" cy="348"/>
            </a:xfrm>
            <a:custGeom>
              <a:avLst/>
              <a:gdLst>
                <a:gd name="T0" fmla="*/ 73 w 444"/>
                <a:gd name="T1" fmla="*/ 102 h 147"/>
                <a:gd name="T2" fmla="*/ 261 w 444"/>
                <a:gd name="T3" fmla="*/ 147 h 147"/>
                <a:gd name="T4" fmla="*/ 424 w 444"/>
                <a:gd name="T5" fmla="*/ 89 h 147"/>
                <a:gd name="T6" fmla="*/ 444 w 444"/>
                <a:gd name="T7" fmla="*/ 0 h 147"/>
                <a:gd name="T8" fmla="*/ 374 w 444"/>
                <a:gd name="T9" fmla="*/ 75 h 147"/>
                <a:gd name="T10" fmla="*/ 169 w 444"/>
                <a:gd name="T11" fmla="*/ 94 h 147"/>
                <a:gd name="T12" fmla="*/ 79 w 444"/>
                <a:gd name="T13" fmla="*/ 74 h 147"/>
                <a:gd name="T14" fmla="*/ 0 w 444"/>
                <a:gd name="T15" fmla="*/ 112 h 147"/>
                <a:gd name="T16" fmla="*/ 73 w 444"/>
                <a:gd name="T17" fmla="*/ 10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147">
                  <a:moveTo>
                    <a:pt x="73" y="102"/>
                  </a:moveTo>
                  <a:cubicBezTo>
                    <a:pt x="110" y="108"/>
                    <a:pt x="187" y="147"/>
                    <a:pt x="261" y="147"/>
                  </a:cubicBezTo>
                  <a:cubicBezTo>
                    <a:pt x="361" y="147"/>
                    <a:pt x="424" y="89"/>
                    <a:pt x="424" y="89"/>
                  </a:cubicBezTo>
                  <a:cubicBezTo>
                    <a:pt x="444" y="0"/>
                    <a:pt x="444" y="0"/>
                    <a:pt x="444" y="0"/>
                  </a:cubicBezTo>
                  <a:cubicBezTo>
                    <a:pt x="444" y="0"/>
                    <a:pt x="420" y="55"/>
                    <a:pt x="374" y="75"/>
                  </a:cubicBezTo>
                  <a:cubicBezTo>
                    <a:pt x="329" y="95"/>
                    <a:pt x="236" y="110"/>
                    <a:pt x="169" y="94"/>
                  </a:cubicBezTo>
                  <a:cubicBezTo>
                    <a:pt x="102" y="78"/>
                    <a:pt x="102" y="74"/>
                    <a:pt x="79" y="74"/>
                  </a:cubicBezTo>
                  <a:cubicBezTo>
                    <a:pt x="29" y="74"/>
                    <a:pt x="0" y="112"/>
                    <a:pt x="0" y="112"/>
                  </a:cubicBezTo>
                  <a:cubicBezTo>
                    <a:pt x="0" y="112"/>
                    <a:pt x="37" y="95"/>
                    <a:pt x="73" y="102"/>
                  </a:cubicBezTo>
                  <a:close/>
                </a:path>
              </a:pathLst>
            </a:custGeom>
            <a:solidFill>
              <a:srgbClr val="424F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7" name="Freeform 23"/>
            <p:cNvSpPr>
              <a:spLocks/>
            </p:cNvSpPr>
            <p:nvPr/>
          </p:nvSpPr>
          <p:spPr bwMode="auto">
            <a:xfrm>
              <a:off x="2894" y="696"/>
              <a:ext cx="1342" cy="590"/>
            </a:xfrm>
            <a:custGeom>
              <a:avLst/>
              <a:gdLst>
                <a:gd name="T0" fmla="*/ 567 w 567"/>
                <a:gd name="T1" fmla="*/ 61 h 249"/>
                <a:gd name="T2" fmla="*/ 284 w 567"/>
                <a:gd name="T3" fmla="*/ 0 h 249"/>
                <a:gd name="T4" fmla="*/ 0 w 567"/>
                <a:gd name="T5" fmla="*/ 61 h 249"/>
                <a:gd name="T6" fmla="*/ 0 w 567"/>
                <a:gd name="T7" fmla="*/ 187 h 249"/>
                <a:gd name="T8" fmla="*/ 284 w 567"/>
                <a:gd name="T9" fmla="*/ 249 h 249"/>
                <a:gd name="T10" fmla="*/ 567 w 567"/>
                <a:gd name="T11" fmla="*/ 187 h 249"/>
                <a:gd name="T12" fmla="*/ 567 w 567"/>
                <a:gd name="T13" fmla="*/ 61 h 249"/>
              </a:gdLst>
              <a:ahLst/>
              <a:cxnLst>
                <a:cxn ang="0">
                  <a:pos x="T0" y="T1"/>
                </a:cxn>
                <a:cxn ang="0">
                  <a:pos x="T2" y="T3"/>
                </a:cxn>
                <a:cxn ang="0">
                  <a:pos x="T4" y="T5"/>
                </a:cxn>
                <a:cxn ang="0">
                  <a:pos x="T6" y="T7"/>
                </a:cxn>
                <a:cxn ang="0">
                  <a:pos x="T8" y="T9"/>
                </a:cxn>
                <a:cxn ang="0">
                  <a:pos x="T10" y="T11"/>
                </a:cxn>
                <a:cxn ang="0">
                  <a:pos x="T12" y="T13"/>
                </a:cxn>
              </a:cxnLst>
              <a:rect l="0" t="0" r="r" b="b"/>
              <a:pathLst>
                <a:path w="567" h="249">
                  <a:moveTo>
                    <a:pt x="567" y="61"/>
                  </a:moveTo>
                  <a:cubicBezTo>
                    <a:pt x="567" y="27"/>
                    <a:pt x="440" y="0"/>
                    <a:pt x="284" y="0"/>
                  </a:cubicBezTo>
                  <a:cubicBezTo>
                    <a:pt x="127" y="0"/>
                    <a:pt x="0" y="27"/>
                    <a:pt x="0" y="61"/>
                  </a:cubicBezTo>
                  <a:cubicBezTo>
                    <a:pt x="0" y="187"/>
                    <a:pt x="0" y="187"/>
                    <a:pt x="0" y="187"/>
                  </a:cubicBezTo>
                  <a:cubicBezTo>
                    <a:pt x="0" y="221"/>
                    <a:pt x="127" y="249"/>
                    <a:pt x="284" y="249"/>
                  </a:cubicBezTo>
                  <a:cubicBezTo>
                    <a:pt x="440" y="249"/>
                    <a:pt x="567" y="221"/>
                    <a:pt x="567" y="187"/>
                  </a:cubicBezTo>
                  <a:lnTo>
                    <a:pt x="567" y="6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8" name="Freeform 24"/>
            <p:cNvSpPr>
              <a:spLocks/>
            </p:cNvSpPr>
            <p:nvPr/>
          </p:nvSpPr>
          <p:spPr bwMode="auto">
            <a:xfrm>
              <a:off x="3561" y="696"/>
              <a:ext cx="675" cy="590"/>
            </a:xfrm>
            <a:custGeom>
              <a:avLst/>
              <a:gdLst>
                <a:gd name="T0" fmla="*/ 2 w 285"/>
                <a:gd name="T1" fmla="*/ 0 h 249"/>
                <a:gd name="T2" fmla="*/ 0 w 285"/>
                <a:gd name="T3" fmla="*/ 0 h 249"/>
                <a:gd name="T4" fmla="*/ 0 w 285"/>
                <a:gd name="T5" fmla="*/ 249 h 249"/>
                <a:gd name="T6" fmla="*/ 2 w 285"/>
                <a:gd name="T7" fmla="*/ 249 h 249"/>
                <a:gd name="T8" fmla="*/ 285 w 285"/>
                <a:gd name="T9" fmla="*/ 187 h 249"/>
                <a:gd name="T10" fmla="*/ 285 w 285"/>
                <a:gd name="T11" fmla="*/ 61 h 249"/>
                <a:gd name="T12" fmla="*/ 2 w 285"/>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285" h="249">
                  <a:moveTo>
                    <a:pt x="2" y="0"/>
                  </a:moveTo>
                  <a:cubicBezTo>
                    <a:pt x="1" y="0"/>
                    <a:pt x="0" y="0"/>
                    <a:pt x="0" y="0"/>
                  </a:cubicBezTo>
                  <a:cubicBezTo>
                    <a:pt x="0" y="249"/>
                    <a:pt x="0" y="249"/>
                    <a:pt x="0" y="249"/>
                  </a:cubicBezTo>
                  <a:cubicBezTo>
                    <a:pt x="0" y="249"/>
                    <a:pt x="1" y="249"/>
                    <a:pt x="2" y="249"/>
                  </a:cubicBezTo>
                  <a:cubicBezTo>
                    <a:pt x="158" y="249"/>
                    <a:pt x="285" y="221"/>
                    <a:pt x="285" y="187"/>
                  </a:cubicBezTo>
                  <a:cubicBezTo>
                    <a:pt x="285" y="61"/>
                    <a:pt x="285" y="61"/>
                    <a:pt x="285" y="61"/>
                  </a:cubicBezTo>
                  <a:cubicBezTo>
                    <a:pt x="285" y="27"/>
                    <a:pt x="158" y="0"/>
                    <a:pt x="2"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9" name="Freeform 25"/>
            <p:cNvSpPr>
              <a:spLocks/>
            </p:cNvSpPr>
            <p:nvPr/>
          </p:nvSpPr>
          <p:spPr bwMode="auto">
            <a:xfrm>
              <a:off x="2487" y="372"/>
              <a:ext cx="2156" cy="866"/>
            </a:xfrm>
            <a:custGeom>
              <a:avLst/>
              <a:gdLst>
                <a:gd name="T0" fmla="*/ 1079 w 2156"/>
                <a:gd name="T1" fmla="*/ 0 h 866"/>
                <a:gd name="T2" fmla="*/ 0 w 2156"/>
                <a:gd name="T3" fmla="*/ 433 h 866"/>
                <a:gd name="T4" fmla="*/ 1079 w 2156"/>
                <a:gd name="T5" fmla="*/ 866 h 866"/>
                <a:gd name="T6" fmla="*/ 2156 w 2156"/>
                <a:gd name="T7" fmla="*/ 433 h 866"/>
                <a:gd name="T8" fmla="*/ 1079 w 2156"/>
                <a:gd name="T9" fmla="*/ 0 h 866"/>
              </a:gdLst>
              <a:ahLst/>
              <a:cxnLst>
                <a:cxn ang="0">
                  <a:pos x="T0" y="T1"/>
                </a:cxn>
                <a:cxn ang="0">
                  <a:pos x="T2" y="T3"/>
                </a:cxn>
                <a:cxn ang="0">
                  <a:pos x="T4" y="T5"/>
                </a:cxn>
                <a:cxn ang="0">
                  <a:pos x="T6" y="T7"/>
                </a:cxn>
                <a:cxn ang="0">
                  <a:pos x="T8" y="T9"/>
                </a:cxn>
              </a:cxnLst>
              <a:rect l="0" t="0" r="r" b="b"/>
              <a:pathLst>
                <a:path w="2156" h="866">
                  <a:moveTo>
                    <a:pt x="1079" y="0"/>
                  </a:moveTo>
                  <a:lnTo>
                    <a:pt x="0" y="433"/>
                  </a:lnTo>
                  <a:lnTo>
                    <a:pt x="1079" y="866"/>
                  </a:lnTo>
                  <a:lnTo>
                    <a:pt x="2156" y="433"/>
                  </a:lnTo>
                  <a:lnTo>
                    <a:pt x="1079"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0" name="Freeform 26"/>
            <p:cNvSpPr>
              <a:spLocks/>
            </p:cNvSpPr>
            <p:nvPr/>
          </p:nvSpPr>
          <p:spPr bwMode="auto">
            <a:xfrm>
              <a:off x="3561" y="372"/>
              <a:ext cx="1082" cy="836"/>
            </a:xfrm>
            <a:custGeom>
              <a:avLst/>
              <a:gdLst>
                <a:gd name="T0" fmla="*/ 0 w 1082"/>
                <a:gd name="T1" fmla="*/ 2 h 836"/>
                <a:gd name="T2" fmla="*/ 0 w 1082"/>
                <a:gd name="T3" fmla="*/ 836 h 836"/>
                <a:gd name="T4" fmla="*/ 1082 w 1082"/>
                <a:gd name="T5" fmla="*/ 433 h 836"/>
                <a:gd name="T6" fmla="*/ 5 w 1082"/>
                <a:gd name="T7" fmla="*/ 0 h 836"/>
                <a:gd name="T8" fmla="*/ 0 w 1082"/>
                <a:gd name="T9" fmla="*/ 2 h 836"/>
              </a:gdLst>
              <a:ahLst/>
              <a:cxnLst>
                <a:cxn ang="0">
                  <a:pos x="T0" y="T1"/>
                </a:cxn>
                <a:cxn ang="0">
                  <a:pos x="T2" y="T3"/>
                </a:cxn>
                <a:cxn ang="0">
                  <a:pos x="T4" y="T5"/>
                </a:cxn>
                <a:cxn ang="0">
                  <a:pos x="T6" y="T7"/>
                </a:cxn>
                <a:cxn ang="0">
                  <a:pos x="T8" y="T9"/>
                </a:cxn>
              </a:cxnLst>
              <a:rect l="0" t="0" r="r" b="b"/>
              <a:pathLst>
                <a:path w="1082" h="836">
                  <a:moveTo>
                    <a:pt x="0" y="2"/>
                  </a:moveTo>
                  <a:lnTo>
                    <a:pt x="0" y="836"/>
                  </a:lnTo>
                  <a:lnTo>
                    <a:pt x="1082" y="433"/>
                  </a:lnTo>
                  <a:lnTo>
                    <a:pt x="5" y="0"/>
                  </a:lnTo>
                  <a:lnTo>
                    <a:pt x="0" y="2"/>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1" name="Freeform 28"/>
            <p:cNvSpPr>
              <a:spLocks/>
            </p:cNvSpPr>
            <p:nvPr/>
          </p:nvSpPr>
          <p:spPr bwMode="auto">
            <a:xfrm>
              <a:off x="3545" y="739"/>
              <a:ext cx="615" cy="559"/>
            </a:xfrm>
            <a:custGeom>
              <a:avLst/>
              <a:gdLst>
                <a:gd name="T0" fmla="*/ 250 w 260"/>
                <a:gd name="T1" fmla="*/ 236 h 236"/>
                <a:gd name="T2" fmla="*/ 240 w 260"/>
                <a:gd name="T3" fmla="*/ 226 h 236"/>
                <a:gd name="T4" fmla="*/ 240 w 260"/>
                <a:gd name="T5" fmla="*/ 114 h 236"/>
                <a:gd name="T6" fmla="*/ 7 w 260"/>
                <a:gd name="T7" fmla="*/ 20 h 236"/>
                <a:gd name="T8" fmla="*/ 2 w 260"/>
                <a:gd name="T9" fmla="*/ 7 h 236"/>
                <a:gd name="T10" fmla="*/ 15 w 260"/>
                <a:gd name="T11" fmla="*/ 2 h 236"/>
                <a:gd name="T12" fmla="*/ 260 w 260"/>
                <a:gd name="T13" fmla="*/ 101 h 236"/>
                <a:gd name="T14" fmla="*/ 260 w 260"/>
                <a:gd name="T15" fmla="*/ 226 h 236"/>
                <a:gd name="T16" fmla="*/ 250 w 260"/>
                <a:gd name="T1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36">
                  <a:moveTo>
                    <a:pt x="250" y="236"/>
                  </a:moveTo>
                  <a:cubicBezTo>
                    <a:pt x="244" y="236"/>
                    <a:pt x="240" y="232"/>
                    <a:pt x="240" y="226"/>
                  </a:cubicBezTo>
                  <a:cubicBezTo>
                    <a:pt x="240" y="114"/>
                    <a:pt x="240" y="114"/>
                    <a:pt x="240" y="114"/>
                  </a:cubicBezTo>
                  <a:cubicBezTo>
                    <a:pt x="7" y="20"/>
                    <a:pt x="7" y="20"/>
                    <a:pt x="7" y="20"/>
                  </a:cubicBezTo>
                  <a:cubicBezTo>
                    <a:pt x="2" y="18"/>
                    <a:pt x="0" y="12"/>
                    <a:pt x="2" y="7"/>
                  </a:cubicBezTo>
                  <a:cubicBezTo>
                    <a:pt x="4" y="2"/>
                    <a:pt x="10" y="0"/>
                    <a:pt x="15" y="2"/>
                  </a:cubicBezTo>
                  <a:cubicBezTo>
                    <a:pt x="260" y="101"/>
                    <a:pt x="260" y="101"/>
                    <a:pt x="260" y="101"/>
                  </a:cubicBezTo>
                  <a:cubicBezTo>
                    <a:pt x="260" y="226"/>
                    <a:pt x="260" y="226"/>
                    <a:pt x="260" y="226"/>
                  </a:cubicBezTo>
                  <a:cubicBezTo>
                    <a:pt x="260" y="232"/>
                    <a:pt x="255" y="236"/>
                    <a:pt x="250" y="236"/>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2" name="Freeform 29"/>
            <p:cNvSpPr>
              <a:spLocks/>
            </p:cNvSpPr>
            <p:nvPr/>
          </p:nvSpPr>
          <p:spPr bwMode="auto">
            <a:xfrm>
              <a:off x="3545" y="756"/>
              <a:ext cx="592" cy="542"/>
            </a:xfrm>
            <a:custGeom>
              <a:avLst/>
              <a:gdLst>
                <a:gd name="T0" fmla="*/ 2 w 250"/>
                <a:gd name="T1" fmla="*/ 0 h 229"/>
                <a:gd name="T2" fmla="*/ 2 w 250"/>
                <a:gd name="T3" fmla="*/ 0 h 229"/>
                <a:gd name="T4" fmla="*/ 7 w 250"/>
                <a:gd name="T5" fmla="*/ 13 h 229"/>
                <a:gd name="T6" fmla="*/ 240 w 250"/>
                <a:gd name="T7" fmla="*/ 107 h 229"/>
                <a:gd name="T8" fmla="*/ 240 w 250"/>
                <a:gd name="T9" fmla="*/ 219 h 229"/>
                <a:gd name="T10" fmla="*/ 250 w 250"/>
                <a:gd name="T11" fmla="*/ 229 h 229"/>
                <a:gd name="T12" fmla="*/ 250 w 250"/>
                <a:gd name="T13" fmla="*/ 219 h 229"/>
                <a:gd name="T14" fmla="*/ 250 w 250"/>
                <a:gd name="T15" fmla="*/ 101 h 229"/>
                <a:gd name="T16" fmla="*/ 11 w 250"/>
                <a:gd name="T17" fmla="*/ 4 h 229"/>
                <a:gd name="T18" fmla="*/ 2 w 250"/>
                <a:gd name="T1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29">
                  <a:moveTo>
                    <a:pt x="2" y="0"/>
                  </a:moveTo>
                  <a:cubicBezTo>
                    <a:pt x="2" y="0"/>
                    <a:pt x="2" y="0"/>
                    <a:pt x="2" y="0"/>
                  </a:cubicBezTo>
                  <a:cubicBezTo>
                    <a:pt x="0" y="5"/>
                    <a:pt x="2" y="11"/>
                    <a:pt x="7" y="13"/>
                  </a:cubicBezTo>
                  <a:cubicBezTo>
                    <a:pt x="240" y="107"/>
                    <a:pt x="240" y="107"/>
                    <a:pt x="240" y="107"/>
                  </a:cubicBezTo>
                  <a:cubicBezTo>
                    <a:pt x="240" y="219"/>
                    <a:pt x="240" y="219"/>
                    <a:pt x="240" y="219"/>
                  </a:cubicBezTo>
                  <a:cubicBezTo>
                    <a:pt x="240" y="225"/>
                    <a:pt x="244" y="229"/>
                    <a:pt x="250" y="229"/>
                  </a:cubicBezTo>
                  <a:cubicBezTo>
                    <a:pt x="250" y="219"/>
                    <a:pt x="250" y="219"/>
                    <a:pt x="250" y="219"/>
                  </a:cubicBezTo>
                  <a:cubicBezTo>
                    <a:pt x="250" y="101"/>
                    <a:pt x="250" y="101"/>
                    <a:pt x="250" y="101"/>
                  </a:cubicBezTo>
                  <a:cubicBezTo>
                    <a:pt x="11" y="4"/>
                    <a:pt x="11" y="4"/>
                    <a:pt x="11" y="4"/>
                  </a:cubicBezTo>
                  <a:lnTo>
                    <a:pt x="2" y="0"/>
                  </a:ln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3" name="Freeform 30"/>
            <p:cNvSpPr>
              <a:spLocks/>
            </p:cNvSpPr>
            <p:nvPr/>
          </p:nvSpPr>
          <p:spPr bwMode="auto">
            <a:xfrm>
              <a:off x="4073" y="1222"/>
              <a:ext cx="151" cy="237"/>
            </a:xfrm>
            <a:custGeom>
              <a:avLst/>
              <a:gdLst>
                <a:gd name="T0" fmla="*/ 26 w 64"/>
                <a:gd name="T1" fmla="*/ 0 h 100"/>
                <a:gd name="T2" fmla="*/ 0 w 64"/>
                <a:gd name="T3" fmla="*/ 31 h 100"/>
                <a:gd name="T4" fmla="*/ 16 w 64"/>
                <a:gd name="T5" fmla="*/ 77 h 100"/>
                <a:gd name="T6" fmla="*/ 5 w 64"/>
                <a:gd name="T7" fmla="*/ 100 h 100"/>
                <a:gd name="T8" fmla="*/ 57 w 64"/>
                <a:gd name="T9" fmla="*/ 49 h 100"/>
                <a:gd name="T10" fmla="*/ 26 w 64"/>
                <a:gd name="T11" fmla="*/ 0 h 100"/>
              </a:gdLst>
              <a:ahLst/>
              <a:cxnLst>
                <a:cxn ang="0">
                  <a:pos x="T0" y="T1"/>
                </a:cxn>
                <a:cxn ang="0">
                  <a:pos x="T2" y="T3"/>
                </a:cxn>
                <a:cxn ang="0">
                  <a:pos x="T4" y="T5"/>
                </a:cxn>
                <a:cxn ang="0">
                  <a:pos x="T6" y="T7"/>
                </a:cxn>
                <a:cxn ang="0">
                  <a:pos x="T8" y="T9"/>
                </a:cxn>
                <a:cxn ang="0">
                  <a:pos x="T10" y="T11"/>
                </a:cxn>
              </a:cxnLst>
              <a:rect l="0" t="0" r="r" b="b"/>
              <a:pathLst>
                <a:path w="64" h="100">
                  <a:moveTo>
                    <a:pt x="26" y="0"/>
                  </a:moveTo>
                  <a:cubicBezTo>
                    <a:pt x="17" y="0"/>
                    <a:pt x="0" y="7"/>
                    <a:pt x="0" y="31"/>
                  </a:cubicBezTo>
                  <a:cubicBezTo>
                    <a:pt x="0" y="55"/>
                    <a:pt x="13" y="62"/>
                    <a:pt x="16" y="77"/>
                  </a:cubicBezTo>
                  <a:cubicBezTo>
                    <a:pt x="18" y="93"/>
                    <a:pt x="5" y="100"/>
                    <a:pt x="5" y="100"/>
                  </a:cubicBezTo>
                  <a:cubicBezTo>
                    <a:pt x="5" y="100"/>
                    <a:pt x="49" y="84"/>
                    <a:pt x="57" y="49"/>
                  </a:cubicBezTo>
                  <a:cubicBezTo>
                    <a:pt x="64" y="14"/>
                    <a:pt x="35" y="0"/>
                    <a:pt x="26" y="0"/>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4" name="Freeform 31"/>
            <p:cNvSpPr>
              <a:spLocks/>
            </p:cNvSpPr>
            <p:nvPr/>
          </p:nvSpPr>
          <p:spPr bwMode="auto">
            <a:xfrm>
              <a:off x="4085" y="1222"/>
              <a:ext cx="139" cy="237"/>
            </a:xfrm>
            <a:custGeom>
              <a:avLst/>
              <a:gdLst>
                <a:gd name="T0" fmla="*/ 21 w 59"/>
                <a:gd name="T1" fmla="*/ 0 h 100"/>
                <a:gd name="T2" fmla="*/ 37 w 59"/>
                <a:gd name="T3" fmla="*/ 49 h 100"/>
                <a:gd name="T4" fmla="*/ 0 w 59"/>
                <a:gd name="T5" fmla="*/ 100 h 100"/>
                <a:gd name="T6" fmla="*/ 52 w 59"/>
                <a:gd name="T7" fmla="*/ 49 h 100"/>
                <a:gd name="T8" fmla="*/ 21 w 59"/>
                <a:gd name="T9" fmla="*/ 0 h 100"/>
              </a:gdLst>
              <a:ahLst/>
              <a:cxnLst>
                <a:cxn ang="0">
                  <a:pos x="T0" y="T1"/>
                </a:cxn>
                <a:cxn ang="0">
                  <a:pos x="T2" y="T3"/>
                </a:cxn>
                <a:cxn ang="0">
                  <a:pos x="T4" y="T5"/>
                </a:cxn>
                <a:cxn ang="0">
                  <a:pos x="T6" y="T7"/>
                </a:cxn>
                <a:cxn ang="0">
                  <a:pos x="T8" y="T9"/>
                </a:cxn>
              </a:cxnLst>
              <a:rect l="0" t="0" r="r" b="b"/>
              <a:pathLst>
                <a:path w="59" h="100">
                  <a:moveTo>
                    <a:pt x="21" y="0"/>
                  </a:moveTo>
                  <a:cubicBezTo>
                    <a:pt x="30" y="0"/>
                    <a:pt x="44" y="14"/>
                    <a:pt x="37" y="49"/>
                  </a:cubicBezTo>
                  <a:cubicBezTo>
                    <a:pt x="29" y="84"/>
                    <a:pt x="0" y="100"/>
                    <a:pt x="0" y="100"/>
                  </a:cubicBezTo>
                  <a:cubicBezTo>
                    <a:pt x="0" y="100"/>
                    <a:pt x="44" y="84"/>
                    <a:pt x="52" y="49"/>
                  </a:cubicBezTo>
                  <a:cubicBezTo>
                    <a:pt x="59" y="14"/>
                    <a:pt x="30" y="0"/>
                    <a:pt x="21" y="0"/>
                  </a:cubicBez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475" name="Group 474"/>
          <p:cNvGrpSpPr/>
          <p:nvPr/>
        </p:nvGrpSpPr>
        <p:grpSpPr>
          <a:xfrm>
            <a:off x="8721382" y="2693149"/>
            <a:ext cx="2460649" cy="954892"/>
            <a:chOff x="1025001" y="1462728"/>
            <a:chExt cx="1845487" cy="716169"/>
          </a:xfrm>
        </p:grpSpPr>
        <p:sp>
          <p:nvSpPr>
            <p:cNvPr id="476" name="Rectangle 475"/>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77" name="TextBox 476"/>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78" name="Rectangle 477"/>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79" name="Group 478"/>
          <p:cNvGrpSpPr/>
          <p:nvPr/>
        </p:nvGrpSpPr>
        <p:grpSpPr>
          <a:xfrm>
            <a:off x="8721382" y="4881457"/>
            <a:ext cx="2460649" cy="954892"/>
            <a:chOff x="1025001" y="1462728"/>
            <a:chExt cx="1845487" cy="716169"/>
          </a:xfrm>
        </p:grpSpPr>
        <p:sp>
          <p:nvSpPr>
            <p:cNvPr id="480" name="Rectangle 479"/>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81" name="TextBox 480"/>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2" name="Rectangle 481"/>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3" name="Group 482"/>
          <p:cNvGrpSpPr/>
          <p:nvPr/>
        </p:nvGrpSpPr>
        <p:grpSpPr>
          <a:xfrm>
            <a:off x="1053888" y="2693149"/>
            <a:ext cx="2460649" cy="954892"/>
            <a:chOff x="790415" y="2019862"/>
            <a:chExt cx="1845487" cy="716169"/>
          </a:xfrm>
        </p:grpSpPr>
        <p:sp>
          <p:nvSpPr>
            <p:cNvPr id="484" name="Rectangle 483"/>
            <p:cNvSpPr/>
            <p:nvPr/>
          </p:nvSpPr>
          <p:spPr>
            <a:xfrm>
              <a:off x="790415" y="2343712"/>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5" name="TextBox 484"/>
            <p:cNvSpPr txBox="1"/>
            <p:nvPr/>
          </p:nvSpPr>
          <p:spPr>
            <a:xfrm>
              <a:off x="1576766" y="2019862"/>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6" name="Rectangle 485"/>
            <p:cNvSpPr/>
            <p:nvPr/>
          </p:nvSpPr>
          <p:spPr>
            <a:xfrm>
              <a:off x="790415" y="2160293"/>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7" name="Group 486"/>
          <p:cNvGrpSpPr/>
          <p:nvPr/>
        </p:nvGrpSpPr>
        <p:grpSpPr>
          <a:xfrm>
            <a:off x="1053888" y="4881457"/>
            <a:ext cx="2460649" cy="954892"/>
            <a:chOff x="790415" y="3661093"/>
            <a:chExt cx="1845487" cy="716169"/>
          </a:xfrm>
        </p:grpSpPr>
        <p:sp>
          <p:nvSpPr>
            <p:cNvPr id="488" name="Rectangle 487"/>
            <p:cNvSpPr/>
            <p:nvPr/>
          </p:nvSpPr>
          <p:spPr>
            <a:xfrm>
              <a:off x="790415" y="3984943"/>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9" name="TextBox 488"/>
            <p:cNvSpPr txBox="1"/>
            <p:nvPr/>
          </p:nvSpPr>
          <p:spPr>
            <a:xfrm>
              <a:off x="1576766" y="3661093"/>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90" name="Rectangle 489"/>
            <p:cNvSpPr/>
            <p:nvPr/>
          </p:nvSpPr>
          <p:spPr>
            <a:xfrm>
              <a:off x="790415" y="3801524"/>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91" name="Group 490"/>
          <p:cNvGrpSpPr/>
          <p:nvPr/>
        </p:nvGrpSpPr>
        <p:grpSpPr>
          <a:xfrm>
            <a:off x="3649547" y="2715342"/>
            <a:ext cx="836995" cy="874164"/>
            <a:chOff x="2737160" y="2036506"/>
            <a:chExt cx="627746" cy="655623"/>
          </a:xfrm>
        </p:grpSpPr>
        <p:grpSp>
          <p:nvGrpSpPr>
            <p:cNvPr id="492" name="Group 491"/>
            <p:cNvGrpSpPr/>
            <p:nvPr/>
          </p:nvGrpSpPr>
          <p:grpSpPr>
            <a:xfrm>
              <a:off x="2737160" y="2036506"/>
              <a:ext cx="627746" cy="655623"/>
              <a:chOff x="3934156" y="3309491"/>
              <a:chExt cx="901768" cy="941815"/>
            </a:xfrm>
          </p:grpSpPr>
          <p:sp>
            <p:nvSpPr>
              <p:cNvPr id="494" name="Rounded Rectangle 114"/>
              <p:cNvSpPr/>
              <p:nvPr/>
            </p:nvSpPr>
            <p:spPr>
              <a:xfrm>
                <a:off x="3934156" y="334953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95" name="Rounded Rectangle 115"/>
              <p:cNvSpPr/>
              <p:nvPr/>
            </p:nvSpPr>
            <p:spPr>
              <a:xfrm>
                <a:off x="3934156" y="3309491"/>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3" name="Freeform 154"/>
            <p:cNvSpPr>
              <a:spLocks noEditPoints="1"/>
            </p:cNvSpPr>
            <p:nvPr/>
          </p:nvSpPr>
          <p:spPr bwMode="auto">
            <a:xfrm>
              <a:off x="2937412" y="2236072"/>
              <a:ext cx="232889" cy="232889"/>
            </a:xfrm>
            <a:custGeom>
              <a:avLst/>
              <a:gdLst>
                <a:gd name="T0" fmla="*/ 61 w 75"/>
                <a:gd name="T1" fmla="*/ 0 h 72"/>
                <a:gd name="T2" fmla="*/ 60 w 75"/>
                <a:gd name="T3" fmla="*/ 0 h 72"/>
                <a:gd name="T4" fmla="*/ 0 w 75"/>
                <a:gd name="T5" fmla="*/ 6 h 72"/>
                <a:gd name="T6" fmla="*/ 6 w 75"/>
                <a:gd name="T7" fmla="*/ 72 h 72"/>
                <a:gd name="T8" fmla="*/ 66 w 75"/>
                <a:gd name="T9" fmla="*/ 66 h 72"/>
                <a:gd name="T10" fmla="*/ 69 w 75"/>
                <a:gd name="T11" fmla="*/ 63 h 72"/>
                <a:gd name="T12" fmla="*/ 75 w 75"/>
                <a:gd name="T13" fmla="*/ 6 h 72"/>
                <a:gd name="T14" fmla="*/ 66 w 75"/>
                <a:gd name="T15" fmla="*/ 26 h 72"/>
                <a:gd name="T16" fmla="*/ 72 w 75"/>
                <a:gd name="T17" fmla="*/ 25 h 72"/>
                <a:gd name="T18" fmla="*/ 69 w 75"/>
                <a:gd name="T19" fmla="*/ 42 h 72"/>
                <a:gd name="T20" fmla="*/ 66 w 75"/>
                <a:gd name="T21" fmla="*/ 26 h 72"/>
                <a:gd name="T22" fmla="*/ 72 w 75"/>
                <a:gd name="T23" fmla="*/ 22 h 72"/>
                <a:gd name="T24" fmla="*/ 66 w 75"/>
                <a:gd name="T25" fmla="*/ 24 h 72"/>
                <a:gd name="T26" fmla="*/ 65 w 75"/>
                <a:gd name="T27" fmla="*/ 3 h 72"/>
                <a:gd name="T28" fmla="*/ 72 w 75"/>
                <a:gd name="T29" fmla="*/ 6 h 72"/>
                <a:gd name="T30" fmla="*/ 6 w 75"/>
                <a:gd name="T31" fmla="*/ 3 h 72"/>
                <a:gd name="T32" fmla="*/ 63 w 75"/>
                <a:gd name="T33" fmla="*/ 6 h 72"/>
                <a:gd name="T34" fmla="*/ 60 w 75"/>
                <a:gd name="T35" fmla="*/ 60 h 72"/>
                <a:gd name="T36" fmla="*/ 3 w 75"/>
                <a:gd name="T37" fmla="*/ 60 h 72"/>
                <a:gd name="T38" fmla="*/ 63 w 75"/>
                <a:gd name="T39" fmla="*/ 66 h 72"/>
                <a:gd name="T40" fmla="*/ 6 w 75"/>
                <a:gd name="T41" fmla="*/ 69 h 72"/>
                <a:gd name="T42" fmla="*/ 6 w 75"/>
                <a:gd name="T43" fmla="*/ 63 h 72"/>
                <a:gd name="T44" fmla="*/ 63 w 75"/>
                <a:gd name="T45" fmla="*/ 62 h 72"/>
                <a:gd name="T46" fmla="*/ 69 w 75"/>
                <a:gd name="T47" fmla="*/ 60 h 72"/>
                <a:gd name="T48" fmla="*/ 66 w 75"/>
                <a:gd name="T49" fmla="*/ 44 h 72"/>
                <a:gd name="T50" fmla="*/ 72 w 75"/>
                <a:gd name="T51" fmla="*/ 43 h 72"/>
                <a:gd name="T52" fmla="*/ 69 w 75"/>
                <a:gd name="T53" fmla="*/ 60 h 72"/>
                <a:gd name="T54" fmla="*/ 23 w 75"/>
                <a:gd name="T55" fmla="*/ 34 h 72"/>
                <a:gd name="T56" fmla="*/ 44 w 75"/>
                <a:gd name="T57" fmla="*/ 36 h 72"/>
                <a:gd name="T58" fmla="*/ 23 w 75"/>
                <a:gd name="T59" fmla="*/ 37 h 72"/>
                <a:gd name="T60" fmla="*/ 24 w 75"/>
                <a:gd name="T61" fmla="*/ 30 h 72"/>
                <a:gd name="T62" fmla="*/ 43 w 75"/>
                <a:gd name="T63" fmla="*/ 28 h 72"/>
                <a:gd name="T64" fmla="*/ 42 w 75"/>
                <a:gd name="T65" fmla="*/ 13 h 72"/>
                <a:gd name="T66" fmla="*/ 23 w 75"/>
                <a:gd name="T67" fmla="*/ 14 h 72"/>
                <a:gd name="T68" fmla="*/ 24 w 75"/>
                <a:gd name="T69" fmla="*/ 30 h 72"/>
                <a:gd name="T70" fmla="*/ 40 w 75"/>
                <a:gd name="T71" fmla="*/ 16 h 72"/>
                <a:gd name="T72" fmla="*/ 26 w 75"/>
                <a:gd name="T73"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72">
                  <a:moveTo>
                    <a:pt x="69" y="0"/>
                  </a:moveTo>
                  <a:cubicBezTo>
                    <a:pt x="61" y="0"/>
                    <a:pt x="61" y="0"/>
                    <a:pt x="61" y="0"/>
                  </a:cubicBezTo>
                  <a:cubicBezTo>
                    <a:pt x="61" y="0"/>
                    <a:pt x="61" y="0"/>
                    <a:pt x="61" y="0"/>
                  </a:cubicBezTo>
                  <a:cubicBezTo>
                    <a:pt x="61" y="0"/>
                    <a:pt x="60" y="0"/>
                    <a:pt x="60" y="0"/>
                  </a:cubicBezTo>
                  <a:cubicBezTo>
                    <a:pt x="6" y="0"/>
                    <a:pt x="6" y="0"/>
                    <a:pt x="6" y="0"/>
                  </a:cubicBezTo>
                  <a:cubicBezTo>
                    <a:pt x="3" y="0"/>
                    <a:pt x="0" y="3"/>
                    <a:pt x="0" y="6"/>
                  </a:cubicBezTo>
                  <a:cubicBezTo>
                    <a:pt x="0" y="66"/>
                    <a:pt x="0" y="66"/>
                    <a:pt x="0" y="66"/>
                  </a:cubicBezTo>
                  <a:cubicBezTo>
                    <a:pt x="0" y="69"/>
                    <a:pt x="3" y="72"/>
                    <a:pt x="6" y="72"/>
                  </a:cubicBezTo>
                  <a:cubicBezTo>
                    <a:pt x="60" y="72"/>
                    <a:pt x="60" y="72"/>
                    <a:pt x="60" y="72"/>
                  </a:cubicBezTo>
                  <a:cubicBezTo>
                    <a:pt x="63" y="72"/>
                    <a:pt x="66" y="69"/>
                    <a:pt x="66" y="66"/>
                  </a:cubicBezTo>
                  <a:cubicBezTo>
                    <a:pt x="66" y="63"/>
                    <a:pt x="66" y="63"/>
                    <a:pt x="66" y="63"/>
                  </a:cubicBezTo>
                  <a:cubicBezTo>
                    <a:pt x="69" y="63"/>
                    <a:pt x="69" y="63"/>
                    <a:pt x="69" y="63"/>
                  </a:cubicBezTo>
                  <a:cubicBezTo>
                    <a:pt x="72" y="63"/>
                    <a:pt x="75" y="60"/>
                    <a:pt x="75" y="57"/>
                  </a:cubicBezTo>
                  <a:cubicBezTo>
                    <a:pt x="75" y="6"/>
                    <a:pt x="75" y="6"/>
                    <a:pt x="75" y="6"/>
                  </a:cubicBezTo>
                  <a:cubicBezTo>
                    <a:pt x="75" y="3"/>
                    <a:pt x="72" y="0"/>
                    <a:pt x="69" y="0"/>
                  </a:cubicBezTo>
                  <a:close/>
                  <a:moveTo>
                    <a:pt x="66" y="26"/>
                  </a:moveTo>
                  <a:cubicBezTo>
                    <a:pt x="69" y="26"/>
                    <a:pt x="69" y="26"/>
                    <a:pt x="69" y="26"/>
                  </a:cubicBezTo>
                  <a:cubicBezTo>
                    <a:pt x="70" y="26"/>
                    <a:pt x="71" y="26"/>
                    <a:pt x="72" y="25"/>
                  </a:cubicBezTo>
                  <a:cubicBezTo>
                    <a:pt x="72" y="40"/>
                    <a:pt x="72" y="40"/>
                    <a:pt x="72" y="40"/>
                  </a:cubicBezTo>
                  <a:cubicBezTo>
                    <a:pt x="71" y="41"/>
                    <a:pt x="70" y="42"/>
                    <a:pt x="69" y="42"/>
                  </a:cubicBezTo>
                  <a:cubicBezTo>
                    <a:pt x="66" y="42"/>
                    <a:pt x="66" y="42"/>
                    <a:pt x="66" y="42"/>
                  </a:cubicBezTo>
                  <a:lnTo>
                    <a:pt x="66" y="26"/>
                  </a:lnTo>
                  <a:close/>
                  <a:moveTo>
                    <a:pt x="72" y="6"/>
                  </a:moveTo>
                  <a:cubicBezTo>
                    <a:pt x="72" y="22"/>
                    <a:pt x="72" y="22"/>
                    <a:pt x="72" y="22"/>
                  </a:cubicBezTo>
                  <a:cubicBezTo>
                    <a:pt x="71" y="23"/>
                    <a:pt x="70" y="24"/>
                    <a:pt x="69" y="24"/>
                  </a:cubicBezTo>
                  <a:cubicBezTo>
                    <a:pt x="66" y="24"/>
                    <a:pt x="66" y="24"/>
                    <a:pt x="66" y="24"/>
                  </a:cubicBezTo>
                  <a:cubicBezTo>
                    <a:pt x="66" y="6"/>
                    <a:pt x="66" y="6"/>
                    <a:pt x="66" y="6"/>
                  </a:cubicBezTo>
                  <a:cubicBezTo>
                    <a:pt x="66" y="5"/>
                    <a:pt x="65" y="4"/>
                    <a:pt x="65" y="3"/>
                  </a:cubicBezTo>
                  <a:cubicBezTo>
                    <a:pt x="69" y="3"/>
                    <a:pt x="69" y="3"/>
                    <a:pt x="69" y="3"/>
                  </a:cubicBezTo>
                  <a:cubicBezTo>
                    <a:pt x="70" y="3"/>
                    <a:pt x="72" y="4"/>
                    <a:pt x="72" y="6"/>
                  </a:cubicBezTo>
                  <a:close/>
                  <a:moveTo>
                    <a:pt x="3" y="6"/>
                  </a:moveTo>
                  <a:cubicBezTo>
                    <a:pt x="3" y="4"/>
                    <a:pt x="5" y="3"/>
                    <a:pt x="6" y="3"/>
                  </a:cubicBezTo>
                  <a:cubicBezTo>
                    <a:pt x="60" y="3"/>
                    <a:pt x="60" y="3"/>
                    <a:pt x="60" y="3"/>
                  </a:cubicBezTo>
                  <a:cubicBezTo>
                    <a:pt x="61" y="3"/>
                    <a:pt x="63" y="4"/>
                    <a:pt x="63" y="6"/>
                  </a:cubicBezTo>
                  <a:cubicBezTo>
                    <a:pt x="63" y="57"/>
                    <a:pt x="63" y="57"/>
                    <a:pt x="63" y="57"/>
                  </a:cubicBezTo>
                  <a:cubicBezTo>
                    <a:pt x="63" y="58"/>
                    <a:pt x="61" y="60"/>
                    <a:pt x="60" y="60"/>
                  </a:cubicBezTo>
                  <a:cubicBezTo>
                    <a:pt x="6" y="60"/>
                    <a:pt x="6" y="60"/>
                    <a:pt x="6" y="60"/>
                  </a:cubicBezTo>
                  <a:cubicBezTo>
                    <a:pt x="5" y="60"/>
                    <a:pt x="4" y="60"/>
                    <a:pt x="3" y="60"/>
                  </a:cubicBezTo>
                  <a:lnTo>
                    <a:pt x="3" y="6"/>
                  </a:lnTo>
                  <a:close/>
                  <a:moveTo>
                    <a:pt x="63" y="66"/>
                  </a:moveTo>
                  <a:cubicBezTo>
                    <a:pt x="63" y="67"/>
                    <a:pt x="61" y="69"/>
                    <a:pt x="60" y="69"/>
                  </a:cubicBezTo>
                  <a:cubicBezTo>
                    <a:pt x="6" y="69"/>
                    <a:pt x="6" y="69"/>
                    <a:pt x="6" y="69"/>
                  </a:cubicBezTo>
                  <a:cubicBezTo>
                    <a:pt x="5" y="69"/>
                    <a:pt x="3" y="67"/>
                    <a:pt x="3" y="66"/>
                  </a:cubicBezTo>
                  <a:cubicBezTo>
                    <a:pt x="3" y="64"/>
                    <a:pt x="5" y="63"/>
                    <a:pt x="6" y="63"/>
                  </a:cubicBezTo>
                  <a:cubicBezTo>
                    <a:pt x="60" y="63"/>
                    <a:pt x="60" y="63"/>
                    <a:pt x="60" y="63"/>
                  </a:cubicBezTo>
                  <a:cubicBezTo>
                    <a:pt x="61" y="63"/>
                    <a:pt x="62" y="62"/>
                    <a:pt x="63" y="62"/>
                  </a:cubicBezTo>
                  <a:lnTo>
                    <a:pt x="63" y="66"/>
                  </a:lnTo>
                  <a:close/>
                  <a:moveTo>
                    <a:pt x="69" y="60"/>
                  </a:moveTo>
                  <a:cubicBezTo>
                    <a:pt x="66" y="60"/>
                    <a:pt x="66" y="60"/>
                    <a:pt x="66" y="60"/>
                  </a:cubicBezTo>
                  <a:cubicBezTo>
                    <a:pt x="66" y="44"/>
                    <a:pt x="66" y="44"/>
                    <a:pt x="66" y="44"/>
                  </a:cubicBezTo>
                  <a:cubicBezTo>
                    <a:pt x="69" y="44"/>
                    <a:pt x="69" y="44"/>
                    <a:pt x="69" y="44"/>
                  </a:cubicBezTo>
                  <a:cubicBezTo>
                    <a:pt x="70" y="44"/>
                    <a:pt x="71" y="44"/>
                    <a:pt x="72" y="43"/>
                  </a:cubicBezTo>
                  <a:cubicBezTo>
                    <a:pt x="72" y="57"/>
                    <a:pt x="72" y="57"/>
                    <a:pt x="72" y="57"/>
                  </a:cubicBezTo>
                  <a:cubicBezTo>
                    <a:pt x="72" y="58"/>
                    <a:pt x="70" y="60"/>
                    <a:pt x="69" y="60"/>
                  </a:cubicBezTo>
                  <a:close/>
                  <a:moveTo>
                    <a:pt x="22" y="36"/>
                  </a:moveTo>
                  <a:cubicBezTo>
                    <a:pt x="22" y="35"/>
                    <a:pt x="22" y="34"/>
                    <a:pt x="23" y="34"/>
                  </a:cubicBezTo>
                  <a:cubicBezTo>
                    <a:pt x="43" y="34"/>
                    <a:pt x="43" y="34"/>
                    <a:pt x="43" y="34"/>
                  </a:cubicBezTo>
                  <a:cubicBezTo>
                    <a:pt x="43" y="34"/>
                    <a:pt x="44" y="35"/>
                    <a:pt x="44" y="36"/>
                  </a:cubicBezTo>
                  <a:cubicBezTo>
                    <a:pt x="44" y="37"/>
                    <a:pt x="43" y="37"/>
                    <a:pt x="43" y="37"/>
                  </a:cubicBezTo>
                  <a:cubicBezTo>
                    <a:pt x="23" y="37"/>
                    <a:pt x="23" y="37"/>
                    <a:pt x="23" y="37"/>
                  </a:cubicBezTo>
                  <a:cubicBezTo>
                    <a:pt x="22" y="37"/>
                    <a:pt x="22" y="37"/>
                    <a:pt x="22" y="36"/>
                  </a:cubicBezTo>
                  <a:close/>
                  <a:moveTo>
                    <a:pt x="24" y="30"/>
                  </a:moveTo>
                  <a:cubicBezTo>
                    <a:pt x="42" y="30"/>
                    <a:pt x="42" y="30"/>
                    <a:pt x="42" y="30"/>
                  </a:cubicBezTo>
                  <a:cubicBezTo>
                    <a:pt x="43" y="30"/>
                    <a:pt x="43" y="29"/>
                    <a:pt x="43" y="28"/>
                  </a:cubicBezTo>
                  <a:cubicBezTo>
                    <a:pt x="43" y="14"/>
                    <a:pt x="43" y="14"/>
                    <a:pt x="43" y="14"/>
                  </a:cubicBezTo>
                  <a:cubicBezTo>
                    <a:pt x="43" y="14"/>
                    <a:pt x="43" y="13"/>
                    <a:pt x="42" y="13"/>
                  </a:cubicBezTo>
                  <a:cubicBezTo>
                    <a:pt x="24" y="13"/>
                    <a:pt x="24" y="13"/>
                    <a:pt x="24" y="13"/>
                  </a:cubicBezTo>
                  <a:cubicBezTo>
                    <a:pt x="23" y="13"/>
                    <a:pt x="23" y="14"/>
                    <a:pt x="23" y="14"/>
                  </a:cubicBezTo>
                  <a:cubicBezTo>
                    <a:pt x="23" y="28"/>
                    <a:pt x="23" y="28"/>
                    <a:pt x="23" y="28"/>
                  </a:cubicBezTo>
                  <a:cubicBezTo>
                    <a:pt x="23" y="29"/>
                    <a:pt x="23" y="30"/>
                    <a:pt x="24" y="30"/>
                  </a:cubicBezTo>
                  <a:close/>
                  <a:moveTo>
                    <a:pt x="26" y="16"/>
                  </a:moveTo>
                  <a:cubicBezTo>
                    <a:pt x="40" y="16"/>
                    <a:pt x="40" y="16"/>
                    <a:pt x="40" y="16"/>
                  </a:cubicBezTo>
                  <a:cubicBezTo>
                    <a:pt x="40" y="27"/>
                    <a:pt x="40" y="27"/>
                    <a:pt x="40" y="27"/>
                  </a:cubicBezTo>
                  <a:cubicBezTo>
                    <a:pt x="26" y="27"/>
                    <a:pt x="26" y="27"/>
                    <a:pt x="26" y="27"/>
                  </a:cubicBez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496" name="Group 495"/>
          <p:cNvGrpSpPr/>
          <p:nvPr/>
        </p:nvGrpSpPr>
        <p:grpSpPr>
          <a:xfrm>
            <a:off x="7705460" y="2715342"/>
            <a:ext cx="836995" cy="874164"/>
            <a:chOff x="5779095" y="2036506"/>
            <a:chExt cx="627746" cy="655623"/>
          </a:xfrm>
        </p:grpSpPr>
        <p:grpSp>
          <p:nvGrpSpPr>
            <p:cNvPr id="497" name="Group 496"/>
            <p:cNvGrpSpPr/>
            <p:nvPr/>
          </p:nvGrpSpPr>
          <p:grpSpPr>
            <a:xfrm>
              <a:off x="5779095" y="2036506"/>
              <a:ext cx="627746" cy="655623"/>
              <a:chOff x="3934156" y="3309491"/>
              <a:chExt cx="901768" cy="941815"/>
            </a:xfrm>
          </p:grpSpPr>
          <p:sp>
            <p:nvSpPr>
              <p:cNvPr id="499" name="Rounded Rectangle 120"/>
              <p:cNvSpPr/>
              <p:nvPr/>
            </p:nvSpPr>
            <p:spPr>
              <a:xfrm>
                <a:off x="3934156" y="3349538"/>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0" name="Rounded Rectangle 121"/>
              <p:cNvSpPr/>
              <p:nvPr/>
            </p:nvSpPr>
            <p:spPr>
              <a:xfrm>
                <a:off x="3934156" y="3309491"/>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8" name="Freeform 161"/>
            <p:cNvSpPr>
              <a:spLocks noEditPoints="1"/>
            </p:cNvSpPr>
            <p:nvPr/>
          </p:nvSpPr>
          <p:spPr bwMode="auto">
            <a:xfrm>
              <a:off x="5976323" y="2229581"/>
              <a:ext cx="196048" cy="246047"/>
            </a:xfrm>
            <a:custGeom>
              <a:avLst/>
              <a:gdLst>
                <a:gd name="T0" fmla="*/ 47 w 63"/>
                <a:gd name="T1" fmla="*/ 22 h 76"/>
                <a:gd name="T2" fmla="*/ 23 w 63"/>
                <a:gd name="T3" fmla="*/ 14 h 76"/>
                <a:gd name="T4" fmla="*/ 23 w 63"/>
                <a:gd name="T5" fmla="*/ 23 h 76"/>
                <a:gd name="T6" fmla="*/ 45 w 63"/>
                <a:gd name="T7" fmla="*/ 21 h 76"/>
                <a:gd name="T8" fmla="*/ 57 w 63"/>
                <a:gd name="T9" fmla="*/ 0 h 76"/>
                <a:gd name="T10" fmla="*/ 5 w 63"/>
                <a:gd name="T11" fmla="*/ 11 h 76"/>
                <a:gd name="T12" fmla="*/ 0 w 63"/>
                <a:gd name="T13" fmla="*/ 15 h 76"/>
                <a:gd name="T14" fmla="*/ 5 w 63"/>
                <a:gd name="T15" fmla="*/ 24 h 76"/>
                <a:gd name="T16" fmla="*/ 0 w 63"/>
                <a:gd name="T17" fmla="*/ 28 h 76"/>
                <a:gd name="T18" fmla="*/ 5 w 63"/>
                <a:gd name="T19" fmla="*/ 37 h 76"/>
                <a:gd name="T20" fmla="*/ 0 w 63"/>
                <a:gd name="T21" fmla="*/ 41 h 76"/>
                <a:gd name="T22" fmla="*/ 5 w 63"/>
                <a:gd name="T23" fmla="*/ 49 h 76"/>
                <a:gd name="T24" fmla="*/ 0 w 63"/>
                <a:gd name="T25" fmla="*/ 53 h 76"/>
                <a:gd name="T26" fmla="*/ 5 w 63"/>
                <a:gd name="T27" fmla="*/ 70 h 76"/>
                <a:gd name="T28" fmla="*/ 63 w 63"/>
                <a:gd name="T29" fmla="*/ 70 h 76"/>
                <a:gd name="T30" fmla="*/ 3 w 63"/>
                <a:gd name="T31" fmla="*/ 16 h 76"/>
                <a:gd name="T32" fmla="*/ 3 w 63"/>
                <a:gd name="T33" fmla="*/ 14 h 76"/>
                <a:gd name="T34" fmla="*/ 11 w 63"/>
                <a:gd name="T35" fmla="*/ 14 h 76"/>
                <a:gd name="T36" fmla="*/ 11 w 63"/>
                <a:gd name="T37" fmla="*/ 16 h 76"/>
                <a:gd name="T38" fmla="*/ 3 w 63"/>
                <a:gd name="T39" fmla="*/ 16 h 76"/>
                <a:gd name="T40" fmla="*/ 3 w 63"/>
                <a:gd name="T41" fmla="*/ 27 h 76"/>
                <a:gd name="T42" fmla="*/ 8 w 63"/>
                <a:gd name="T43" fmla="*/ 27 h 76"/>
                <a:gd name="T44" fmla="*/ 11 w 63"/>
                <a:gd name="T45" fmla="*/ 28 h 76"/>
                <a:gd name="T46" fmla="*/ 5 w 63"/>
                <a:gd name="T47" fmla="*/ 28 h 76"/>
                <a:gd name="T48" fmla="*/ 3 w 63"/>
                <a:gd name="T49" fmla="*/ 41 h 76"/>
                <a:gd name="T50" fmla="*/ 5 w 63"/>
                <a:gd name="T51" fmla="*/ 40 h 76"/>
                <a:gd name="T52" fmla="*/ 11 w 63"/>
                <a:gd name="T53" fmla="*/ 40 h 76"/>
                <a:gd name="T54" fmla="*/ 8 w 63"/>
                <a:gd name="T55" fmla="*/ 41 h 76"/>
                <a:gd name="T56" fmla="*/ 3 w 63"/>
                <a:gd name="T57" fmla="*/ 54 h 76"/>
                <a:gd name="T58" fmla="*/ 3 w 63"/>
                <a:gd name="T59" fmla="*/ 52 h 76"/>
                <a:gd name="T60" fmla="*/ 11 w 63"/>
                <a:gd name="T61" fmla="*/ 52 h 76"/>
                <a:gd name="T62" fmla="*/ 11 w 63"/>
                <a:gd name="T63" fmla="*/ 54 h 76"/>
                <a:gd name="T64" fmla="*/ 3 w 63"/>
                <a:gd name="T65" fmla="*/ 54 h 76"/>
                <a:gd name="T66" fmla="*/ 14 w 63"/>
                <a:gd name="T67" fmla="*/ 53 h 76"/>
                <a:gd name="T68" fmla="*/ 8 w 63"/>
                <a:gd name="T69" fmla="*/ 44 h 76"/>
                <a:gd name="T70" fmla="*/ 14 w 63"/>
                <a:gd name="T71" fmla="*/ 40 h 76"/>
                <a:gd name="T72" fmla="*/ 8 w 63"/>
                <a:gd name="T73" fmla="*/ 31 h 76"/>
                <a:gd name="T74" fmla="*/ 14 w 63"/>
                <a:gd name="T75" fmla="*/ 27 h 76"/>
                <a:gd name="T76" fmla="*/ 8 w 63"/>
                <a:gd name="T77" fmla="*/ 19 h 76"/>
                <a:gd name="T78" fmla="*/ 14 w 63"/>
                <a:gd name="T79" fmla="*/ 15 h 76"/>
                <a:gd name="T80" fmla="*/ 8 w 63"/>
                <a:gd name="T81" fmla="*/ 6 h 76"/>
                <a:gd name="T82" fmla="*/ 57 w 63"/>
                <a:gd name="T83" fmla="*/ 3 h 76"/>
                <a:gd name="T84" fmla="*/ 12 w 63"/>
                <a:gd name="T85" fmla="*/ 64 h 76"/>
                <a:gd name="T86" fmla="*/ 11 w 63"/>
                <a:gd name="T87" fmla="*/ 57 h 76"/>
                <a:gd name="T88" fmla="*/ 12 w 63"/>
                <a:gd name="T89" fmla="*/ 73 h 76"/>
                <a:gd name="T90" fmla="*/ 12 w 63"/>
                <a:gd name="T91" fmla="*/ 66 h 76"/>
                <a:gd name="T92" fmla="*/ 59 w 63"/>
                <a:gd name="T93" fmla="*/ 4 h 76"/>
                <a:gd name="T94" fmla="*/ 45 w 63"/>
                <a:gd name="T95" fmla="*/ 60 h 76"/>
                <a:gd name="T96" fmla="*/ 53 w 63"/>
                <a:gd name="T97" fmla="*/ 41 h 76"/>
                <a:gd name="T98" fmla="*/ 55 w 63"/>
                <a:gd name="T99" fmla="*/ 59 h 76"/>
                <a:gd name="T100" fmla="*/ 44 w 63"/>
                <a:gd name="T101"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 h="76">
                  <a:moveTo>
                    <a:pt x="23" y="23"/>
                  </a:moveTo>
                  <a:cubicBezTo>
                    <a:pt x="46" y="23"/>
                    <a:pt x="46" y="23"/>
                    <a:pt x="46" y="23"/>
                  </a:cubicBezTo>
                  <a:cubicBezTo>
                    <a:pt x="47" y="23"/>
                    <a:pt x="47" y="23"/>
                    <a:pt x="47" y="22"/>
                  </a:cubicBezTo>
                  <a:cubicBezTo>
                    <a:pt x="47" y="15"/>
                    <a:pt x="47" y="15"/>
                    <a:pt x="47" y="15"/>
                  </a:cubicBezTo>
                  <a:cubicBezTo>
                    <a:pt x="47" y="14"/>
                    <a:pt x="47" y="14"/>
                    <a:pt x="46" y="14"/>
                  </a:cubicBezTo>
                  <a:cubicBezTo>
                    <a:pt x="23" y="14"/>
                    <a:pt x="23" y="14"/>
                    <a:pt x="23" y="14"/>
                  </a:cubicBezTo>
                  <a:cubicBezTo>
                    <a:pt x="23" y="14"/>
                    <a:pt x="22" y="14"/>
                    <a:pt x="22" y="15"/>
                  </a:cubicBezTo>
                  <a:cubicBezTo>
                    <a:pt x="22" y="22"/>
                    <a:pt x="22" y="22"/>
                    <a:pt x="22" y="22"/>
                  </a:cubicBezTo>
                  <a:cubicBezTo>
                    <a:pt x="22" y="23"/>
                    <a:pt x="23" y="23"/>
                    <a:pt x="23" y="23"/>
                  </a:cubicBezTo>
                  <a:close/>
                  <a:moveTo>
                    <a:pt x="24" y="16"/>
                  </a:moveTo>
                  <a:cubicBezTo>
                    <a:pt x="45" y="16"/>
                    <a:pt x="45" y="16"/>
                    <a:pt x="45" y="16"/>
                  </a:cubicBezTo>
                  <a:cubicBezTo>
                    <a:pt x="45" y="21"/>
                    <a:pt x="45" y="21"/>
                    <a:pt x="45" y="21"/>
                  </a:cubicBezTo>
                  <a:cubicBezTo>
                    <a:pt x="24" y="21"/>
                    <a:pt x="24" y="21"/>
                    <a:pt x="24" y="21"/>
                  </a:cubicBezTo>
                  <a:lnTo>
                    <a:pt x="24" y="16"/>
                  </a:lnTo>
                  <a:close/>
                  <a:moveTo>
                    <a:pt x="57" y="0"/>
                  </a:moveTo>
                  <a:cubicBezTo>
                    <a:pt x="12" y="0"/>
                    <a:pt x="12" y="0"/>
                    <a:pt x="12" y="0"/>
                  </a:cubicBezTo>
                  <a:cubicBezTo>
                    <a:pt x="8" y="0"/>
                    <a:pt x="5" y="2"/>
                    <a:pt x="5" y="6"/>
                  </a:cubicBezTo>
                  <a:cubicBezTo>
                    <a:pt x="5" y="11"/>
                    <a:pt x="5" y="11"/>
                    <a:pt x="5" y="11"/>
                  </a:cubicBezTo>
                  <a:cubicBezTo>
                    <a:pt x="3" y="11"/>
                    <a:pt x="3" y="11"/>
                    <a:pt x="3" y="11"/>
                  </a:cubicBezTo>
                  <a:cubicBezTo>
                    <a:pt x="2" y="11"/>
                    <a:pt x="0" y="13"/>
                    <a:pt x="0" y="15"/>
                  </a:cubicBezTo>
                  <a:cubicBezTo>
                    <a:pt x="0" y="15"/>
                    <a:pt x="0" y="15"/>
                    <a:pt x="0" y="15"/>
                  </a:cubicBezTo>
                  <a:cubicBezTo>
                    <a:pt x="0" y="17"/>
                    <a:pt x="2" y="19"/>
                    <a:pt x="3" y="19"/>
                  </a:cubicBezTo>
                  <a:cubicBezTo>
                    <a:pt x="5" y="19"/>
                    <a:pt x="5" y="19"/>
                    <a:pt x="5" y="19"/>
                  </a:cubicBezTo>
                  <a:cubicBezTo>
                    <a:pt x="5" y="24"/>
                    <a:pt x="5" y="24"/>
                    <a:pt x="5" y="24"/>
                  </a:cubicBezTo>
                  <a:cubicBezTo>
                    <a:pt x="3" y="24"/>
                    <a:pt x="3" y="24"/>
                    <a:pt x="3" y="24"/>
                  </a:cubicBezTo>
                  <a:cubicBezTo>
                    <a:pt x="2" y="24"/>
                    <a:pt x="0" y="25"/>
                    <a:pt x="0" y="27"/>
                  </a:cubicBezTo>
                  <a:cubicBezTo>
                    <a:pt x="0" y="28"/>
                    <a:pt x="0" y="28"/>
                    <a:pt x="0" y="28"/>
                  </a:cubicBezTo>
                  <a:cubicBezTo>
                    <a:pt x="0" y="30"/>
                    <a:pt x="2" y="31"/>
                    <a:pt x="3" y="31"/>
                  </a:cubicBezTo>
                  <a:cubicBezTo>
                    <a:pt x="5" y="31"/>
                    <a:pt x="5" y="31"/>
                    <a:pt x="5" y="31"/>
                  </a:cubicBezTo>
                  <a:cubicBezTo>
                    <a:pt x="5" y="37"/>
                    <a:pt x="5" y="37"/>
                    <a:pt x="5" y="37"/>
                  </a:cubicBezTo>
                  <a:cubicBezTo>
                    <a:pt x="3" y="37"/>
                    <a:pt x="3" y="37"/>
                    <a:pt x="3" y="37"/>
                  </a:cubicBezTo>
                  <a:cubicBezTo>
                    <a:pt x="2" y="37"/>
                    <a:pt x="0" y="38"/>
                    <a:pt x="0" y="40"/>
                  </a:cubicBezTo>
                  <a:cubicBezTo>
                    <a:pt x="0" y="41"/>
                    <a:pt x="0" y="41"/>
                    <a:pt x="0" y="41"/>
                  </a:cubicBezTo>
                  <a:cubicBezTo>
                    <a:pt x="0" y="43"/>
                    <a:pt x="2" y="44"/>
                    <a:pt x="3" y="44"/>
                  </a:cubicBezTo>
                  <a:cubicBezTo>
                    <a:pt x="5" y="44"/>
                    <a:pt x="5" y="44"/>
                    <a:pt x="5" y="44"/>
                  </a:cubicBezTo>
                  <a:cubicBezTo>
                    <a:pt x="5" y="49"/>
                    <a:pt x="5" y="49"/>
                    <a:pt x="5" y="49"/>
                  </a:cubicBezTo>
                  <a:cubicBezTo>
                    <a:pt x="3" y="49"/>
                    <a:pt x="3" y="49"/>
                    <a:pt x="3" y="49"/>
                  </a:cubicBezTo>
                  <a:cubicBezTo>
                    <a:pt x="2" y="49"/>
                    <a:pt x="0" y="51"/>
                    <a:pt x="0" y="53"/>
                  </a:cubicBezTo>
                  <a:cubicBezTo>
                    <a:pt x="0" y="53"/>
                    <a:pt x="0" y="53"/>
                    <a:pt x="0" y="53"/>
                  </a:cubicBezTo>
                  <a:cubicBezTo>
                    <a:pt x="0" y="55"/>
                    <a:pt x="2" y="57"/>
                    <a:pt x="3" y="57"/>
                  </a:cubicBezTo>
                  <a:cubicBezTo>
                    <a:pt x="5" y="57"/>
                    <a:pt x="5" y="57"/>
                    <a:pt x="5" y="57"/>
                  </a:cubicBezTo>
                  <a:cubicBezTo>
                    <a:pt x="5" y="70"/>
                    <a:pt x="5" y="70"/>
                    <a:pt x="5" y="70"/>
                  </a:cubicBezTo>
                  <a:cubicBezTo>
                    <a:pt x="5" y="73"/>
                    <a:pt x="8" y="76"/>
                    <a:pt x="12" y="76"/>
                  </a:cubicBezTo>
                  <a:cubicBezTo>
                    <a:pt x="57" y="76"/>
                    <a:pt x="57" y="76"/>
                    <a:pt x="57" y="76"/>
                  </a:cubicBezTo>
                  <a:cubicBezTo>
                    <a:pt x="60" y="76"/>
                    <a:pt x="63" y="73"/>
                    <a:pt x="63" y="70"/>
                  </a:cubicBezTo>
                  <a:cubicBezTo>
                    <a:pt x="63" y="6"/>
                    <a:pt x="63" y="6"/>
                    <a:pt x="63" y="6"/>
                  </a:cubicBezTo>
                  <a:cubicBezTo>
                    <a:pt x="63" y="2"/>
                    <a:pt x="60" y="0"/>
                    <a:pt x="57" y="0"/>
                  </a:cubicBezTo>
                  <a:close/>
                  <a:moveTo>
                    <a:pt x="3" y="16"/>
                  </a:moveTo>
                  <a:cubicBezTo>
                    <a:pt x="3" y="16"/>
                    <a:pt x="3" y="15"/>
                    <a:pt x="3" y="15"/>
                  </a:cubicBezTo>
                  <a:cubicBezTo>
                    <a:pt x="3" y="15"/>
                    <a:pt x="3" y="15"/>
                    <a:pt x="3" y="15"/>
                  </a:cubicBezTo>
                  <a:cubicBezTo>
                    <a:pt x="3" y="14"/>
                    <a:pt x="3" y="14"/>
                    <a:pt x="3" y="14"/>
                  </a:cubicBezTo>
                  <a:cubicBezTo>
                    <a:pt x="5" y="14"/>
                    <a:pt x="5" y="14"/>
                    <a:pt x="5" y="14"/>
                  </a:cubicBezTo>
                  <a:cubicBezTo>
                    <a:pt x="8" y="14"/>
                    <a:pt x="8" y="14"/>
                    <a:pt x="8" y="14"/>
                  </a:cubicBezTo>
                  <a:cubicBezTo>
                    <a:pt x="11" y="14"/>
                    <a:pt x="11" y="14"/>
                    <a:pt x="11" y="14"/>
                  </a:cubicBezTo>
                  <a:cubicBezTo>
                    <a:pt x="11" y="14"/>
                    <a:pt x="11" y="14"/>
                    <a:pt x="11" y="15"/>
                  </a:cubicBezTo>
                  <a:cubicBezTo>
                    <a:pt x="11" y="15"/>
                    <a:pt x="11" y="15"/>
                    <a:pt x="11" y="15"/>
                  </a:cubicBezTo>
                  <a:cubicBezTo>
                    <a:pt x="11" y="15"/>
                    <a:pt x="11" y="16"/>
                    <a:pt x="11" y="16"/>
                  </a:cubicBezTo>
                  <a:cubicBezTo>
                    <a:pt x="8" y="16"/>
                    <a:pt x="8" y="16"/>
                    <a:pt x="8" y="16"/>
                  </a:cubicBezTo>
                  <a:cubicBezTo>
                    <a:pt x="5" y="16"/>
                    <a:pt x="5" y="16"/>
                    <a:pt x="5" y="16"/>
                  </a:cubicBezTo>
                  <a:lnTo>
                    <a:pt x="3" y="16"/>
                  </a:lnTo>
                  <a:close/>
                  <a:moveTo>
                    <a:pt x="3" y="28"/>
                  </a:moveTo>
                  <a:cubicBezTo>
                    <a:pt x="3" y="28"/>
                    <a:pt x="3" y="28"/>
                    <a:pt x="3" y="28"/>
                  </a:cubicBezTo>
                  <a:cubicBezTo>
                    <a:pt x="3" y="27"/>
                    <a:pt x="3" y="27"/>
                    <a:pt x="3" y="27"/>
                  </a:cubicBezTo>
                  <a:cubicBezTo>
                    <a:pt x="3" y="27"/>
                    <a:pt x="3" y="27"/>
                    <a:pt x="3" y="27"/>
                  </a:cubicBezTo>
                  <a:cubicBezTo>
                    <a:pt x="5" y="27"/>
                    <a:pt x="5" y="27"/>
                    <a:pt x="5" y="27"/>
                  </a:cubicBezTo>
                  <a:cubicBezTo>
                    <a:pt x="8" y="27"/>
                    <a:pt x="8" y="27"/>
                    <a:pt x="8" y="27"/>
                  </a:cubicBezTo>
                  <a:cubicBezTo>
                    <a:pt x="11" y="27"/>
                    <a:pt x="11" y="27"/>
                    <a:pt x="11" y="27"/>
                  </a:cubicBezTo>
                  <a:cubicBezTo>
                    <a:pt x="11" y="27"/>
                    <a:pt x="11" y="27"/>
                    <a:pt x="11" y="27"/>
                  </a:cubicBezTo>
                  <a:cubicBezTo>
                    <a:pt x="11" y="28"/>
                    <a:pt x="11" y="28"/>
                    <a:pt x="11" y="28"/>
                  </a:cubicBezTo>
                  <a:cubicBezTo>
                    <a:pt x="11" y="28"/>
                    <a:pt x="11" y="28"/>
                    <a:pt x="11" y="28"/>
                  </a:cubicBezTo>
                  <a:cubicBezTo>
                    <a:pt x="8" y="28"/>
                    <a:pt x="8" y="28"/>
                    <a:pt x="8" y="28"/>
                  </a:cubicBezTo>
                  <a:cubicBezTo>
                    <a:pt x="5" y="28"/>
                    <a:pt x="5" y="28"/>
                    <a:pt x="5" y="28"/>
                  </a:cubicBezTo>
                  <a:lnTo>
                    <a:pt x="3" y="28"/>
                  </a:lnTo>
                  <a:close/>
                  <a:moveTo>
                    <a:pt x="3" y="41"/>
                  </a:moveTo>
                  <a:cubicBezTo>
                    <a:pt x="3" y="41"/>
                    <a:pt x="3" y="41"/>
                    <a:pt x="3" y="41"/>
                  </a:cubicBezTo>
                  <a:cubicBezTo>
                    <a:pt x="3" y="40"/>
                    <a:pt x="3" y="40"/>
                    <a:pt x="3" y="40"/>
                  </a:cubicBezTo>
                  <a:cubicBezTo>
                    <a:pt x="3" y="40"/>
                    <a:pt x="3" y="40"/>
                    <a:pt x="3" y="40"/>
                  </a:cubicBezTo>
                  <a:cubicBezTo>
                    <a:pt x="5" y="40"/>
                    <a:pt x="5" y="40"/>
                    <a:pt x="5" y="40"/>
                  </a:cubicBezTo>
                  <a:cubicBezTo>
                    <a:pt x="8" y="40"/>
                    <a:pt x="8" y="40"/>
                    <a:pt x="8" y="40"/>
                  </a:cubicBezTo>
                  <a:cubicBezTo>
                    <a:pt x="11" y="40"/>
                    <a:pt x="11" y="40"/>
                    <a:pt x="11" y="40"/>
                  </a:cubicBezTo>
                  <a:cubicBezTo>
                    <a:pt x="11" y="40"/>
                    <a:pt x="11" y="40"/>
                    <a:pt x="11" y="40"/>
                  </a:cubicBezTo>
                  <a:cubicBezTo>
                    <a:pt x="11" y="41"/>
                    <a:pt x="11" y="41"/>
                    <a:pt x="11" y="41"/>
                  </a:cubicBezTo>
                  <a:cubicBezTo>
                    <a:pt x="11" y="41"/>
                    <a:pt x="11" y="41"/>
                    <a:pt x="11" y="41"/>
                  </a:cubicBezTo>
                  <a:cubicBezTo>
                    <a:pt x="8" y="41"/>
                    <a:pt x="8" y="41"/>
                    <a:pt x="8" y="41"/>
                  </a:cubicBezTo>
                  <a:cubicBezTo>
                    <a:pt x="5" y="41"/>
                    <a:pt x="5" y="41"/>
                    <a:pt x="5" y="41"/>
                  </a:cubicBezTo>
                  <a:lnTo>
                    <a:pt x="3" y="41"/>
                  </a:lnTo>
                  <a:close/>
                  <a:moveTo>
                    <a:pt x="3" y="54"/>
                  </a:moveTo>
                  <a:cubicBezTo>
                    <a:pt x="3" y="54"/>
                    <a:pt x="3" y="54"/>
                    <a:pt x="3" y="53"/>
                  </a:cubicBezTo>
                  <a:cubicBezTo>
                    <a:pt x="3" y="53"/>
                    <a:pt x="3" y="53"/>
                    <a:pt x="3" y="53"/>
                  </a:cubicBezTo>
                  <a:cubicBezTo>
                    <a:pt x="3" y="53"/>
                    <a:pt x="3" y="52"/>
                    <a:pt x="3" y="52"/>
                  </a:cubicBezTo>
                  <a:cubicBezTo>
                    <a:pt x="5" y="52"/>
                    <a:pt x="5" y="52"/>
                    <a:pt x="5" y="52"/>
                  </a:cubicBezTo>
                  <a:cubicBezTo>
                    <a:pt x="8" y="52"/>
                    <a:pt x="8" y="52"/>
                    <a:pt x="8" y="52"/>
                  </a:cubicBezTo>
                  <a:cubicBezTo>
                    <a:pt x="11" y="52"/>
                    <a:pt x="11" y="52"/>
                    <a:pt x="11" y="52"/>
                  </a:cubicBezTo>
                  <a:cubicBezTo>
                    <a:pt x="11" y="52"/>
                    <a:pt x="11" y="53"/>
                    <a:pt x="11" y="53"/>
                  </a:cubicBezTo>
                  <a:cubicBezTo>
                    <a:pt x="11" y="53"/>
                    <a:pt x="11" y="53"/>
                    <a:pt x="11" y="53"/>
                  </a:cubicBezTo>
                  <a:cubicBezTo>
                    <a:pt x="11" y="54"/>
                    <a:pt x="11" y="54"/>
                    <a:pt x="11" y="54"/>
                  </a:cubicBezTo>
                  <a:cubicBezTo>
                    <a:pt x="8" y="54"/>
                    <a:pt x="8" y="54"/>
                    <a:pt x="8" y="54"/>
                  </a:cubicBezTo>
                  <a:cubicBezTo>
                    <a:pt x="5" y="54"/>
                    <a:pt x="5" y="54"/>
                    <a:pt x="5" y="54"/>
                  </a:cubicBezTo>
                  <a:lnTo>
                    <a:pt x="3" y="54"/>
                  </a:lnTo>
                  <a:close/>
                  <a:moveTo>
                    <a:pt x="11" y="57"/>
                  </a:moveTo>
                  <a:cubicBezTo>
                    <a:pt x="13" y="57"/>
                    <a:pt x="14" y="55"/>
                    <a:pt x="14" y="53"/>
                  </a:cubicBezTo>
                  <a:cubicBezTo>
                    <a:pt x="14" y="53"/>
                    <a:pt x="14" y="53"/>
                    <a:pt x="14" y="53"/>
                  </a:cubicBezTo>
                  <a:cubicBezTo>
                    <a:pt x="14" y="51"/>
                    <a:pt x="13" y="49"/>
                    <a:pt x="11" y="49"/>
                  </a:cubicBezTo>
                  <a:cubicBezTo>
                    <a:pt x="8" y="49"/>
                    <a:pt x="8" y="49"/>
                    <a:pt x="8" y="49"/>
                  </a:cubicBezTo>
                  <a:cubicBezTo>
                    <a:pt x="8" y="44"/>
                    <a:pt x="8" y="44"/>
                    <a:pt x="8" y="44"/>
                  </a:cubicBezTo>
                  <a:cubicBezTo>
                    <a:pt x="11" y="44"/>
                    <a:pt x="11" y="44"/>
                    <a:pt x="11" y="44"/>
                  </a:cubicBezTo>
                  <a:cubicBezTo>
                    <a:pt x="13" y="44"/>
                    <a:pt x="14" y="43"/>
                    <a:pt x="14" y="41"/>
                  </a:cubicBezTo>
                  <a:cubicBezTo>
                    <a:pt x="14" y="40"/>
                    <a:pt x="14" y="40"/>
                    <a:pt x="14" y="40"/>
                  </a:cubicBezTo>
                  <a:cubicBezTo>
                    <a:pt x="14" y="38"/>
                    <a:pt x="13" y="37"/>
                    <a:pt x="11" y="37"/>
                  </a:cubicBezTo>
                  <a:cubicBezTo>
                    <a:pt x="8" y="37"/>
                    <a:pt x="8" y="37"/>
                    <a:pt x="8" y="37"/>
                  </a:cubicBezTo>
                  <a:cubicBezTo>
                    <a:pt x="8" y="31"/>
                    <a:pt x="8" y="31"/>
                    <a:pt x="8" y="31"/>
                  </a:cubicBezTo>
                  <a:cubicBezTo>
                    <a:pt x="11" y="31"/>
                    <a:pt x="11" y="31"/>
                    <a:pt x="11" y="31"/>
                  </a:cubicBezTo>
                  <a:cubicBezTo>
                    <a:pt x="13" y="31"/>
                    <a:pt x="14" y="30"/>
                    <a:pt x="14" y="28"/>
                  </a:cubicBezTo>
                  <a:cubicBezTo>
                    <a:pt x="14" y="27"/>
                    <a:pt x="14" y="27"/>
                    <a:pt x="14" y="27"/>
                  </a:cubicBezTo>
                  <a:cubicBezTo>
                    <a:pt x="14" y="25"/>
                    <a:pt x="13" y="24"/>
                    <a:pt x="11" y="24"/>
                  </a:cubicBezTo>
                  <a:cubicBezTo>
                    <a:pt x="8" y="24"/>
                    <a:pt x="8" y="24"/>
                    <a:pt x="8" y="24"/>
                  </a:cubicBezTo>
                  <a:cubicBezTo>
                    <a:pt x="8" y="19"/>
                    <a:pt x="8" y="19"/>
                    <a:pt x="8" y="19"/>
                  </a:cubicBezTo>
                  <a:cubicBezTo>
                    <a:pt x="11" y="19"/>
                    <a:pt x="11" y="19"/>
                    <a:pt x="11" y="19"/>
                  </a:cubicBezTo>
                  <a:cubicBezTo>
                    <a:pt x="13" y="19"/>
                    <a:pt x="14" y="17"/>
                    <a:pt x="14" y="15"/>
                  </a:cubicBezTo>
                  <a:cubicBezTo>
                    <a:pt x="14" y="15"/>
                    <a:pt x="14" y="15"/>
                    <a:pt x="14" y="15"/>
                  </a:cubicBezTo>
                  <a:cubicBezTo>
                    <a:pt x="14" y="13"/>
                    <a:pt x="13" y="11"/>
                    <a:pt x="11" y="11"/>
                  </a:cubicBezTo>
                  <a:cubicBezTo>
                    <a:pt x="8" y="11"/>
                    <a:pt x="8" y="11"/>
                    <a:pt x="8" y="11"/>
                  </a:cubicBezTo>
                  <a:cubicBezTo>
                    <a:pt x="8" y="6"/>
                    <a:pt x="8" y="6"/>
                    <a:pt x="8" y="6"/>
                  </a:cubicBezTo>
                  <a:cubicBezTo>
                    <a:pt x="8" y="4"/>
                    <a:pt x="10" y="3"/>
                    <a:pt x="12" y="3"/>
                  </a:cubicBezTo>
                  <a:cubicBezTo>
                    <a:pt x="57" y="3"/>
                    <a:pt x="57" y="3"/>
                    <a:pt x="57" y="3"/>
                  </a:cubicBezTo>
                  <a:cubicBezTo>
                    <a:pt x="57" y="3"/>
                    <a:pt x="57" y="3"/>
                    <a:pt x="57" y="3"/>
                  </a:cubicBezTo>
                  <a:cubicBezTo>
                    <a:pt x="57" y="61"/>
                    <a:pt x="57" y="61"/>
                    <a:pt x="57" y="61"/>
                  </a:cubicBezTo>
                  <a:cubicBezTo>
                    <a:pt x="57" y="63"/>
                    <a:pt x="55" y="64"/>
                    <a:pt x="53" y="64"/>
                  </a:cubicBezTo>
                  <a:cubicBezTo>
                    <a:pt x="12" y="64"/>
                    <a:pt x="12" y="64"/>
                    <a:pt x="12" y="64"/>
                  </a:cubicBezTo>
                  <a:cubicBezTo>
                    <a:pt x="11" y="64"/>
                    <a:pt x="9" y="65"/>
                    <a:pt x="8" y="65"/>
                  </a:cubicBezTo>
                  <a:cubicBezTo>
                    <a:pt x="8" y="57"/>
                    <a:pt x="8" y="57"/>
                    <a:pt x="8" y="57"/>
                  </a:cubicBezTo>
                  <a:lnTo>
                    <a:pt x="11" y="57"/>
                  </a:lnTo>
                  <a:close/>
                  <a:moveTo>
                    <a:pt x="60" y="70"/>
                  </a:moveTo>
                  <a:cubicBezTo>
                    <a:pt x="60" y="71"/>
                    <a:pt x="59" y="73"/>
                    <a:pt x="57" y="73"/>
                  </a:cubicBezTo>
                  <a:cubicBezTo>
                    <a:pt x="12" y="73"/>
                    <a:pt x="12" y="73"/>
                    <a:pt x="12" y="73"/>
                  </a:cubicBezTo>
                  <a:cubicBezTo>
                    <a:pt x="10" y="73"/>
                    <a:pt x="8" y="71"/>
                    <a:pt x="8" y="70"/>
                  </a:cubicBezTo>
                  <a:cubicBezTo>
                    <a:pt x="8" y="68"/>
                    <a:pt x="8" y="68"/>
                    <a:pt x="8" y="68"/>
                  </a:cubicBezTo>
                  <a:cubicBezTo>
                    <a:pt x="9" y="67"/>
                    <a:pt x="10" y="66"/>
                    <a:pt x="12" y="66"/>
                  </a:cubicBezTo>
                  <a:cubicBezTo>
                    <a:pt x="53" y="66"/>
                    <a:pt x="53" y="66"/>
                    <a:pt x="53" y="66"/>
                  </a:cubicBezTo>
                  <a:cubicBezTo>
                    <a:pt x="56" y="66"/>
                    <a:pt x="59" y="64"/>
                    <a:pt x="59" y="61"/>
                  </a:cubicBezTo>
                  <a:cubicBezTo>
                    <a:pt x="59" y="4"/>
                    <a:pt x="59" y="4"/>
                    <a:pt x="59" y="4"/>
                  </a:cubicBezTo>
                  <a:cubicBezTo>
                    <a:pt x="60" y="4"/>
                    <a:pt x="60" y="5"/>
                    <a:pt x="60" y="6"/>
                  </a:cubicBezTo>
                  <a:lnTo>
                    <a:pt x="60" y="70"/>
                  </a:lnTo>
                  <a:close/>
                  <a:moveTo>
                    <a:pt x="45" y="60"/>
                  </a:moveTo>
                  <a:cubicBezTo>
                    <a:pt x="51" y="60"/>
                    <a:pt x="51" y="60"/>
                    <a:pt x="51" y="60"/>
                  </a:cubicBezTo>
                  <a:cubicBezTo>
                    <a:pt x="52" y="60"/>
                    <a:pt x="53" y="59"/>
                    <a:pt x="53" y="59"/>
                  </a:cubicBezTo>
                  <a:cubicBezTo>
                    <a:pt x="53" y="41"/>
                    <a:pt x="53" y="41"/>
                    <a:pt x="53" y="41"/>
                  </a:cubicBezTo>
                  <a:cubicBezTo>
                    <a:pt x="53" y="40"/>
                    <a:pt x="53" y="40"/>
                    <a:pt x="54" y="40"/>
                  </a:cubicBezTo>
                  <a:cubicBezTo>
                    <a:pt x="54" y="40"/>
                    <a:pt x="55" y="40"/>
                    <a:pt x="55" y="41"/>
                  </a:cubicBezTo>
                  <a:cubicBezTo>
                    <a:pt x="55" y="59"/>
                    <a:pt x="55" y="59"/>
                    <a:pt x="55" y="59"/>
                  </a:cubicBezTo>
                  <a:cubicBezTo>
                    <a:pt x="55" y="61"/>
                    <a:pt x="53" y="62"/>
                    <a:pt x="51" y="62"/>
                  </a:cubicBezTo>
                  <a:cubicBezTo>
                    <a:pt x="45" y="62"/>
                    <a:pt x="45" y="62"/>
                    <a:pt x="45" y="62"/>
                  </a:cubicBezTo>
                  <a:cubicBezTo>
                    <a:pt x="44" y="62"/>
                    <a:pt x="44" y="62"/>
                    <a:pt x="44" y="61"/>
                  </a:cubicBezTo>
                  <a:cubicBezTo>
                    <a:pt x="44" y="61"/>
                    <a:pt x="44" y="60"/>
                    <a:pt x="45"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1" name="Group 500"/>
          <p:cNvGrpSpPr/>
          <p:nvPr/>
        </p:nvGrpSpPr>
        <p:grpSpPr>
          <a:xfrm>
            <a:off x="7705460" y="4884450"/>
            <a:ext cx="836995" cy="874164"/>
            <a:chOff x="5779095" y="3663337"/>
            <a:chExt cx="627746" cy="655623"/>
          </a:xfrm>
        </p:grpSpPr>
        <p:grpSp>
          <p:nvGrpSpPr>
            <p:cNvPr id="502" name="Group 501"/>
            <p:cNvGrpSpPr/>
            <p:nvPr/>
          </p:nvGrpSpPr>
          <p:grpSpPr>
            <a:xfrm>
              <a:off x="5779095" y="3663337"/>
              <a:ext cx="627746" cy="655623"/>
              <a:chOff x="3934156" y="3309491"/>
              <a:chExt cx="901768" cy="941815"/>
            </a:xfrm>
          </p:grpSpPr>
          <p:sp>
            <p:nvSpPr>
              <p:cNvPr id="504" name="Rounded Rectangle 111"/>
              <p:cNvSpPr/>
              <p:nvPr/>
            </p:nvSpPr>
            <p:spPr>
              <a:xfrm>
                <a:off x="3934156" y="334953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5" name="Rounded Rectangle 112"/>
              <p:cNvSpPr/>
              <p:nvPr/>
            </p:nvSpPr>
            <p:spPr>
              <a:xfrm>
                <a:off x="3934156" y="3309491"/>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3" name="Freeform 162"/>
            <p:cNvSpPr>
              <a:spLocks noEditPoints="1"/>
            </p:cNvSpPr>
            <p:nvPr/>
          </p:nvSpPr>
          <p:spPr bwMode="auto">
            <a:xfrm>
              <a:off x="6004135" y="3877042"/>
              <a:ext cx="186838" cy="246047"/>
            </a:xfrm>
            <a:custGeom>
              <a:avLst/>
              <a:gdLst>
                <a:gd name="T0" fmla="*/ 5 w 60"/>
                <a:gd name="T1" fmla="*/ 0 h 76"/>
                <a:gd name="T2" fmla="*/ 0 w 60"/>
                <a:gd name="T3" fmla="*/ 64 h 76"/>
                <a:gd name="T4" fmla="*/ 5 w 60"/>
                <a:gd name="T5" fmla="*/ 74 h 76"/>
                <a:gd name="T6" fmla="*/ 8 w 60"/>
                <a:gd name="T7" fmla="*/ 75 h 76"/>
                <a:gd name="T8" fmla="*/ 11 w 60"/>
                <a:gd name="T9" fmla="*/ 75 h 76"/>
                <a:gd name="T10" fmla="*/ 13 w 60"/>
                <a:gd name="T11" fmla="*/ 76 h 76"/>
                <a:gd name="T12" fmla="*/ 13 w 60"/>
                <a:gd name="T13" fmla="*/ 69 h 76"/>
                <a:gd name="T14" fmla="*/ 60 w 60"/>
                <a:gd name="T15" fmla="*/ 64 h 76"/>
                <a:gd name="T16" fmla="*/ 54 w 60"/>
                <a:gd name="T17" fmla="*/ 0 h 76"/>
                <a:gd name="T18" fmla="*/ 10 w 60"/>
                <a:gd name="T19" fmla="*/ 70 h 76"/>
                <a:gd name="T20" fmla="*/ 8 w 60"/>
                <a:gd name="T21" fmla="*/ 70 h 76"/>
                <a:gd name="T22" fmla="*/ 8 w 60"/>
                <a:gd name="T23" fmla="*/ 66 h 76"/>
                <a:gd name="T24" fmla="*/ 10 w 60"/>
                <a:gd name="T25" fmla="*/ 71 h 76"/>
                <a:gd name="T26" fmla="*/ 54 w 60"/>
                <a:gd name="T27" fmla="*/ 66 h 76"/>
                <a:gd name="T28" fmla="*/ 13 w 60"/>
                <a:gd name="T29" fmla="*/ 64 h 76"/>
                <a:gd name="T30" fmla="*/ 7 w 60"/>
                <a:gd name="T31" fmla="*/ 63 h 76"/>
                <a:gd name="T32" fmla="*/ 5 w 60"/>
                <a:gd name="T33" fmla="*/ 66 h 76"/>
                <a:gd name="T34" fmla="*/ 5 w 60"/>
                <a:gd name="T35" fmla="*/ 61 h 76"/>
                <a:gd name="T36" fmla="*/ 57 w 60"/>
                <a:gd name="T37" fmla="*/ 60 h 76"/>
                <a:gd name="T38" fmla="*/ 57 w 60"/>
                <a:gd name="T39" fmla="*/ 55 h 76"/>
                <a:gd name="T40" fmla="*/ 5 w 60"/>
                <a:gd name="T41" fmla="*/ 58 h 76"/>
                <a:gd name="T42" fmla="*/ 3 w 60"/>
                <a:gd name="T43" fmla="*/ 5 h 76"/>
                <a:gd name="T44" fmla="*/ 54 w 60"/>
                <a:gd name="T45" fmla="*/ 3 h 76"/>
                <a:gd name="T46" fmla="*/ 57 w 60"/>
                <a:gd name="T47" fmla="*/ 55 h 76"/>
                <a:gd name="T48" fmla="*/ 39 w 60"/>
                <a:gd name="T49" fmla="*/ 17 h 76"/>
                <a:gd name="T50" fmla="*/ 20 w 60"/>
                <a:gd name="T51" fmla="*/ 17 h 76"/>
                <a:gd name="T52" fmla="*/ 30 w 60"/>
                <a:gd name="T53" fmla="*/ 11 h 76"/>
                <a:gd name="T54" fmla="*/ 30 w 60"/>
                <a:gd name="T55" fmla="*/ 24 h 76"/>
                <a:gd name="T56" fmla="*/ 30 w 60"/>
                <a:gd name="T57" fmla="*/ 11 h 76"/>
                <a:gd name="T58" fmla="*/ 46 w 60"/>
                <a:gd name="T59" fmla="*/ 33 h 76"/>
                <a:gd name="T60" fmla="*/ 12 w 60"/>
                <a:gd name="T61" fmla="*/ 31 h 76"/>
                <a:gd name="T62" fmla="*/ 46 w 60"/>
                <a:gd name="T63" fmla="*/ 30 h 76"/>
                <a:gd name="T64" fmla="*/ 47 w 60"/>
                <a:gd name="T65" fmla="*/ 39 h 76"/>
                <a:gd name="T66" fmla="*/ 14 w 60"/>
                <a:gd name="T67" fmla="*/ 41 h 76"/>
                <a:gd name="T68" fmla="*/ 14 w 60"/>
                <a:gd name="T69" fmla="*/ 38 h 76"/>
                <a:gd name="T70" fmla="*/ 47 w 60"/>
                <a:gd name="T71" fmla="*/ 39 h 76"/>
                <a:gd name="T72" fmla="*/ 46 w 60"/>
                <a:gd name="T73" fmla="*/ 49 h 76"/>
                <a:gd name="T74" fmla="*/ 12 w 60"/>
                <a:gd name="T75" fmla="*/ 47 h 76"/>
                <a:gd name="T76" fmla="*/ 46 w 60"/>
                <a:gd name="T77"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76">
                  <a:moveTo>
                    <a:pt x="54" y="0"/>
                  </a:moveTo>
                  <a:cubicBezTo>
                    <a:pt x="5" y="0"/>
                    <a:pt x="5" y="0"/>
                    <a:pt x="5" y="0"/>
                  </a:cubicBezTo>
                  <a:cubicBezTo>
                    <a:pt x="2" y="0"/>
                    <a:pt x="0" y="2"/>
                    <a:pt x="0" y="5"/>
                  </a:cubicBezTo>
                  <a:cubicBezTo>
                    <a:pt x="0" y="64"/>
                    <a:pt x="0" y="64"/>
                    <a:pt x="0" y="64"/>
                  </a:cubicBezTo>
                  <a:cubicBezTo>
                    <a:pt x="0" y="67"/>
                    <a:pt x="2" y="69"/>
                    <a:pt x="5" y="69"/>
                  </a:cubicBezTo>
                  <a:cubicBezTo>
                    <a:pt x="5" y="74"/>
                    <a:pt x="5" y="74"/>
                    <a:pt x="5" y="74"/>
                  </a:cubicBezTo>
                  <a:cubicBezTo>
                    <a:pt x="5" y="75"/>
                    <a:pt x="5" y="75"/>
                    <a:pt x="6" y="76"/>
                  </a:cubicBezTo>
                  <a:cubicBezTo>
                    <a:pt x="7" y="76"/>
                    <a:pt x="7" y="76"/>
                    <a:pt x="8" y="75"/>
                  </a:cubicBezTo>
                  <a:cubicBezTo>
                    <a:pt x="9" y="74"/>
                    <a:pt x="9" y="74"/>
                    <a:pt x="9" y="74"/>
                  </a:cubicBezTo>
                  <a:cubicBezTo>
                    <a:pt x="11" y="75"/>
                    <a:pt x="11" y="75"/>
                    <a:pt x="11" y="75"/>
                  </a:cubicBezTo>
                  <a:cubicBezTo>
                    <a:pt x="11" y="75"/>
                    <a:pt x="12" y="76"/>
                    <a:pt x="12" y="76"/>
                  </a:cubicBezTo>
                  <a:cubicBezTo>
                    <a:pt x="12" y="76"/>
                    <a:pt x="12" y="76"/>
                    <a:pt x="13" y="76"/>
                  </a:cubicBezTo>
                  <a:cubicBezTo>
                    <a:pt x="13" y="75"/>
                    <a:pt x="13" y="75"/>
                    <a:pt x="13" y="74"/>
                  </a:cubicBezTo>
                  <a:cubicBezTo>
                    <a:pt x="13" y="69"/>
                    <a:pt x="13" y="69"/>
                    <a:pt x="13" y="69"/>
                  </a:cubicBezTo>
                  <a:cubicBezTo>
                    <a:pt x="54" y="69"/>
                    <a:pt x="54" y="69"/>
                    <a:pt x="54" y="69"/>
                  </a:cubicBezTo>
                  <a:cubicBezTo>
                    <a:pt x="57" y="69"/>
                    <a:pt x="60" y="67"/>
                    <a:pt x="60" y="64"/>
                  </a:cubicBezTo>
                  <a:cubicBezTo>
                    <a:pt x="60" y="5"/>
                    <a:pt x="60" y="5"/>
                    <a:pt x="60" y="5"/>
                  </a:cubicBezTo>
                  <a:cubicBezTo>
                    <a:pt x="60" y="2"/>
                    <a:pt x="57" y="0"/>
                    <a:pt x="54" y="0"/>
                  </a:cubicBezTo>
                  <a:close/>
                  <a:moveTo>
                    <a:pt x="10" y="71"/>
                  </a:moveTo>
                  <a:cubicBezTo>
                    <a:pt x="10" y="70"/>
                    <a:pt x="10" y="70"/>
                    <a:pt x="10" y="70"/>
                  </a:cubicBezTo>
                  <a:cubicBezTo>
                    <a:pt x="10" y="70"/>
                    <a:pt x="10" y="70"/>
                    <a:pt x="9" y="70"/>
                  </a:cubicBezTo>
                  <a:cubicBezTo>
                    <a:pt x="9" y="70"/>
                    <a:pt x="9" y="70"/>
                    <a:pt x="8" y="70"/>
                  </a:cubicBezTo>
                  <a:cubicBezTo>
                    <a:pt x="8" y="71"/>
                    <a:pt x="8" y="71"/>
                    <a:pt x="8" y="71"/>
                  </a:cubicBezTo>
                  <a:cubicBezTo>
                    <a:pt x="8" y="66"/>
                    <a:pt x="8" y="66"/>
                    <a:pt x="8" y="66"/>
                  </a:cubicBezTo>
                  <a:cubicBezTo>
                    <a:pt x="10" y="66"/>
                    <a:pt x="10" y="66"/>
                    <a:pt x="10" y="66"/>
                  </a:cubicBezTo>
                  <a:lnTo>
                    <a:pt x="10" y="71"/>
                  </a:lnTo>
                  <a:close/>
                  <a:moveTo>
                    <a:pt x="57" y="64"/>
                  </a:moveTo>
                  <a:cubicBezTo>
                    <a:pt x="57" y="65"/>
                    <a:pt x="55" y="66"/>
                    <a:pt x="54" y="66"/>
                  </a:cubicBezTo>
                  <a:cubicBezTo>
                    <a:pt x="13" y="66"/>
                    <a:pt x="13" y="66"/>
                    <a:pt x="13" y="66"/>
                  </a:cubicBezTo>
                  <a:cubicBezTo>
                    <a:pt x="13" y="64"/>
                    <a:pt x="13" y="64"/>
                    <a:pt x="13" y="64"/>
                  </a:cubicBezTo>
                  <a:cubicBezTo>
                    <a:pt x="13" y="63"/>
                    <a:pt x="13" y="63"/>
                    <a:pt x="12" y="63"/>
                  </a:cubicBezTo>
                  <a:cubicBezTo>
                    <a:pt x="7" y="63"/>
                    <a:pt x="7" y="63"/>
                    <a:pt x="7" y="63"/>
                  </a:cubicBezTo>
                  <a:cubicBezTo>
                    <a:pt x="6" y="63"/>
                    <a:pt x="5" y="63"/>
                    <a:pt x="5" y="64"/>
                  </a:cubicBezTo>
                  <a:cubicBezTo>
                    <a:pt x="5" y="66"/>
                    <a:pt x="5" y="66"/>
                    <a:pt x="5" y="66"/>
                  </a:cubicBezTo>
                  <a:cubicBezTo>
                    <a:pt x="4" y="66"/>
                    <a:pt x="3" y="65"/>
                    <a:pt x="3" y="64"/>
                  </a:cubicBezTo>
                  <a:cubicBezTo>
                    <a:pt x="3" y="62"/>
                    <a:pt x="4" y="61"/>
                    <a:pt x="5" y="61"/>
                  </a:cubicBezTo>
                  <a:cubicBezTo>
                    <a:pt x="54" y="61"/>
                    <a:pt x="54" y="61"/>
                    <a:pt x="54" y="61"/>
                  </a:cubicBezTo>
                  <a:cubicBezTo>
                    <a:pt x="55" y="61"/>
                    <a:pt x="56" y="61"/>
                    <a:pt x="57" y="60"/>
                  </a:cubicBezTo>
                  <a:lnTo>
                    <a:pt x="57" y="64"/>
                  </a:lnTo>
                  <a:close/>
                  <a:moveTo>
                    <a:pt x="57" y="55"/>
                  </a:moveTo>
                  <a:cubicBezTo>
                    <a:pt x="57" y="57"/>
                    <a:pt x="55" y="58"/>
                    <a:pt x="54" y="58"/>
                  </a:cubicBezTo>
                  <a:cubicBezTo>
                    <a:pt x="5" y="58"/>
                    <a:pt x="5" y="58"/>
                    <a:pt x="5" y="58"/>
                  </a:cubicBezTo>
                  <a:cubicBezTo>
                    <a:pt x="4" y="58"/>
                    <a:pt x="3" y="58"/>
                    <a:pt x="3" y="59"/>
                  </a:cubicBezTo>
                  <a:cubicBezTo>
                    <a:pt x="3" y="5"/>
                    <a:pt x="3" y="5"/>
                    <a:pt x="3" y="5"/>
                  </a:cubicBezTo>
                  <a:cubicBezTo>
                    <a:pt x="3" y="4"/>
                    <a:pt x="4" y="3"/>
                    <a:pt x="5" y="3"/>
                  </a:cubicBezTo>
                  <a:cubicBezTo>
                    <a:pt x="54" y="3"/>
                    <a:pt x="54" y="3"/>
                    <a:pt x="54" y="3"/>
                  </a:cubicBezTo>
                  <a:cubicBezTo>
                    <a:pt x="55" y="3"/>
                    <a:pt x="57" y="4"/>
                    <a:pt x="57" y="5"/>
                  </a:cubicBezTo>
                  <a:lnTo>
                    <a:pt x="57" y="55"/>
                  </a:lnTo>
                  <a:close/>
                  <a:moveTo>
                    <a:pt x="30" y="27"/>
                  </a:moveTo>
                  <a:cubicBezTo>
                    <a:pt x="35" y="27"/>
                    <a:pt x="39" y="22"/>
                    <a:pt x="39" y="17"/>
                  </a:cubicBezTo>
                  <a:cubicBezTo>
                    <a:pt x="39" y="12"/>
                    <a:pt x="35" y="8"/>
                    <a:pt x="30" y="8"/>
                  </a:cubicBezTo>
                  <a:cubicBezTo>
                    <a:pt x="24" y="8"/>
                    <a:pt x="20" y="12"/>
                    <a:pt x="20" y="17"/>
                  </a:cubicBezTo>
                  <a:cubicBezTo>
                    <a:pt x="20" y="22"/>
                    <a:pt x="24" y="27"/>
                    <a:pt x="30" y="27"/>
                  </a:cubicBezTo>
                  <a:close/>
                  <a:moveTo>
                    <a:pt x="30" y="11"/>
                  </a:moveTo>
                  <a:cubicBezTo>
                    <a:pt x="33" y="11"/>
                    <a:pt x="36" y="14"/>
                    <a:pt x="36" y="17"/>
                  </a:cubicBezTo>
                  <a:cubicBezTo>
                    <a:pt x="36" y="21"/>
                    <a:pt x="33" y="24"/>
                    <a:pt x="30" y="24"/>
                  </a:cubicBezTo>
                  <a:cubicBezTo>
                    <a:pt x="26" y="24"/>
                    <a:pt x="23" y="21"/>
                    <a:pt x="23" y="17"/>
                  </a:cubicBezTo>
                  <a:cubicBezTo>
                    <a:pt x="23" y="14"/>
                    <a:pt x="26" y="11"/>
                    <a:pt x="30" y="11"/>
                  </a:cubicBezTo>
                  <a:close/>
                  <a:moveTo>
                    <a:pt x="47" y="31"/>
                  </a:moveTo>
                  <a:cubicBezTo>
                    <a:pt x="47" y="32"/>
                    <a:pt x="46" y="33"/>
                    <a:pt x="46" y="33"/>
                  </a:cubicBezTo>
                  <a:cubicBezTo>
                    <a:pt x="14" y="33"/>
                    <a:pt x="14" y="33"/>
                    <a:pt x="14" y="33"/>
                  </a:cubicBezTo>
                  <a:cubicBezTo>
                    <a:pt x="13" y="33"/>
                    <a:pt x="12" y="32"/>
                    <a:pt x="12" y="31"/>
                  </a:cubicBezTo>
                  <a:cubicBezTo>
                    <a:pt x="12" y="30"/>
                    <a:pt x="13" y="30"/>
                    <a:pt x="14" y="30"/>
                  </a:cubicBezTo>
                  <a:cubicBezTo>
                    <a:pt x="46" y="30"/>
                    <a:pt x="46" y="30"/>
                    <a:pt x="46" y="30"/>
                  </a:cubicBezTo>
                  <a:cubicBezTo>
                    <a:pt x="46" y="30"/>
                    <a:pt x="47" y="30"/>
                    <a:pt x="47" y="31"/>
                  </a:cubicBezTo>
                  <a:close/>
                  <a:moveTo>
                    <a:pt x="47" y="39"/>
                  </a:moveTo>
                  <a:cubicBezTo>
                    <a:pt x="47" y="40"/>
                    <a:pt x="46" y="41"/>
                    <a:pt x="46" y="41"/>
                  </a:cubicBezTo>
                  <a:cubicBezTo>
                    <a:pt x="14" y="41"/>
                    <a:pt x="14" y="41"/>
                    <a:pt x="14" y="41"/>
                  </a:cubicBezTo>
                  <a:cubicBezTo>
                    <a:pt x="13" y="41"/>
                    <a:pt x="12" y="40"/>
                    <a:pt x="12" y="39"/>
                  </a:cubicBezTo>
                  <a:cubicBezTo>
                    <a:pt x="12" y="38"/>
                    <a:pt x="13" y="38"/>
                    <a:pt x="14" y="38"/>
                  </a:cubicBezTo>
                  <a:cubicBezTo>
                    <a:pt x="46" y="38"/>
                    <a:pt x="46" y="38"/>
                    <a:pt x="46" y="38"/>
                  </a:cubicBezTo>
                  <a:cubicBezTo>
                    <a:pt x="46" y="38"/>
                    <a:pt x="47" y="38"/>
                    <a:pt x="47" y="39"/>
                  </a:cubicBezTo>
                  <a:close/>
                  <a:moveTo>
                    <a:pt x="47" y="47"/>
                  </a:moveTo>
                  <a:cubicBezTo>
                    <a:pt x="47" y="48"/>
                    <a:pt x="46" y="49"/>
                    <a:pt x="46" y="49"/>
                  </a:cubicBezTo>
                  <a:cubicBezTo>
                    <a:pt x="14" y="49"/>
                    <a:pt x="14" y="49"/>
                    <a:pt x="14" y="49"/>
                  </a:cubicBezTo>
                  <a:cubicBezTo>
                    <a:pt x="13" y="49"/>
                    <a:pt x="12" y="48"/>
                    <a:pt x="12" y="47"/>
                  </a:cubicBezTo>
                  <a:cubicBezTo>
                    <a:pt x="12" y="47"/>
                    <a:pt x="13" y="46"/>
                    <a:pt x="14" y="46"/>
                  </a:cubicBezTo>
                  <a:cubicBezTo>
                    <a:pt x="46" y="46"/>
                    <a:pt x="46" y="46"/>
                    <a:pt x="46" y="46"/>
                  </a:cubicBezTo>
                  <a:cubicBezTo>
                    <a:pt x="46" y="46"/>
                    <a:pt x="47" y="47"/>
                    <a:pt x="4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6" name="Group 505"/>
          <p:cNvGrpSpPr/>
          <p:nvPr/>
        </p:nvGrpSpPr>
        <p:grpSpPr>
          <a:xfrm>
            <a:off x="3649547" y="4884450"/>
            <a:ext cx="836995" cy="874164"/>
            <a:chOff x="2737160" y="3663337"/>
            <a:chExt cx="627746" cy="655623"/>
          </a:xfrm>
        </p:grpSpPr>
        <p:grpSp>
          <p:nvGrpSpPr>
            <p:cNvPr id="507" name="Group 506"/>
            <p:cNvGrpSpPr/>
            <p:nvPr/>
          </p:nvGrpSpPr>
          <p:grpSpPr>
            <a:xfrm>
              <a:off x="2737160" y="3663337"/>
              <a:ext cx="627746" cy="655623"/>
              <a:chOff x="3934156" y="3309491"/>
              <a:chExt cx="901768" cy="941815"/>
            </a:xfrm>
          </p:grpSpPr>
          <p:sp>
            <p:nvSpPr>
              <p:cNvPr id="509" name="Rounded Rectangle 117"/>
              <p:cNvSpPr/>
              <p:nvPr/>
            </p:nvSpPr>
            <p:spPr>
              <a:xfrm>
                <a:off x="3934156" y="3349538"/>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10" name="Rounded Rectangle 118"/>
              <p:cNvSpPr/>
              <p:nvPr/>
            </p:nvSpPr>
            <p:spPr>
              <a:xfrm>
                <a:off x="3934156" y="3309491"/>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8" name="Freeform 169"/>
            <p:cNvSpPr>
              <a:spLocks noEditPoints="1"/>
            </p:cNvSpPr>
            <p:nvPr/>
          </p:nvSpPr>
          <p:spPr bwMode="auto">
            <a:xfrm>
              <a:off x="2920389" y="3877041"/>
              <a:ext cx="239468" cy="243416"/>
            </a:xfrm>
            <a:custGeom>
              <a:avLst/>
              <a:gdLst>
                <a:gd name="T0" fmla="*/ 32 w 77"/>
                <a:gd name="T1" fmla="*/ 39 h 75"/>
                <a:gd name="T2" fmla="*/ 52 w 77"/>
                <a:gd name="T3" fmla="*/ 36 h 75"/>
                <a:gd name="T4" fmla="*/ 31 w 77"/>
                <a:gd name="T5" fmla="*/ 15 h 75"/>
                <a:gd name="T6" fmla="*/ 53 w 77"/>
                <a:gd name="T7" fmla="*/ 15 h 75"/>
                <a:gd name="T8" fmla="*/ 33 w 77"/>
                <a:gd name="T9" fmla="*/ 31 h 75"/>
                <a:gd name="T10" fmla="*/ 50 w 77"/>
                <a:gd name="T11" fmla="*/ 28 h 75"/>
                <a:gd name="T12" fmla="*/ 34 w 77"/>
                <a:gd name="T13" fmla="*/ 28 h 75"/>
                <a:gd name="T14" fmla="*/ 70 w 77"/>
                <a:gd name="T15" fmla="*/ 75 h 75"/>
                <a:gd name="T16" fmla="*/ 8 w 77"/>
                <a:gd name="T17" fmla="*/ 57 h 75"/>
                <a:gd name="T18" fmla="*/ 0 w 77"/>
                <a:gd name="T19" fmla="*/ 51 h 75"/>
                <a:gd name="T20" fmla="*/ 8 w 77"/>
                <a:gd name="T21" fmla="*/ 44 h 75"/>
                <a:gd name="T22" fmla="*/ 0 w 77"/>
                <a:gd name="T23" fmla="*/ 38 h 75"/>
                <a:gd name="T24" fmla="*/ 8 w 77"/>
                <a:gd name="T25" fmla="*/ 32 h 75"/>
                <a:gd name="T26" fmla="*/ 0 w 77"/>
                <a:gd name="T27" fmla="*/ 26 h 75"/>
                <a:gd name="T28" fmla="*/ 8 w 77"/>
                <a:gd name="T29" fmla="*/ 19 h 75"/>
                <a:gd name="T30" fmla="*/ 0 w 77"/>
                <a:gd name="T31" fmla="*/ 14 h 75"/>
                <a:gd name="T32" fmla="*/ 8 w 77"/>
                <a:gd name="T33" fmla="*/ 6 h 75"/>
                <a:gd name="T34" fmla="*/ 77 w 77"/>
                <a:gd name="T35" fmla="*/ 6 h 75"/>
                <a:gd name="T36" fmla="*/ 15 w 77"/>
                <a:gd name="T37" fmla="*/ 16 h 75"/>
                <a:gd name="T38" fmla="*/ 4 w 77"/>
                <a:gd name="T39" fmla="*/ 13 h 75"/>
                <a:gd name="T40" fmla="*/ 4 w 77"/>
                <a:gd name="T41" fmla="*/ 16 h 75"/>
                <a:gd name="T42" fmla="*/ 14 w 77"/>
                <a:gd name="T43" fmla="*/ 29 h 75"/>
                <a:gd name="T44" fmla="*/ 14 w 77"/>
                <a:gd name="T45" fmla="*/ 26 h 75"/>
                <a:gd name="T46" fmla="*/ 4 w 77"/>
                <a:gd name="T47" fmla="*/ 26 h 75"/>
                <a:gd name="T48" fmla="*/ 4 w 77"/>
                <a:gd name="T49" fmla="*/ 29 h 75"/>
                <a:gd name="T50" fmla="*/ 11 w 77"/>
                <a:gd name="T51" fmla="*/ 41 h 75"/>
                <a:gd name="T52" fmla="*/ 15 w 77"/>
                <a:gd name="T53" fmla="*/ 38 h 75"/>
                <a:gd name="T54" fmla="*/ 8 w 77"/>
                <a:gd name="T55" fmla="*/ 38 h 75"/>
                <a:gd name="T56" fmla="*/ 3 w 77"/>
                <a:gd name="T57" fmla="*/ 41 h 75"/>
                <a:gd name="T58" fmla="*/ 8 w 77"/>
                <a:gd name="T59" fmla="*/ 54 h 75"/>
                <a:gd name="T60" fmla="*/ 15 w 77"/>
                <a:gd name="T61" fmla="*/ 53 h 75"/>
                <a:gd name="T62" fmla="*/ 11 w 77"/>
                <a:gd name="T63" fmla="*/ 50 h 75"/>
                <a:gd name="T64" fmla="*/ 3 w 77"/>
                <a:gd name="T65" fmla="*/ 51 h 75"/>
                <a:gd name="T66" fmla="*/ 8 w 77"/>
                <a:gd name="T67" fmla="*/ 54 h 75"/>
                <a:gd name="T68" fmla="*/ 14 w 77"/>
                <a:gd name="T69" fmla="*/ 66 h 75"/>
                <a:gd name="T70" fmla="*/ 70 w 77"/>
                <a:gd name="T71" fmla="*/ 72 h 75"/>
                <a:gd name="T72" fmla="*/ 74 w 77"/>
                <a:gd name="T73" fmla="*/ 6 h 75"/>
                <a:gd name="T74" fmla="*/ 11 w 77"/>
                <a:gd name="T75" fmla="*/ 6 h 75"/>
                <a:gd name="T76" fmla="*/ 18 w 77"/>
                <a:gd name="T77" fmla="*/ 14 h 75"/>
                <a:gd name="T78" fmla="*/ 11 w 77"/>
                <a:gd name="T79" fmla="*/ 19 h 75"/>
                <a:gd name="T80" fmla="*/ 18 w 77"/>
                <a:gd name="T81" fmla="*/ 26 h 75"/>
                <a:gd name="T82" fmla="*/ 11 w 77"/>
                <a:gd name="T83" fmla="*/ 32 h 75"/>
                <a:gd name="T84" fmla="*/ 18 w 77"/>
                <a:gd name="T85" fmla="*/ 38 h 75"/>
                <a:gd name="T86" fmla="*/ 11 w 77"/>
                <a:gd name="T87" fmla="*/ 44 h 75"/>
                <a:gd name="T88" fmla="*/ 18 w 77"/>
                <a:gd name="T89" fmla="*/ 51 h 75"/>
                <a:gd name="T90" fmla="*/ 11 w 77"/>
                <a:gd name="T91" fmla="*/ 57 h 75"/>
                <a:gd name="T92" fmla="*/ 70 w 77"/>
                <a:gd name="T93"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5">
                  <a:moveTo>
                    <a:pt x="54" y="38"/>
                  </a:moveTo>
                  <a:cubicBezTo>
                    <a:pt x="54" y="39"/>
                    <a:pt x="53" y="39"/>
                    <a:pt x="52" y="39"/>
                  </a:cubicBezTo>
                  <a:cubicBezTo>
                    <a:pt x="32" y="39"/>
                    <a:pt x="32" y="39"/>
                    <a:pt x="32" y="39"/>
                  </a:cubicBezTo>
                  <a:cubicBezTo>
                    <a:pt x="31" y="39"/>
                    <a:pt x="30" y="39"/>
                    <a:pt x="30" y="38"/>
                  </a:cubicBezTo>
                  <a:cubicBezTo>
                    <a:pt x="30" y="37"/>
                    <a:pt x="31" y="36"/>
                    <a:pt x="32" y="36"/>
                  </a:cubicBezTo>
                  <a:cubicBezTo>
                    <a:pt x="52" y="36"/>
                    <a:pt x="52" y="36"/>
                    <a:pt x="52" y="36"/>
                  </a:cubicBezTo>
                  <a:cubicBezTo>
                    <a:pt x="53" y="36"/>
                    <a:pt x="54" y="37"/>
                    <a:pt x="54" y="38"/>
                  </a:cubicBezTo>
                  <a:close/>
                  <a:moveTo>
                    <a:pt x="31" y="30"/>
                  </a:moveTo>
                  <a:cubicBezTo>
                    <a:pt x="31" y="15"/>
                    <a:pt x="31" y="15"/>
                    <a:pt x="31" y="15"/>
                  </a:cubicBezTo>
                  <a:cubicBezTo>
                    <a:pt x="31" y="14"/>
                    <a:pt x="32" y="14"/>
                    <a:pt x="33" y="14"/>
                  </a:cubicBezTo>
                  <a:cubicBezTo>
                    <a:pt x="51" y="14"/>
                    <a:pt x="51" y="14"/>
                    <a:pt x="51" y="14"/>
                  </a:cubicBezTo>
                  <a:cubicBezTo>
                    <a:pt x="52" y="14"/>
                    <a:pt x="53" y="14"/>
                    <a:pt x="53" y="15"/>
                  </a:cubicBezTo>
                  <a:cubicBezTo>
                    <a:pt x="53" y="30"/>
                    <a:pt x="53" y="30"/>
                    <a:pt x="53" y="30"/>
                  </a:cubicBezTo>
                  <a:cubicBezTo>
                    <a:pt x="53" y="31"/>
                    <a:pt x="52" y="31"/>
                    <a:pt x="51" y="31"/>
                  </a:cubicBezTo>
                  <a:cubicBezTo>
                    <a:pt x="33" y="31"/>
                    <a:pt x="33" y="31"/>
                    <a:pt x="33" y="31"/>
                  </a:cubicBezTo>
                  <a:cubicBezTo>
                    <a:pt x="32" y="31"/>
                    <a:pt x="31" y="31"/>
                    <a:pt x="31" y="30"/>
                  </a:cubicBezTo>
                  <a:close/>
                  <a:moveTo>
                    <a:pt x="34" y="28"/>
                  </a:moveTo>
                  <a:cubicBezTo>
                    <a:pt x="50" y="28"/>
                    <a:pt x="50" y="28"/>
                    <a:pt x="50" y="28"/>
                  </a:cubicBezTo>
                  <a:cubicBezTo>
                    <a:pt x="50" y="17"/>
                    <a:pt x="50" y="17"/>
                    <a:pt x="50" y="17"/>
                  </a:cubicBezTo>
                  <a:cubicBezTo>
                    <a:pt x="34" y="17"/>
                    <a:pt x="34" y="17"/>
                    <a:pt x="34" y="17"/>
                  </a:cubicBezTo>
                  <a:lnTo>
                    <a:pt x="34" y="28"/>
                  </a:lnTo>
                  <a:close/>
                  <a:moveTo>
                    <a:pt x="77" y="6"/>
                  </a:moveTo>
                  <a:cubicBezTo>
                    <a:pt x="77" y="69"/>
                    <a:pt x="77" y="69"/>
                    <a:pt x="77" y="69"/>
                  </a:cubicBezTo>
                  <a:cubicBezTo>
                    <a:pt x="77" y="73"/>
                    <a:pt x="74" y="75"/>
                    <a:pt x="70" y="75"/>
                  </a:cubicBezTo>
                  <a:cubicBezTo>
                    <a:pt x="14" y="75"/>
                    <a:pt x="14" y="75"/>
                    <a:pt x="14" y="75"/>
                  </a:cubicBezTo>
                  <a:cubicBezTo>
                    <a:pt x="10" y="75"/>
                    <a:pt x="8" y="73"/>
                    <a:pt x="8" y="69"/>
                  </a:cubicBezTo>
                  <a:cubicBezTo>
                    <a:pt x="8" y="57"/>
                    <a:pt x="8" y="57"/>
                    <a:pt x="8" y="57"/>
                  </a:cubicBezTo>
                  <a:cubicBezTo>
                    <a:pt x="4" y="57"/>
                    <a:pt x="4" y="57"/>
                    <a:pt x="4" y="57"/>
                  </a:cubicBezTo>
                  <a:cubicBezTo>
                    <a:pt x="2" y="57"/>
                    <a:pt x="0" y="55"/>
                    <a:pt x="0" y="53"/>
                  </a:cubicBezTo>
                  <a:cubicBezTo>
                    <a:pt x="0" y="51"/>
                    <a:pt x="0" y="51"/>
                    <a:pt x="0" y="51"/>
                  </a:cubicBezTo>
                  <a:cubicBezTo>
                    <a:pt x="0" y="49"/>
                    <a:pt x="2" y="47"/>
                    <a:pt x="4" y="47"/>
                  </a:cubicBezTo>
                  <a:cubicBezTo>
                    <a:pt x="8" y="47"/>
                    <a:pt x="8" y="47"/>
                    <a:pt x="8" y="47"/>
                  </a:cubicBezTo>
                  <a:cubicBezTo>
                    <a:pt x="8" y="44"/>
                    <a:pt x="8" y="44"/>
                    <a:pt x="8" y="44"/>
                  </a:cubicBezTo>
                  <a:cubicBezTo>
                    <a:pt x="4" y="44"/>
                    <a:pt x="4" y="44"/>
                    <a:pt x="4" y="44"/>
                  </a:cubicBezTo>
                  <a:cubicBezTo>
                    <a:pt x="2" y="44"/>
                    <a:pt x="0" y="43"/>
                    <a:pt x="0" y="41"/>
                  </a:cubicBezTo>
                  <a:cubicBezTo>
                    <a:pt x="0" y="38"/>
                    <a:pt x="0" y="38"/>
                    <a:pt x="0" y="38"/>
                  </a:cubicBezTo>
                  <a:cubicBezTo>
                    <a:pt x="0" y="37"/>
                    <a:pt x="2" y="35"/>
                    <a:pt x="4" y="35"/>
                  </a:cubicBezTo>
                  <a:cubicBezTo>
                    <a:pt x="8" y="35"/>
                    <a:pt x="8" y="35"/>
                    <a:pt x="8" y="35"/>
                  </a:cubicBezTo>
                  <a:cubicBezTo>
                    <a:pt x="8" y="32"/>
                    <a:pt x="8" y="32"/>
                    <a:pt x="8" y="32"/>
                  </a:cubicBezTo>
                  <a:cubicBezTo>
                    <a:pt x="4" y="32"/>
                    <a:pt x="4" y="32"/>
                    <a:pt x="4" y="32"/>
                  </a:cubicBezTo>
                  <a:cubicBezTo>
                    <a:pt x="2" y="32"/>
                    <a:pt x="0" y="30"/>
                    <a:pt x="0" y="28"/>
                  </a:cubicBezTo>
                  <a:cubicBezTo>
                    <a:pt x="0" y="26"/>
                    <a:pt x="0" y="26"/>
                    <a:pt x="0" y="26"/>
                  </a:cubicBezTo>
                  <a:cubicBezTo>
                    <a:pt x="0" y="24"/>
                    <a:pt x="2" y="23"/>
                    <a:pt x="4" y="23"/>
                  </a:cubicBezTo>
                  <a:cubicBezTo>
                    <a:pt x="8" y="23"/>
                    <a:pt x="8" y="23"/>
                    <a:pt x="8" y="23"/>
                  </a:cubicBezTo>
                  <a:cubicBezTo>
                    <a:pt x="8" y="19"/>
                    <a:pt x="8" y="19"/>
                    <a:pt x="8" y="19"/>
                  </a:cubicBezTo>
                  <a:cubicBezTo>
                    <a:pt x="4" y="19"/>
                    <a:pt x="4" y="19"/>
                    <a:pt x="4" y="19"/>
                  </a:cubicBezTo>
                  <a:cubicBezTo>
                    <a:pt x="2" y="19"/>
                    <a:pt x="0" y="18"/>
                    <a:pt x="0" y="16"/>
                  </a:cubicBezTo>
                  <a:cubicBezTo>
                    <a:pt x="0" y="14"/>
                    <a:pt x="0" y="14"/>
                    <a:pt x="0" y="14"/>
                  </a:cubicBezTo>
                  <a:cubicBezTo>
                    <a:pt x="0" y="12"/>
                    <a:pt x="2" y="10"/>
                    <a:pt x="4" y="10"/>
                  </a:cubicBezTo>
                  <a:cubicBezTo>
                    <a:pt x="8" y="10"/>
                    <a:pt x="8" y="10"/>
                    <a:pt x="8" y="10"/>
                  </a:cubicBezTo>
                  <a:cubicBezTo>
                    <a:pt x="8" y="6"/>
                    <a:pt x="8" y="6"/>
                    <a:pt x="8" y="6"/>
                  </a:cubicBezTo>
                  <a:cubicBezTo>
                    <a:pt x="8" y="3"/>
                    <a:pt x="10" y="0"/>
                    <a:pt x="14" y="0"/>
                  </a:cubicBezTo>
                  <a:cubicBezTo>
                    <a:pt x="70" y="0"/>
                    <a:pt x="70" y="0"/>
                    <a:pt x="70" y="0"/>
                  </a:cubicBezTo>
                  <a:cubicBezTo>
                    <a:pt x="74" y="0"/>
                    <a:pt x="77" y="3"/>
                    <a:pt x="77" y="6"/>
                  </a:cubicBezTo>
                  <a:close/>
                  <a:moveTo>
                    <a:pt x="4" y="16"/>
                  </a:moveTo>
                  <a:cubicBezTo>
                    <a:pt x="14" y="16"/>
                    <a:pt x="14" y="16"/>
                    <a:pt x="14" y="16"/>
                  </a:cubicBezTo>
                  <a:cubicBezTo>
                    <a:pt x="14" y="16"/>
                    <a:pt x="15" y="16"/>
                    <a:pt x="15" y="16"/>
                  </a:cubicBezTo>
                  <a:cubicBezTo>
                    <a:pt x="15" y="14"/>
                    <a:pt x="15" y="14"/>
                    <a:pt x="15" y="14"/>
                  </a:cubicBezTo>
                  <a:cubicBezTo>
                    <a:pt x="15" y="13"/>
                    <a:pt x="14" y="13"/>
                    <a:pt x="14" y="13"/>
                  </a:cubicBezTo>
                  <a:cubicBezTo>
                    <a:pt x="4" y="13"/>
                    <a:pt x="4" y="13"/>
                    <a:pt x="4" y="13"/>
                  </a:cubicBezTo>
                  <a:cubicBezTo>
                    <a:pt x="4" y="13"/>
                    <a:pt x="3" y="13"/>
                    <a:pt x="3" y="14"/>
                  </a:cubicBezTo>
                  <a:cubicBezTo>
                    <a:pt x="3" y="16"/>
                    <a:pt x="3" y="16"/>
                    <a:pt x="3" y="16"/>
                  </a:cubicBezTo>
                  <a:cubicBezTo>
                    <a:pt x="3" y="16"/>
                    <a:pt x="4" y="16"/>
                    <a:pt x="4" y="16"/>
                  </a:cubicBezTo>
                  <a:close/>
                  <a:moveTo>
                    <a:pt x="8" y="29"/>
                  </a:moveTo>
                  <a:cubicBezTo>
                    <a:pt x="11" y="29"/>
                    <a:pt x="11" y="29"/>
                    <a:pt x="11" y="29"/>
                  </a:cubicBezTo>
                  <a:cubicBezTo>
                    <a:pt x="14" y="29"/>
                    <a:pt x="14" y="29"/>
                    <a:pt x="14" y="29"/>
                  </a:cubicBezTo>
                  <a:cubicBezTo>
                    <a:pt x="14" y="29"/>
                    <a:pt x="15" y="28"/>
                    <a:pt x="15" y="28"/>
                  </a:cubicBezTo>
                  <a:cubicBezTo>
                    <a:pt x="15" y="26"/>
                    <a:pt x="15" y="26"/>
                    <a:pt x="15" y="26"/>
                  </a:cubicBezTo>
                  <a:cubicBezTo>
                    <a:pt x="15" y="26"/>
                    <a:pt x="14" y="26"/>
                    <a:pt x="14" y="26"/>
                  </a:cubicBezTo>
                  <a:cubicBezTo>
                    <a:pt x="11" y="26"/>
                    <a:pt x="11" y="26"/>
                    <a:pt x="11" y="26"/>
                  </a:cubicBezTo>
                  <a:cubicBezTo>
                    <a:pt x="8" y="26"/>
                    <a:pt x="8" y="26"/>
                    <a:pt x="8" y="26"/>
                  </a:cubicBezTo>
                  <a:cubicBezTo>
                    <a:pt x="4" y="26"/>
                    <a:pt x="4" y="26"/>
                    <a:pt x="4" y="26"/>
                  </a:cubicBezTo>
                  <a:cubicBezTo>
                    <a:pt x="4" y="26"/>
                    <a:pt x="3" y="26"/>
                    <a:pt x="3" y="26"/>
                  </a:cubicBezTo>
                  <a:cubicBezTo>
                    <a:pt x="3" y="28"/>
                    <a:pt x="3" y="28"/>
                    <a:pt x="3" y="28"/>
                  </a:cubicBezTo>
                  <a:cubicBezTo>
                    <a:pt x="3" y="28"/>
                    <a:pt x="4" y="29"/>
                    <a:pt x="4" y="29"/>
                  </a:cubicBezTo>
                  <a:lnTo>
                    <a:pt x="8" y="29"/>
                  </a:lnTo>
                  <a:close/>
                  <a:moveTo>
                    <a:pt x="8" y="41"/>
                  </a:moveTo>
                  <a:cubicBezTo>
                    <a:pt x="11" y="41"/>
                    <a:pt x="11" y="41"/>
                    <a:pt x="11" y="41"/>
                  </a:cubicBezTo>
                  <a:cubicBezTo>
                    <a:pt x="14" y="41"/>
                    <a:pt x="14" y="41"/>
                    <a:pt x="14" y="41"/>
                  </a:cubicBezTo>
                  <a:cubicBezTo>
                    <a:pt x="14" y="41"/>
                    <a:pt x="15" y="41"/>
                    <a:pt x="15" y="41"/>
                  </a:cubicBezTo>
                  <a:cubicBezTo>
                    <a:pt x="15" y="38"/>
                    <a:pt x="15" y="38"/>
                    <a:pt x="15" y="38"/>
                  </a:cubicBezTo>
                  <a:cubicBezTo>
                    <a:pt x="15" y="38"/>
                    <a:pt x="14" y="38"/>
                    <a:pt x="14" y="38"/>
                  </a:cubicBezTo>
                  <a:cubicBezTo>
                    <a:pt x="11" y="38"/>
                    <a:pt x="11" y="38"/>
                    <a:pt x="11" y="38"/>
                  </a:cubicBezTo>
                  <a:cubicBezTo>
                    <a:pt x="8" y="38"/>
                    <a:pt x="8" y="38"/>
                    <a:pt x="8" y="38"/>
                  </a:cubicBezTo>
                  <a:cubicBezTo>
                    <a:pt x="4" y="38"/>
                    <a:pt x="4" y="38"/>
                    <a:pt x="4" y="38"/>
                  </a:cubicBezTo>
                  <a:cubicBezTo>
                    <a:pt x="4" y="38"/>
                    <a:pt x="3" y="38"/>
                    <a:pt x="3" y="38"/>
                  </a:cubicBezTo>
                  <a:cubicBezTo>
                    <a:pt x="3" y="41"/>
                    <a:pt x="3" y="41"/>
                    <a:pt x="3" y="41"/>
                  </a:cubicBezTo>
                  <a:cubicBezTo>
                    <a:pt x="3" y="41"/>
                    <a:pt x="4" y="41"/>
                    <a:pt x="4" y="41"/>
                  </a:cubicBezTo>
                  <a:lnTo>
                    <a:pt x="8" y="41"/>
                  </a:lnTo>
                  <a:close/>
                  <a:moveTo>
                    <a:pt x="8" y="54"/>
                  </a:moveTo>
                  <a:cubicBezTo>
                    <a:pt x="11" y="54"/>
                    <a:pt x="11" y="54"/>
                    <a:pt x="11" y="54"/>
                  </a:cubicBezTo>
                  <a:cubicBezTo>
                    <a:pt x="14" y="54"/>
                    <a:pt x="14" y="54"/>
                    <a:pt x="14" y="54"/>
                  </a:cubicBezTo>
                  <a:cubicBezTo>
                    <a:pt x="14" y="54"/>
                    <a:pt x="15" y="53"/>
                    <a:pt x="15" y="53"/>
                  </a:cubicBezTo>
                  <a:cubicBezTo>
                    <a:pt x="15" y="51"/>
                    <a:pt x="15" y="51"/>
                    <a:pt x="15" y="51"/>
                  </a:cubicBezTo>
                  <a:cubicBezTo>
                    <a:pt x="15" y="51"/>
                    <a:pt x="14" y="50"/>
                    <a:pt x="14" y="50"/>
                  </a:cubicBezTo>
                  <a:cubicBezTo>
                    <a:pt x="11" y="50"/>
                    <a:pt x="11" y="50"/>
                    <a:pt x="11" y="50"/>
                  </a:cubicBezTo>
                  <a:cubicBezTo>
                    <a:pt x="8" y="50"/>
                    <a:pt x="8" y="50"/>
                    <a:pt x="8" y="50"/>
                  </a:cubicBezTo>
                  <a:cubicBezTo>
                    <a:pt x="4" y="50"/>
                    <a:pt x="4" y="50"/>
                    <a:pt x="4" y="50"/>
                  </a:cubicBezTo>
                  <a:cubicBezTo>
                    <a:pt x="4" y="50"/>
                    <a:pt x="3" y="51"/>
                    <a:pt x="3" y="51"/>
                  </a:cubicBezTo>
                  <a:cubicBezTo>
                    <a:pt x="3" y="53"/>
                    <a:pt x="3" y="53"/>
                    <a:pt x="3" y="53"/>
                  </a:cubicBezTo>
                  <a:cubicBezTo>
                    <a:pt x="3" y="53"/>
                    <a:pt x="4" y="54"/>
                    <a:pt x="4" y="54"/>
                  </a:cubicBezTo>
                  <a:lnTo>
                    <a:pt x="8" y="54"/>
                  </a:lnTo>
                  <a:close/>
                  <a:moveTo>
                    <a:pt x="74" y="65"/>
                  </a:moveTo>
                  <a:cubicBezTo>
                    <a:pt x="73" y="66"/>
                    <a:pt x="72" y="66"/>
                    <a:pt x="70" y="66"/>
                  </a:cubicBezTo>
                  <a:cubicBezTo>
                    <a:pt x="14" y="66"/>
                    <a:pt x="14" y="66"/>
                    <a:pt x="14" y="66"/>
                  </a:cubicBezTo>
                  <a:cubicBezTo>
                    <a:pt x="12" y="66"/>
                    <a:pt x="11" y="67"/>
                    <a:pt x="11" y="69"/>
                  </a:cubicBezTo>
                  <a:cubicBezTo>
                    <a:pt x="11" y="71"/>
                    <a:pt x="12" y="72"/>
                    <a:pt x="14" y="72"/>
                  </a:cubicBezTo>
                  <a:cubicBezTo>
                    <a:pt x="70" y="72"/>
                    <a:pt x="70" y="72"/>
                    <a:pt x="70" y="72"/>
                  </a:cubicBezTo>
                  <a:cubicBezTo>
                    <a:pt x="72" y="72"/>
                    <a:pt x="74" y="71"/>
                    <a:pt x="74" y="69"/>
                  </a:cubicBezTo>
                  <a:lnTo>
                    <a:pt x="74" y="65"/>
                  </a:lnTo>
                  <a:close/>
                  <a:moveTo>
                    <a:pt x="74" y="6"/>
                  </a:moveTo>
                  <a:cubicBezTo>
                    <a:pt x="74" y="5"/>
                    <a:pt x="72" y="3"/>
                    <a:pt x="70" y="3"/>
                  </a:cubicBezTo>
                  <a:cubicBezTo>
                    <a:pt x="14" y="3"/>
                    <a:pt x="14" y="3"/>
                    <a:pt x="14" y="3"/>
                  </a:cubicBezTo>
                  <a:cubicBezTo>
                    <a:pt x="12" y="3"/>
                    <a:pt x="11" y="5"/>
                    <a:pt x="11" y="6"/>
                  </a:cubicBezTo>
                  <a:cubicBezTo>
                    <a:pt x="11" y="10"/>
                    <a:pt x="11" y="10"/>
                    <a:pt x="11" y="10"/>
                  </a:cubicBezTo>
                  <a:cubicBezTo>
                    <a:pt x="14" y="10"/>
                    <a:pt x="14" y="10"/>
                    <a:pt x="14" y="10"/>
                  </a:cubicBezTo>
                  <a:cubicBezTo>
                    <a:pt x="16" y="10"/>
                    <a:pt x="18" y="12"/>
                    <a:pt x="18" y="14"/>
                  </a:cubicBezTo>
                  <a:cubicBezTo>
                    <a:pt x="18" y="16"/>
                    <a:pt x="18" y="16"/>
                    <a:pt x="18" y="16"/>
                  </a:cubicBezTo>
                  <a:cubicBezTo>
                    <a:pt x="18" y="18"/>
                    <a:pt x="16" y="19"/>
                    <a:pt x="14" y="19"/>
                  </a:cubicBezTo>
                  <a:cubicBezTo>
                    <a:pt x="11" y="19"/>
                    <a:pt x="11" y="19"/>
                    <a:pt x="11" y="19"/>
                  </a:cubicBezTo>
                  <a:cubicBezTo>
                    <a:pt x="11" y="23"/>
                    <a:pt x="11" y="23"/>
                    <a:pt x="11" y="23"/>
                  </a:cubicBezTo>
                  <a:cubicBezTo>
                    <a:pt x="14" y="23"/>
                    <a:pt x="14" y="23"/>
                    <a:pt x="14" y="23"/>
                  </a:cubicBezTo>
                  <a:cubicBezTo>
                    <a:pt x="16" y="23"/>
                    <a:pt x="18" y="24"/>
                    <a:pt x="18" y="26"/>
                  </a:cubicBezTo>
                  <a:cubicBezTo>
                    <a:pt x="18" y="28"/>
                    <a:pt x="18" y="28"/>
                    <a:pt x="18" y="28"/>
                  </a:cubicBezTo>
                  <a:cubicBezTo>
                    <a:pt x="18" y="30"/>
                    <a:pt x="16" y="32"/>
                    <a:pt x="14" y="32"/>
                  </a:cubicBezTo>
                  <a:cubicBezTo>
                    <a:pt x="11" y="32"/>
                    <a:pt x="11" y="32"/>
                    <a:pt x="11" y="32"/>
                  </a:cubicBezTo>
                  <a:cubicBezTo>
                    <a:pt x="11" y="35"/>
                    <a:pt x="11" y="35"/>
                    <a:pt x="11" y="35"/>
                  </a:cubicBezTo>
                  <a:cubicBezTo>
                    <a:pt x="14" y="35"/>
                    <a:pt x="14" y="35"/>
                    <a:pt x="14" y="35"/>
                  </a:cubicBezTo>
                  <a:cubicBezTo>
                    <a:pt x="16" y="35"/>
                    <a:pt x="18" y="37"/>
                    <a:pt x="18" y="38"/>
                  </a:cubicBezTo>
                  <a:cubicBezTo>
                    <a:pt x="18" y="41"/>
                    <a:pt x="18" y="41"/>
                    <a:pt x="18" y="41"/>
                  </a:cubicBezTo>
                  <a:cubicBezTo>
                    <a:pt x="18" y="43"/>
                    <a:pt x="16" y="44"/>
                    <a:pt x="14" y="44"/>
                  </a:cubicBezTo>
                  <a:cubicBezTo>
                    <a:pt x="11" y="44"/>
                    <a:pt x="11" y="44"/>
                    <a:pt x="11" y="44"/>
                  </a:cubicBezTo>
                  <a:cubicBezTo>
                    <a:pt x="11" y="47"/>
                    <a:pt x="11" y="47"/>
                    <a:pt x="11" y="47"/>
                  </a:cubicBezTo>
                  <a:cubicBezTo>
                    <a:pt x="14" y="47"/>
                    <a:pt x="14" y="47"/>
                    <a:pt x="14" y="47"/>
                  </a:cubicBezTo>
                  <a:cubicBezTo>
                    <a:pt x="16" y="47"/>
                    <a:pt x="18" y="49"/>
                    <a:pt x="18" y="51"/>
                  </a:cubicBezTo>
                  <a:cubicBezTo>
                    <a:pt x="18" y="53"/>
                    <a:pt x="18" y="53"/>
                    <a:pt x="18" y="53"/>
                  </a:cubicBezTo>
                  <a:cubicBezTo>
                    <a:pt x="18" y="55"/>
                    <a:pt x="16" y="57"/>
                    <a:pt x="14" y="57"/>
                  </a:cubicBezTo>
                  <a:cubicBezTo>
                    <a:pt x="11" y="57"/>
                    <a:pt x="11" y="57"/>
                    <a:pt x="11" y="57"/>
                  </a:cubicBezTo>
                  <a:cubicBezTo>
                    <a:pt x="11" y="64"/>
                    <a:pt x="11" y="64"/>
                    <a:pt x="11" y="64"/>
                  </a:cubicBezTo>
                  <a:cubicBezTo>
                    <a:pt x="11" y="63"/>
                    <a:pt x="13" y="63"/>
                    <a:pt x="14" y="63"/>
                  </a:cubicBezTo>
                  <a:cubicBezTo>
                    <a:pt x="70" y="63"/>
                    <a:pt x="70" y="63"/>
                    <a:pt x="70" y="63"/>
                  </a:cubicBezTo>
                  <a:cubicBezTo>
                    <a:pt x="72" y="63"/>
                    <a:pt x="74" y="62"/>
                    <a:pt x="74" y="60"/>
                  </a:cubicBezTo>
                  <a:lnTo>
                    <a:pt x="74" y="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885968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44546A"/>
      </a:dk2>
      <a:lt2>
        <a:srgbClr val="E7E6E6"/>
      </a:lt2>
      <a:accent1>
        <a:srgbClr val="FFC000"/>
      </a:accent1>
      <a:accent2>
        <a:srgbClr val="3F434D"/>
      </a:accent2>
      <a:accent3>
        <a:srgbClr val="FFC000"/>
      </a:accent3>
      <a:accent4>
        <a:srgbClr val="3F434D"/>
      </a:accent4>
      <a:accent5>
        <a:srgbClr val="FFC000"/>
      </a:accent5>
      <a:accent6>
        <a:srgbClr val="3F434D"/>
      </a:accent6>
      <a:hlink>
        <a:srgbClr val="0563C1"/>
      </a:hlink>
      <a:folHlink>
        <a:srgbClr val="954F72"/>
      </a:folHlink>
    </a:clrScheme>
    <a:fontScheme name="Fast-Business">
      <a:majorFont>
        <a:latin typeface="Source Sans Pro"/>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9832</TotalTime>
  <Words>2413</Words>
  <Application>Microsoft Office PowerPoint</Application>
  <PresentationFormat>Widescreen</PresentationFormat>
  <Paragraphs>278</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Droid Serif</vt:lpstr>
      <vt:lpstr>Helvetica Light</vt:lpstr>
      <vt:lpstr>Poppins</vt:lpstr>
      <vt:lpstr>Roboto</vt:lpstr>
      <vt:lpstr>Source Sans Pro</vt:lpstr>
      <vt:lpstr>Source Sans Pro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Ilhamsyah</dc:creator>
  <cp:lastModifiedBy>ilhamsyahvutra@outlook.com</cp:lastModifiedBy>
  <cp:revision>304</cp:revision>
  <dcterms:created xsi:type="dcterms:W3CDTF">2016-03-02T03:51:58Z</dcterms:created>
  <dcterms:modified xsi:type="dcterms:W3CDTF">2018-07-18T05:42:47Z</dcterms:modified>
</cp:coreProperties>
</file>