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16" r:id="rId10"/>
    <p:sldId id="317" r:id="rId11"/>
    <p:sldId id="318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266" r:id="rId20"/>
    <p:sldId id="26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15F801E2-D3D2-49BA-BEB9-B769C8522753}">
          <p14:sldIdLst>
            <p14:sldId id="256"/>
          </p14:sldIdLst>
        </p14:section>
        <p14:section name="Introduction" id="{34398850-E675-499F-A6D7-530348AC9194}">
          <p14:sldIdLst>
            <p14:sldId id="257"/>
          </p14:sldIdLst>
        </p14:section>
        <p14:section name="Vision &amp; Mission" id="{E54ADAD7-1F32-4F54-8876-41380C65EE08}">
          <p14:sldIdLst>
            <p14:sldId id="258"/>
          </p14:sldIdLst>
        </p14:section>
        <p14:section name="Facilities" id="{07BA25CD-8465-4A3C-9146-9FF4DF4EF44F}">
          <p14:sldIdLst>
            <p14:sldId id="259"/>
          </p14:sldIdLst>
        </p14:section>
        <p14:section name="Product / Project" id="{AB343FEB-5A28-4B6A-821E-2B2FEE079B0C}">
          <p14:sldIdLst>
            <p14:sldId id="260"/>
          </p14:sldIdLst>
        </p14:section>
        <p14:section name="Team" id="{3A62021F-337C-4C26-AAFD-6C79D305A2C7}">
          <p14:sldIdLst>
            <p14:sldId id="261"/>
          </p14:sldIdLst>
        </p14:section>
        <p14:section name="Service" id="{3FC53F8B-91F2-4A45-90FF-48AB05221320}">
          <p14:sldIdLst>
            <p14:sldId id="262"/>
          </p14:sldIdLst>
        </p14:section>
        <p14:section name="Portfolio" id="{CE5C07BE-1A3D-49B9-BD05-028726E7F764}">
          <p14:sldIdLst>
            <p14:sldId id="263"/>
          </p14:sldIdLst>
        </p14:section>
        <p14:section name="Infographic" id="{D55FED38-033B-4425-80C2-234EA2B674AC}">
          <p14:sldIdLst>
            <p14:sldId id="316"/>
            <p14:sldId id="317"/>
            <p14:sldId id="318"/>
            <p14:sldId id="320"/>
            <p14:sldId id="321"/>
            <p14:sldId id="322"/>
            <p14:sldId id="323"/>
            <p14:sldId id="324"/>
            <p14:sldId id="325"/>
            <p14:sldId id="326"/>
          </p14:sldIdLst>
        </p14:section>
        <p14:section name="Contact" id="{C9A8E897-240C-4EE0-ADBE-6BF6261E7FA9}">
          <p14:sldIdLst>
            <p14:sldId id="266"/>
          </p14:sldIdLst>
        </p14:section>
        <p14:section name="End Slide" id="{5079C78B-EBC7-4527-93EC-1B032E805F05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CB3D"/>
    <a:srgbClr val="699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37" autoAdjust="0"/>
  </p:normalViewPr>
  <p:slideViewPr>
    <p:cSldViewPr snapToGrid="0">
      <p:cViewPr varScale="1">
        <p:scale>
          <a:sx n="60" d="100"/>
          <a:sy n="60" d="100"/>
        </p:scale>
        <p:origin x="8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EE214-32CF-4B74-B0F4-2E4354317271}" type="datetimeFigureOut">
              <a:rPr lang="en-ID" smtClean="0"/>
              <a:t>21/02/2025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260A1-C1F3-4097-A9A1-5DF3C98D95D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011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73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615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9761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7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8363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154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2720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2426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0283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216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60A5758-6E48-D044-F4FE-01AC03C21F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5549" y="1297102"/>
            <a:ext cx="3447536" cy="4301461"/>
          </a:xfrm>
          <a:custGeom>
            <a:avLst/>
            <a:gdLst>
              <a:gd name="connsiteX0" fmla="*/ 574601 w 3447536"/>
              <a:gd name="connsiteY0" fmla="*/ 0 h 4301461"/>
              <a:gd name="connsiteX1" fmla="*/ 2872935 w 3447536"/>
              <a:gd name="connsiteY1" fmla="*/ 0 h 4301461"/>
              <a:gd name="connsiteX2" fmla="*/ 3447536 w 3447536"/>
              <a:gd name="connsiteY2" fmla="*/ 574601 h 4301461"/>
              <a:gd name="connsiteX3" fmla="*/ 3447536 w 3447536"/>
              <a:gd name="connsiteY3" fmla="*/ 3726860 h 4301461"/>
              <a:gd name="connsiteX4" fmla="*/ 2872935 w 3447536"/>
              <a:gd name="connsiteY4" fmla="*/ 4301461 h 4301461"/>
              <a:gd name="connsiteX5" fmla="*/ 574601 w 3447536"/>
              <a:gd name="connsiteY5" fmla="*/ 4301461 h 4301461"/>
              <a:gd name="connsiteX6" fmla="*/ 0 w 3447536"/>
              <a:gd name="connsiteY6" fmla="*/ 3726860 h 4301461"/>
              <a:gd name="connsiteX7" fmla="*/ 0 w 3447536"/>
              <a:gd name="connsiteY7" fmla="*/ 574601 h 4301461"/>
              <a:gd name="connsiteX8" fmla="*/ 574601 w 3447536"/>
              <a:gd name="connsiteY8" fmla="*/ 0 h 430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7536" h="4301461">
                <a:moveTo>
                  <a:pt x="574601" y="0"/>
                </a:moveTo>
                <a:lnTo>
                  <a:pt x="2872935" y="0"/>
                </a:lnTo>
                <a:cubicBezTo>
                  <a:pt x="3190278" y="0"/>
                  <a:pt x="3447536" y="257258"/>
                  <a:pt x="3447536" y="574601"/>
                </a:cubicBezTo>
                <a:lnTo>
                  <a:pt x="3447536" y="3726860"/>
                </a:lnTo>
                <a:cubicBezTo>
                  <a:pt x="3447536" y="4044203"/>
                  <a:pt x="3190278" y="4301461"/>
                  <a:pt x="2872935" y="4301461"/>
                </a:cubicBezTo>
                <a:lnTo>
                  <a:pt x="574601" y="4301461"/>
                </a:lnTo>
                <a:cubicBezTo>
                  <a:pt x="257258" y="4301461"/>
                  <a:pt x="0" y="4044203"/>
                  <a:pt x="0" y="3726860"/>
                </a:cubicBezTo>
                <a:lnTo>
                  <a:pt x="0" y="574601"/>
                </a:lnTo>
                <a:cubicBezTo>
                  <a:pt x="0" y="257258"/>
                  <a:pt x="257258" y="0"/>
                  <a:pt x="57460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70890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D24BBB-A0AF-9064-E54D-3F907B481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7694" y="1280161"/>
            <a:ext cx="10077666" cy="2917319"/>
          </a:xfrm>
          <a:custGeom>
            <a:avLst/>
            <a:gdLst>
              <a:gd name="connsiteX0" fmla="*/ 346198 w 10077666"/>
              <a:gd name="connsiteY0" fmla="*/ 0 h 2917319"/>
              <a:gd name="connsiteX1" fmla="*/ 9731468 w 10077666"/>
              <a:gd name="connsiteY1" fmla="*/ 0 h 2917319"/>
              <a:gd name="connsiteX2" fmla="*/ 10077666 w 10077666"/>
              <a:gd name="connsiteY2" fmla="*/ 346198 h 2917319"/>
              <a:gd name="connsiteX3" fmla="*/ 10077666 w 10077666"/>
              <a:gd name="connsiteY3" fmla="*/ 2571121 h 2917319"/>
              <a:gd name="connsiteX4" fmla="*/ 9731468 w 10077666"/>
              <a:gd name="connsiteY4" fmla="*/ 2917319 h 2917319"/>
              <a:gd name="connsiteX5" fmla="*/ 346198 w 10077666"/>
              <a:gd name="connsiteY5" fmla="*/ 2917319 h 2917319"/>
              <a:gd name="connsiteX6" fmla="*/ 0 w 10077666"/>
              <a:gd name="connsiteY6" fmla="*/ 2571121 h 2917319"/>
              <a:gd name="connsiteX7" fmla="*/ 0 w 10077666"/>
              <a:gd name="connsiteY7" fmla="*/ 346198 h 2917319"/>
              <a:gd name="connsiteX8" fmla="*/ 346198 w 10077666"/>
              <a:gd name="connsiteY8" fmla="*/ 0 h 291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77666" h="2917319">
                <a:moveTo>
                  <a:pt x="346198" y="0"/>
                </a:moveTo>
                <a:lnTo>
                  <a:pt x="9731468" y="0"/>
                </a:lnTo>
                <a:cubicBezTo>
                  <a:pt x="9922668" y="0"/>
                  <a:pt x="10077666" y="154998"/>
                  <a:pt x="10077666" y="346198"/>
                </a:cubicBezTo>
                <a:lnTo>
                  <a:pt x="10077666" y="2571121"/>
                </a:lnTo>
                <a:cubicBezTo>
                  <a:pt x="10077666" y="2762321"/>
                  <a:pt x="9922668" y="2917319"/>
                  <a:pt x="9731468" y="2917319"/>
                </a:cubicBezTo>
                <a:lnTo>
                  <a:pt x="346198" y="2917319"/>
                </a:lnTo>
                <a:cubicBezTo>
                  <a:pt x="154998" y="2917319"/>
                  <a:pt x="0" y="2762321"/>
                  <a:pt x="0" y="2571121"/>
                </a:cubicBezTo>
                <a:lnTo>
                  <a:pt x="0" y="346198"/>
                </a:lnTo>
                <a:cubicBezTo>
                  <a:pt x="0" y="154998"/>
                  <a:pt x="154998" y="0"/>
                  <a:pt x="34619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57701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107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277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0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12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473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190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28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447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543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3874874-E482-B415-982D-19E9585D8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7694" y="1280161"/>
            <a:ext cx="5038306" cy="4314318"/>
          </a:xfrm>
          <a:custGeom>
            <a:avLst/>
            <a:gdLst>
              <a:gd name="connsiteX0" fmla="*/ 511980 w 5038306"/>
              <a:gd name="connsiteY0" fmla="*/ 0 h 4314318"/>
              <a:gd name="connsiteX1" fmla="*/ 4526326 w 5038306"/>
              <a:gd name="connsiteY1" fmla="*/ 0 h 4314318"/>
              <a:gd name="connsiteX2" fmla="*/ 5038306 w 5038306"/>
              <a:gd name="connsiteY2" fmla="*/ 511980 h 4314318"/>
              <a:gd name="connsiteX3" fmla="*/ 5038306 w 5038306"/>
              <a:gd name="connsiteY3" fmla="*/ 3802338 h 4314318"/>
              <a:gd name="connsiteX4" fmla="*/ 4526326 w 5038306"/>
              <a:gd name="connsiteY4" fmla="*/ 4314318 h 4314318"/>
              <a:gd name="connsiteX5" fmla="*/ 511980 w 5038306"/>
              <a:gd name="connsiteY5" fmla="*/ 4314318 h 4314318"/>
              <a:gd name="connsiteX6" fmla="*/ 0 w 5038306"/>
              <a:gd name="connsiteY6" fmla="*/ 3802338 h 4314318"/>
              <a:gd name="connsiteX7" fmla="*/ 0 w 5038306"/>
              <a:gd name="connsiteY7" fmla="*/ 511980 h 4314318"/>
              <a:gd name="connsiteX8" fmla="*/ 511980 w 5038306"/>
              <a:gd name="connsiteY8" fmla="*/ 0 h 431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38306" h="4314318">
                <a:moveTo>
                  <a:pt x="511980" y="0"/>
                </a:moveTo>
                <a:lnTo>
                  <a:pt x="4526326" y="0"/>
                </a:lnTo>
                <a:cubicBezTo>
                  <a:pt x="4809085" y="0"/>
                  <a:pt x="5038306" y="229221"/>
                  <a:pt x="5038306" y="511980"/>
                </a:cubicBezTo>
                <a:lnTo>
                  <a:pt x="5038306" y="3802338"/>
                </a:lnTo>
                <a:cubicBezTo>
                  <a:pt x="5038306" y="4085097"/>
                  <a:pt x="4809085" y="4314318"/>
                  <a:pt x="4526326" y="4314318"/>
                </a:cubicBezTo>
                <a:lnTo>
                  <a:pt x="511980" y="4314318"/>
                </a:lnTo>
                <a:cubicBezTo>
                  <a:pt x="229221" y="4314318"/>
                  <a:pt x="0" y="4085097"/>
                  <a:pt x="0" y="3802338"/>
                </a:cubicBezTo>
                <a:lnTo>
                  <a:pt x="0" y="511980"/>
                </a:lnTo>
                <a:cubicBezTo>
                  <a:pt x="0" y="229221"/>
                  <a:pt x="229221" y="0"/>
                  <a:pt x="5119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32071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37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27FEB-5C17-43E8-AFCC-B87C805F9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84A9EE-4761-436F-9889-4D3F26073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13D39-0609-4378-9EA4-1206788F6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E4F2F-C038-444C-8181-203B2216A504}" type="datetimeFigureOut">
              <a:rPr lang="en-ID" smtClean="0"/>
              <a:t>21/02/2025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0D1616-88A4-4F22-BCC4-EE76CE55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7B335-3E1D-4E1E-AA2A-314B8A00C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A2B4-DC17-4940-9107-5E3DEDCBAB0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24035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C3848-7441-451A-9D3F-A13A4C79C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283AB-7CF6-4A49-A5CB-FF604A11F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C23AC-31C1-43EC-8638-54C4CECC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E4F2F-C038-444C-8181-203B2216A504}" type="datetimeFigureOut">
              <a:rPr lang="en-ID" smtClean="0"/>
              <a:t>21/02/2025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6D74F-70BB-42F6-A11F-E8BCA40EA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BF10A-DA2D-499C-8D40-4432399BE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A2B4-DC17-4940-9107-5E3DEDCBAB0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6092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7E73B75-72C5-D922-9A28-600C766731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6284" y="3505201"/>
            <a:ext cx="3506676" cy="2011680"/>
          </a:xfrm>
          <a:custGeom>
            <a:avLst/>
            <a:gdLst>
              <a:gd name="connsiteX0" fmla="*/ 238726 w 3506676"/>
              <a:gd name="connsiteY0" fmla="*/ 0 h 2011680"/>
              <a:gd name="connsiteX1" fmla="*/ 3267950 w 3506676"/>
              <a:gd name="connsiteY1" fmla="*/ 0 h 2011680"/>
              <a:gd name="connsiteX2" fmla="*/ 3506676 w 3506676"/>
              <a:gd name="connsiteY2" fmla="*/ 238726 h 2011680"/>
              <a:gd name="connsiteX3" fmla="*/ 3506676 w 3506676"/>
              <a:gd name="connsiteY3" fmla="*/ 1772954 h 2011680"/>
              <a:gd name="connsiteX4" fmla="*/ 3267950 w 3506676"/>
              <a:gd name="connsiteY4" fmla="*/ 2011680 h 2011680"/>
              <a:gd name="connsiteX5" fmla="*/ 238726 w 3506676"/>
              <a:gd name="connsiteY5" fmla="*/ 2011680 h 2011680"/>
              <a:gd name="connsiteX6" fmla="*/ 0 w 3506676"/>
              <a:gd name="connsiteY6" fmla="*/ 1772954 h 2011680"/>
              <a:gd name="connsiteX7" fmla="*/ 0 w 3506676"/>
              <a:gd name="connsiteY7" fmla="*/ 238726 h 2011680"/>
              <a:gd name="connsiteX8" fmla="*/ 238726 w 3506676"/>
              <a:gd name="connsiteY8" fmla="*/ 0 h 201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6676" h="2011680">
                <a:moveTo>
                  <a:pt x="238726" y="0"/>
                </a:moveTo>
                <a:lnTo>
                  <a:pt x="3267950" y="0"/>
                </a:lnTo>
                <a:cubicBezTo>
                  <a:pt x="3399795" y="0"/>
                  <a:pt x="3506676" y="106881"/>
                  <a:pt x="3506676" y="238726"/>
                </a:cubicBezTo>
                <a:lnTo>
                  <a:pt x="3506676" y="1772954"/>
                </a:lnTo>
                <a:cubicBezTo>
                  <a:pt x="3506676" y="1904799"/>
                  <a:pt x="3399795" y="2011680"/>
                  <a:pt x="3267950" y="2011680"/>
                </a:cubicBezTo>
                <a:lnTo>
                  <a:pt x="238726" y="2011680"/>
                </a:lnTo>
                <a:cubicBezTo>
                  <a:pt x="106881" y="2011680"/>
                  <a:pt x="0" y="1904799"/>
                  <a:pt x="0" y="1772954"/>
                </a:cubicBezTo>
                <a:lnTo>
                  <a:pt x="0" y="238726"/>
                </a:lnTo>
                <a:cubicBezTo>
                  <a:pt x="0" y="106881"/>
                  <a:pt x="106881" y="0"/>
                  <a:pt x="2387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8CDF1FB-52F2-C326-E3FB-4A4A15CCA5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91782" y="3505201"/>
            <a:ext cx="4847796" cy="2011680"/>
          </a:xfrm>
          <a:custGeom>
            <a:avLst/>
            <a:gdLst>
              <a:gd name="connsiteX0" fmla="*/ 238726 w 4847796"/>
              <a:gd name="connsiteY0" fmla="*/ 0 h 2011680"/>
              <a:gd name="connsiteX1" fmla="*/ 4609070 w 4847796"/>
              <a:gd name="connsiteY1" fmla="*/ 0 h 2011680"/>
              <a:gd name="connsiteX2" fmla="*/ 4847796 w 4847796"/>
              <a:gd name="connsiteY2" fmla="*/ 238726 h 2011680"/>
              <a:gd name="connsiteX3" fmla="*/ 4847796 w 4847796"/>
              <a:gd name="connsiteY3" fmla="*/ 1772954 h 2011680"/>
              <a:gd name="connsiteX4" fmla="*/ 4609070 w 4847796"/>
              <a:gd name="connsiteY4" fmla="*/ 2011680 h 2011680"/>
              <a:gd name="connsiteX5" fmla="*/ 238726 w 4847796"/>
              <a:gd name="connsiteY5" fmla="*/ 2011680 h 2011680"/>
              <a:gd name="connsiteX6" fmla="*/ 0 w 4847796"/>
              <a:gd name="connsiteY6" fmla="*/ 1772954 h 2011680"/>
              <a:gd name="connsiteX7" fmla="*/ 0 w 4847796"/>
              <a:gd name="connsiteY7" fmla="*/ 238726 h 2011680"/>
              <a:gd name="connsiteX8" fmla="*/ 238726 w 4847796"/>
              <a:gd name="connsiteY8" fmla="*/ 0 h 201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7796" h="2011680">
                <a:moveTo>
                  <a:pt x="238726" y="0"/>
                </a:moveTo>
                <a:lnTo>
                  <a:pt x="4609070" y="0"/>
                </a:lnTo>
                <a:cubicBezTo>
                  <a:pt x="4740915" y="0"/>
                  <a:pt x="4847796" y="106881"/>
                  <a:pt x="4847796" y="238726"/>
                </a:cubicBezTo>
                <a:lnTo>
                  <a:pt x="4847796" y="1772954"/>
                </a:lnTo>
                <a:cubicBezTo>
                  <a:pt x="4847796" y="1904799"/>
                  <a:pt x="4740915" y="2011680"/>
                  <a:pt x="4609070" y="2011680"/>
                </a:cubicBezTo>
                <a:lnTo>
                  <a:pt x="238726" y="2011680"/>
                </a:lnTo>
                <a:cubicBezTo>
                  <a:pt x="106881" y="2011680"/>
                  <a:pt x="0" y="1904799"/>
                  <a:pt x="0" y="1772954"/>
                </a:cubicBezTo>
                <a:lnTo>
                  <a:pt x="0" y="238726"/>
                </a:lnTo>
                <a:cubicBezTo>
                  <a:pt x="0" y="106881"/>
                  <a:pt x="106881" y="0"/>
                  <a:pt x="2387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0568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3A2230B-52A5-5AAD-6791-1F9B00B5AB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01280" y="1440468"/>
            <a:ext cx="3276600" cy="2712591"/>
          </a:xfrm>
          <a:custGeom>
            <a:avLst/>
            <a:gdLst>
              <a:gd name="connsiteX0" fmla="*/ 321903 w 3276600"/>
              <a:gd name="connsiteY0" fmla="*/ 0 h 2712591"/>
              <a:gd name="connsiteX1" fmla="*/ 2954697 w 3276600"/>
              <a:gd name="connsiteY1" fmla="*/ 0 h 2712591"/>
              <a:gd name="connsiteX2" fmla="*/ 3276600 w 3276600"/>
              <a:gd name="connsiteY2" fmla="*/ 321903 h 2712591"/>
              <a:gd name="connsiteX3" fmla="*/ 3276600 w 3276600"/>
              <a:gd name="connsiteY3" fmla="*/ 2390688 h 2712591"/>
              <a:gd name="connsiteX4" fmla="*/ 2954697 w 3276600"/>
              <a:gd name="connsiteY4" fmla="*/ 2712591 h 2712591"/>
              <a:gd name="connsiteX5" fmla="*/ 321903 w 3276600"/>
              <a:gd name="connsiteY5" fmla="*/ 2712591 h 2712591"/>
              <a:gd name="connsiteX6" fmla="*/ 0 w 3276600"/>
              <a:gd name="connsiteY6" fmla="*/ 2390688 h 2712591"/>
              <a:gd name="connsiteX7" fmla="*/ 0 w 3276600"/>
              <a:gd name="connsiteY7" fmla="*/ 321903 h 2712591"/>
              <a:gd name="connsiteX8" fmla="*/ 321903 w 3276600"/>
              <a:gd name="connsiteY8" fmla="*/ 0 h 271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6600" h="2712591">
                <a:moveTo>
                  <a:pt x="321903" y="0"/>
                </a:moveTo>
                <a:lnTo>
                  <a:pt x="2954697" y="0"/>
                </a:lnTo>
                <a:cubicBezTo>
                  <a:pt x="3132479" y="0"/>
                  <a:pt x="3276600" y="144121"/>
                  <a:pt x="3276600" y="321903"/>
                </a:cubicBezTo>
                <a:lnTo>
                  <a:pt x="3276600" y="2390688"/>
                </a:lnTo>
                <a:cubicBezTo>
                  <a:pt x="3276600" y="2568470"/>
                  <a:pt x="3132479" y="2712591"/>
                  <a:pt x="2954697" y="2712591"/>
                </a:cubicBezTo>
                <a:lnTo>
                  <a:pt x="321903" y="2712591"/>
                </a:lnTo>
                <a:cubicBezTo>
                  <a:pt x="144121" y="2712591"/>
                  <a:pt x="0" y="2568470"/>
                  <a:pt x="0" y="2390688"/>
                </a:cubicBezTo>
                <a:lnTo>
                  <a:pt x="0" y="321903"/>
                </a:lnTo>
                <a:cubicBezTo>
                  <a:pt x="0" y="144121"/>
                  <a:pt x="144121" y="0"/>
                  <a:pt x="32190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873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93D3AFA-4823-4AE0-E78C-CA76D6A95E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4260" y="4160520"/>
            <a:ext cx="3126740" cy="2697480"/>
          </a:xfrm>
          <a:custGeom>
            <a:avLst/>
            <a:gdLst>
              <a:gd name="connsiteX0" fmla="*/ 462476 w 3126740"/>
              <a:gd name="connsiteY0" fmla="*/ 0 h 2697480"/>
              <a:gd name="connsiteX1" fmla="*/ 2664264 w 3126740"/>
              <a:gd name="connsiteY1" fmla="*/ 0 h 2697480"/>
              <a:gd name="connsiteX2" fmla="*/ 3126740 w 3126740"/>
              <a:gd name="connsiteY2" fmla="*/ 462476 h 2697480"/>
              <a:gd name="connsiteX3" fmla="*/ 3126740 w 3126740"/>
              <a:gd name="connsiteY3" fmla="*/ 2697480 h 2697480"/>
              <a:gd name="connsiteX4" fmla="*/ 0 w 3126740"/>
              <a:gd name="connsiteY4" fmla="*/ 2697480 h 2697480"/>
              <a:gd name="connsiteX5" fmla="*/ 0 w 3126740"/>
              <a:gd name="connsiteY5" fmla="*/ 462476 h 2697480"/>
              <a:gd name="connsiteX6" fmla="*/ 462476 w 3126740"/>
              <a:gd name="connsiteY6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6740" h="2697480">
                <a:moveTo>
                  <a:pt x="462476" y="0"/>
                </a:moveTo>
                <a:lnTo>
                  <a:pt x="2664264" y="0"/>
                </a:lnTo>
                <a:cubicBezTo>
                  <a:pt x="2919682" y="0"/>
                  <a:pt x="3126740" y="207058"/>
                  <a:pt x="3126740" y="462476"/>
                </a:cubicBezTo>
                <a:lnTo>
                  <a:pt x="3126740" y="2697480"/>
                </a:lnTo>
                <a:lnTo>
                  <a:pt x="0" y="2697480"/>
                </a:lnTo>
                <a:lnTo>
                  <a:pt x="0" y="462476"/>
                </a:lnTo>
                <a:cubicBezTo>
                  <a:pt x="0" y="207058"/>
                  <a:pt x="207058" y="0"/>
                  <a:pt x="46247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5C0A995-F57B-29B1-F7C6-287731B354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38980" y="4160520"/>
            <a:ext cx="3126740" cy="2697480"/>
          </a:xfrm>
          <a:custGeom>
            <a:avLst/>
            <a:gdLst>
              <a:gd name="connsiteX0" fmla="*/ 462476 w 3126740"/>
              <a:gd name="connsiteY0" fmla="*/ 0 h 2697480"/>
              <a:gd name="connsiteX1" fmla="*/ 2664264 w 3126740"/>
              <a:gd name="connsiteY1" fmla="*/ 0 h 2697480"/>
              <a:gd name="connsiteX2" fmla="*/ 3126740 w 3126740"/>
              <a:gd name="connsiteY2" fmla="*/ 462476 h 2697480"/>
              <a:gd name="connsiteX3" fmla="*/ 3126740 w 3126740"/>
              <a:gd name="connsiteY3" fmla="*/ 2697480 h 2697480"/>
              <a:gd name="connsiteX4" fmla="*/ 0 w 3126740"/>
              <a:gd name="connsiteY4" fmla="*/ 2697480 h 2697480"/>
              <a:gd name="connsiteX5" fmla="*/ 0 w 3126740"/>
              <a:gd name="connsiteY5" fmla="*/ 462476 h 2697480"/>
              <a:gd name="connsiteX6" fmla="*/ 462476 w 3126740"/>
              <a:gd name="connsiteY6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6740" h="2697480">
                <a:moveTo>
                  <a:pt x="462476" y="0"/>
                </a:moveTo>
                <a:lnTo>
                  <a:pt x="2664264" y="0"/>
                </a:lnTo>
                <a:cubicBezTo>
                  <a:pt x="2919682" y="0"/>
                  <a:pt x="3126740" y="207058"/>
                  <a:pt x="3126740" y="462476"/>
                </a:cubicBezTo>
                <a:lnTo>
                  <a:pt x="3126740" y="2697480"/>
                </a:lnTo>
                <a:lnTo>
                  <a:pt x="0" y="2697480"/>
                </a:lnTo>
                <a:lnTo>
                  <a:pt x="0" y="462476"/>
                </a:lnTo>
                <a:cubicBezTo>
                  <a:pt x="0" y="207058"/>
                  <a:pt x="207058" y="0"/>
                  <a:pt x="46247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1A0A19B-FE63-8D54-924F-BB2B81ACB5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13700" y="4160520"/>
            <a:ext cx="3126740" cy="2697480"/>
          </a:xfrm>
          <a:custGeom>
            <a:avLst/>
            <a:gdLst>
              <a:gd name="connsiteX0" fmla="*/ 462476 w 3126740"/>
              <a:gd name="connsiteY0" fmla="*/ 0 h 2697480"/>
              <a:gd name="connsiteX1" fmla="*/ 2664264 w 3126740"/>
              <a:gd name="connsiteY1" fmla="*/ 0 h 2697480"/>
              <a:gd name="connsiteX2" fmla="*/ 3126740 w 3126740"/>
              <a:gd name="connsiteY2" fmla="*/ 462476 h 2697480"/>
              <a:gd name="connsiteX3" fmla="*/ 3126740 w 3126740"/>
              <a:gd name="connsiteY3" fmla="*/ 2697480 h 2697480"/>
              <a:gd name="connsiteX4" fmla="*/ 0 w 3126740"/>
              <a:gd name="connsiteY4" fmla="*/ 2697480 h 2697480"/>
              <a:gd name="connsiteX5" fmla="*/ 0 w 3126740"/>
              <a:gd name="connsiteY5" fmla="*/ 462476 h 2697480"/>
              <a:gd name="connsiteX6" fmla="*/ 462476 w 3126740"/>
              <a:gd name="connsiteY6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6740" h="2697480">
                <a:moveTo>
                  <a:pt x="462476" y="0"/>
                </a:moveTo>
                <a:lnTo>
                  <a:pt x="2664264" y="0"/>
                </a:lnTo>
                <a:cubicBezTo>
                  <a:pt x="2919682" y="0"/>
                  <a:pt x="3126740" y="207058"/>
                  <a:pt x="3126740" y="462476"/>
                </a:cubicBezTo>
                <a:lnTo>
                  <a:pt x="3126740" y="2697480"/>
                </a:lnTo>
                <a:lnTo>
                  <a:pt x="0" y="2697480"/>
                </a:lnTo>
                <a:lnTo>
                  <a:pt x="0" y="462476"/>
                </a:lnTo>
                <a:cubicBezTo>
                  <a:pt x="0" y="207058"/>
                  <a:pt x="207058" y="0"/>
                  <a:pt x="46247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39565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05919C3-3F43-23DF-CD6D-DCC12A6553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8876" y="1271023"/>
            <a:ext cx="2808020" cy="2034251"/>
          </a:xfrm>
          <a:custGeom>
            <a:avLst/>
            <a:gdLst>
              <a:gd name="connsiteX0" fmla="*/ 241405 w 2808020"/>
              <a:gd name="connsiteY0" fmla="*/ 0 h 2034251"/>
              <a:gd name="connsiteX1" fmla="*/ 2566615 w 2808020"/>
              <a:gd name="connsiteY1" fmla="*/ 0 h 2034251"/>
              <a:gd name="connsiteX2" fmla="*/ 2808020 w 2808020"/>
              <a:gd name="connsiteY2" fmla="*/ 241405 h 2034251"/>
              <a:gd name="connsiteX3" fmla="*/ 2808020 w 2808020"/>
              <a:gd name="connsiteY3" fmla="*/ 1792846 h 2034251"/>
              <a:gd name="connsiteX4" fmla="*/ 2566615 w 2808020"/>
              <a:gd name="connsiteY4" fmla="*/ 2034251 h 2034251"/>
              <a:gd name="connsiteX5" fmla="*/ 241405 w 2808020"/>
              <a:gd name="connsiteY5" fmla="*/ 2034251 h 2034251"/>
              <a:gd name="connsiteX6" fmla="*/ 0 w 2808020"/>
              <a:gd name="connsiteY6" fmla="*/ 1792846 h 2034251"/>
              <a:gd name="connsiteX7" fmla="*/ 0 w 2808020"/>
              <a:gd name="connsiteY7" fmla="*/ 241405 h 2034251"/>
              <a:gd name="connsiteX8" fmla="*/ 241405 w 2808020"/>
              <a:gd name="connsiteY8" fmla="*/ 0 h 20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8020" h="2034251">
                <a:moveTo>
                  <a:pt x="241405" y="0"/>
                </a:moveTo>
                <a:lnTo>
                  <a:pt x="2566615" y="0"/>
                </a:lnTo>
                <a:cubicBezTo>
                  <a:pt x="2699939" y="0"/>
                  <a:pt x="2808020" y="108081"/>
                  <a:pt x="2808020" y="241405"/>
                </a:cubicBezTo>
                <a:lnTo>
                  <a:pt x="2808020" y="1792846"/>
                </a:lnTo>
                <a:cubicBezTo>
                  <a:pt x="2808020" y="1926170"/>
                  <a:pt x="2699939" y="2034251"/>
                  <a:pt x="2566615" y="2034251"/>
                </a:cubicBezTo>
                <a:lnTo>
                  <a:pt x="241405" y="2034251"/>
                </a:lnTo>
                <a:cubicBezTo>
                  <a:pt x="108081" y="2034251"/>
                  <a:pt x="0" y="1926170"/>
                  <a:pt x="0" y="1792846"/>
                </a:cubicBezTo>
                <a:lnTo>
                  <a:pt x="0" y="241405"/>
                </a:lnTo>
                <a:cubicBezTo>
                  <a:pt x="0" y="108081"/>
                  <a:pt x="108081" y="0"/>
                  <a:pt x="2414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B8BB41F-232F-6382-CF1D-837B3DA657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0676" y="1271023"/>
            <a:ext cx="2808020" cy="2034251"/>
          </a:xfrm>
          <a:custGeom>
            <a:avLst/>
            <a:gdLst>
              <a:gd name="connsiteX0" fmla="*/ 241405 w 2808020"/>
              <a:gd name="connsiteY0" fmla="*/ 0 h 2034251"/>
              <a:gd name="connsiteX1" fmla="*/ 2566615 w 2808020"/>
              <a:gd name="connsiteY1" fmla="*/ 0 h 2034251"/>
              <a:gd name="connsiteX2" fmla="*/ 2808020 w 2808020"/>
              <a:gd name="connsiteY2" fmla="*/ 241405 h 2034251"/>
              <a:gd name="connsiteX3" fmla="*/ 2808020 w 2808020"/>
              <a:gd name="connsiteY3" fmla="*/ 1792846 h 2034251"/>
              <a:gd name="connsiteX4" fmla="*/ 2566615 w 2808020"/>
              <a:gd name="connsiteY4" fmla="*/ 2034251 h 2034251"/>
              <a:gd name="connsiteX5" fmla="*/ 241405 w 2808020"/>
              <a:gd name="connsiteY5" fmla="*/ 2034251 h 2034251"/>
              <a:gd name="connsiteX6" fmla="*/ 0 w 2808020"/>
              <a:gd name="connsiteY6" fmla="*/ 1792846 h 2034251"/>
              <a:gd name="connsiteX7" fmla="*/ 0 w 2808020"/>
              <a:gd name="connsiteY7" fmla="*/ 241405 h 2034251"/>
              <a:gd name="connsiteX8" fmla="*/ 241405 w 2808020"/>
              <a:gd name="connsiteY8" fmla="*/ 0 h 20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8020" h="2034251">
                <a:moveTo>
                  <a:pt x="241405" y="0"/>
                </a:moveTo>
                <a:lnTo>
                  <a:pt x="2566615" y="0"/>
                </a:lnTo>
                <a:cubicBezTo>
                  <a:pt x="2699939" y="0"/>
                  <a:pt x="2808020" y="108081"/>
                  <a:pt x="2808020" y="241405"/>
                </a:cubicBezTo>
                <a:lnTo>
                  <a:pt x="2808020" y="1792846"/>
                </a:lnTo>
                <a:cubicBezTo>
                  <a:pt x="2808020" y="1926170"/>
                  <a:pt x="2699939" y="2034251"/>
                  <a:pt x="2566615" y="2034251"/>
                </a:cubicBezTo>
                <a:lnTo>
                  <a:pt x="241405" y="2034251"/>
                </a:lnTo>
                <a:cubicBezTo>
                  <a:pt x="108081" y="2034251"/>
                  <a:pt x="0" y="1926170"/>
                  <a:pt x="0" y="1792846"/>
                </a:cubicBezTo>
                <a:lnTo>
                  <a:pt x="0" y="241405"/>
                </a:lnTo>
                <a:cubicBezTo>
                  <a:pt x="0" y="108081"/>
                  <a:pt x="108081" y="0"/>
                  <a:pt x="2414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62EC075-0FC7-6D7E-220F-FEC59AE6F4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8876" y="3550920"/>
            <a:ext cx="2808020" cy="2034251"/>
          </a:xfrm>
          <a:custGeom>
            <a:avLst/>
            <a:gdLst>
              <a:gd name="connsiteX0" fmla="*/ 241405 w 2808020"/>
              <a:gd name="connsiteY0" fmla="*/ 0 h 2034251"/>
              <a:gd name="connsiteX1" fmla="*/ 2566615 w 2808020"/>
              <a:gd name="connsiteY1" fmla="*/ 0 h 2034251"/>
              <a:gd name="connsiteX2" fmla="*/ 2808020 w 2808020"/>
              <a:gd name="connsiteY2" fmla="*/ 241405 h 2034251"/>
              <a:gd name="connsiteX3" fmla="*/ 2808020 w 2808020"/>
              <a:gd name="connsiteY3" fmla="*/ 1792846 h 2034251"/>
              <a:gd name="connsiteX4" fmla="*/ 2566615 w 2808020"/>
              <a:gd name="connsiteY4" fmla="*/ 2034251 h 2034251"/>
              <a:gd name="connsiteX5" fmla="*/ 241405 w 2808020"/>
              <a:gd name="connsiteY5" fmla="*/ 2034251 h 2034251"/>
              <a:gd name="connsiteX6" fmla="*/ 0 w 2808020"/>
              <a:gd name="connsiteY6" fmla="*/ 1792846 h 2034251"/>
              <a:gd name="connsiteX7" fmla="*/ 0 w 2808020"/>
              <a:gd name="connsiteY7" fmla="*/ 241405 h 2034251"/>
              <a:gd name="connsiteX8" fmla="*/ 241405 w 2808020"/>
              <a:gd name="connsiteY8" fmla="*/ 0 h 20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8020" h="2034251">
                <a:moveTo>
                  <a:pt x="241405" y="0"/>
                </a:moveTo>
                <a:lnTo>
                  <a:pt x="2566615" y="0"/>
                </a:lnTo>
                <a:cubicBezTo>
                  <a:pt x="2699939" y="0"/>
                  <a:pt x="2808020" y="108081"/>
                  <a:pt x="2808020" y="241405"/>
                </a:cubicBezTo>
                <a:lnTo>
                  <a:pt x="2808020" y="1792846"/>
                </a:lnTo>
                <a:cubicBezTo>
                  <a:pt x="2808020" y="1926170"/>
                  <a:pt x="2699939" y="2034251"/>
                  <a:pt x="2566615" y="2034251"/>
                </a:cubicBezTo>
                <a:lnTo>
                  <a:pt x="241405" y="2034251"/>
                </a:lnTo>
                <a:cubicBezTo>
                  <a:pt x="108081" y="2034251"/>
                  <a:pt x="0" y="1926170"/>
                  <a:pt x="0" y="1792846"/>
                </a:cubicBezTo>
                <a:lnTo>
                  <a:pt x="0" y="241405"/>
                </a:lnTo>
                <a:cubicBezTo>
                  <a:pt x="0" y="108081"/>
                  <a:pt x="108081" y="0"/>
                  <a:pt x="2414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B12C746-52E3-C94F-F480-18209717E4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30676" y="3550920"/>
            <a:ext cx="2808020" cy="2034251"/>
          </a:xfrm>
          <a:custGeom>
            <a:avLst/>
            <a:gdLst>
              <a:gd name="connsiteX0" fmla="*/ 241405 w 2808020"/>
              <a:gd name="connsiteY0" fmla="*/ 0 h 2034251"/>
              <a:gd name="connsiteX1" fmla="*/ 2566615 w 2808020"/>
              <a:gd name="connsiteY1" fmla="*/ 0 h 2034251"/>
              <a:gd name="connsiteX2" fmla="*/ 2808020 w 2808020"/>
              <a:gd name="connsiteY2" fmla="*/ 241405 h 2034251"/>
              <a:gd name="connsiteX3" fmla="*/ 2808020 w 2808020"/>
              <a:gd name="connsiteY3" fmla="*/ 1792846 h 2034251"/>
              <a:gd name="connsiteX4" fmla="*/ 2566615 w 2808020"/>
              <a:gd name="connsiteY4" fmla="*/ 2034251 h 2034251"/>
              <a:gd name="connsiteX5" fmla="*/ 241405 w 2808020"/>
              <a:gd name="connsiteY5" fmla="*/ 2034251 h 2034251"/>
              <a:gd name="connsiteX6" fmla="*/ 0 w 2808020"/>
              <a:gd name="connsiteY6" fmla="*/ 1792846 h 2034251"/>
              <a:gd name="connsiteX7" fmla="*/ 0 w 2808020"/>
              <a:gd name="connsiteY7" fmla="*/ 241405 h 2034251"/>
              <a:gd name="connsiteX8" fmla="*/ 241405 w 2808020"/>
              <a:gd name="connsiteY8" fmla="*/ 0 h 20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8020" h="2034251">
                <a:moveTo>
                  <a:pt x="241405" y="0"/>
                </a:moveTo>
                <a:lnTo>
                  <a:pt x="2566615" y="0"/>
                </a:lnTo>
                <a:cubicBezTo>
                  <a:pt x="2699939" y="0"/>
                  <a:pt x="2808020" y="108081"/>
                  <a:pt x="2808020" y="241405"/>
                </a:cubicBezTo>
                <a:lnTo>
                  <a:pt x="2808020" y="1792846"/>
                </a:lnTo>
                <a:cubicBezTo>
                  <a:pt x="2808020" y="1926170"/>
                  <a:pt x="2699939" y="2034251"/>
                  <a:pt x="2566615" y="2034251"/>
                </a:cubicBezTo>
                <a:lnTo>
                  <a:pt x="241405" y="2034251"/>
                </a:lnTo>
                <a:cubicBezTo>
                  <a:pt x="108081" y="2034251"/>
                  <a:pt x="0" y="1926170"/>
                  <a:pt x="0" y="1792846"/>
                </a:cubicBezTo>
                <a:lnTo>
                  <a:pt x="0" y="241405"/>
                </a:lnTo>
                <a:cubicBezTo>
                  <a:pt x="0" y="108081"/>
                  <a:pt x="108081" y="0"/>
                  <a:pt x="2414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53957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894E920-7219-3BFA-5485-0B848A00A5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6357" y="3371608"/>
            <a:ext cx="1711960" cy="2102146"/>
          </a:xfrm>
          <a:custGeom>
            <a:avLst/>
            <a:gdLst>
              <a:gd name="connsiteX0" fmla="*/ 203158 w 1711960"/>
              <a:gd name="connsiteY0" fmla="*/ 0 h 2102146"/>
              <a:gd name="connsiteX1" fmla="*/ 1508802 w 1711960"/>
              <a:gd name="connsiteY1" fmla="*/ 0 h 2102146"/>
              <a:gd name="connsiteX2" fmla="*/ 1711960 w 1711960"/>
              <a:gd name="connsiteY2" fmla="*/ 203158 h 2102146"/>
              <a:gd name="connsiteX3" fmla="*/ 1711960 w 1711960"/>
              <a:gd name="connsiteY3" fmla="*/ 1898988 h 2102146"/>
              <a:gd name="connsiteX4" fmla="*/ 1508802 w 1711960"/>
              <a:gd name="connsiteY4" fmla="*/ 2102146 h 2102146"/>
              <a:gd name="connsiteX5" fmla="*/ 203158 w 1711960"/>
              <a:gd name="connsiteY5" fmla="*/ 2102146 h 2102146"/>
              <a:gd name="connsiteX6" fmla="*/ 0 w 1711960"/>
              <a:gd name="connsiteY6" fmla="*/ 1898988 h 2102146"/>
              <a:gd name="connsiteX7" fmla="*/ 0 w 1711960"/>
              <a:gd name="connsiteY7" fmla="*/ 203158 h 2102146"/>
              <a:gd name="connsiteX8" fmla="*/ 203158 w 1711960"/>
              <a:gd name="connsiteY8" fmla="*/ 0 h 210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1960" h="2102146">
                <a:moveTo>
                  <a:pt x="203158" y="0"/>
                </a:moveTo>
                <a:lnTo>
                  <a:pt x="1508802" y="0"/>
                </a:lnTo>
                <a:cubicBezTo>
                  <a:pt x="1621003" y="0"/>
                  <a:pt x="1711960" y="90957"/>
                  <a:pt x="1711960" y="203158"/>
                </a:cubicBezTo>
                <a:lnTo>
                  <a:pt x="1711960" y="1898988"/>
                </a:lnTo>
                <a:cubicBezTo>
                  <a:pt x="1711960" y="2011189"/>
                  <a:pt x="1621003" y="2102146"/>
                  <a:pt x="1508802" y="2102146"/>
                </a:cubicBezTo>
                <a:lnTo>
                  <a:pt x="203158" y="2102146"/>
                </a:lnTo>
                <a:cubicBezTo>
                  <a:pt x="90957" y="2102146"/>
                  <a:pt x="0" y="2011189"/>
                  <a:pt x="0" y="1898988"/>
                </a:cubicBezTo>
                <a:lnTo>
                  <a:pt x="0" y="203158"/>
                </a:lnTo>
                <a:cubicBezTo>
                  <a:pt x="0" y="90957"/>
                  <a:pt x="90957" y="0"/>
                  <a:pt x="20315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E0C0191-9D38-CE8A-5F94-A43754961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87724" y="3371608"/>
            <a:ext cx="1711960" cy="2102146"/>
          </a:xfrm>
          <a:custGeom>
            <a:avLst/>
            <a:gdLst>
              <a:gd name="connsiteX0" fmla="*/ 203158 w 1711960"/>
              <a:gd name="connsiteY0" fmla="*/ 0 h 2102146"/>
              <a:gd name="connsiteX1" fmla="*/ 1508802 w 1711960"/>
              <a:gd name="connsiteY1" fmla="*/ 0 h 2102146"/>
              <a:gd name="connsiteX2" fmla="*/ 1711960 w 1711960"/>
              <a:gd name="connsiteY2" fmla="*/ 203158 h 2102146"/>
              <a:gd name="connsiteX3" fmla="*/ 1711960 w 1711960"/>
              <a:gd name="connsiteY3" fmla="*/ 1898988 h 2102146"/>
              <a:gd name="connsiteX4" fmla="*/ 1508802 w 1711960"/>
              <a:gd name="connsiteY4" fmla="*/ 2102146 h 2102146"/>
              <a:gd name="connsiteX5" fmla="*/ 203158 w 1711960"/>
              <a:gd name="connsiteY5" fmla="*/ 2102146 h 2102146"/>
              <a:gd name="connsiteX6" fmla="*/ 0 w 1711960"/>
              <a:gd name="connsiteY6" fmla="*/ 1898988 h 2102146"/>
              <a:gd name="connsiteX7" fmla="*/ 0 w 1711960"/>
              <a:gd name="connsiteY7" fmla="*/ 203158 h 2102146"/>
              <a:gd name="connsiteX8" fmla="*/ 203158 w 1711960"/>
              <a:gd name="connsiteY8" fmla="*/ 0 h 210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1960" h="2102146">
                <a:moveTo>
                  <a:pt x="203158" y="0"/>
                </a:moveTo>
                <a:lnTo>
                  <a:pt x="1508802" y="0"/>
                </a:lnTo>
                <a:cubicBezTo>
                  <a:pt x="1621003" y="0"/>
                  <a:pt x="1711960" y="90957"/>
                  <a:pt x="1711960" y="203158"/>
                </a:cubicBezTo>
                <a:lnTo>
                  <a:pt x="1711960" y="1898988"/>
                </a:lnTo>
                <a:cubicBezTo>
                  <a:pt x="1711960" y="2011189"/>
                  <a:pt x="1621003" y="2102146"/>
                  <a:pt x="1508802" y="2102146"/>
                </a:cubicBezTo>
                <a:lnTo>
                  <a:pt x="203158" y="2102146"/>
                </a:lnTo>
                <a:cubicBezTo>
                  <a:pt x="90957" y="2102146"/>
                  <a:pt x="0" y="2011189"/>
                  <a:pt x="0" y="1898988"/>
                </a:cubicBezTo>
                <a:lnTo>
                  <a:pt x="0" y="203158"/>
                </a:lnTo>
                <a:cubicBezTo>
                  <a:pt x="0" y="90957"/>
                  <a:pt x="90957" y="0"/>
                  <a:pt x="20315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5822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AF2A18-AD6A-F02A-444A-20E0FDC03A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1197" y="1408040"/>
            <a:ext cx="2018761" cy="1814557"/>
          </a:xfrm>
          <a:custGeom>
            <a:avLst/>
            <a:gdLst>
              <a:gd name="connsiteX0" fmla="*/ 215333 w 2018761"/>
              <a:gd name="connsiteY0" fmla="*/ 0 h 1814557"/>
              <a:gd name="connsiteX1" fmla="*/ 1803428 w 2018761"/>
              <a:gd name="connsiteY1" fmla="*/ 0 h 1814557"/>
              <a:gd name="connsiteX2" fmla="*/ 2018761 w 2018761"/>
              <a:gd name="connsiteY2" fmla="*/ 215333 h 1814557"/>
              <a:gd name="connsiteX3" fmla="*/ 2018761 w 2018761"/>
              <a:gd name="connsiteY3" fmla="*/ 1599224 h 1814557"/>
              <a:gd name="connsiteX4" fmla="*/ 1803428 w 2018761"/>
              <a:gd name="connsiteY4" fmla="*/ 1814557 h 1814557"/>
              <a:gd name="connsiteX5" fmla="*/ 215333 w 2018761"/>
              <a:gd name="connsiteY5" fmla="*/ 1814557 h 1814557"/>
              <a:gd name="connsiteX6" fmla="*/ 0 w 2018761"/>
              <a:gd name="connsiteY6" fmla="*/ 1599224 h 1814557"/>
              <a:gd name="connsiteX7" fmla="*/ 0 w 2018761"/>
              <a:gd name="connsiteY7" fmla="*/ 215333 h 1814557"/>
              <a:gd name="connsiteX8" fmla="*/ 215333 w 2018761"/>
              <a:gd name="connsiteY8" fmla="*/ 0 h 181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8761" h="1814557">
                <a:moveTo>
                  <a:pt x="215333" y="0"/>
                </a:moveTo>
                <a:lnTo>
                  <a:pt x="1803428" y="0"/>
                </a:lnTo>
                <a:cubicBezTo>
                  <a:pt x="1922353" y="0"/>
                  <a:pt x="2018761" y="96408"/>
                  <a:pt x="2018761" y="215333"/>
                </a:cubicBezTo>
                <a:lnTo>
                  <a:pt x="2018761" y="1599224"/>
                </a:lnTo>
                <a:cubicBezTo>
                  <a:pt x="2018761" y="1718149"/>
                  <a:pt x="1922353" y="1814557"/>
                  <a:pt x="1803428" y="1814557"/>
                </a:cubicBezTo>
                <a:lnTo>
                  <a:pt x="215333" y="1814557"/>
                </a:lnTo>
                <a:cubicBezTo>
                  <a:pt x="96408" y="1814557"/>
                  <a:pt x="0" y="1718149"/>
                  <a:pt x="0" y="1599224"/>
                </a:cubicBezTo>
                <a:lnTo>
                  <a:pt x="0" y="215333"/>
                </a:lnTo>
                <a:cubicBezTo>
                  <a:pt x="0" y="96408"/>
                  <a:pt x="96408" y="0"/>
                  <a:pt x="21533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E34E002-7997-01C3-3EFB-0371A19AFB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28655" y="1408040"/>
            <a:ext cx="2018761" cy="1814557"/>
          </a:xfrm>
          <a:custGeom>
            <a:avLst/>
            <a:gdLst>
              <a:gd name="connsiteX0" fmla="*/ 215333 w 2018761"/>
              <a:gd name="connsiteY0" fmla="*/ 0 h 1814557"/>
              <a:gd name="connsiteX1" fmla="*/ 1803428 w 2018761"/>
              <a:gd name="connsiteY1" fmla="*/ 0 h 1814557"/>
              <a:gd name="connsiteX2" fmla="*/ 2018761 w 2018761"/>
              <a:gd name="connsiteY2" fmla="*/ 215333 h 1814557"/>
              <a:gd name="connsiteX3" fmla="*/ 2018761 w 2018761"/>
              <a:gd name="connsiteY3" fmla="*/ 1599224 h 1814557"/>
              <a:gd name="connsiteX4" fmla="*/ 1803428 w 2018761"/>
              <a:gd name="connsiteY4" fmla="*/ 1814557 h 1814557"/>
              <a:gd name="connsiteX5" fmla="*/ 215333 w 2018761"/>
              <a:gd name="connsiteY5" fmla="*/ 1814557 h 1814557"/>
              <a:gd name="connsiteX6" fmla="*/ 0 w 2018761"/>
              <a:gd name="connsiteY6" fmla="*/ 1599224 h 1814557"/>
              <a:gd name="connsiteX7" fmla="*/ 0 w 2018761"/>
              <a:gd name="connsiteY7" fmla="*/ 215333 h 1814557"/>
              <a:gd name="connsiteX8" fmla="*/ 215333 w 2018761"/>
              <a:gd name="connsiteY8" fmla="*/ 0 h 181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8761" h="1814557">
                <a:moveTo>
                  <a:pt x="215333" y="0"/>
                </a:moveTo>
                <a:lnTo>
                  <a:pt x="1803428" y="0"/>
                </a:lnTo>
                <a:cubicBezTo>
                  <a:pt x="1922353" y="0"/>
                  <a:pt x="2018761" y="96408"/>
                  <a:pt x="2018761" y="215333"/>
                </a:cubicBezTo>
                <a:lnTo>
                  <a:pt x="2018761" y="1599224"/>
                </a:lnTo>
                <a:cubicBezTo>
                  <a:pt x="2018761" y="1718149"/>
                  <a:pt x="1922353" y="1814557"/>
                  <a:pt x="1803428" y="1814557"/>
                </a:cubicBezTo>
                <a:lnTo>
                  <a:pt x="215333" y="1814557"/>
                </a:lnTo>
                <a:cubicBezTo>
                  <a:pt x="96408" y="1814557"/>
                  <a:pt x="0" y="1718149"/>
                  <a:pt x="0" y="1599224"/>
                </a:cubicBezTo>
                <a:lnTo>
                  <a:pt x="0" y="215333"/>
                </a:lnTo>
                <a:cubicBezTo>
                  <a:pt x="0" y="96408"/>
                  <a:pt x="96408" y="0"/>
                  <a:pt x="21533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BE30212-1C64-FA3C-E094-40C450E342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83957" y="3624801"/>
            <a:ext cx="2161122" cy="1965832"/>
          </a:xfrm>
          <a:custGeom>
            <a:avLst/>
            <a:gdLst>
              <a:gd name="connsiteX0" fmla="*/ 233285 w 2161122"/>
              <a:gd name="connsiteY0" fmla="*/ 0 h 1965832"/>
              <a:gd name="connsiteX1" fmla="*/ 1927837 w 2161122"/>
              <a:gd name="connsiteY1" fmla="*/ 0 h 1965832"/>
              <a:gd name="connsiteX2" fmla="*/ 2161122 w 2161122"/>
              <a:gd name="connsiteY2" fmla="*/ 233285 h 1965832"/>
              <a:gd name="connsiteX3" fmla="*/ 2161122 w 2161122"/>
              <a:gd name="connsiteY3" fmla="*/ 1732547 h 1965832"/>
              <a:gd name="connsiteX4" fmla="*/ 1927837 w 2161122"/>
              <a:gd name="connsiteY4" fmla="*/ 1965832 h 1965832"/>
              <a:gd name="connsiteX5" fmla="*/ 233285 w 2161122"/>
              <a:gd name="connsiteY5" fmla="*/ 1965832 h 1965832"/>
              <a:gd name="connsiteX6" fmla="*/ 0 w 2161122"/>
              <a:gd name="connsiteY6" fmla="*/ 1732547 h 1965832"/>
              <a:gd name="connsiteX7" fmla="*/ 0 w 2161122"/>
              <a:gd name="connsiteY7" fmla="*/ 233285 h 1965832"/>
              <a:gd name="connsiteX8" fmla="*/ 233285 w 2161122"/>
              <a:gd name="connsiteY8" fmla="*/ 0 h 196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1122" h="1965832">
                <a:moveTo>
                  <a:pt x="233285" y="0"/>
                </a:moveTo>
                <a:lnTo>
                  <a:pt x="1927837" y="0"/>
                </a:lnTo>
                <a:cubicBezTo>
                  <a:pt x="2056677" y="0"/>
                  <a:pt x="2161122" y="104445"/>
                  <a:pt x="2161122" y="233285"/>
                </a:cubicBezTo>
                <a:lnTo>
                  <a:pt x="2161122" y="1732547"/>
                </a:lnTo>
                <a:cubicBezTo>
                  <a:pt x="2161122" y="1861387"/>
                  <a:pt x="2056677" y="1965832"/>
                  <a:pt x="1927837" y="1965832"/>
                </a:cubicBezTo>
                <a:lnTo>
                  <a:pt x="233285" y="1965832"/>
                </a:lnTo>
                <a:cubicBezTo>
                  <a:pt x="104445" y="1965832"/>
                  <a:pt x="0" y="1861387"/>
                  <a:pt x="0" y="1732547"/>
                </a:cubicBezTo>
                <a:lnTo>
                  <a:pt x="0" y="233285"/>
                </a:lnTo>
                <a:cubicBezTo>
                  <a:pt x="0" y="104445"/>
                  <a:pt x="104445" y="0"/>
                  <a:pt x="23328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FF4AD1F-FC10-2A36-7A60-3166CF0295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71415" y="3624801"/>
            <a:ext cx="2161122" cy="1965832"/>
          </a:xfrm>
          <a:custGeom>
            <a:avLst/>
            <a:gdLst>
              <a:gd name="connsiteX0" fmla="*/ 233285 w 2161122"/>
              <a:gd name="connsiteY0" fmla="*/ 0 h 1965832"/>
              <a:gd name="connsiteX1" fmla="*/ 1927837 w 2161122"/>
              <a:gd name="connsiteY1" fmla="*/ 0 h 1965832"/>
              <a:gd name="connsiteX2" fmla="*/ 2161122 w 2161122"/>
              <a:gd name="connsiteY2" fmla="*/ 233285 h 1965832"/>
              <a:gd name="connsiteX3" fmla="*/ 2161122 w 2161122"/>
              <a:gd name="connsiteY3" fmla="*/ 1732547 h 1965832"/>
              <a:gd name="connsiteX4" fmla="*/ 1927837 w 2161122"/>
              <a:gd name="connsiteY4" fmla="*/ 1965832 h 1965832"/>
              <a:gd name="connsiteX5" fmla="*/ 233285 w 2161122"/>
              <a:gd name="connsiteY5" fmla="*/ 1965832 h 1965832"/>
              <a:gd name="connsiteX6" fmla="*/ 0 w 2161122"/>
              <a:gd name="connsiteY6" fmla="*/ 1732547 h 1965832"/>
              <a:gd name="connsiteX7" fmla="*/ 0 w 2161122"/>
              <a:gd name="connsiteY7" fmla="*/ 233285 h 1965832"/>
              <a:gd name="connsiteX8" fmla="*/ 233285 w 2161122"/>
              <a:gd name="connsiteY8" fmla="*/ 0 h 196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1122" h="1965832">
                <a:moveTo>
                  <a:pt x="233285" y="0"/>
                </a:moveTo>
                <a:lnTo>
                  <a:pt x="1927837" y="0"/>
                </a:lnTo>
                <a:cubicBezTo>
                  <a:pt x="2056677" y="0"/>
                  <a:pt x="2161122" y="104445"/>
                  <a:pt x="2161122" y="233285"/>
                </a:cubicBezTo>
                <a:lnTo>
                  <a:pt x="2161122" y="1732547"/>
                </a:lnTo>
                <a:cubicBezTo>
                  <a:pt x="2161122" y="1861387"/>
                  <a:pt x="2056677" y="1965832"/>
                  <a:pt x="1927837" y="1965832"/>
                </a:cubicBezTo>
                <a:lnTo>
                  <a:pt x="233285" y="1965832"/>
                </a:lnTo>
                <a:cubicBezTo>
                  <a:pt x="104445" y="1965832"/>
                  <a:pt x="0" y="1861387"/>
                  <a:pt x="0" y="1732547"/>
                </a:cubicBezTo>
                <a:lnTo>
                  <a:pt x="0" y="233285"/>
                </a:lnTo>
                <a:cubicBezTo>
                  <a:pt x="0" y="104445"/>
                  <a:pt x="104445" y="0"/>
                  <a:pt x="23328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9AD24E0-2E04-6FA4-937E-4C81E6D8B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09041" y="3624801"/>
            <a:ext cx="2161122" cy="1965832"/>
          </a:xfrm>
          <a:custGeom>
            <a:avLst/>
            <a:gdLst>
              <a:gd name="connsiteX0" fmla="*/ 233285 w 2161122"/>
              <a:gd name="connsiteY0" fmla="*/ 0 h 1965832"/>
              <a:gd name="connsiteX1" fmla="*/ 1927837 w 2161122"/>
              <a:gd name="connsiteY1" fmla="*/ 0 h 1965832"/>
              <a:gd name="connsiteX2" fmla="*/ 2161122 w 2161122"/>
              <a:gd name="connsiteY2" fmla="*/ 233285 h 1965832"/>
              <a:gd name="connsiteX3" fmla="*/ 2161122 w 2161122"/>
              <a:gd name="connsiteY3" fmla="*/ 1732547 h 1965832"/>
              <a:gd name="connsiteX4" fmla="*/ 1927837 w 2161122"/>
              <a:gd name="connsiteY4" fmla="*/ 1965832 h 1965832"/>
              <a:gd name="connsiteX5" fmla="*/ 233285 w 2161122"/>
              <a:gd name="connsiteY5" fmla="*/ 1965832 h 1965832"/>
              <a:gd name="connsiteX6" fmla="*/ 0 w 2161122"/>
              <a:gd name="connsiteY6" fmla="*/ 1732547 h 1965832"/>
              <a:gd name="connsiteX7" fmla="*/ 0 w 2161122"/>
              <a:gd name="connsiteY7" fmla="*/ 233285 h 1965832"/>
              <a:gd name="connsiteX8" fmla="*/ 233285 w 2161122"/>
              <a:gd name="connsiteY8" fmla="*/ 0 h 196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1122" h="1965832">
                <a:moveTo>
                  <a:pt x="233285" y="0"/>
                </a:moveTo>
                <a:lnTo>
                  <a:pt x="1927837" y="0"/>
                </a:lnTo>
                <a:cubicBezTo>
                  <a:pt x="2056677" y="0"/>
                  <a:pt x="2161122" y="104445"/>
                  <a:pt x="2161122" y="233285"/>
                </a:cubicBezTo>
                <a:lnTo>
                  <a:pt x="2161122" y="1732547"/>
                </a:lnTo>
                <a:cubicBezTo>
                  <a:pt x="2161122" y="1861387"/>
                  <a:pt x="2056677" y="1965832"/>
                  <a:pt x="1927837" y="1965832"/>
                </a:cubicBezTo>
                <a:lnTo>
                  <a:pt x="233285" y="1965832"/>
                </a:lnTo>
                <a:cubicBezTo>
                  <a:pt x="104445" y="1965832"/>
                  <a:pt x="0" y="1861387"/>
                  <a:pt x="0" y="1732547"/>
                </a:cubicBezTo>
                <a:lnTo>
                  <a:pt x="0" y="233285"/>
                </a:lnTo>
                <a:cubicBezTo>
                  <a:pt x="0" y="104445"/>
                  <a:pt x="104445" y="0"/>
                  <a:pt x="23328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18F4EC-6202-82F4-1D6C-4C01F8DDE9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96499" y="3624801"/>
            <a:ext cx="2161122" cy="1965832"/>
          </a:xfrm>
          <a:custGeom>
            <a:avLst/>
            <a:gdLst>
              <a:gd name="connsiteX0" fmla="*/ 233285 w 2161122"/>
              <a:gd name="connsiteY0" fmla="*/ 0 h 1965832"/>
              <a:gd name="connsiteX1" fmla="*/ 1927837 w 2161122"/>
              <a:gd name="connsiteY1" fmla="*/ 0 h 1965832"/>
              <a:gd name="connsiteX2" fmla="*/ 2161122 w 2161122"/>
              <a:gd name="connsiteY2" fmla="*/ 233285 h 1965832"/>
              <a:gd name="connsiteX3" fmla="*/ 2161122 w 2161122"/>
              <a:gd name="connsiteY3" fmla="*/ 1732547 h 1965832"/>
              <a:gd name="connsiteX4" fmla="*/ 1927837 w 2161122"/>
              <a:gd name="connsiteY4" fmla="*/ 1965832 h 1965832"/>
              <a:gd name="connsiteX5" fmla="*/ 233285 w 2161122"/>
              <a:gd name="connsiteY5" fmla="*/ 1965832 h 1965832"/>
              <a:gd name="connsiteX6" fmla="*/ 0 w 2161122"/>
              <a:gd name="connsiteY6" fmla="*/ 1732547 h 1965832"/>
              <a:gd name="connsiteX7" fmla="*/ 0 w 2161122"/>
              <a:gd name="connsiteY7" fmla="*/ 233285 h 1965832"/>
              <a:gd name="connsiteX8" fmla="*/ 233285 w 2161122"/>
              <a:gd name="connsiteY8" fmla="*/ 0 h 196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1122" h="1965832">
                <a:moveTo>
                  <a:pt x="233285" y="0"/>
                </a:moveTo>
                <a:lnTo>
                  <a:pt x="1927837" y="0"/>
                </a:lnTo>
                <a:cubicBezTo>
                  <a:pt x="2056677" y="0"/>
                  <a:pt x="2161122" y="104445"/>
                  <a:pt x="2161122" y="233285"/>
                </a:cubicBezTo>
                <a:lnTo>
                  <a:pt x="2161122" y="1732547"/>
                </a:lnTo>
                <a:cubicBezTo>
                  <a:pt x="2161122" y="1861387"/>
                  <a:pt x="2056677" y="1965832"/>
                  <a:pt x="1927837" y="1965832"/>
                </a:cubicBezTo>
                <a:lnTo>
                  <a:pt x="233285" y="1965832"/>
                </a:lnTo>
                <a:cubicBezTo>
                  <a:pt x="104445" y="1965832"/>
                  <a:pt x="0" y="1861387"/>
                  <a:pt x="0" y="1732547"/>
                </a:cubicBezTo>
                <a:lnTo>
                  <a:pt x="0" y="233285"/>
                </a:lnTo>
                <a:cubicBezTo>
                  <a:pt x="0" y="104445"/>
                  <a:pt x="104445" y="0"/>
                  <a:pt x="23328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69509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9EA0A3-EB77-6FF3-ADE4-027F3602B8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6499" y="1130955"/>
            <a:ext cx="3078480" cy="3185160"/>
          </a:xfrm>
          <a:custGeom>
            <a:avLst/>
            <a:gdLst>
              <a:gd name="connsiteX0" fmla="*/ 3078480 w 3078480"/>
              <a:gd name="connsiteY0" fmla="*/ 0 h 3185160"/>
              <a:gd name="connsiteX1" fmla="*/ 2194560 w 3078480"/>
              <a:gd name="connsiteY1" fmla="*/ 3185160 h 3185160"/>
              <a:gd name="connsiteX2" fmla="*/ 0 w 3078480"/>
              <a:gd name="connsiteY2" fmla="*/ 3093720 h 3185160"/>
              <a:gd name="connsiteX3" fmla="*/ 982980 w 3078480"/>
              <a:gd name="connsiteY3" fmla="*/ 114300 h 318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8480" h="3185160">
                <a:moveTo>
                  <a:pt x="3078480" y="0"/>
                </a:moveTo>
                <a:lnTo>
                  <a:pt x="2194560" y="3185160"/>
                </a:lnTo>
                <a:lnTo>
                  <a:pt x="0" y="3093720"/>
                </a:lnTo>
                <a:lnTo>
                  <a:pt x="982980" y="1143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30525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86768BE-C94A-A999-6635-A461EBAFA3F5}"/>
              </a:ext>
            </a:extLst>
          </p:cNvPr>
          <p:cNvSpPr/>
          <p:nvPr/>
        </p:nvSpPr>
        <p:spPr>
          <a:xfrm>
            <a:off x="7549978" y="1267346"/>
            <a:ext cx="3447536" cy="430146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30052D4-579F-E45A-3567-713DA991314F}"/>
              </a:ext>
            </a:extLst>
          </p:cNvPr>
          <p:cNvSpPr/>
          <p:nvPr/>
        </p:nvSpPr>
        <p:spPr>
          <a:xfrm>
            <a:off x="7617763" y="1289193"/>
            <a:ext cx="3447536" cy="430146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EA17093-A4E6-3BFA-3DC1-8EE9276134F1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3FBFEC7-C482-27CE-C1BB-4F2D101D484C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A2F6243-F513-A9B4-9794-96A2B41F3F0D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AB5D769-36F8-6B45-AA22-5EBAF2CE6711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92DEC66D-3F43-2FD5-750B-AF3C80EE0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8F435A5A-1B9E-4E7C-76A5-EF18B43BF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BD050C-BB74-E978-DF65-BECA5A4112D9}"/>
              </a:ext>
            </a:extLst>
          </p:cNvPr>
          <p:cNvSpPr/>
          <p:nvPr/>
        </p:nvSpPr>
        <p:spPr>
          <a:xfrm>
            <a:off x="1051786" y="4985209"/>
            <a:ext cx="2186940" cy="592554"/>
          </a:xfrm>
          <a:prstGeom prst="roundRect">
            <a:avLst>
              <a:gd name="adj" fmla="val 21606"/>
            </a:avLst>
          </a:prstGeom>
          <a:solidFill>
            <a:srgbClr val="F2CB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rPr>
              <a:t>Start Free Now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itchFamily="2" charset="0"/>
              <a:cs typeface="Open Sans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CC1A7F8-4E26-B2A9-850E-E829B3A92342}"/>
              </a:ext>
            </a:extLst>
          </p:cNvPr>
          <p:cNvGrpSpPr/>
          <p:nvPr/>
        </p:nvGrpSpPr>
        <p:grpSpPr>
          <a:xfrm>
            <a:off x="3499212" y="4993486"/>
            <a:ext cx="576000" cy="576000"/>
            <a:chOff x="3513500" y="5009244"/>
            <a:chExt cx="576000" cy="576000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ECEE30A-2FDC-5E76-4F8E-885A5E0D3439}"/>
                </a:ext>
              </a:extLst>
            </p:cNvPr>
            <p:cNvSpPr/>
            <p:nvPr/>
          </p:nvSpPr>
          <p:spPr>
            <a:xfrm>
              <a:off x="3513500" y="5009244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11" name="Freeform 125">
              <a:extLst>
                <a:ext uri="{FF2B5EF4-FFF2-40B4-BE49-F238E27FC236}">
                  <a16:creationId xmlns:a16="http://schemas.microsoft.com/office/drawing/2014/main" id="{D51D4995-6BC1-78E8-02C7-9599AF64F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1500" y="5189244"/>
              <a:ext cx="180000" cy="216000"/>
            </a:xfrm>
            <a:custGeom>
              <a:avLst/>
              <a:gdLst>
                <a:gd name="T0" fmla="*/ 427 w 443"/>
                <a:gd name="T1" fmla="*/ 250 h 561"/>
                <a:gd name="T2" fmla="*/ 427 w 443"/>
                <a:gd name="T3" fmla="*/ 250 h 561"/>
                <a:gd name="T4" fmla="*/ 59 w 443"/>
                <a:gd name="T5" fmla="*/ 15 h 561"/>
                <a:gd name="T6" fmla="*/ 0 w 443"/>
                <a:gd name="T7" fmla="*/ 44 h 561"/>
                <a:gd name="T8" fmla="*/ 0 w 443"/>
                <a:gd name="T9" fmla="*/ 515 h 561"/>
                <a:gd name="T10" fmla="*/ 59 w 443"/>
                <a:gd name="T11" fmla="*/ 545 h 561"/>
                <a:gd name="T12" fmla="*/ 427 w 443"/>
                <a:gd name="T13" fmla="*/ 309 h 561"/>
                <a:gd name="T14" fmla="*/ 427 w 443"/>
                <a:gd name="T15" fmla="*/ 250 h 561"/>
                <a:gd name="T16" fmla="*/ 44 w 443"/>
                <a:gd name="T17" fmla="*/ 501 h 561"/>
                <a:gd name="T18" fmla="*/ 44 w 443"/>
                <a:gd name="T19" fmla="*/ 501 h 561"/>
                <a:gd name="T20" fmla="*/ 44 w 443"/>
                <a:gd name="T21" fmla="*/ 59 h 561"/>
                <a:gd name="T22" fmla="*/ 398 w 443"/>
                <a:gd name="T23" fmla="*/ 280 h 561"/>
                <a:gd name="T24" fmla="*/ 44 w 443"/>
                <a:gd name="T25" fmla="*/ 50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3" h="561">
                  <a:moveTo>
                    <a:pt x="427" y="250"/>
                  </a:moveTo>
                  <a:lnTo>
                    <a:pt x="427" y="250"/>
                  </a:lnTo>
                  <a:cubicBezTo>
                    <a:pt x="59" y="15"/>
                    <a:pt x="59" y="15"/>
                    <a:pt x="59" y="15"/>
                  </a:cubicBezTo>
                  <a:cubicBezTo>
                    <a:pt x="30" y="0"/>
                    <a:pt x="0" y="0"/>
                    <a:pt x="0" y="44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560"/>
                    <a:pt x="30" y="560"/>
                    <a:pt x="59" y="545"/>
                  </a:cubicBezTo>
                  <a:cubicBezTo>
                    <a:pt x="427" y="309"/>
                    <a:pt x="427" y="309"/>
                    <a:pt x="427" y="309"/>
                  </a:cubicBezTo>
                  <a:cubicBezTo>
                    <a:pt x="442" y="294"/>
                    <a:pt x="442" y="265"/>
                    <a:pt x="427" y="250"/>
                  </a:cubicBezTo>
                  <a:close/>
                  <a:moveTo>
                    <a:pt x="44" y="501"/>
                  </a:moveTo>
                  <a:lnTo>
                    <a:pt x="44" y="501"/>
                  </a:lnTo>
                  <a:cubicBezTo>
                    <a:pt x="44" y="486"/>
                    <a:pt x="44" y="88"/>
                    <a:pt x="44" y="59"/>
                  </a:cubicBezTo>
                  <a:cubicBezTo>
                    <a:pt x="398" y="280"/>
                    <a:pt x="398" y="280"/>
                    <a:pt x="398" y="280"/>
                  </a:cubicBezTo>
                  <a:lnTo>
                    <a:pt x="44" y="50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5474B6F-827C-D382-E1EE-BA5B86CBFC65}"/>
              </a:ext>
            </a:extLst>
          </p:cNvPr>
          <p:cNvSpPr txBox="1"/>
          <p:nvPr/>
        </p:nvSpPr>
        <p:spPr>
          <a:xfrm>
            <a:off x="4075212" y="5096820"/>
            <a:ext cx="147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Learn More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858430-DBE8-D077-EAC4-74DDC6DB49BA}"/>
              </a:ext>
            </a:extLst>
          </p:cNvPr>
          <p:cNvSpPr txBox="1"/>
          <p:nvPr/>
        </p:nvSpPr>
        <p:spPr>
          <a:xfrm>
            <a:off x="958261" y="1605766"/>
            <a:ext cx="5218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EDUC</a:t>
            </a:r>
            <a:r>
              <a:rPr lang="en-US" sz="6000" b="1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ATION</a:t>
            </a:r>
            <a:endParaRPr lang="en-ID" sz="6000" b="1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62CFEB-9873-E610-596C-6A6E1A0FB082}"/>
              </a:ext>
            </a:extLst>
          </p:cNvPr>
          <p:cNvSpPr txBox="1"/>
          <p:nvPr/>
        </p:nvSpPr>
        <p:spPr>
          <a:xfrm>
            <a:off x="958261" y="1200574"/>
            <a:ext cx="43811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Work Sans" pitchFamily="2" charset="0"/>
              </a:rPr>
              <a:t>Kids School Presentation Template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F346BF-9B35-E9D3-6776-BADE8D8B064E}"/>
              </a:ext>
            </a:extLst>
          </p:cNvPr>
          <p:cNvSpPr txBox="1"/>
          <p:nvPr/>
        </p:nvSpPr>
        <p:spPr>
          <a:xfrm>
            <a:off x="958261" y="2701837"/>
            <a:ext cx="5199031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magna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9B9DA68-B67C-FBE4-917D-7E71F319D928}"/>
              </a:ext>
            </a:extLst>
          </p:cNvPr>
          <p:cNvGrpSpPr/>
          <p:nvPr/>
        </p:nvGrpSpPr>
        <p:grpSpPr>
          <a:xfrm>
            <a:off x="958261" y="3760913"/>
            <a:ext cx="1432986" cy="776046"/>
            <a:chOff x="1010177" y="3760913"/>
            <a:chExt cx="1432986" cy="77604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DEFF927-6283-C235-F5A6-4095CF61ECD3}"/>
                </a:ext>
              </a:extLst>
            </p:cNvPr>
            <p:cNvSpPr txBox="1"/>
            <p:nvPr/>
          </p:nvSpPr>
          <p:spPr>
            <a:xfrm>
              <a:off x="1010177" y="4198405"/>
              <a:ext cx="122502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Student's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18FBB37-5FB1-7A70-FF21-B2DAB8C8B669}"/>
                </a:ext>
              </a:extLst>
            </p:cNvPr>
            <p:cNvSpPr txBox="1"/>
            <p:nvPr/>
          </p:nvSpPr>
          <p:spPr>
            <a:xfrm>
              <a:off x="1010177" y="3760913"/>
              <a:ext cx="143298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Work Sans" pitchFamily="2" charset="0"/>
                </a:rPr>
                <a:t>175K</a:t>
              </a:r>
              <a:endParaRPr lang="en-ID" sz="2800" b="1" dirty="0">
                <a:solidFill>
                  <a:schemeClr val="accent2">
                    <a:lumMod val="75000"/>
                  </a:schemeClr>
                </a:solidFill>
                <a:latin typeface="Work Sans" pitchFamily="2" charset="0"/>
              </a:endParaRPr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4D4164-03FF-8845-F9AB-0B0F4CB490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9518682-944F-2DF9-BE5D-D708F6448991}"/>
              </a:ext>
            </a:extLst>
          </p:cNvPr>
          <p:cNvGrpSpPr/>
          <p:nvPr/>
        </p:nvGrpSpPr>
        <p:grpSpPr>
          <a:xfrm>
            <a:off x="10355580" y="4860932"/>
            <a:ext cx="777504" cy="745539"/>
            <a:chOff x="10355580" y="4860932"/>
            <a:chExt cx="777504" cy="745539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85E0B02-982D-7A55-2627-FCC0101294D3}"/>
                </a:ext>
              </a:extLst>
            </p:cNvPr>
            <p:cNvSpPr/>
            <p:nvPr/>
          </p:nvSpPr>
          <p:spPr>
            <a:xfrm>
              <a:off x="10355580" y="4860932"/>
              <a:ext cx="777504" cy="74553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063398FC-D631-6520-2A63-D3C6DD9B8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3846" y="5020686"/>
              <a:ext cx="400972" cy="426031"/>
            </a:xfrm>
            <a:custGeom>
              <a:avLst/>
              <a:gdLst>
                <a:gd name="T0" fmla="*/ 530 w 531"/>
                <a:gd name="T1" fmla="*/ 221 h 561"/>
                <a:gd name="T2" fmla="*/ 530 w 531"/>
                <a:gd name="T3" fmla="*/ 221 h 561"/>
                <a:gd name="T4" fmla="*/ 339 w 531"/>
                <a:gd name="T5" fmla="*/ 15 h 561"/>
                <a:gd name="T6" fmla="*/ 310 w 531"/>
                <a:gd name="T7" fmla="*/ 15 h 561"/>
                <a:gd name="T8" fmla="*/ 295 w 531"/>
                <a:gd name="T9" fmla="*/ 30 h 561"/>
                <a:gd name="T10" fmla="*/ 295 w 531"/>
                <a:gd name="T11" fmla="*/ 148 h 561"/>
                <a:gd name="T12" fmla="*/ 0 w 531"/>
                <a:gd name="T13" fmla="*/ 442 h 561"/>
                <a:gd name="T14" fmla="*/ 30 w 531"/>
                <a:gd name="T15" fmla="*/ 560 h 561"/>
                <a:gd name="T16" fmla="*/ 295 w 531"/>
                <a:gd name="T17" fmla="*/ 339 h 561"/>
                <a:gd name="T18" fmla="*/ 295 w 531"/>
                <a:gd name="T19" fmla="*/ 457 h 561"/>
                <a:gd name="T20" fmla="*/ 310 w 531"/>
                <a:gd name="T21" fmla="*/ 471 h 561"/>
                <a:gd name="T22" fmla="*/ 310 w 531"/>
                <a:gd name="T23" fmla="*/ 471 h 561"/>
                <a:gd name="T24" fmla="*/ 324 w 531"/>
                <a:gd name="T25" fmla="*/ 471 h 561"/>
                <a:gd name="T26" fmla="*/ 339 w 531"/>
                <a:gd name="T27" fmla="*/ 471 h 561"/>
                <a:gd name="T28" fmla="*/ 530 w 531"/>
                <a:gd name="T29" fmla="*/ 251 h 561"/>
                <a:gd name="T30" fmla="*/ 530 w 531"/>
                <a:gd name="T31" fmla="*/ 236 h 561"/>
                <a:gd name="T32" fmla="*/ 530 w 531"/>
                <a:gd name="T33" fmla="*/ 221 h 561"/>
                <a:gd name="T34" fmla="*/ 339 w 531"/>
                <a:gd name="T35" fmla="*/ 413 h 561"/>
                <a:gd name="T36" fmla="*/ 339 w 531"/>
                <a:gd name="T37" fmla="*/ 413 h 561"/>
                <a:gd name="T38" fmla="*/ 339 w 531"/>
                <a:gd name="T39" fmla="*/ 295 h 561"/>
                <a:gd name="T40" fmla="*/ 280 w 531"/>
                <a:gd name="T41" fmla="*/ 295 h 561"/>
                <a:gd name="T42" fmla="*/ 44 w 531"/>
                <a:gd name="T43" fmla="*/ 413 h 561"/>
                <a:gd name="T44" fmla="*/ 280 w 531"/>
                <a:gd name="T45" fmla="*/ 177 h 561"/>
                <a:gd name="T46" fmla="*/ 339 w 531"/>
                <a:gd name="T47" fmla="*/ 177 h 561"/>
                <a:gd name="T48" fmla="*/ 339 w 531"/>
                <a:gd name="T49" fmla="*/ 74 h 561"/>
                <a:gd name="T50" fmla="*/ 486 w 531"/>
                <a:gd name="T51" fmla="*/ 236 h 561"/>
                <a:gd name="T52" fmla="*/ 339 w 531"/>
                <a:gd name="T53" fmla="*/ 41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1" h="561">
                  <a:moveTo>
                    <a:pt x="530" y="221"/>
                  </a:moveTo>
                  <a:lnTo>
                    <a:pt x="530" y="221"/>
                  </a:lnTo>
                  <a:cubicBezTo>
                    <a:pt x="339" y="15"/>
                    <a:pt x="339" y="15"/>
                    <a:pt x="339" y="15"/>
                  </a:cubicBezTo>
                  <a:cubicBezTo>
                    <a:pt x="324" y="0"/>
                    <a:pt x="310" y="0"/>
                    <a:pt x="310" y="15"/>
                  </a:cubicBezTo>
                  <a:cubicBezTo>
                    <a:pt x="295" y="15"/>
                    <a:pt x="295" y="15"/>
                    <a:pt x="295" y="30"/>
                  </a:cubicBezTo>
                  <a:cubicBezTo>
                    <a:pt x="295" y="148"/>
                    <a:pt x="295" y="148"/>
                    <a:pt x="295" y="148"/>
                  </a:cubicBezTo>
                  <a:cubicBezTo>
                    <a:pt x="133" y="148"/>
                    <a:pt x="0" y="280"/>
                    <a:pt x="0" y="442"/>
                  </a:cubicBezTo>
                  <a:cubicBezTo>
                    <a:pt x="0" y="487"/>
                    <a:pt x="15" y="516"/>
                    <a:pt x="30" y="560"/>
                  </a:cubicBezTo>
                  <a:cubicBezTo>
                    <a:pt x="59" y="428"/>
                    <a:pt x="177" y="339"/>
                    <a:pt x="295" y="339"/>
                  </a:cubicBezTo>
                  <a:lnTo>
                    <a:pt x="295" y="457"/>
                  </a:lnTo>
                  <a:cubicBezTo>
                    <a:pt x="295" y="457"/>
                    <a:pt x="295" y="471"/>
                    <a:pt x="310" y="471"/>
                  </a:cubicBezTo>
                  <a:lnTo>
                    <a:pt x="310" y="471"/>
                  </a:lnTo>
                  <a:cubicBezTo>
                    <a:pt x="310" y="471"/>
                    <a:pt x="310" y="471"/>
                    <a:pt x="324" y="471"/>
                  </a:cubicBezTo>
                  <a:cubicBezTo>
                    <a:pt x="324" y="471"/>
                    <a:pt x="324" y="471"/>
                    <a:pt x="339" y="471"/>
                  </a:cubicBezTo>
                  <a:cubicBezTo>
                    <a:pt x="530" y="251"/>
                    <a:pt x="530" y="251"/>
                    <a:pt x="530" y="251"/>
                  </a:cubicBezTo>
                  <a:cubicBezTo>
                    <a:pt x="530" y="251"/>
                    <a:pt x="530" y="251"/>
                    <a:pt x="530" y="236"/>
                  </a:cubicBezTo>
                  <a:cubicBezTo>
                    <a:pt x="530" y="236"/>
                    <a:pt x="530" y="236"/>
                    <a:pt x="530" y="221"/>
                  </a:cubicBezTo>
                  <a:close/>
                  <a:moveTo>
                    <a:pt x="339" y="413"/>
                  </a:moveTo>
                  <a:lnTo>
                    <a:pt x="339" y="413"/>
                  </a:lnTo>
                  <a:cubicBezTo>
                    <a:pt x="339" y="295"/>
                    <a:pt x="339" y="295"/>
                    <a:pt x="339" y="295"/>
                  </a:cubicBezTo>
                  <a:cubicBezTo>
                    <a:pt x="339" y="295"/>
                    <a:pt x="295" y="295"/>
                    <a:pt x="280" y="295"/>
                  </a:cubicBezTo>
                  <a:cubicBezTo>
                    <a:pt x="192" y="295"/>
                    <a:pt x="89" y="369"/>
                    <a:pt x="44" y="413"/>
                  </a:cubicBezTo>
                  <a:cubicBezTo>
                    <a:pt x="44" y="339"/>
                    <a:pt x="148" y="192"/>
                    <a:pt x="280" y="177"/>
                  </a:cubicBezTo>
                  <a:cubicBezTo>
                    <a:pt x="295" y="177"/>
                    <a:pt x="339" y="177"/>
                    <a:pt x="339" y="177"/>
                  </a:cubicBezTo>
                  <a:cubicBezTo>
                    <a:pt x="339" y="74"/>
                    <a:pt x="339" y="74"/>
                    <a:pt x="339" y="74"/>
                  </a:cubicBezTo>
                  <a:cubicBezTo>
                    <a:pt x="486" y="236"/>
                    <a:pt x="486" y="236"/>
                    <a:pt x="486" y="236"/>
                  </a:cubicBezTo>
                  <a:lnTo>
                    <a:pt x="339" y="41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11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B6BF72B-ADB0-468A-A5B7-84AB29B4D531}"/>
              </a:ext>
            </a:extLst>
          </p:cNvPr>
          <p:cNvSpPr/>
          <p:nvPr/>
        </p:nvSpPr>
        <p:spPr>
          <a:xfrm>
            <a:off x="1090240" y="375952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708E38-44E0-436F-87F6-E9B3CBC62FF8}"/>
              </a:ext>
            </a:extLst>
          </p:cNvPr>
          <p:cNvSpPr txBox="1"/>
          <p:nvPr/>
        </p:nvSpPr>
        <p:spPr>
          <a:xfrm>
            <a:off x="1698871" y="398761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Graphic 18">
            <a:extLst>
              <a:ext uri="{FF2B5EF4-FFF2-40B4-BE49-F238E27FC236}">
                <a16:creationId xmlns:a16="http://schemas.microsoft.com/office/drawing/2014/main" id="{12EF1117-7008-4FFE-97A0-AA71E0C42062}"/>
              </a:ext>
            </a:extLst>
          </p:cNvPr>
          <p:cNvSpPr/>
          <p:nvPr/>
        </p:nvSpPr>
        <p:spPr>
          <a:xfrm>
            <a:off x="1315995" y="409233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bg1"/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32BC195-60CA-41CF-8204-B8A423E7852C}"/>
              </a:ext>
            </a:extLst>
          </p:cNvPr>
          <p:cNvSpPr/>
          <p:nvPr/>
        </p:nvSpPr>
        <p:spPr>
          <a:xfrm>
            <a:off x="6885069" y="375952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7A61C2-7879-448C-9923-0005DCD108D7}"/>
              </a:ext>
            </a:extLst>
          </p:cNvPr>
          <p:cNvSpPr txBox="1"/>
          <p:nvPr/>
        </p:nvSpPr>
        <p:spPr>
          <a:xfrm>
            <a:off x="7493700" y="398761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Graphic 18">
            <a:extLst>
              <a:ext uri="{FF2B5EF4-FFF2-40B4-BE49-F238E27FC236}">
                <a16:creationId xmlns:a16="http://schemas.microsoft.com/office/drawing/2014/main" id="{672EC251-23B5-4B7D-85BB-54D5E6FA3353}"/>
              </a:ext>
            </a:extLst>
          </p:cNvPr>
          <p:cNvSpPr/>
          <p:nvPr/>
        </p:nvSpPr>
        <p:spPr>
          <a:xfrm>
            <a:off x="7110824" y="409233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bg1"/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404CEB5-720B-4E14-86F0-671E2E8BAC9F}"/>
              </a:ext>
            </a:extLst>
          </p:cNvPr>
          <p:cNvSpPr/>
          <p:nvPr/>
        </p:nvSpPr>
        <p:spPr>
          <a:xfrm>
            <a:off x="1090239" y="479320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1733CE-D538-4AA6-8D1B-817A257929E8}"/>
              </a:ext>
            </a:extLst>
          </p:cNvPr>
          <p:cNvSpPr txBox="1"/>
          <p:nvPr/>
        </p:nvSpPr>
        <p:spPr>
          <a:xfrm>
            <a:off x="1698870" y="502129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Graphic 18">
            <a:extLst>
              <a:ext uri="{FF2B5EF4-FFF2-40B4-BE49-F238E27FC236}">
                <a16:creationId xmlns:a16="http://schemas.microsoft.com/office/drawing/2014/main" id="{8F351A8A-010F-4663-9417-C5AEAA5E2D3E}"/>
              </a:ext>
            </a:extLst>
          </p:cNvPr>
          <p:cNvSpPr/>
          <p:nvPr/>
        </p:nvSpPr>
        <p:spPr>
          <a:xfrm>
            <a:off x="1315994" y="512601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A70A153-3659-4761-BA9C-55C51C6FFBF0}"/>
              </a:ext>
            </a:extLst>
          </p:cNvPr>
          <p:cNvSpPr/>
          <p:nvPr/>
        </p:nvSpPr>
        <p:spPr>
          <a:xfrm>
            <a:off x="6885068" y="479320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0A9DFF4-D8F8-4877-B294-E2F23CBD02FE}"/>
              </a:ext>
            </a:extLst>
          </p:cNvPr>
          <p:cNvSpPr txBox="1"/>
          <p:nvPr/>
        </p:nvSpPr>
        <p:spPr>
          <a:xfrm>
            <a:off x="7493699" y="502129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Graphic 18">
            <a:extLst>
              <a:ext uri="{FF2B5EF4-FFF2-40B4-BE49-F238E27FC236}">
                <a16:creationId xmlns:a16="http://schemas.microsoft.com/office/drawing/2014/main" id="{0B9273F6-3F49-439B-B354-830F1B7B9657}"/>
              </a:ext>
            </a:extLst>
          </p:cNvPr>
          <p:cNvSpPr/>
          <p:nvPr/>
        </p:nvSpPr>
        <p:spPr>
          <a:xfrm>
            <a:off x="7110823" y="512601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EF5C435-526E-4AAB-B0AF-BF0A71EED4EE}"/>
              </a:ext>
            </a:extLst>
          </p:cNvPr>
          <p:cNvSpPr/>
          <p:nvPr/>
        </p:nvSpPr>
        <p:spPr>
          <a:xfrm>
            <a:off x="1090239" y="2725846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5DA10D-DE34-440C-86CA-1D3248BCA12F}"/>
              </a:ext>
            </a:extLst>
          </p:cNvPr>
          <p:cNvSpPr txBox="1"/>
          <p:nvPr/>
        </p:nvSpPr>
        <p:spPr>
          <a:xfrm>
            <a:off x="1698870" y="2953931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Graphic 18">
            <a:extLst>
              <a:ext uri="{FF2B5EF4-FFF2-40B4-BE49-F238E27FC236}">
                <a16:creationId xmlns:a16="http://schemas.microsoft.com/office/drawing/2014/main" id="{D7BDC879-36BB-43E7-908D-8651B61D41E7}"/>
              </a:ext>
            </a:extLst>
          </p:cNvPr>
          <p:cNvSpPr/>
          <p:nvPr/>
        </p:nvSpPr>
        <p:spPr>
          <a:xfrm>
            <a:off x="1315994" y="3058652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7D88342-7453-4156-850E-DC5F4C9FF9C2}"/>
              </a:ext>
            </a:extLst>
          </p:cNvPr>
          <p:cNvSpPr/>
          <p:nvPr/>
        </p:nvSpPr>
        <p:spPr>
          <a:xfrm>
            <a:off x="6885068" y="2725846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0F69F7-F559-4AB9-9B4C-920C2A814E62}"/>
              </a:ext>
            </a:extLst>
          </p:cNvPr>
          <p:cNvSpPr txBox="1"/>
          <p:nvPr/>
        </p:nvSpPr>
        <p:spPr>
          <a:xfrm>
            <a:off x="7493699" y="2953931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3EAE04A8-C460-4125-8132-83F3949E27D7}"/>
              </a:ext>
            </a:extLst>
          </p:cNvPr>
          <p:cNvSpPr/>
          <p:nvPr/>
        </p:nvSpPr>
        <p:spPr>
          <a:xfrm>
            <a:off x="7110823" y="3058652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42BD305-B44D-4A6C-B2E6-496A6083E28F}"/>
              </a:ext>
            </a:extLst>
          </p:cNvPr>
          <p:cNvSpPr/>
          <p:nvPr/>
        </p:nvSpPr>
        <p:spPr>
          <a:xfrm>
            <a:off x="5824537" y="3039561"/>
            <a:ext cx="542925" cy="26892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63BEC5D-5AC3-44CE-9126-51D3CADA1AF9}"/>
              </a:ext>
            </a:extLst>
          </p:cNvPr>
          <p:cNvSpPr/>
          <p:nvPr/>
        </p:nvSpPr>
        <p:spPr>
          <a:xfrm>
            <a:off x="5824537" y="4046324"/>
            <a:ext cx="542925" cy="26892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D2CF306A-44A0-4C23-AB06-12CFA25221DD}"/>
              </a:ext>
            </a:extLst>
          </p:cNvPr>
          <p:cNvSpPr/>
          <p:nvPr/>
        </p:nvSpPr>
        <p:spPr>
          <a:xfrm>
            <a:off x="5824537" y="5053087"/>
            <a:ext cx="542925" cy="26892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86B8C8E-390D-F09E-2AAB-47F7EBD88E07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DFB017C-D39A-B4BA-DD12-421F583AE981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51439A-1D05-8789-CD8A-4C48A71B45E4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39073B7-E48B-E4E4-5AE6-2E9033240871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02C049EA-7471-07EE-9EAE-DA608D3E5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093A6DCB-6E28-4B9B-B8FB-251613959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D46EEC3-D1FB-4911-7F50-0D7B51192F1F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541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26F58A-8C17-403D-B947-519D1CEEA95E}"/>
              </a:ext>
            </a:extLst>
          </p:cNvPr>
          <p:cNvSpPr/>
          <p:nvPr/>
        </p:nvSpPr>
        <p:spPr>
          <a:xfrm>
            <a:off x="1056044" y="2704696"/>
            <a:ext cx="2857903" cy="2857903"/>
          </a:xfrm>
          <a:prstGeom prst="roundRect">
            <a:avLst>
              <a:gd name="adj" fmla="val 1374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10722C-1C9B-4358-AED5-F950B0835E37}"/>
              </a:ext>
            </a:extLst>
          </p:cNvPr>
          <p:cNvSpPr txBox="1"/>
          <p:nvPr/>
        </p:nvSpPr>
        <p:spPr>
          <a:xfrm>
            <a:off x="1324490" y="2932333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D386070-5716-4F30-BC10-B3E9BDB56FF7}"/>
              </a:ext>
            </a:extLst>
          </p:cNvPr>
          <p:cNvSpPr txBox="1"/>
          <p:nvPr/>
        </p:nvSpPr>
        <p:spPr>
          <a:xfrm>
            <a:off x="1305440" y="3697028"/>
            <a:ext cx="2321013" cy="1348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98+</a:t>
            </a:r>
            <a:endParaRPr lang="en-ID" sz="72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4E66A8-65B5-4BAC-AD96-A12F00A48736}"/>
              </a:ext>
            </a:extLst>
          </p:cNvPr>
          <p:cNvSpPr txBox="1"/>
          <p:nvPr/>
        </p:nvSpPr>
        <p:spPr>
          <a:xfrm>
            <a:off x="1324490" y="4849303"/>
            <a:ext cx="2321013" cy="40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EFEB21A-DB98-41CA-BEE1-FC4227B018DD}"/>
              </a:ext>
            </a:extLst>
          </p:cNvPr>
          <p:cNvSpPr/>
          <p:nvPr/>
        </p:nvSpPr>
        <p:spPr>
          <a:xfrm>
            <a:off x="4667048" y="2704695"/>
            <a:ext cx="2857903" cy="2857903"/>
          </a:xfrm>
          <a:prstGeom prst="roundRect">
            <a:avLst>
              <a:gd name="adj" fmla="val 137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9D432C9-6947-4BF5-BF5E-5F70D4772D35}"/>
              </a:ext>
            </a:extLst>
          </p:cNvPr>
          <p:cNvSpPr txBox="1"/>
          <p:nvPr/>
        </p:nvSpPr>
        <p:spPr>
          <a:xfrm>
            <a:off x="4935494" y="293233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124B5ED-7076-46D4-8374-3D727CF2BE4A}"/>
              </a:ext>
            </a:extLst>
          </p:cNvPr>
          <p:cNvSpPr txBox="1"/>
          <p:nvPr/>
        </p:nvSpPr>
        <p:spPr>
          <a:xfrm>
            <a:off x="4916444" y="3697027"/>
            <a:ext cx="2321013" cy="1348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7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75+</a:t>
            </a:r>
            <a:endParaRPr lang="en-ID" sz="7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136A7C1-7577-43CB-9F2B-0B3AE5106474}"/>
              </a:ext>
            </a:extLst>
          </p:cNvPr>
          <p:cNvSpPr txBox="1"/>
          <p:nvPr/>
        </p:nvSpPr>
        <p:spPr>
          <a:xfrm>
            <a:off x="4935494" y="4849302"/>
            <a:ext cx="2321013" cy="40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  <a:endParaRPr lang="en-ID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218B4B3-B960-43E5-9D60-19C25D5DD01A}"/>
              </a:ext>
            </a:extLst>
          </p:cNvPr>
          <p:cNvSpPr/>
          <p:nvPr/>
        </p:nvSpPr>
        <p:spPr>
          <a:xfrm>
            <a:off x="8278052" y="2704694"/>
            <a:ext cx="2857903" cy="2857903"/>
          </a:xfrm>
          <a:prstGeom prst="roundRect">
            <a:avLst>
              <a:gd name="adj" fmla="val 1374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33EA5F5-C80C-4239-85B5-826176F65705}"/>
              </a:ext>
            </a:extLst>
          </p:cNvPr>
          <p:cNvSpPr txBox="1"/>
          <p:nvPr/>
        </p:nvSpPr>
        <p:spPr>
          <a:xfrm>
            <a:off x="8546498" y="2932331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AAB4478-F9ED-4150-910C-1C4A48094C03}"/>
              </a:ext>
            </a:extLst>
          </p:cNvPr>
          <p:cNvSpPr txBox="1"/>
          <p:nvPr/>
        </p:nvSpPr>
        <p:spPr>
          <a:xfrm>
            <a:off x="8527448" y="3697026"/>
            <a:ext cx="2321013" cy="1348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80+</a:t>
            </a:r>
            <a:endParaRPr lang="en-ID" sz="72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51320DA-D18F-4512-AC18-D634B0CA0B59}"/>
              </a:ext>
            </a:extLst>
          </p:cNvPr>
          <p:cNvSpPr txBox="1"/>
          <p:nvPr/>
        </p:nvSpPr>
        <p:spPr>
          <a:xfrm>
            <a:off x="8546498" y="4849301"/>
            <a:ext cx="2321013" cy="40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E93469E-7C21-7B89-A508-7C07FEF38494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D8EFB38-759D-5ED5-389F-D7BD3CDBFDD2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10B5195-180F-6529-32A5-AC5051C1A744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7D3CE9C-938D-CAAB-2402-787038176418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BA8C254E-3404-0A55-5056-E3B67214F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C58E2DD8-22B5-1B03-0106-B3609367F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4A7C336-A843-DA2F-AE21-7DD5104402F5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900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62D6B21-9C9F-25E5-792A-B4505C692012}"/>
              </a:ext>
            </a:extLst>
          </p:cNvPr>
          <p:cNvSpPr/>
          <p:nvPr/>
        </p:nvSpPr>
        <p:spPr>
          <a:xfrm>
            <a:off x="1079414" y="3429000"/>
            <a:ext cx="3098800" cy="21488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CF6CE-A24D-E51D-A774-06CB7FAEB2F9}"/>
              </a:ext>
            </a:extLst>
          </p:cNvPr>
          <p:cNvSpPr/>
          <p:nvPr/>
        </p:nvSpPr>
        <p:spPr>
          <a:xfrm>
            <a:off x="1980913" y="5106377"/>
            <a:ext cx="1746086" cy="64144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8F8A6F-1B57-4324-F1B5-14058F567ABD}"/>
              </a:ext>
            </a:extLst>
          </p:cNvPr>
          <p:cNvSpPr/>
          <p:nvPr/>
        </p:nvSpPr>
        <p:spPr>
          <a:xfrm>
            <a:off x="1974421" y="5106377"/>
            <a:ext cx="967761" cy="641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52FB2E-F41D-CA58-8962-E7B821C1AA68}"/>
              </a:ext>
            </a:extLst>
          </p:cNvPr>
          <p:cNvSpPr txBox="1"/>
          <p:nvPr/>
        </p:nvSpPr>
        <p:spPr>
          <a:xfrm>
            <a:off x="1477600" y="373921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FAC8AD-B53A-0719-0510-980A0A745F41}"/>
              </a:ext>
            </a:extLst>
          </p:cNvPr>
          <p:cNvSpPr txBox="1"/>
          <p:nvPr/>
        </p:nvSpPr>
        <p:spPr>
          <a:xfrm>
            <a:off x="1459016" y="5006019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65%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992DB1-849D-2620-E657-0BAD858105ED}"/>
              </a:ext>
            </a:extLst>
          </p:cNvPr>
          <p:cNvSpPr txBox="1"/>
          <p:nvPr/>
        </p:nvSpPr>
        <p:spPr>
          <a:xfrm>
            <a:off x="1477600" y="4075714"/>
            <a:ext cx="224940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8E7E82-77C2-4E2F-C67C-433CC978C4E7}"/>
              </a:ext>
            </a:extLst>
          </p:cNvPr>
          <p:cNvSpPr txBox="1"/>
          <p:nvPr/>
        </p:nvSpPr>
        <p:spPr>
          <a:xfrm>
            <a:off x="1031375" y="257583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494DD01-2A34-8BF2-3572-3DA06BEAADF1}"/>
              </a:ext>
            </a:extLst>
          </p:cNvPr>
          <p:cNvSpPr/>
          <p:nvPr/>
        </p:nvSpPr>
        <p:spPr>
          <a:xfrm>
            <a:off x="4571914" y="3429000"/>
            <a:ext cx="3098800" cy="214884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957C75F-FBAB-E58A-DDDD-91C02D34A4BD}"/>
              </a:ext>
            </a:extLst>
          </p:cNvPr>
          <p:cNvGrpSpPr/>
          <p:nvPr/>
        </p:nvGrpSpPr>
        <p:grpSpPr>
          <a:xfrm>
            <a:off x="4951516" y="3739212"/>
            <a:ext cx="2339597" cy="1528417"/>
            <a:chOff x="1308337" y="3710617"/>
            <a:chExt cx="2339597" cy="152841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D7AEE71-D462-E4C1-CC2C-60A77B8D3F35}"/>
                </a:ext>
              </a:extLst>
            </p:cNvPr>
            <p:cNvGrpSpPr/>
            <p:nvPr/>
          </p:nvGrpSpPr>
          <p:grpSpPr>
            <a:xfrm>
              <a:off x="1823742" y="5077782"/>
              <a:ext cx="1752578" cy="64144"/>
              <a:chOff x="1778022" y="5077749"/>
              <a:chExt cx="2057189" cy="64547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95A3F74-BCE7-796D-C775-3F0BE7579D44}"/>
                  </a:ext>
                </a:extLst>
              </p:cNvPr>
              <p:cNvSpPr/>
              <p:nvPr/>
            </p:nvSpPr>
            <p:spPr>
              <a:xfrm>
                <a:off x="1785642" y="5077749"/>
                <a:ext cx="2049569" cy="64547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2E4BD499-420E-19CF-6B3F-D0B56765E85D}"/>
                  </a:ext>
                </a:extLst>
              </p:cNvPr>
              <p:cNvSpPr/>
              <p:nvPr/>
            </p:nvSpPr>
            <p:spPr>
              <a:xfrm>
                <a:off x="1778022" y="5077749"/>
                <a:ext cx="1135965" cy="645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124C748-26CF-91F0-4893-5A484302A498}"/>
                </a:ext>
              </a:extLst>
            </p:cNvPr>
            <p:cNvSpPr txBox="1"/>
            <p:nvPr/>
          </p:nvSpPr>
          <p:spPr>
            <a:xfrm>
              <a:off x="1326921" y="3710617"/>
              <a:ext cx="2321013" cy="3365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en-US" sz="1400" b="1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Here</a:t>
              </a:r>
              <a:endParaRPr lang="en-ID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EEC6DD7-8ED0-52C2-25E7-1F838B92DA17}"/>
                </a:ext>
              </a:extLst>
            </p:cNvPr>
            <p:cNvSpPr txBox="1"/>
            <p:nvPr/>
          </p:nvSpPr>
          <p:spPr>
            <a:xfrm>
              <a:off x="1308337" y="4977424"/>
              <a:ext cx="4732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Work Sans" pitchFamily="2" charset="0"/>
                </a:rPr>
                <a:t>65%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BCE9165-C073-115F-1584-5C0CF549417B}"/>
                </a:ext>
              </a:extLst>
            </p:cNvPr>
            <p:cNvSpPr txBox="1"/>
            <p:nvPr/>
          </p:nvSpPr>
          <p:spPr>
            <a:xfrm>
              <a:off x="1326921" y="4047119"/>
              <a:ext cx="2249400" cy="793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</a:t>
              </a: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tetuer</a:t>
              </a: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. Maecenas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porttitor</a:t>
              </a:r>
              <a:r>
                <a:rPr lang="en-US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congue</a:t>
              </a:r>
              <a:endPara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1B729F2-E057-C2FF-D173-1FC6481E0F1D}"/>
              </a:ext>
            </a:extLst>
          </p:cNvPr>
          <p:cNvSpPr txBox="1"/>
          <p:nvPr/>
        </p:nvSpPr>
        <p:spPr>
          <a:xfrm>
            <a:off x="4523875" y="257583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2D7912C-F7E6-25FD-AE6E-67DA347D8E1A}"/>
              </a:ext>
            </a:extLst>
          </p:cNvPr>
          <p:cNvSpPr/>
          <p:nvPr/>
        </p:nvSpPr>
        <p:spPr>
          <a:xfrm>
            <a:off x="8064414" y="3429000"/>
            <a:ext cx="3098800" cy="2148840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72671F0-8E6A-427D-C9FC-57508EA89BDF}"/>
              </a:ext>
            </a:extLst>
          </p:cNvPr>
          <p:cNvSpPr/>
          <p:nvPr/>
        </p:nvSpPr>
        <p:spPr>
          <a:xfrm>
            <a:off x="8965913" y="5106377"/>
            <a:ext cx="1746086" cy="64144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FF22C68-27FA-6C14-6CC9-D2CD48CB15FB}"/>
              </a:ext>
            </a:extLst>
          </p:cNvPr>
          <p:cNvSpPr/>
          <p:nvPr/>
        </p:nvSpPr>
        <p:spPr>
          <a:xfrm>
            <a:off x="8959421" y="5106377"/>
            <a:ext cx="967761" cy="641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68FE5FC-E1C8-10FF-19F8-5A9C262F6BFF}"/>
              </a:ext>
            </a:extLst>
          </p:cNvPr>
          <p:cNvSpPr txBox="1"/>
          <p:nvPr/>
        </p:nvSpPr>
        <p:spPr>
          <a:xfrm>
            <a:off x="8462600" y="373921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2C536DE-759D-EF5B-0C90-F02966FC7FB6}"/>
              </a:ext>
            </a:extLst>
          </p:cNvPr>
          <p:cNvSpPr txBox="1"/>
          <p:nvPr/>
        </p:nvSpPr>
        <p:spPr>
          <a:xfrm>
            <a:off x="8444016" y="5006019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65%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95D04CE-708B-3994-3147-9C3C1E0F062F}"/>
              </a:ext>
            </a:extLst>
          </p:cNvPr>
          <p:cNvSpPr txBox="1"/>
          <p:nvPr/>
        </p:nvSpPr>
        <p:spPr>
          <a:xfrm>
            <a:off x="8462600" y="4075714"/>
            <a:ext cx="2249400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ED3CA8B-B1B0-17DD-6362-AD831BA4206F}"/>
              </a:ext>
            </a:extLst>
          </p:cNvPr>
          <p:cNvSpPr txBox="1"/>
          <p:nvPr/>
        </p:nvSpPr>
        <p:spPr>
          <a:xfrm>
            <a:off x="8016375" y="257583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F9AB05E-C64E-8D0B-9002-75AEC93B0089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2EC690D-7CE6-9005-EE6D-4EB016A31117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6545266-7556-55BC-5664-6C2FAE53442E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6C4948E-08E8-E84F-4693-FB52DFBCAAAC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42036A11-3EDD-8655-DD5D-18747E354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62BD68F3-ADEF-C397-683D-F4D00FE1B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88DAA21-C946-0BCC-4539-494D905A3239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225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ave 12">
            <a:extLst>
              <a:ext uri="{FF2B5EF4-FFF2-40B4-BE49-F238E27FC236}">
                <a16:creationId xmlns:a16="http://schemas.microsoft.com/office/drawing/2014/main" id="{7AF3A486-D00E-8D6E-D624-0298833115BB}"/>
              </a:ext>
            </a:extLst>
          </p:cNvPr>
          <p:cNvSpPr/>
          <p:nvPr/>
        </p:nvSpPr>
        <p:spPr>
          <a:xfrm>
            <a:off x="1082040" y="2700869"/>
            <a:ext cx="2257496" cy="877369"/>
          </a:xfrm>
          <a:prstGeom prst="wav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Wave 13">
            <a:extLst>
              <a:ext uri="{FF2B5EF4-FFF2-40B4-BE49-F238E27FC236}">
                <a16:creationId xmlns:a16="http://schemas.microsoft.com/office/drawing/2014/main" id="{A544B975-9B71-FB69-3D8B-01D5B24A6571}"/>
              </a:ext>
            </a:extLst>
          </p:cNvPr>
          <p:cNvSpPr/>
          <p:nvPr/>
        </p:nvSpPr>
        <p:spPr>
          <a:xfrm>
            <a:off x="3028022" y="2700869"/>
            <a:ext cx="2257496" cy="877368"/>
          </a:xfrm>
          <a:prstGeom prst="wav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5" name="Wave 14">
            <a:extLst>
              <a:ext uri="{FF2B5EF4-FFF2-40B4-BE49-F238E27FC236}">
                <a16:creationId xmlns:a16="http://schemas.microsoft.com/office/drawing/2014/main" id="{267FEF1C-5A85-A2D3-E2DA-9CC98106F6DD}"/>
              </a:ext>
            </a:extLst>
          </p:cNvPr>
          <p:cNvSpPr/>
          <p:nvPr/>
        </p:nvSpPr>
        <p:spPr>
          <a:xfrm>
            <a:off x="4974003" y="2700869"/>
            <a:ext cx="2241720" cy="877368"/>
          </a:xfrm>
          <a:prstGeom prst="wav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6" name="Wave 15">
            <a:extLst>
              <a:ext uri="{FF2B5EF4-FFF2-40B4-BE49-F238E27FC236}">
                <a16:creationId xmlns:a16="http://schemas.microsoft.com/office/drawing/2014/main" id="{20A9C11E-58AA-D4DD-B812-33FB414DBAF0}"/>
              </a:ext>
            </a:extLst>
          </p:cNvPr>
          <p:cNvSpPr/>
          <p:nvPr/>
        </p:nvSpPr>
        <p:spPr>
          <a:xfrm>
            <a:off x="6919985" y="2700869"/>
            <a:ext cx="2241720" cy="877368"/>
          </a:xfrm>
          <a:prstGeom prst="wav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7" name="Wave 16">
            <a:extLst>
              <a:ext uri="{FF2B5EF4-FFF2-40B4-BE49-F238E27FC236}">
                <a16:creationId xmlns:a16="http://schemas.microsoft.com/office/drawing/2014/main" id="{79A15813-EE55-C652-5199-DE77E127D65F}"/>
              </a:ext>
            </a:extLst>
          </p:cNvPr>
          <p:cNvSpPr/>
          <p:nvPr/>
        </p:nvSpPr>
        <p:spPr>
          <a:xfrm>
            <a:off x="8858080" y="2700868"/>
            <a:ext cx="2241720" cy="877368"/>
          </a:xfrm>
          <a:prstGeom prst="wav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666E1C7-4777-67E2-ABB0-FDB3EDB889FA}"/>
              </a:ext>
            </a:extLst>
          </p:cNvPr>
          <p:cNvSpPr txBox="1"/>
          <p:nvPr/>
        </p:nvSpPr>
        <p:spPr>
          <a:xfrm>
            <a:off x="5425148" y="2980904"/>
            <a:ext cx="1339431" cy="272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</a:t>
            </a:r>
            <a:endParaRPr lang="en-ID" sz="105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814F5D-65C1-3F12-209A-07671B015D52}"/>
              </a:ext>
            </a:extLst>
          </p:cNvPr>
          <p:cNvSpPr txBox="1"/>
          <p:nvPr/>
        </p:nvSpPr>
        <p:spPr>
          <a:xfrm>
            <a:off x="7371128" y="2980904"/>
            <a:ext cx="1339431" cy="27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</a:t>
            </a:r>
            <a:endParaRPr lang="en-ID" sz="105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317E2-8105-9297-A371-33A60A2B05C0}"/>
              </a:ext>
            </a:extLst>
          </p:cNvPr>
          <p:cNvSpPr txBox="1"/>
          <p:nvPr/>
        </p:nvSpPr>
        <p:spPr>
          <a:xfrm>
            <a:off x="9309224" y="2980903"/>
            <a:ext cx="1339431" cy="27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</a:t>
            </a:r>
            <a:endParaRPr lang="en-ID" sz="105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BBCD2B-DBFA-8504-BB8A-BA808AFD5C14}"/>
              </a:ext>
            </a:extLst>
          </p:cNvPr>
          <p:cNvSpPr txBox="1"/>
          <p:nvPr/>
        </p:nvSpPr>
        <p:spPr>
          <a:xfrm>
            <a:off x="3487054" y="2980903"/>
            <a:ext cx="1339431" cy="27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</a:t>
            </a:r>
            <a:endParaRPr lang="en-ID" sz="105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FAF7FB-C213-3F7A-DF4E-859ED85C5641}"/>
              </a:ext>
            </a:extLst>
          </p:cNvPr>
          <p:cNvSpPr txBox="1"/>
          <p:nvPr/>
        </p:nvSpPr>
        <p:spPr>
          <a:xfrm>
            <a:off x="1472063" y="2980905"/>
            <a:ext cx="1339431" cy="27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</a:t>
            </a:r>
            <a:endParaRPr lang="en-ID" sz="105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665F025-D484-4EE1-DEFF-17C63D26874A}"/>
              </a:ext>
            </a:extLst>
          </p:cNvPr>
          <p:cNvSpPr txBox="1"/>
          <p:nvPr/>
        </p:nvSpPr>
        <p:spPr>
          <a:xfrm>
            <a:off x="1011263" y="4078117"/>
            <a:ext cx="2097697" cy="15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sed pulvinar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magna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magna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8D81375-9326-BC8F-5643-A04A1A02F385}"/>
              </a:ext>
            </a:extLst>
          </p:cNvPr>
          <p:cNvSpPr txBox="1"/>
          <p:nvPr/>
        </p:nvSpPr>
        <p:spPr>
          <a:xfrm>
            <a:off x="3696519" y="4078116"/>
            <a:ext cx="2097697" cy="15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sed pulvinar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magna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magna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D1BE9BC-CA9F-256A-58CD-3B39D340F37F}"/>
              </a:ext>
            </a:extLst>
          </p:cNvPr>
          <p:cNvSpPr txBox="1"/>
          <p:nvPr/>
        </p:nvSpPr>
        <p:spPr>
          <a:xfrm>
            <a:off x="6381775" y="4078115"/>
            <a:ext cx="2097697" cy="15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sed pulvinar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magna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magna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CE31B3-527A-DAE6-5923-202243E88BB3}"/>
              </a:ext>
            </a:extLst>
          </p:cNvPr>
          <p:cNvSpPr txBox="1"/>
          <p:nvPr/>
        </p:nvSpPr>
        <p:spPr>
          <a:xfrm>
            <a:off x="9067032" y="4078114"/>
            <a:ext cx="2097697" cy="15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sed pulvinar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osuere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magna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magna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07387A-4531-4A05-D530-BCCD3CA06DEA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8C39D17-6BD5-2DAB-1E97-AC960E92704E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D4389D1-20DF-4475-4101-7F938636BE02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6EAAB20-8005-BDDB-89BE-BB6AE7E9EAF2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7D126F20-2F5D-ED39-9B03-C6339223B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8DA6A9C7-0D23-0151-79A2-201CCE8B0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202A7EF-BF13-D89D-2715-019516415997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528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5612D82E-7A1E-AFB4-D44B-808C280DA0B6}"/>
              </a:ext>
            </a:extLst>
          </p:cNvPr>
          <p:cNvSpPr/>
          <p:nvPr/>
        </p:nvSpPr>
        <p:spPr>
          <a:xfrm>
            <a:off x="1046480" y="3429000"/>
            <a:ext cx="2580640" cy="2159000"/>
          </a:xfrm>
          <a:prstGeom prst="round1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291E10B4-913A-23A4-23E3-628D7A9B9213}"/>
              </a:ext>
            </a:extLst>
          </p:cNvPr>
          <p:cNvSpPr/>
          <p:nvPr/>
        </p:nvSpPr>
        <p:spPr>
          <a:xfrm>
            <a:off x="4805680" y="3429000"/>
            <a:ext cx="2580640" cy="2159000"/>
          </a:xfrm>
          <a:prstGeom prst="round1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3C939773-F23F-FA7D-8827-2A43ACB91CD1}"/>
              </a:ext>
            </a:extLst>
          </p:cNvPr>
          <p:cNvSpPr/>
          <p:nvPr/>
        </p:nvSpPr>
        <p:spPr>
          <a:xfrm>
            <a:off x="8564880" y="3429000"/>
            <a:ext cx="2580640" cy="2159000"/>
          </a:xfrm>
          <a:prstGeom prst="round1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Arrow: Curved Right 7">
            <a:extLst>
              <a:ext uri="{FF2B5EF4-FFF2-40B4-BE49-F238E27FC236}">
                <a16:creationId xmlns:a16="http://schemas.microsoft.com/office/drawing/2014/main" id="{0EF3EEC8-94F3-E02E-B79C-400B110E89CE}"/>
              </a:ext>
            </a:extLst>
          </p:cNvPr>
          <p:cNvSpPr/>
          <p:nvPr/>
        </p:nvSpPr>
        <p:spPr>
          <a:xfrm>
            <a:off x="3931920" y="4137012"/>
            <a:ext cx="528320" cy="742976"/>
          </a:xfrm>
          <a:prstGeom prst="curv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9F4E69CB-0E1C-671B-DF15-3700876A8144}"/>
              </a:ext>
            </a:extLst>
          </p:cNvPr>
          <p:cNvSpPr/>
          <p:nvPr/>
        </p:nvSpPr>
        <p:spPr>
          <a:xfrm>
            <a:off x="7731760" y="4137012"/>
            <a:ext cx="528320" cy="742976"/>
          </a:xfrm>
          <a:prstGeom prst="curv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D14F36-6B7F-0059-D100-E295C83B1079}"/>
              </a:ext>
            </a:extLst>
          </p:cNvPr>
          <p:cNvSpPr txBox="1"/>
          <p:nvPr/>
        </p:nvSpPr>
        <p:spPr>
          <a:xfrm>
            <a:off x="1031375" y="257583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13A3F1F-12BE-55CB-2EB4-579FF1A5565D}"/>
              </a:ext>
            </a:extLst>
          </p:cNvPr>
          <p:cNvSpPr txBox="1"/>
          <p:nvPr/>
        </p:nvSpPr>
        <p:spPr>
          <a:xfrm>
            <a:off x="4523875" y="257583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16CBFD-F3F2-914B-C4C0-14EADB766845}"/>
              </a:ext>
            </a:extLst>
          </p:cNvPr>
          <p:cNvSpPr txBox="1"/>
          <p:nvPr/>
        </p:nvSpPr>
        <p:spPr>
          <a:xfrm>
            <a:off x="8016375" y="257583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0BB24C0-8B0E-1937-38F6-0DF918A1880B}"/>
              </a:ext>
            </a:extLst>
          </p:cNvPr>
          <p:cNvSpPr txBox="1"/>
          <p:nvPr/>
        </p:nvSpPr>
        <p:spPr>
          <a:xfrm>
            <a:off x="1487432" y="3822255"/>
            <a:ext cx="1389425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E6F738-F683-A999-F6A1-C78F32F23593}"/>
              </a:ext>
            </a:extLst>
          </p:cNvPr>
          <p:cNvSpPr txBox="1"/>
          <p:nvPr/>
        </p:nvSpPr>
        <p:spPr>
          <a:xfrm>
            <a:off x="1487432" y="4158757"/>
            <a:ext cx="1786217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ADE27D-FDCF-C07F-2907-7AF1EEFCCDF4}"/>
              </a:ext>
            </a:extLst>
          </p:cNvPr>
          <p:cNvSpPr txBox="1"/>
          <p:nvPr/>
        </p:nvSpPr>
        <p:spPr>
          <a:xfrm>
            <a:off x="5246631" y="3822255"/>
            <a:ext cx="1389425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94D233-664E-01ED-8BEE-00C9A4628675}"/>
              </a:ext>
            </a:extLst>
          </p:cNvPr>
          <p:cNvSpPr txBox="1"/>
          <p:nvPr/>
        </p:nvSpPr>
        <p:spPr>
          <a:xfrm>
            <a:off x="5246631" y="4158757"/>
            <a:ext cx="1812030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782F8EB-DE81-E247-C64B-906A5B6A61C6}"/>
              </a:ext>
            </a:extLst>
          </p:cNvPr>
          <p:cNvSpPr txBox="1"/>
          <p:nvPr/>
        </p:nvSpPr>
        <p:spPr>
          <a:xfrm>
            <a:off x="9005830" y="3822255"/>
            <a:ext cx="1389425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1DA27E-8564-74E9-EB98-13A417003541}"/>
              </a:ext>
            </a:extLst>
          </p:cNvPr>
          <p:cNvSpPr txBox="1"/>
          <p:nvPr/>
        </p:nvSpPr>
        <p:spPr>
          <a:xfrm>
            <a:off x="9005830" y="4158757"/>
            <a:ext cx="1786217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AF59CC7-D5E9-1DDB-ACA8-86715EC62866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A85F15C-625F-46AD-AA6D-4BA1BC9721DB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E04C6F0-A908-729A-289E-F64C28D5D074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99B410F-6E37-8751-462E-E3EFB47946D5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922D6594-F8BA-086A-2F7B-E9DDE8D63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2" name="Freeform 109">
              <a:extLst>
                <a:ext uri="{FF2B5EF4-FFF2-40B4-BE49-F238E27FC236}">
                  <a16:creationId xmlns:a16="http://schemas.microsoft.com/office/drawing/2014/main" id="{D18A6DAD-C5E4-F2E1-24EC-95029EF39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4D312E9-0215-B4C6-772E-D3F84A7CA03D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507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04CC98EC-2AE0-2E52-0249-F57AF8177B46}"/>
              </a:ext>
            </a:extLst>
          </p:cNvPr>
          <p:cNvSpPr/>
          <p:nvPr/>
        </p:nvSpPr>
        <p:spPr>
          <a:xfrm>
            <a:off x="1117600" y="2707640"/>
            <a:ext cx="2672080" cy="1442720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44EF35B-A23A-78AE-458F-9259060C42CD}"/>
              </a:ext>
            </a:extLst>
          </p:cNvPr>
          <p:cNvSpPr/>
          <p:nvPr/>
        </p:nvSpPr>
        <p:spPr>
          <a:xfrm>
            <a:off x="3200400" y="3937000"/>
            <a:ext cx="426720" cy="4267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endParaRPr lang="en-ID" sz="1400" b="1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640DEC90-01E7-86EC-5AEC-A3DF68BDF338}"/>
              </a:ext>
            </a:extLst>
          </p:cNvPr>
          <p:cNvSpPr/>
          <p:nvPr/>
        </p:nvSpPr>
        <p:spPr>
          <a:xfrm>
            <a:off x="8646160" y="2707640"/>
            <a:ext cx="2672080" cy="1442720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AC3D34-CF33-E3E3-6ECC-877393FE6BCB}"/>
              </a:ext>
            </a:extLst>
          </p:cNvPr>
          <p:cNvSpPr/>
          <p:nvPr/>
        </p:nvSpPr>
        <p:spPr>
          <a:xfrm>
            <a:off x="10728960" y="3937000"/>
            <a:ext cx="426720" cy="4267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90417D0A-62D1-B8A4-B86E-B4284211F08A}"/>
              </a:ext>
            </a:extLst>
          </p:cNvPr>
          <p:cNvSpPr/>
          <p:nvPr/>
        </p:nvSpPr>
        <p:spPr>
          <a:xfrm>
            <a:off x="4881880" y="2707640"/>
            <a:ext cx="2672080" cy="144272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03B10C6-B3FD-E6B2-C044-0A443BDDB43B}"/>
              </a:ext>
            </a:extLst>
          </p:cNvPr>
          <p:cNvSpPr/>
          <p:nvPr/>
        </p:nvSpPr>
        <p:spPr>
          <a:xfrm>
            <a:off x="6964680" y="3937000"/>
            <a:ext cx="426720" cy="4267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F2E20-DEA9-4286-81DA-6E9D939093D4}"/>
              </a:ext>
            </a:extLst>
          </p:cNvPr>
          <p:cNvSpPr txBox="1"/>
          <p:nvPr/>
        </p:nvSpPr>
        <p:spPr>
          <a:xfrm>
            <a:off x="1293134" y="298586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9F1964-0FCD-08EB-53C9-414B4654DDB5}"/>
              </a:ext>
            </a:extLst>
          </p:cNvPr>
          <p:cNvSpPr txBox="1"/>
          <p:nvPr/>
        </p:nvSpPr>
        <p:spPr>
          <a:xfrm>
            <a:off x="1369334" y="3281724"/>
            <a:ext cx="216861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0E708C-5F54-2F20-1C14-226034AA8E4D}"/>
              </a:ext>
            </a:extLst>
          </p:cNvPr>
          <p:cNvSpPr txBox="1"/>
          <p:nvPr/>
        </p:nvSpPr>
        <p:spPr>
          <a:xfrm>
            <a:off x="5070387" y="298586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30C722-15FE-41C4-4976-C9331E6566AE}"/>
              </a:ext>
            </a:extLst>
          </p:cNvPr>
          <p:cNvSpPr txBox="1"/>
          <p:nvPr/>
        </p:nvSpPr>
        <p:spPr>
          <a:xfrm>
            <a:off x="5146587" y="3281724"/>
            <a:ext cx="216861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62F3A2-D774-21B0-FAB1-9DACFE6B7D99}"/>
              </a:ext>
            </a:extLst>
          </p:cNvPr>
          <p:cNvSpPr txBox="1"/>
          <p:nvPr/>
        </p:nvSpPr>
        <p:spPr>
          <a:xfrm>
            <a:off x="8821694" y="298586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85250F-4535-27FC-B7BB-9F38156CF194}"/>
              </a:ext>
            </a:extLst>
          </p:cNvPr>
          <p:cNvSpPr txBox="1"/>
          <p:nvPr/>
        </p:nvSpPr>
        <p:spPr>
          <a:xfrm>
            <a:off x="8897894" y="3281724"/>
            <a:ext cx="216861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143B9D-0AB9-1D36-6CAB-D50E6100E6CD}"/>
              </a:ext>
            </a:extLst>
          </p:cNvPr>
          <p:cNvSpPr txBox="1"/>
          <p:nvPr/>
        </p:nvSpPr>
        <p:spPr>
          <a:xfrm>
            <a:off x="1090175" y="4555308"/>
            <a:ext cx="2097697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18ED57-842A-FF35-9EC2-22F276F7D85A}"/>
              </a:ext>
            </a:extLst>
          </p:cNvPr>
          <p:cNvSpPr txBox="1"/>
          <p:nvPr/>
        </p:nvSpPr>
        <p:spPr>
          <a:xfrm>
            <a:off x="4860718" y="4555307"/>
            <a:ext cx="2097697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ipsum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095BA6-773D-93F5-604C-A68E885403F9}"/>
              </a:ext>
            </a:extLst>
          </p:cNvPr>
          <p:cNvSpPr txBox="1"/>
          <p:nvPr/>
        </p:nvSpPr>
        <p:spPr>
          <a:xfrm>
            <a:off x="8631261" y="4555306"/>
            <a:ext cx="2097697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porttm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assa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ipsum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E345204-2245-412D-4549-E4B1AACE00C1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4283D8A-66D5-500F-535D-27F3E038AC73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2F5FDC7-57AC-A9DD-3AFF-7AFAF8578214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64B6740-51C5-6002-FDCB-7373C1DEF0D0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AE6725ED-2000-937C-EEB3-4C72140AF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Freeform 109">
              <a:extLst>
                <a:ext uri="{FF2B5EF4-FFF2-40B4-BE49-F238E27FC236}">
                  <a16:creationId xmlns:a16="http://schemas.microsoft.com/office/drawing/2014/main" id="{4B808CFF-DF19-DEB7-96F9-2DD38D52A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3AF8D15-A8C6-8388-4EEB-1B8BCEA84911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523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F906DAE-F687-6328-385D-18146489488C}"/>
              </a:ext>
            </a:extLst>
          </p:cNvPr>
          <p:cNvCxnSpPr/>
          <p:nvPr/>
        </p:nvCxnSpPr>
        <p:spPr>
          <a:xfrm>
            <a:off x="3565347" y="4535170"/>
            <a:ext cx="506130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lowchart: Sequential Access Storage 4">
            <a:extLst>
              <a:ext uri="{FF2B5EF4-FFF2-40B4-BE49-F238E27FC236}">
                <a16:creationId xmlns:a16="http://schemas.microsoft.com/office/drawing/2014/main" id="{88E585FF-9224-D9F6-F71F-5B5789434100}"/>
              </a:ext>
            </a:extLst>
          </p:cNvPr>
          <p:cNvSpPr/>
          <p:nvPr/>
        </p:nvSpPr>
        <p:spPr>
          <a:xfrm>
            <a:off x="1066800" y="3458210"/>
            <a:ext cx="2498547" cy="2153920"/>
          </a:xfrm>
          <a:prstGeom prst="flowChartMagneticTap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F078EA-4C0B-5975-AEB1-9A868E48D3E8}"/>
              </a:ext>
            </a:extLst>
          </p:cNvPr>
          <p:cNvSpPr txBox="1"/>
          <p:nvPr/>
        </p:nvSpPr>
        <p:spPr>
          <a:xfrm>
            <a:off x="1066799" y="2585998"/>
            <a:ext cx="2498547" cy="5728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1E13CA-DF55-55C4-FC97-15ADA6457549}"/>
              </a:ext>
            </a:extLst>
          </p:cNvPr>
          <p:cNvSpPr txBox="1"/>
          <p:nvPr/>
        </p:nvSpPr>
        <p:spPr>
          <a:xfrm>
            <a:off x="1727714" y="3878790"/>
            <a:ext cx="12289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450+</a:t>
            </a:r>
            <a:endParaRPr lang="en-ID" sz="32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6A90BC-3FC5-57DA-224B-B40664414A59}"/>
              </a:ext>
            </a:extLst>
          </p:cNvPr>
          <p:cNvSpPr txBox="1"/>
          <p:nvPr/>
        </p:nvSpPr>
        <p:spPr>
          <a:xfrm>
            <a:off x="1334534" y="4397936"/>
            <a:ext cx="196307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, </a:t>
            </a:r>
          </a:p>
        </p:txBody>
      </p:sp>
      <p:sp>
        <p:nvSpPr>
          <p:cNvPr id="16" name="Flowchart: Sequential Access Storage 15">
            <a:extLst>
              <a:ext uri="{FF2B5EF4-FFF2-40B4-BE49-F238E27FC236}">
                <a16:creationId xmlns:a16="http://schemas.microsoft.com/office/drawing/2014/main" id="{69B15795-8E04-1C8E-026C-CFEF566C1523}"/>
              </a:ext>
            </a:extLst>
          </p:cNvPr>
          <p:cNvSpPr/>
          <p:nvPr/>
        </p:nvSpPr>
        <p:spPr>
          <a:xfrm>
            <a:off x="8626653" y="3458210"/>
            <a:ext cx="2498547" cy="2153920"/>
          </a:xfrm>
          <a:prstGeom prst="flowChartMagneticTap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Flowchart: Sequential Access Storage 18">
            <a:extLst>
              <a:ext uri="{FF2B5EF4-FFF2-40B4-BE49-F238E27FC236}">
                <a16:creationId xmlns:a16="http://schemas.microsoft.com/office/drawing/2014/main" id="{C7BB5D4D-6759-4EC1-7DCF-5B1FA54D539D}"/>
              </a:ext>
            </a:extLst>
          </p:cNvPr>
          <p:cNvSpPr/>
          <p:nvPr/>
        </p:nvSpPr>
        <p:spPr>
          <a:xfrm>
            <a:off x="4846777" y="3429000"/>
            <a:ext cx="2498547" cy="2153920"/>
          </a:xfrm>
          <a:prstGeom prst="flowChartMagnetic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219E56-6729-A91C-79E5-B38B425C4266}"/>
              </a:ext>
            </a:extLst>
          </p:cNvPr>
          <p:cNvSpPr txBox="1"/>
          <p:nvPr/>
        </p:nvSpPr>
        <p:spPr>
          <a:xfrm>
            <a:off x="5507641" y="3878790"/>
            <a:ext cx="12289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560+</a:t>
            </a:r>
            <a:endParaRPr lang="en-ID" sz="3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9C164C-73D8-4433-6063-3A10134EDAE9}"/>
              </a:ext>
            </a:extLst>
          </p:cNvPr>
          <p:cNvSpPr txBox="1"/>
          <p:nvPr/>
        </p:nvSpPr>
        <p:spPr>
          <a:xfrm>
            <a:off x="5114461" y="4397936"/>
            <a:ext cx="196307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,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7035F8-39CE-E57D-3C8D-CDCB4C71BBAC}"/>
              </a:ext>
            </a:extLst>
          </p:cNvPr>
          <p:cNvSpPr txBox="1"/>
          <p:nvPr/>
        </p:nvSpPr>
        <p:spPr>
          <a:xfrm>
            <a:off x="9287568" y="3878790"/>
            <a:ext cx="12289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840+</a:t>
            </a:r>
            <a:endParaRPr lang="en-ID" sz="32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A0F8E9-F3A9-D5B0-50C1-1FC8DFCE45DE}"/>
              </a:ext>
            </a:extLst>
          </p:cNvPr>
          <p:cNvSpPr txBox="1"/>
          <p:nvPr/>
        </p:nvSpPr>
        <p:spPr>
          <a:xfrm>
            <a:off x="8894388" y="4397936"/>
            <a:ext cx="196307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,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FAC4EE-FB58-84CC-FCBB-65C916A08877}"/>
              </a:ext>
            </a:extLst>
          </p:cNvPr>
          <p:cNvSpPr txBox="1"/>
          <p:nvPr/>
        </p:nvSpPr>
        <p:spPr>
          <a:xfrm>
            <a:off x="4846726" y="2585998"/>
            <a:ext cx="2498547" cy="5728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6497ED-516A-EFAF-0FAA-5F57DA05FEAB}"/>
              </a:ext>
            </a:extLst>
          </p:cNvPr>
          <p:cNvSpPr txBox="1"/>
          <p:nvPr/>
        </p:nvSpPr>
        <p:spPr>
          <a:xfrm>
            <a:off x="8626653" y="2585998"/>
            <a:ext cx="2498547" cy="5728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D039ED0-8F76-06FC-21E5-514825BB3706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32D9498-16BA-9DB5-BDDE-68DD757265F7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266BD4A-DAAA-6B5D-E4FE-DEE9446BF057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730142B-936B-0DB0-7672-F60A1F989036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82D8ADF5-BD1D-14BC-FC24-FA736C61F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109">
              <a:extLst>
                <a:ext uri="{FF2B5EF4-FFF2-40B4-BE49-F238E27FC236}">
                  <a16:creationId xmlns:a16="http://schemas.microsoft.com/office/drawing/2014/main" id="{C24B2E66-4641-3AD9-AD77-FBD9E9135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F4A6CEE-24E3-7848-D676-8C66F4F368F9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10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68F1387-37FD-85A3-C227-F9A582F40836}"/>
              </a:ext>
            </a:extLst>
          </p:cNvPr>
          <p:cNvSpPr/>
          <p:nvPr/>
        </p:nvSpPr>
        <p:spPr>
          <a:xfrm>
            <a:off x="2281187" y="2746196"/>
            <a:ext cx="3205213" cy="99880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6909E2B-8E6E-3FBE-ACAC-ECD3093126CF}"/>
              </a:ext>
            </a:extLst>
          </p:cNvPr>
          <p:cNvSpPr/>
          <p:nvPr/>
        </p:nvSpPr>
        <p:spPr>
          <a:xfrm>
            <a:off x="1074402" y="2746196"/>
            <a:ext cx="998806" cy="9988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DA5558-E116-4BAA-65C4-F0261A045288}"/>
              </a:ext>
            </a:extLst>
          </p:cNvPr>
          <p:cNvSpPr txBox="1"/>
          <p:nvPr/>
        </p:nvSpPr>
        <p:spPr>
          <a:xfrm>
            <a:off x="2612788" y="2959046"/>
            <a:ext cx="2943631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7450D80-9B82-0C0B-C211-DC63CE41A7C9}"/>
              </a:ext>
            </a:extLst>
          </p:cNvPr>
          <p:cNvSpPr/>
          <p:nvPr/>
        </p:nvSpPr>
        <p:spPr>
          <a:xfrm>
            <a:off x="2281186" y="4602267"/>
            <a:ext cx="3205213" cy="9988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7B9E5D4-E810-E88E-ED10-56AA17B5EC37}"/>
              </a:ext>
            </a:extLst>
          </p:cNvPr>
          <p:cNvSpPr/>
          <p:nvPr/>
        </p:nvSpPr>
        <p:spPr>
          <a:xfrm>
            <a:off x="1074402" y="4602267"/>
            <a:ext cx="998806" cy="9988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33%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285BA0-3028-1007-0D7C-05DAC08E51A4}"/>
              </a:ext>
            </a:extLst>
          </p:cNvPr>
          <p:cNvSpPr txBox="1"/>
          <p:nvPr/>
        </p:nvSpPr>
        <p:spPr>
          <a:xfrm>
            <a:off x="2612788" y="4815117"/>
            <a:ext cx="2943631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sit,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3747017-A6A8-BE55-62D8-9B7CB8F885EA}"/>
              </a:ext>
            </a:extLst>
          </p:cNvPr>
          <p:cNvSpPr/>
          <p:nvPr/>
        </p:nvSpPr>
        <p:spPr>
          <a:xfrm flipH="1">
            <a:off x="6705600" y="2746196"/>
            <a:ext cx="3205213" cy="9988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D1BA285-834F-E130-66DF-ED6B6193737E}"/>
              </a:ext>
            </a:extLst>
          </p:cNvPr>
          <p:cNvSpPr/>
          <p:nvPr/>
        </p:nvSpPr>
        <p:spPr>
          <a:xfrm flipH="1">
            <a:off x="10118792" y="2746196"/>
            <a:ext cx="998806" cy="9988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65%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DCAEC5-E1B0-E04A-C8D9-C55BCFC7FDB9}"/>
              </a:ext>
            </a:extLst>
          </p:cNvPr>
          <p:cNvSpPr txBox="1"/>
          <p:nvPr/>
        </p:nvSpPr>
        <p:spPr>
          <a:xfrm flipH="1">
            <a:off x="6635582" y="2959046"/>
            <a:ext cx="2943629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sit,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1413DE-79C8-B455-2410-E1A196107FCC}"/>
              </a:ext>
            </a:extLst>
          </p:cNvPr>
          <p:cNvSpPr/>
          <p:nvPr/>
        </p:nvSpPr>
        <p:spPr>
          <a:xfrm flipH="1">
            <a:off x="6705600" y="4602267"/>
            <a:ext cx="3205213" cy="99880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964CFB1-65E4-8E89-B531-2EAB8FC9AB7D}"/>
              </a:ext>
            </a:extLst>
          </p:cNvPr>
          <p:cNvSpPr/>
          <p:nvPr/>
        </p:nvSpPr>
        <p:spPr>
          <a:xfrm flipH="1">
            <a:off x="10118792" y="4602267"/>
            <a:ext cx="998806" cy="9988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86%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033CB67-EE66-C141-E636-21C03855D457}"/>
              </a:ext>
            </a:extLst>
          </p:cNvPr>
          <p:cNvSpPr txBox="1"/>
          <p:nvPr/>
        </p:nvSpPr>
        <p:spPr>
          <a:xfrm flipH="1">
            <a:off x="6635582" y="4815117"/>
            <a:ext cx="2943629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B0FB265-5D89-2761-1D3D-24CE6AF75F91}"/>
              </a:ext>
            </a:extLst>
          </p:cNvPr>
          <p:cNvCxnSpPr>
            <a:cxnSpLocks/>
          </p:cNvCxnSpPr>
          <p:nvPr/>
        </p:nvCxnSpPr>
        <p:spPr>
          <a:xfrm>
            <a:off x="1074402" y="4173634"/>
            <a:ext cx="1004319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9A5643-1942-9D22-B2CE-3554FDC18742}"/>
              </a:ext>
            </a:extLst>
          </p:cNvPr>
          <p:cNvCxnSpPr>
            <a:cxnSpLocks/>
          </p:cNvCxnSpPr>
          <p:nvPr/>
        </p:nvCxnSpPr>
        <p:spPr>
          <a:xfrm>
            <a:off x="6096000" y="2746196"/>
            <a:ext cx="0" cy="2854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2074B41F-1065-07CD-F240-F47A0F4F1BD4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0B6F9E6-6E72-F34F-FCAB-F90EFC8024E6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3120AFE-765B-2E83-F0DD-A013FF35DCEF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27A50C8-8E5F-7A48-BACD-4318074064A6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9A7827CD-40EC-121A-ADB0-12771F316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109">
              <a:extLst>
                <a:ext uri="{FF2B5EF4-FFF2-40B4-BE49-F238E27FC236}">
                  <a16:creationId xmlns:a16="http://schemas.microsoft.com/office/drawing/2014/main" id="{0400594D-AE84-072A-DB90-E20666D05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2384514-CD04-4824-DA6C-AF4B989220A7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899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F80DBC7A-AE6D-606D-9258-A3D89FA959E3}"/>
              </a:ext>
            </a:extLst>
          </p:cNvPr>
          <p:cNvSpPr/>
          <p:nvPr/>
        </p:nvSpPr>
        <p:spPr>
          <a:xfrm>
            <a:off x="2565400" y="5649939"/>
            <a:ext cx="7061200" cy="1208061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C8197D8A-9945-AD5B-B73D-BC67844CB4D6}"/>
              </a:ext>
            </a:extLst>
          </p:cNvPr>
          <p:cNvSpPr/>
          <p:nvPr/>
        </p:nvSpPr>
        <p:spPr>
          <a:xfrm>
            <a:off x="3671371" y="4254714"/>
            <a:ext cx="4798213" cy="1208061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BE4B7125-0CB9-9521-A713-AE1C6F16D01C}"/>
              </a:ext>
            </a:extLst>
          </p:cNvPr>
          <p:cNvSpPr/>
          <p:nvPr/>
        </p:nvSpPr>
        <p:spPr>
          <a:xfrm>
            <a:off x="4777342" y="2859489"/>
            <a:ext cx="2569256" cy="1208061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36E2AC-5BB9-849A-7E0B-56D3494C1ECC}"/>
              </a:ext>
            </a:extLst>
          </p:cNvPr>
          <p:cNvSpPr txBox="1"/>
          <p:nvPr/>
        </p:nvSpPr>
        <p:spPr>
          <a:xfrm>
            <a:off x="3695198" y="6094374"/>
            <a:ext cx="4801604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17AE94-1BC7-1BAD-097B-4C4F56A14CF8}"/>
              </a:ext>
            </a:extLst>
          </p:cNvPr>
          <p:cNvSpPr txBox="1"/>
          <p:nvPr/>
        </p:nvSpPr>
        <p:spPr>
          <a:xfrm>
            <a:off x="4508373" y="4568063"/>
            <a:ext cx="3175251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dipiscing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E6F218-E667-6983-71E9-BA841AACCC19}"/>
              </a:ext>
            </a:extLst>
          </p:cNvPr>
          <p:cNvSpPr txBox="1"/>
          <p:nvPr/>
        </p:nvSpPr>
        <p:spPr>
          <a:xfrm>
            <a:off x="5393365" y="3303924"/>
            <a:ext cx="1405269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6FAAC4E-BCCC-BB4E-B7FE-C0673ECD1605}"/>
              </a:ext>
            </a:extLst>
          </p:cNvPr>
          <p:cNvSpPr/>
          <p:nvPr/>
        </p:nvSpPr>
        <p:spPr>
          <a:xfrm flipH="1">
            <a:off x="1074373" y="2742355"/>
            <a:ext cx="715223" cy="71522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91%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DBA225-3D52-8B58-AA3C-74F3A7A6D7CD}"/>
              </a:ext>
            </a:extLst>
          </p:cNvPr>
          <p:cNvSpPr txBox="1"/>
          <p:nvPr/>
        </p:nvSpPr>
        <p:spPr>
          <a:xfrm>
            <a:off x="1007324" y="3665555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85784DD-D4CD-1568-3B2A-39BF9E347CAD}"/>
              </a:ext>
            </a:extLst>
          </p:cNvPr>
          <p:cNvSpPr/>
          <p:nvPr/>
        </p:nvSpPr>
        <p:spPr>
          <a:xfrm flipH="1">
            <a:off x="1068146" y="4425946"/>
            <a:ext cx="715223" cy="71522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34%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71D56E-21FC-DE78-D4F6-A3B00564B6E6}"/>
              </a:ext>
            </a:extLst>
          </p:cNvPr>
          <p:cNvSpPr txBox="1"/>
          <p:nvPr/>
        </p:nvSpPr>
        <p:spPr>
          <a:xfrm>
            <a:off x="1001097" y="5349146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B3AFA52-47ED-450B-98C4-109922487D6A}"/>
              </a:ext>
            </a:extLst>
          </p:cNvPr>
          <p:cNvSpPr/>
          <p:nvPr/>
        </p:nvSpPr>
        <p:spPr>
          <a:xfrm flipH="1">
            <a:off x="10403352" y="4425946"/>
            <a:ext cx="715223" cy="71522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91FC24-6E0E-F617-44FB-E7888E627DD2}"/>
              </a:ext>
            </a:extLst>
          </p:cNvPr>
          <p:cNvSpPr txBox="1"/>
          <p:nvPr/>
        </p:nvSpPr>
        <p:spPr>
          <a:xfrm>
            <a:off x="9493888" y="5349146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40A59C-9E3F-33A1-620C-51975D490A20}"/>
              </a:ext>
            </a:extLst>
          </p:cNvPr>
          <p:cNvSpPr/>
          <p:nvPr/>
        </p:nvSpPr>
        <p:spPr>
          <a:xfrm flipH="1">
            <a:off x="10403352" y="2742355"/>
            <a:ext cx="715223" cy="71522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10%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8704BD-E3CC-8181-3A1C-8754AA4EEA34}"/>
              </a:ext>
            </a:extLst>
          </p:cNvPr>
          <p:cNvSpPr txBox="1"/>
          <p:nvPr/>
        </p:nvSpPr>
        <p:spPr>
          <a:xfrm>
            <a:off x="9493888" y="3665555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9AE3A6C-8768-BDB1-F981-1B45E2224CD3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1AA8468-068A-AE7C-21D6-E78434B2F063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8E8BAE2-A88E-580A-7AAC-DA2AAFD13F47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F1D7E2E-0FA7-9BD4-F9ED-11304C6A2D2A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C3B2FC35-167A-FF6A-A24A-3AE6B73BE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E7D3FEA3-65E5-7148-95D9-DE9A4E699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AA3FB6C-698B-BA18-9F10-371A0DA8E990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515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0554988-6212-15C3-A726-DA491BE8E11D}"/>
              </a:ext>
            </a:extLst>
          </p:cNvPr>
          <p:cNvSpPr/>
          <p:nvPr/>
        </p:nvSpPr>
        <p:spPr>
          <a:xfrm>
            <a:off x="8260018" y="2000940"/>
            <a:ext cx="3931980" cy="4857060"/>
          </a:xfrm>
          <a:custGeom>
            <a:avLst/>
            <a:gdLst>
              <a:gd name="connsiteX0" fmla="*/ 2700000 w 3931980"/>
              <a:gd name="connsiteY0" fmla="*/ 0 h 4857060"/>
              <a:gd name="connsiteX1" fmla="*/ 3750962 w 3931980"/>
              <a:gd name="connsiteY1" fmla="*/ 212179 h 4857060"/>
              <a:gd name="connsiteX2" fmla="*/ 3931980 w 3931980"/>
              <a:gd name="connsiteY2" fmla="*/ 299380 h 4857060"/>
              <a:gd name="connsiteX3" fmla="*/ 3931980 w 3931980"/>
              <a:gd name="connsiteY3" fmla="*/ 4857060 h 4857060"/>
              <a:gd name="connsiteX4" fmla="*/ 1080985 w 3931980"/>
              <a:gd name="connsiteY4" fmla="*/ 4857060 h 4857060"/>
              <a:gd name="connsiteX5" fmla="*/ 982549 w 3931980"/>
              <a:gd name="connsiteY5" fmla="*/ 4783451 h 4857060"/>
              <a:gd name="connsiteX6" fmla="*/ 0 w 3931980"/>
              <a:gd name="connsiteY6" fmla="*/ 2700000 h 4857060"/>
              <a:gd name="connsiteX7" fmla="*/ 2700000 w 3931980"/>
              <a:gd name="connsiteY7" fmla="*/ 0 h 485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1980" h="4857060">
                <a:moveTo>
                  <a:pt x="2700000" y="0"/>
                </a:moveTo>
                <a:cubicBezTo>
                  <a:pt x="3072792" y="0"/>
                  <a:pt x="3427938" y="75552"/>
                  <a:pt x="3750962" y="212179"/>
                </a:cubicBezTo>
                <a:lnTo>
                  <a:pt x="3931980" y="299380"/>
                </a:lnTo>
                <a:lnTo>
                  <a:pt x="3931980" y="4857060"/>
                </a:lnTo>
                <a:lnTo>
                  <a:pt x="1080985" y="4857060"/>
                </a:lnTo>
                <a:lnTo>
                  <a:pt x="982549" y="4783451"/>
                </a:lnTo>
                <a:cubicBezTo>
                  <a:pt x="382482" y="4288232"/>
                  <a:pt x="0" y="3538783"/>
                  <a:pt x="0" y="2700000"/>
                </a:cubicBezTo>
                <a:cubicBezTo>
                  <a:pt x="0" y="1208831"/>
                  <a:pt x="1208831" y="0"/>
                  <a:pt x="27000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789297-002D-A6D9-B200-BB1CB1FEB7D4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3D0272D-BE4C-3730-00A2-DD8320B91F14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8C7379-4088-7F44-639C-2D4108F71721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5702340-3CAD-35A9-C527-DEE634E5ADA5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94962ACF-17E5-70B7-8B8B-4C1B44510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AC168E24-7F2F-C597-A70B-D99DD2337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BCABAA9-1990-B7B0-D1CB-DE6D6C753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57097" y="839135"/>
            <a:ext cx="4752979" cy="5439747"/>
          </a:xfrm>
          <a:prstGeom prst="rect">
            <a:avLst/>
          </a:prstGeom>
          <a:effectLst>
            <a:outerShdw blurRad="381000" dist="254000" dir="8100000" algn="tr" rotWithShape="0">
              <a:prstClr val="black">
                <a:alpha val="10000"/>
              </a:prstClr>
            </a:outerShdw>
          </a:effec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410B1DA-0D70-F5BC-FCE8-6ACCC4BBDEE4}"/>
              </a:ext>
            </a:extLst>
          </p:cNvPr>
          <p:cNvSpPr/>
          <p:nvPr/>
        </p:nvSpPr>
        <p:spPr>
          <a:xfrm>
            <a:off x="1051786" y="4985209"/>
            <a:ext cx="2186940" cy="592554"/>
          </a:xfrm>
          <a:prstGeom prst="roundRect">
            <a:avLst>
              <a:gd name="adj" fmla="val 2160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rPr>
              <a:t>Contact Now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48A36B-1FE3-1B10-948E-A891F079CB0E}"/>
              </a:ext>
            </a:extLst>
          </p:cNvPr>
          <p:cNvSpPr txBox="1"/>
          <p:nvPr/>
        </p:nvSpPr>
        <p:spPr>
          <a:xfrm>
            <a:off x="977900" y="1123536"/>
            <a:ext cx="3573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Get More </a:t>
            </a:r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Information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CA8835-DB19-7717-800C-04ED359DA79D}"/>
              </a:ext>
            </a:extLst>
          </p:cNvPr>
          <p:cNvSpPr txBox="1"/>
          <p:nvPr/>
        </p:nvSpPr>
        <p:spPr>
          <a:xfrm>
            <a:off x="977900" y="2467295"/>
            <a:ext cx="4572000" cy="30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241715C-D6D2-9929-84A0-57C1960E9503}"/>
              </a:ext>
            </a:extLst>
          </p:cNvPr>
          <p:cNvGrpSpPr/>
          <p:nvPr/>
        </p:nvGrpSpPr>
        <p:grpSpPr>
          <a:xfrm>
            <a:off x="1051786" y="3166237"/>
            <a:ext cx="4429878" cy="1263233"/>
            <a:chOff x="1051786" y="3166237"/>
            <a:chExt cx="4429878" cy="126323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A5DEF04-EA02-D50A-94CE-7FBD18363025}"/>
                </a:ext>
              </a:extLst>
            </p:cNvPr>
            <p:cNvGrpSpPr/>
            <p:nvPr/>
          </p:nvGrpSpPr>
          <p:grpSpPr>
            <a:xfrm>
              <a:off x="1051786" y="3166237"/>
              <a:ext cx="2087654" cy="1263233"/>
              <a:chOff x="9041613" y="1281997"/>
              <a:chExt cx="2087654" cy="1263233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406EF2D-64BA-BBDA-A05D-0A815850C12A}"/>
                  </a:ext>
                </a:extLst>
              </p:cNvPr>
              <p:cNvSpPr txBox="1"/>
              <p:nvPr/>
            </p:nvSpPr>
            <p:spPr>
              <a:xfrm>
                <a:off x="9427844" y="1281997"/>
                <a:ext cx="12909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rPr>
                  <a:t>+123 4567 8910</a:t>
                </a:r>
                <a:endPara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15C8E54-C20A-DC0D-6B7F-F54695732417}"/>
                  </a:ext>
                </a:extLst>
              </p:cNvPr>
              <p:cNvSpPr txBox="1"/>
              <p:nvPr/>
            </p:nvSpPr>
            <p:spPr>
              <a:xfrm>
                <a:off x="9427843" y="1788579"/>
                <a:ext cx="1569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rPr>
                  <a:t>yourmail@mail.com</a:t>
                </a:r>
                <a:endPara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FA4F30B-0B8E-46A9-B08B-0D3351836172}"/>
                  </a:ext>
                </a:extLst>
              </p:cNvPr>
              <p:cNvSpPr txBox="1"/>
              <p:nvPr/>
            </p:nvSpPr>
            <p:spPr>
              <a:xfrm>
                <a:off x="9427844" y="2291314"/>
                <a:ext cx="1701423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rPr>
                  <a:t>www.yourwebsite.com</a:t>
                </a:r>
                <a:endPara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99CAAEF0-3E1C-9DD5-1861-8FA03EBFF93A}"/>
                  </a:ext>
                </a:extLst>
              </p:cNvPr>
              <p:cNvGrpSpPr/>
              <p:nvPr/>
            </p:nvGrpSpPr>
            <p:grpSpPr>
              <a:xfrm>
                <a:off x="9041613" y="1302603"/>
                <a:ext cx="220399" cy="220399"/>
                <a:chOff x="6253163" y="392113"/>
                <a:chExt cx="304801" cy="303213"/>
              </a:xfrm>
              <a:grpFill/>
            </p:grpSpPr>
            <p:sp>
              <p:nvSpPr>
                <p:cNvPr id="40" name="Freeform 58">
                  <a:extLst>
                    <a:ext uri="{FF2B5EF4-FFF2-40B4-BE49-F238E27FC236}">
                      <a16:creationId xmlns:a16="http://schemas.microsoft.com/office/drawing/2014/main" id="{25F9E29C-284E-A8AF-FB3A-DA24A813CC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3163" y="422276"/>
                  <a:ext cx="274638" cy="273050"/>
                </a:xfrm>
                <a:custGeom>
                  <a:avLst/>
                  <a:gdLst>
                    <a:gd name="T0" fmla="*/ 648 w 3120"/>
                    <a:gd name="T1" fmla="*/ 14 h 3112"/>
                    <a:gd name="T2" fmla="*/ 755 w 3120"/>
                    <a:gd name="T3" fmla="*/ 83 h 3112"/>
                    <a:gd name="T4" fmla="*/ 1063 w 3120"/>
                    <a:gd name="T5" fmla="*/ 389 h 3112"/>
                    <a:gd name="T6" fmla="*/ 1219 w 3120"/>
                    <a:gd name="T7" fmla="*/ 563 h 3112"/>
                    <a:gd name="T8" fmla="*/ 1251 w 3120"/>
                    <a:gd name="T9" fmla="*/ 677 h 3112"/>
                    <a:gd name="T10" fmla="*/ 1219 w 3120"/>
                    <a:gd name="T11" fmla="*/ 790 h 3112"/>
                    <a:gd name="T12" fmla="*/ 1037 w 3120"/>
                    <a:gd name="T13" fmla="*/ 989 h 3112"/>
                    <a:gd name="T14" fmla="*/ 894 w 3120"/>
                    <a:gd name="T15" fmla="*/ 1140 h 3112"/>
                    <a:gd name="T16" fmla="*/ 898 w 3120"/>
                    <a:gd name="T17" fmla="*/ 1181 h 3112"/>
                    <a:gd name="T18" fmla="*/ 1000 w 3120"/>
                    <a:gd name="T19" fmla="*/ 1373 h 3112"/>
                    <a:gd name="T20" fmla="*/ 1127 w 3120"/>
                    <a:gd name="T21" fmla="*/ 1547 h 3112"/>
                    <a:gd name="T22" fmla="*/ 1344 w 3120"/>
                    <a:gd name="T23" fmla="*/ 1789 h 3112"/>
                    <a:gd name="T24" fmla="*/ 1588 w 3120"/>
                    <a:gd name="T25" fmla="*/ 2003 h 3112"/>
                    <a:gd name="T26" fmla="*/ 1807 w 3120"/>
                    <a:gd name="T27" fmla="*/ 2151 h 3112"/>
                    <a:gd name="T28" fmla="*/ 1933 w 3120"/>
                    <a:gd name="T29" fmla="*/ 2215 h 3112"/>
                    <a:gd name="T30" fmla="*/ 1977 w 3120"/>
                    <a:gd name="T31" fmla="*/ 2221 h 3112"/>
                    <a:gd name="T32" fmla="*/ 2131 w 3120"/>
                    <a:gd name="T33" fmla="*/ 2074 h 3112"/>
                    <a:gd name="T34" fmla="*/ 2322 w 3120"/>
                    <a:gd name="T35" fmla="*/ 1898 h 3112"/>
                    <a:gd name="T36" fmla="*/ 2424 w 3120"/>
                    <a:gd name="T37" fmla="*/ 1864 h 3112"/>
                    <a:gd name="T38" fmla="*/ 2527 w 3120"/>
                    <a:gd name="T39" fmla="*/ 1881 h 3112"/>
                    <a:gd name="T40" fmla="*/ 2624 w 3120"/>
                    <a:gd name="T41" fmla="*/ 1947 h 3112"/>
                    <a:gd name="T42" fmla="*/ 3063 w 3120"/>
                    <a:gd name="T43" fmla="*/ 2388 h 3112"/>
                    <a:gd name="T44" fmla="*/ 3114 w 3120"/>
                    <a:gd name="T45" fmla="*/ 2488 h 3112"/>
                    <a:gd name="T46" fmla="*/ 3114 w 3120"/>
                    <a:gd name="T47" fmla="*/ 2593 h 3112"/>
                    <a:gd name="T48" fmla="*/ 3062 w 3120"/>
                    <a:gd name="T49" fmla="*/ 2695 h 3112"/>
                    <a:gd name="T50" fmla="*/ 2915 w 3120"/>
                    <a:gd name="T51" fmla="*/ 2842 h 3112"/>
                    <a:gd name="T52" fmla="*/ 2764 w 3120"/>
                    <a:gd name="T53" fmla="*/ 2998 h 3112"/>
                    <a:gd name="T54" fmla="*/ 2642 w 3120"/>
                    <a:gd name="T55" fmla="*/ 3076 h 3112"/>
                    <a:gd name="T56" fmla="*/ 2506 w 3120"/>
                    <a:gd name="T57" fmla="*/ 3109 h 3112"/>
                    <a:gd name="T58" fmla="*/ 2323 w 3120"/>
                    <a:gd name="T59" fmla="*/ 3103 h 3112"/>
                    <a:gd name="T60" fmla="*/ 2083 w 3120"/>
                    <a:gd name="T61" fmla="*/ 3052 h 3112"/>
                    <a:gd name="T62" fmla="*/ 1853 w 3120"/>
                    <a:gd name="T63" fmla="*/ 2964 h 3112"/>
                    <a:gd name="T64" fmla="*/ 1545 w 3120"/>
                    <a:gd name="T65" fmla="*/ 2805 h 3112"/>
                    <a:gd name="T66" fmla="*/ 1218 w 3120"/>
                    <a:gd name="T67" fmla="*/ 2587 h 3112"/>
                    <a:gd name="T68" fmla="*/ 919 w 3120"/>
                    <a:gd name="T69" fmla="*/ 2334 h 3112"/>
                    <a:gd name="T70" fmla="*/ 647 w 3120"/>
                    <a:gd name="T71" fmla="*/ 2045 h 3112"/>
                    <a:gd name="T72" fmla="*/ 428 w 3120"/>
                    <a:gd name="T73" fmla="*/ 1761 h 3112"/>
                    <a:gd name="T74" fmla="*/ 243 w 3120"/>
                    <a:gd name="T75" fmla="*/ 1456 h 3112"/>
                    <a:gd name="T76" fmla="*/ 94 w 3120"/>
                    <a:gd name="T77" fmla="*/ 1128 h 3112"/>
                    <a:gd name="T78" fmla="*/ 28 w 3120"/>
                    <a:gd name="T79" fmla="*/ 914 h 3112"/>
                    <a:gd name="T80" fmla="*/ 0 w 3120"/>
                    <a:gd name="T81" fmla="*/ 693 h 3112"/>
                    <a:gd name="T82" fmla="*/ 18 w 3120"/>
                    <a:gd name="T83" fmla="*/ 528 h 3112"/>
                    <a:gd name="T84" fmla="*/ 73 w 3120"/>
                    <a:gd name="T85" fmla="*/ 408 h 3112"/>
                    <a:gd name="T86" fmla="*/ 219 w 3120"/>
                    <a:gd name="T87" fmla="*/ 254 h 3112"/>
                    <a:gd name="T88" fmla="*/ 424 w 3120"/>
                    <a:gd name="T89" fmla="*/ 54 h 3112"/>
                    <a:gd name="T90" fmla="*/ 534 w 3120"/>
                    <a:gd name="T91" fmla="*/ 3 h 3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20" h="3112">
                      <a:moveTo>
                        <a:pt x="572" y="0"/>
                      </a:moveTo>
                      <a:lnTo>
                        <a:pt x="610" y="3"/>
                      </a:lnTo>
                      <a:lnTo>
                        <a:pt x="648" y="14"/>
                      </a:lnTo>
                      <a:lnTo>
                        <a:pt x="685" y="29"/>
                      </a:lnTo>
                      <a:lnTo>
                        <a:pt x="720" y="52"/>
                      </a:lnTo>
                      <a:lnTo>
                        <a:pt x="755" y="83"/>
                      </a:lnTo>
                      <a:lnTo>
                        <a:pt x="859" y="185"/>
                      </a:lnTo>
                      <a:lnTo>
                        <a:pt x="962" y="289"/>
                      </a:lnTo>
                      <a:lnTo>
                        <a:pt x="1063" y="389"/>
                      </a:lnTo>
                      <a:lnTo>
                        <a:pt x="1162" y="489"/>
                      </a:lnTo>
                      <a:lnTo>
                        <a:pt x="1195" y="526"/>
                      </a:lnTo>
                      <a:lnTo>
                        <a:pt x="1219" y="563"/>
                      </a:lnTo>
                      <a:lnTo>
                        <a:pt x="1237" y="600"/>
                      </a:lnTo>
                      <a:lnTo>
                        <a:pt x="1248" y="638"/>
                      </a:lnTo>
                      <a:lnTo>
                        <a:pt x="1251" y="677"/>
                      </a:lnTo>
                      <a:lnTo>
                        <a:pt x="1248" y="714"/>
                      </a:lnTo>
                      <a:lnTo>
                        <a:pt x="1237" y="752"/>
                      </a:lnTo>
                      <a:lnTo>
                        <a:pt x="1219" y="790"/>
                      </a:lnTo>
                      <a:lnTo>
                        <a:pt x="1195" y="826"/>
                      </a:lnTo>
                      <a:lnTo>
                        <a:pt x="1164" y="862"/>
                      </a:lnTo>
                      <a:lnTo>
                        <a:pt x="1037" y="989"/>
                      </a:lnTo>
                      <a:lnTo>
                        <a:pt x="910" y="1114"/>
                      </a:lnTo>
                      <a:lnTo>
                        <a:pt x="900" y="1127"/>
                      </a:lnTo>
                      <a:lnTo>
                        <a:pt x="894" y="1140"/>
                      </a:lnTo>
                      <a:lnTo>
                        <a:pt x="890" y="1152"/>
                      </a:lnTo>
                      <a:lnTo>
                        <a:pt x="893" y="1166"/>
                      </a:lnTo>
                      <a:lnTo>
                        <a:pt x="898" y="1181"/>
                      </a:lnTo>
                      <a:lnTo>
                        <a:pt x="928" y="1247"/>
                      </a:lnTo>
                      <a:lnTo>
                        <a:pt x="962" y="1311"/>
                      </a:lnTo>
                      <a:lnTo>
                        <a:pt x="1000" y="1373"/>
                      </a:lnTo>
                      <a:lnTo>
                        <a:pt x="1040" y="1433"/>
                      </a:lnTo>
                      <a:lnTo>
                        <a:pt x="1082" y="1490"/>
                      </a:lnTo>
                      <a:lnTo>
                        <a:pt x="1127" y="1547"/>
                      </a:lnTo>
                      <a:lnTo>
                        <a:pt x="1197" y="1631"/>
                      </a:lnTo>
                      <a:lnTo>
                        <a:pt x="1270" y="1711"/>
                      </a:lnTo>
                      <a:lnTo>
                        <a:pt x="1344" y="1789"/>
                      </a:lnTo>
                      <a:lnTo>
                        <a:pt x="1423" y="1863"/>
                      </a:lnTo>
                      <a:lnTo>
                        <a:pt x="1504" y="1934"/>
                      </a:lnTo>
                      <a:lnTo>
                        <a:pt x="1588" y="2003"/>
                      </a:lnTo>
                      <a:lnTo>
                        <a:pt x="1675" y="2067"/>
                      </a:lnTo>
                      <a:lnTo>
                        <a:pt x="1766" y="2127"/>
                      </a:lnTo>
                      <a:lnTo>
                        <a:pt x="1807" y="2151"/>
                      </a:lnTo>
                      <a:lnTo>
                        <a:pt x="1849" y="2172"/>
                      </a:lnTo>
                      <a:lnTo>
                        <a:pt x="1891" y="2193"/>
                      </a:lnTo>
                      <a:lnTo>
                        <a:pt x="1933" y="2215"/>
                      </a:lnTo>
                      <a:lnTo>
                        <a:pt x="1949" y="2221"/>
                      </a:lnTo>
                      <a:lnTo>
                        <a:pt x="1964" y="2223"/>
                      </a:lnTo>
                      <a:lnTo>
                        <a:pt x="1977" y="2221"/>
                      </a:lnTo>
                      <a:lnTo>
                        <a:pt x="1990" y="2214"/>
                      </a:lnTo>
                      <a:lnTo>
                        <a:pt x="2004" y="2201"/>
                      </a:lnTo>
                      <a:lnTo>
                        <a:pt x="2131" y="2074"/>
                      </a:lnTo>
                      <a:lnTo>
                        <a:pt x="2259" y="1947"/>
                      </a:lnTo>
                      <a:lnTo>
                        <a:pt x="2290" y="1920"/>
                      </a:lnTo>
                      <a:lnTo>
                        <a:pt x="2322" y="1898"/>
                      </a:lnTo>
                      <a:lnTo>
                        <a:pt x="2355" y="1881"/>
                      </a:lnTo>
                      <a:lnTo>
                        <a:pt x="2390" y="1870"/>
                      </a:lnTo>
                      <a:lnTo>
                        <a:pt x="2424" y="1864"/>
                      </a:lnTo>
                      <a:lnTo>
                        <a:pt x="2458" y="1864"/>
                      </a:lnTo>
                      <a:lnTo>
                        <a:pt x="2493" y="1870"/>
                      </a:lnTo>
                      <a:lnTo>
                        <a:pt x="2527" y="1881"/>
                      </a:lnTo>
                      <a:lnTo>
                        <a:pt x="2560" y="1898"/>
                      </a:lnTo>
                      <a:lnTo>
                        <a:pt x="2593" y="1920"/>
                      </a:lnTo>
                      <a:lnTo>
                        <a:pt x="2624" y="1947"/>
                      </a:lnTo>
                      <a:lnTo>
                        <a:pt x="2830" y="2151"/>
                      </a:lnTo>
                      <a:lnTo>
                        <a:pt x="3035" y="2355"/>
                      </a:lnTo>
                      <a:lnTo>
                        <a:pt x="3063" y="2388"/>
                      </a:lnTo>
                      <a:lnTo>
                        <a:pt x="3086" y="2420"/>
                      </a:lnTo>
                      <a:lnTo>
                        <a:pt x="3103" y="2455"/>
                      </a:lnTo>
                      <a:lnTo>
                        <a:pt x="3114" y="2488"/>
                      </a:lnTo>
                      <a:lnTo>
                        <a:pt x="3120" y="2523"/>
                      </a:lnTo>
                      <a:lnTo>
                        <a:pt x="3120" y="2559"/>
                      </a:lnTo>
                      <a:lnTo>
                        <a:pt x="3114" y="2593"/>
                      </a:lnTo>
                      <a:lnTo>
                        <a:pt x="3102" y="2628"/>
                      </a:lnTo>
                      <a:lnTo>
                        <a:pt x="3085" y="2661"/>
                      </a:lnTo>
                      <a:lnTo>
                        <a:pt x="3062" y="2695"/>
                      </a:lnTo>
                      <a:lnTo>
                        <a:pt x="3034" y="2727"/>
                      </a:lnTo>
                      <a:lnTo>
                        <a:pt x="2975" y="2785"/>
                      </a:lnTo>
                      <a:lnTo>
                        <a:pt x="2915" y="2842"/>
                      </a:lnTo>
                      <a:lnTo>
                        <a:pt x="2856" y="2901"/>
                      </a:lnTo>
                      <a:lnTo>
                        <a:pt x="2801" y="2961"/>
                      </a:lnTo>
                      <a:lnTo>
                        <a:pt x="2764" y="2998"/>
                      </a:lnTo>
                      <a:lnTo>
                        <a:pt x="2725" y="3029"/>
                      </a:lnTo>
                      <a:lnTo>
                        <a:pt x="2684" y="3055"/>
                      </a:lnTo>
                      <a:lnTo>
                        <a:pt x="2642" y="3076"/>
                      </a:lnTo>
                      <a:lnTo>
                        <a:pt x="2598" y="3092"/>
                      </a:lnTo>
                      <a:lnTo>
                        <a:pt x="2553" y="3102"/>
                      </a:lnTo>
                      <a:lnTo>
                        <a:pt x="2506" y="3109"/>
                      </a:lnTo>
                      <a:lnTo>
                        <a:pt x="2456" y="3112"/>
                      </a:lnTo>
                      <a:lnTo>
                        <a:pt x="2406" y="3111"/>
                      </a:lnTo>
                      <a:lnTo>
                        <a:pt x="2323" y="3103"/>
                      </a:lnTo>
                      <a:lnTo>
                        <a:pt x="2242" y="3091"/>
                      </a:lnTo>
                      <a:lnTo>
                        <a:pt x="2161" y="3073"/>
                      </a:lnTo>
                      <a:lnTo>
                        <a:pt x="2083" y="3052"/>
                      </a:lnTo>
                      <a:lnTo>
                        <a:pt x="2006" y="3026"/>
                      </a:lnTo>
                      <a:lnTo>
                        <a:pt x="1929" y="2996"/>
                      </a:lnTo>
                      <a:lnTo>
                        <a:pt x="1853" y="2964"/>
                      </a:lnTo>
                      <a:lnTo>
                        <a:pt x="1779" y="2929"/>
                      </a:lnTo>
                      <a:lnTo>
                        <a:pt x="1660" y="2869"/>
                      </a:lnTo>
                      <a:lnTo>
                        <a:pt x="1545" y="2805"/>
                      </a:lnTo>
                      <a:lnTo>
                        <a:pt x="1433" y="2736"/>
                      </a:lnTo>
                      <a:lnTo>
                        <a:pt x="1324" y="2663"/>
                      </a:lnTo>
                      <a:lnTo>
                        <a:pt x="1218" y="2587"/>
                      </a:lnTo>
                      <a:lnTo>
                        <a:pt x="1115" y="2507"/>
                      </a:lnTo>
                      <a:lnTo>
                        <a:pt x="1015" y="2422"/>
                      </a:lnTo>
                      <a:lnTo>
                        <a:pt x="919" y="2334"/>
                      </a:lnTo>
                      <a:lnTo>
                        <a:pt x="825" y="2242"/>
                      </a:lnTo>
                      <a:lnTo>
                        <a:pt x="734" y="2146"/>
                      </a:lnTo>
                      <a:lnTo>
                        <a:pt x="647" y="2045"/>
                      </a:lnTo>
                      <a:lnTo>
                        <a:pt x="571" y="1952"/>
                      </a:lnTo>
                      <a:lnTo>
                        <a:pt x="498" y="1858"/>
                      </a:lnTo>
                      <a:lnTo>
                        <a:pt x="428" y="1761"/>
                      </a:lnTo>
                      <a:lnTo>
                        <a:pt x="362" y="1661"/>
                      </a:lnTo>
                      <a:lnTo>
                        <a:pt x="300" y="1560"/>
                      </a:lnTo>
                      <a:lnTo>
                        <a:pt x="243" y="1456"/>
                      </a:lnTo>
                      <a:lnTo>
                        <a:pt x="189" y="1349"/>
                      </a:lnTo>
                      <a:lnTo>
                        <a:pt x="140" y="1240"/>
                      </a:lnTo>
                      <a:lnTo>
                        <a:pt x="94" y="1128"/>
                      </a:lnTo>
                      <a:lnTo>
                        <a:pt x="69" y="1058"/>
                      </a:lnTo>
                      <a:lnTo>
                        <a:pt x="47" y="987"/>
                      </a:lnTo>
                      <a:lnTo>
                        <a:pt x="28" y="914"/>
                      </a:lnTo>
                      <a:lnTo>
                        <a:pt x="14" y="842"/>
                      </a:lnTo>
                      <a:lnTo>
                        <a:pt x="4" y="768"/>
                      </a:lnTo>
                      <a:lnTo>
                        <a:pt x="0" y="693"/>
                      </a:lnTo>
                      <a:lnTo>
                        <a:pt x="3" y="618"/>
                      </a:lnTo>
                      <a:lnTo>
                        <a:pt x="8" y="572"/>
                      </a:lnTo>
                      <a:lnTo>
                        <a:pt x="18" y="528"/>
                      </a:lnTo>
                      <a:lnTo>
                        <a:pt x="33" y="485"/>
                      </a:lnTo>
                      <a:lnTo>
                        <a:pt x="50" y="445"/>
                      </a:lnTo>
                      <a:lnTo>
                        <a:pt x="73" y="408"/>
                      </a:lnTo>
                      <a:lnTo>
                        <a:pt x="101" y="372"/>
                      </a:lnTo>
                      <a:lnTo>
                        <a:pt x="133" y="337"/>
                      </a:lnTo>
                      <a:lnTo>
                        <a:pt x="219" y="254"/>
                      </a:lnTo>
                      <a:lnTo>
                        <a:pt x="304" y="169"/>
                      </a:lnTo>
                      <a:lnTo>
                        <a:pt x="390" y="83"/>
                      </a:lnTo>
                      <a:lnTo>
                        <a:pt x="424" y="54"/>
                      </a:lnTo>
                      <a:lnTo>
                        <a:pt x="460" y="30"/>
                      </a:lnTo>
                      <a:lnTo>
                        <a:pt x="497" y="14"/>
                      </a:lnTo>
                      <a:lnTo>
                        <a:pt x="534" y="3"/>
                      </a:lnTo>
                      <a:lnTo>
                        <a:pt x="5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82428" tIns="91214" rIns="182428" bIns="91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3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  <p:sp>
              <p:nvSpPr>
                <p:cNvPr id="41" name="Freeform 59">
                  <a:extLst>
                    <a:ext uri="{FF2B5EF4-FFF2-40B4-BE49-F238E27FC236}">
                      <a16:creationId xmlns:a16="http://schemas.microsoft.com/office/drawing/2014/main" id="{A252F92C-BADE-9E7A-20B4-2F3E1B52DC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3976" y="452438"/>
                  <a:ext cx="92075" cy="90488"/>
                </a:xfrm>
                <a:custGeom>
                  <a:avLst/>
                  <a:gdLst>
                    <a:gd name="T0" fmla="*/ 37 w 1043"/>
                    <a:gd name="T1" fmla="*/ 0 h 1019"/>
                    <a:gd name="T2" fmla="*/ 113 w 1043"/>
                    <a:gd name="T3" fmla="*/ 14 h 1019"/>
                    <a:gd name="T4" fmla="*/ 189 w 1043"/>
                    <a:gd name="T5" fmla="*/ 32 h 1019"/>
                    <a:gd name="T6" fmla="*/ 261 w 1043"/>
                    <a:gd name="T7" fmla="*/ 54 h 1019"/>
                    <a:gd name="T8" fmla="*/ 332 w 1043"/>
                    <a:gd name="T9" fmla="*/ 81 h 1019"/>
                    <a:gd name="T10" fmla="*/ 402 w 1043"/>
                    <a:gd name="T11" fmla="*/ 113 h 1019"/>
                    <a:gd name="T12" fmla="*/ 469 w 1043"/>
                    <a:gd name="T13" fmla="*/ 149 h 1019"/>
                    <a:gd name="T14" fmla="*/ 533 w 1043"/>
                    <a:gd name="T15" fmla="*/ 190 h 1019"/>
                    <a:gd name="T16" fmla="*/ 596 w 1043"/>
                    <a:gd name="T17" fmla="*/ 235 h 1019"/>
                    <a:gd name="T18" fmla="*/ 655 w 1043"/>
                    <a:gd name="T19" fmla="*/ 283 h 1019"/>
                    <a:gd name="T20" fmla="*/ 712 w 1043"/>
                    <a:gd name="T21" fmla="*/ 336 h 1019"/>
                    <a:gd name="T22" fmla="*/ 768 w 1043"/>
                    <a:gd name="T23" fmla="*/ 396 h 1019"/>
                    <a:gd name="T24" fmla="*/ 820 w 1043"/>
                    <a:gd name="T25" fmla="*/ 459 h 1019"/>
                    <a:gd name="T26" fmla="*/ 866 w 1043"/>
                    <a:gd name="T27" fmla="*/ 526 h 1019"/>
                    <a:gd name="T28" fmla="*/ 908 w 1043"/>
                    <a:gd name="T29" fmla="*/ 594 h 1019"/>
                    <a:gd name="T30" fmla="*/ 946 w 1043"/>
                    <a:gd name="T31" fmla="*/ 665 h 1019"/>
                    <a:gd name="T32" fmla="*/ 977 w 1043"/>
                    <a:gd name="T33" fmla="*/ 740 h 1019"/>
                    <a:gd name="T34" fmla="*/ 1005 w 1043"/>
                    <a:gd name="T35" fmla="*/ 816 h 1019"/>
                    <a:gd name="T36" fmla="*/ 1027 w 1043"/>
                    <a:gd name="T37" fmla="*/ 894 h 1019"/>
                    <a:gd name="T38" fmla="*/ 1043 w 1043"/>
                    <a:gd name="T39" fmla="*/ 974 h 1019"/>
                    <a:gd name="T40" fmla="*/ 778 w 1043"/>
                    <a:gd name="T41" fmla="*/ 1019 h 1019"/>
                    <a:gd name="T42" fmla="*/ 763 w 1043"/>
                    <a:gd name="T43" fmla="*/ 949 h 1019"/>
                    <a:gd name="T44" fmla="*/ 743 w 1043"/>
                    <a:gd name="T45" fmla="*/ 882 h 1019"/>
                    <a:gd name="T46" fmla="*/ 719 w 1043"/>
                    <a:gd name="T47" fmla="*/ 816 h 1019"/>
                    <a:gd name="T48" fmla="*/ 688 w 1043"/>
                    <a:gd name="T49" fmla="*/ 753 h 1019"/>
                    <a:gd name="T50" fmla="*/ 654 w 1043"/>
                    <a:gd name="T51" fmla="*/ 691 h 1019"/>
                    <a:gd name="T52" fmla="*/ 615 w 1043"/>
                    <a:gd name="T53" fmla="*/ 634 h 1019"/>
                    <a:gd name="T54" fmla="*/ 571 w 1043"/>
                    <a:gd name="T55" fmla="*/ 578 h 1019"/>
                    <a:gd name="T56" fmla="*/ 522 w 1043"/>
                    <a:gd name="T57" fmla="*/ 526 h 1019"/>
                    <a:gd name="T58" fmla="*/ 473 w 1043"/>
                    <a:gd name="T59" fmla="*/ 481 h 1019"/>
                    <a:gd name="T60" fmla="*/ 422 w 1043"/>
                    <a:gd name="T61" fmla="*/ 439 h 1019"/>
                    <a:gd name="T62" fmla="*/ 367 w 1043"/>
                    <a:gd name="T63" fmla="*/ 401 h 1019"/>
                    <a:gd name="T64" fmla="*/ 311 w 1043"/>
                    <a:gd name="T65" fmla="*/ 369 h 1019"/>
                    <a:gd name="T66" fmla="*/ 253 w 1043"/>
                    <a:gd name="T67" fmla="*/ 340 h 1019"/>
                    <a:gd name="T68" fmla="*/ 192 w 1043"/>
                    <a:gd name="T69" fmla="*/ 314 h 1019"/>
                    <a:gd name="T70" fmla="*/ 130 w 1043"/>
                    <a:gd name="T71" fmla="*/ 293 h 1019"/>
                    <a:gd name="T72" fmla="*/ 65 w 1043"/>
                    <a:gd name="T73" fmla="*/ 278 h 1019"/>
                    <a:gd name="T74" fmla="*/ 0 w 1043"/>
                    <a:gd name="T75" fmla="*/ 266 h 1019"/>
                    <a:gd name="T76" fmla="*/ 37 w 1043"/>
                    <a:gd name="T77" fmla="*/ 0 h 10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43" h="1019">
                      <a:moveTo>
                        <a:pt x="37" y="0"/>
                      </a:moveTo>
                      <a:lnTo>
                        <a:pt x="113" y="14"/>
                      </a:lnTo>
                      <a:lnTo>
                        <a:pt x="189" y="32"/>
                      </a:lnTo>
                      <a:lnTo>
                        <a:pt x="261" y="54"/>
                      </a:lnTo>
                      <a:lnTo>
                        <a:pt x="332" y="81"/>
                      </a:lnTo>
                      <a:lnTo>
                        <a:pt x="402" y="113"/>
                      </a:lnTo>
                      <a:lnTo>
                        <a:pt x="469" y="149"/>
                      </a:lnTo>
                      <a:lnTo>
                        <a:pt x="533" y="190"/>
                      </a:lnTo>
                      <a:lnTo>
                        <a:pt x="596" y="235"/>
                      </a:lnTo>
                      <a:lnTo>
                        <a:pt x="655" y="283"/>
                      </a:lnTo>
                      <a:lnTo>
                        <a:pt x="712" y="336"/>
                      </a:lnTo>
                      <a:lnTo>
                        <a:pt x="768" y="396"/>
                      </a:lnTo>
                      <a:lnTo>
                        <a:pt x="820" y="459"/>
                      </a:lnTo>
                      <a:lnTo>
                        <a:pt x="866" y="526"/>
                      </a:lnTo>
                      <a:lnTo>
                        <a:pt x="908" y="594"/>
                      </a:lnTo>
                      <a:lnTo>
                        <a:pt x="946" y="665"/>
                      </a:lnTo>
                      <a:lnTo>
                        <a:pt x="977" y="740"/>
                      </a:lnTo>
                      <a:lnTo>
                        <a:pt x="1005" y="816"/>
                      </a:lnTo>
                      <a:lnTo>
                        <a:pt x="1027" y="894"/>
                      </a:lnTo>
                      <a:lnTo>
                        <a:pt x="1043" y="974"/>
                      </a:lnTo>
                      <a:lnTo>
                        <a:pt x="778" y="1019"/>
                      </a:lnTo>
                      <a:lnTo>
                        <a:pt x="763" y="949"/>
                      </a:lnTo>
                      <a:lnTo>
                        <a:pt x="743" y="882"/>
                      </a:lnTo>
                      <a:lnTo>
                        <a:pt x="719" y="816"/>
                      </a:lnTo>
                      <a:lnTo>
                        <a:pt x="688" y="753"/>
                      </a:lnTo>
                      <a:lnTo>
                        <a:pt x="654" y="691"/>
                      </a:lnTo>
                      <a:lnTo>
                        <a:pt x="615" y="634"/>
                      </a:lnTo>
                      <a:lnTo>
                        <a:pt x="571" y="578"/>
                      </a:lnTo>
                      <a:lnTo>
                        <a:pt x="522" y="526"/>
                      </a:lnTo>
                      <a:lnTo>
                        <a:pt x="473" y="481"/>
                      </a:lnTo>
                      <a:lnTo>
                        <a:pt x="422" y="439"/>
                      </a:lnTo>
                      <a:lnTo>
                        <a:pt x="367" y="401"/>
                      </a:lnTo>
                      <a:lnTo>
                        <a:pt x="311" y="369"/>
                      </a:lnTo>
                      <a:lnTo>
                        <a:pt x="253" y="340"/>
                      </a:lnTo>
                      <a:lnTo>
                        <a:pt x="192" y="314"/>
                      </a:lnTo>
                      <a:lnTo>
                        <a:pt x="130" y="293"/>
                      </a:lnTo>
                      <a:lnTo>
                        <a:pt x="65" y="278"/>
                      </a:lnTo>
                      <a:lnTo>
                        <a:pt x="0" y="266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82428" tIns="91214" rIns="182428" bIns="91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3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  <p:sp>
              <p:nvSpPr>
                <p:cNvPr id="42" name="Freeform 60">
                  <a:extLst>
                    <a:ext uri="{FF2B5EF4-FFF2-40B4-BE49-F238E27FC236}">
                      <a16:creationId xmlns:a16="http://schemas.microsoft.com/office/drawing/2014/main" id="{7D7393A2-2561-126E-5BC2-C3B1D9EE0D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7151" y="392113"/>
                  <a:ext cx="150813" cy="147638"/>
                </a:xfrm>
                <a:custGeom>
                  <a:avLst/>
                  <a:gdLst>
                    <a:gd name="T0" fmla="*/ 37 w 1708"/>
                    <a:gd name="T1" fmla="*/ 0 h 1660"/>
                    <a:gd name="T2" fmla="*/ 143 w 1708"/>
                    <a:gd name="T3" fmla="*/ 18 h 1660"/>
                    <a:gd name="T4" fmla="*/ 247 w 1708"/>
                    <a:gd name="T5" fmla="*/ 41 h 1660"/>
                    <a:gd name="T6" fmla="*/ 349 w 1708"/>
                    <a:gd name="T7" fmla="*/ 69 h 1660"/>
                    <a:gd name="T8" fmla="*/ 450 w 1708"/>
                    <a:gd name="T9" fmla="*/ 103 h 1660"/>
                    <a:gd name="T10" fmla="*/ 547 w 1708"/>
                    <a:gd name="T11" fmla="*/ 142 h 1660"/>
                    <a:gd name="T12" fmla="*/ 643 w 1708"/>
                    <a:gd name="T13" fmla="*/ 187 h 1660"/>
                    <a:gd name="T14" fmla="*/ 735 w 1708"/>
                    <a:gd name="T15" fmla="*/ 236 h 1660"/>
                    <a:gd name="T16" fmla="*/ 826 w 1708"/>
                    <a:gd name="T17" fmla="*/ 290 h 1660"/>
                    <a:gd name="T18" fmla="*/ 914 w 1708"/>
                    <a:gd name="T19" fmla="*/ 350 h 1660"/>
                    <a:gd name="T20" fmla="*/ 998 w 1708"/>
                    <a:gd name="T21" fmla="*/ 414 h 1660"/>
                    <a:gd name="T22" fmla="*/ 1080 w 1708"/>
                    <a:gd name="T23" fmla="*/ 483 h 1660"/>
                    <a:gd name="T24" fmla="*/ 1157 w 1708"/>
                    <a:gd name="T25" fmla="*/ 557 h 1660"/>
                    <a:gd name="T26" fmla="*/ 1228 w 1708"/>
                    <a:gd name="T27" fmla="*/ 632 h 1660"/>
                    <a:gd name="T28" fmla="*/ 1294 w 1708"/>
                    <a:gd name="T29" fmla="*/ 708 h 1660"/>
                    <a:gd name="T30" fmla="*/ 1356 w 1708"/>
                    <a:gd name="T31" fmla="*/ 788 h 1660"/>
                    <a:gd name="T32" fmla="*/ 1414 w 1708"/>
                    <a:gd name="T33" fmla="*/ 871 h 1660"/>
                    <a:gd name="T34" fmla="*/ 1466 w 1708"/>
                    <a:gd name="T35" fmla="*/ 956 h 1660"/>
                    <a:gd name="T36" fmla="*/ 1516 w 1708"/>
                    <a:gd name="T37" fmla="*/ 1044 h 1660"/>
                    <a:gd name="T38" fmla="*/ 1560 w 1708"/>
                    <a:gd name="T39" fmla="*/ 1134 h 1660"/>
                    <a:gd name="T40" fmla="*/ 1599 w 1708"/>
                    <a:gd name="T41" fmla="*/ 1227 h 1660"/>
                    <a:gd name="T42" fmla="*/ 1633 w 1708"/>
                    <a:gd name="T43" fmla="*/ 1321 h 1660"/>
                    <a:gd name="T44" fmla="*/ 1663 w 1708"/>
                    <a:gd name="T45" fmla="*/ 1417 h 1660"/>
                    <a:gd name="T46" fmla="*/ 1688 w 1708"/>
                    <a:gd name="T47" fmla="*/ 1516 h 1660"/>
                    <a:gd name="T48" fmla="*/ 1708 w 1708"/>
                    <a:gd name="T49" fmla="*/ 1615 h 1660"/>
                    <a:gd name="T50" fmla="*/ 1443 w 1708"/>
                    <a:gd name="T51" fmla="*/ 1660 h 1660"/>
                    <a:gd name="T52" fmla="*/ 1424 w 1708"/>
                    <a:gd name="T53" fmla="*/ 1566 h 1660"/>
                    <a:gd name="T54" fmla="*/ 1400 w 1708"/>
                    <a:gd name="T55" fmla="*/ 1474 h 1660"/>
                    <a:gd name="T56" fmla="*/ 1371 w 1708"/>
                    <a:gd name="T57" fmla="*/ 1384 h 1660"/>
                    <a:gd name="T58" fmla="*/ 1337 w 1708"/>
                    <a:gd name="T59" fmla="*/ 1296 h 1660"/>
                    <a:gd name="T60" fmla="*/ 1298 w 1708"/>
                    <a:gd name="T61" fmla="*/ 1209 h 1660"/>
                    <a:gd name="T62" fmla="*/ 1254 w 1708"/>
                    <a:gd name="T63" fmla="*/ 1125 h 1660"/>
                    <a:gd name="T64" fmla="*/ 1206 w 1708"/>
                    <a:gd name="T65" fmla="*/ 1044 h 1660"/>
                    <a:gd name="T66" fmla="*/ 1153 w 1708"/>
                    <a:gd name="T67" fmla="*/ 966 h 1660"/>
                    <a:gd name="T68" fmla="*/ 1096 w 1708"/>
                    <a:gd name="T69" fmla="*/ 889 h 1660"/>
                    <a:gd name="T70" fmla="*/ 1035 w 1708"/>
                    <a:gd name="T71" fmla="*/ 817 h 1660"/>
                    <a:gd name="T72" fmla="*/ 967 w 1708"/>
                    <a:gd name="T73" fmla="*/ 747 h 1660"/>
                    <a:gd name="T74" fmla="*/ 894 w 1708"/>
                    <a:gd name="T75" fmla="*/ 678 h 1660"/>
                    <a:gd name="T76" fmla="*/ 817 w 1708"/>
                    <a:gd name="T77" fmla="*/ 613 h 1660"/>
                    <a:gd name="T78" fmla="*/ 736 w 1708"/>
                    <a:gd name="T79" fmla="*/ 554 h 1660"/>
                    <a:gd name="T80" fmla="*/ 653 w 1708"/>
                    <a:gd name="T81" fmla="*/ 499 h 1660"/>
                    <a:gd name="T82" fmla="*/ 567 w 1708"/>
                    <a:gd name="T83" fmla="*/ 450 h 1660"/>
                    <a:gd name="T84" fmla="*/ 478 w 1708"/>
                    <a:gd name="T85" fmla="*/ 406 h 1660"/>
                    <a:gd name="T86" fmla="*/ 387 w 1708"/>
                    <a:gd name="T87" fmla="*/ 367 h 1660"/>
                    <a:gd name="T88" fmla="*/ 293 w 1708"/>
                    <a:gd name="T89" fmla="*/ 333 h 1660"/>
                    <a:gd name="T90" fmla="*/ 198 w 1708"/>
                    <a:gd name="T91" fmla="*/ 305 h 1660"/>
                    <a:gd name="T92" fmla="*/ 100 w 1708"/>
                    <a:gd name="T93" fmla="*/ 283 h 1660"/>
                    <a:gd name="T94" fmla="*/ 0 w 1708"/>
                    <a:gd name="T95" fmla="*/ 265 h 1660"/>
                    <a:gd name="T96" fmla="*/ 37 w 1708"/>
                    <a:gd name="T97" fmla="*/ 0 h 1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08" h="1660">
                      <a:moveTo>
                        <a:pt x="37" y="0"/>
                      </a:moveTo>
                      <a:lnTo>
                        <a:pt x="143" y="18"/>
                      </a:lnTo>
                      <a:lnTo>
                        <a:pt x="247" y="41"/>
                      </a:lnTo>
                      <a:lnTo>
                        <a:pt x="349" y="69"/>
                      </a:lnTo>
                      <a:lnTo>
                        <a:pt x="450" y="103"/>
                      </a:lnTo>
                      <a:lnTo>
                        <a:pt x="547" y="142"/>
                      </a:lnTo>
                      <a:lnTo>
                        <a:pt x="643" y="187"/>
                      </a:lnTo>
                      <a:lnTo>
                        <a:pt x="735" y="236"/>
                      </a:lnTo>
                      <a:lnTo>
                        <a:pt x="826" y="290"/>
                      </a:lnTo>
                      <a:lnTo>
                        <a:pt x="914" y="350"/>
                      </a:lnTo>
                      <a:lnTo>
                        <a:pt x="998" y="414"/>
                      </a:lnTo>
                      <a:lnTo>
                        <a:pt x="1080" y="483"/>
                      </a:lnTo>
                      <a:lnTo>
                        <a:pt x="1157" y="557"/>
                      </a:lnTo>
                      <a:lnTo>
                        <a:pt x="1228" y="632"/>
                      </a:lnTo>
                      <a:lnTo>
                        <a:pt x="1294" y="708"/>
                      </a:lnTo>
                      <a:lnTo>
                        <a:pt x="1356" y="788"/>
                      </a:lnTo>
                      <a:lnTo>
                        <a:pt x="1414" y="871"/>
                      </a:lnTo>
                      <a:lnTo>
                        <a:pt x="1466" y="956"/>
                      </a:lnTo>
                      <a:lnTo>
                        <a:pt x="1516" y="1044"/>
                      </a:lnTo>
                      <a:lnTo>
                        <a:pt x="1560" y="1134"/>
                      </a:lnTo>
                      <a:lnTo>
                        <a:pt x="1599" y="1227"/>
                      </a:lnTo>
                      <a:lnTo>
                        <a:pt x="1633" y="1321"/>
                      </a:lnTo>
                      <a:lnTo>
                        <a:pt x="1663" y="1417"/>
                      </a:lnTo>
                      <a:lnTo>
                        <a:pt x="1688" y="1516"/>
                      </a:lnTo>
                      <a:lnTo>
                        <a:pt x="1708" y="1615"/>
                      </a:lnTo>
                      <a:lnTo>
                        <a:pt x="1443" y="1660"/>
                      </a:lnTo>
                      <a:lnTo>
                        <a:pt x="1424" y="1566"/>
                      </a:lnTo>
                      <a:lnTo>
                        <a:pt x="1400" y="1474"/>
                      </a:lnTo>
                      <a:lnTo>
                        <a:pt x="1371" y="1384"/>
                      </a:lnTo>
                      <a:lnTo>
                        <a:pt x="1337" y="1296"/>
                      </a:lnTo>
                      <a:lnTo>
                        <a:pt x="1298" y="1209"/>
                      </a:lnTo>
                      <a:lnTo>
                        <a:pt x="1254" y="1125"/>
                      </a:lnTo>
                      <a:lnTo>
                        <a:pt x="1206" y="1044"/>
                      </a:lnTo>
                      <a:lnTo>
                        <a:pt x="1153" y="966"/>
                      </a:lnTo>
                      <a:lnTo>
                        <a:pt x="1096" y="889"/>
                      </a:lnTo>
                      <a:lnTo>
                        <a:pt x="1035" y="817"/>
                      </a:lnTo>
                      <a:lnTo>
                        <a:pt x="967" y="747"/>
                      </a:lnTo>
                      <a:lnTo>
                        <a:pt x="894" y="678"/>
                      </a:lnTo>
                      <a:lnTo>
                        <a:pt x="817" y="613"/>
                      </a:lnTo>
                      <a:lnTo>
                        <a:pt x="736" y="554"/>
                      </a:lnTo>
                      <a:lnTo>
                        <a:pt x="653" y="499"/>
                      </a:lnTo>
                      <a:lnTo>
                        <a:pt x="567" y="450"/>
                      </a:lnTo>
                      <a:lnTo>
                        <a:pt x="478" y="406"/>
                      </a:lnTo>
                      <a:lnTo>
                        <a:pt x="387" y="367"/>
                      </a:lnTo>
                      <a:lnTo>
                        <a:pt x="293" y="333"/>
                      </a:lnTo>
                      <a:lnTo>
                        <a:pt x="198" y="305"/>
                      </a:lnTo>
                      <a:lnTo>
                        <a:pt x="100" y="283"/>
                      </a:lnTo>
                      <a:lnTo>
                        <a:pt x="0" y="26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82428" tIns="91214" rIns="182428" bIns="91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3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</p:grpSp>
          <p:sp>
            <p:nvSpPr>
              <p:cNvPr id="43" name="Freeform 53">
                <a:extLst>
                  <a:ext uri="{FF2B5EF4-FFF2-40B4-BE49-F238E27FC236}">
                    <a16:creationId xmlns:a16="http://schemas.microsoft.com/office/drawing/2014/main" id="{938BAD16-9E07-A2DF-9491-D23E45DFBF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60875" y="2327335"/>
                <a:ext cx="181875" cy="181875"/>
              </a:xfrm>
              <a:custGeom>
                <a:avLst/>
                <a:gdLst>
                  <a:gd name="T0" fmla="*/ 2278 w 3294"/>
                  <a:gd name="T1" fmla="*/ 2543 h 3302"/>
                  <a:gd name="T2" fmla="*/ 2207 w 3294"/>
                  <a:gd name="T3" fmla="*/ 2745 h 3302"/>
                  <a:gd name="T4" fmla="*/ 2528 w 3294"/>
                  <a:gd name="T5" fmla="*/ 2505 h 3302"/>
                  <a:gd name="T6" fmla="*/ 2396 w 3294"/>
                  <a:gd name="T7" fmla="*/ 2247 h 3302"/>
                  <a:gd name="T8" fmla="*/ 1884 w 3294"/>
                  <a:gd name="T9" fmla="*/ 2702 h 3302"/>
                  <a:gd name="T10" fmla="*/ 2073 w 3294"/>
                  <a:gd name="T11" fmla="*/ 2400 h 3302"/>
                  <a:gd name="T12" fmla="*/ 1189 w 3294"/>
                  <a:gd name="T13" fmla="*/ 2326 h 3302"/>
                  <a:gd name="T14" fmla="*/ 1372 w 3294"/>
                  <a:gd name="T15" fmla="*/ 2648 h 3302"/>
                  <a:gd name="T16" fmla="*/ 1523 w 3294"/>
                  <a:gd name="T17" fmla="*/ 2247 h 3302"/>
                  <a:gd name="T18" fmla="*/ 712 w 3294"/>
                  <a:gd name="T19" fmla="*/ 2446 h 3302"/>
                  <a:gd name="T20" fmla="*/ 1017 w 3294"/>
                  <a:gd name="T21" fmla="*/ 2706 h 3302"/>
                  <a:gd name="T22" fmla="*/ 1051 w 3294"/>
                  <a:gd name="T23" fmla="*/ 2607 h 3302"/>
                  <a:gd name="T24" fmla="*/ 898 w 3294"/>
                  <a:gd name="T25" fmla="*/ 2247 h 3302"/>
                  <a:gd name="T26" fmla="*/ 2480 w 3294"/>
                  <a:gd name="T27" fmla="*/ 1559 h 3302"/>
                  <a:gd name="T28" fmla="*/ 2454 w 3294"/>
                  <a:gd name="T29" fmla="*/ 2000 h 3302"/>
                  <a:gd name="T30" fmla="*/ 2872 w 3294"/>
                  <a:gd name="T31" fmla="*/ 1723 h 3302"/>
                  <a:gd name="T32" fmla="*/ 2841 w 3294"/>
                  <a:gd name="T33" fmla="*/ 1369 h 3302"/>
                  <a:gd name="T34" fmla="*/ 2203 w 3294"/>
                  <a:gd name="T35" fmla="*/ 2000 h 3302"/>
                  <a:gd name="T36" fmla="*/ 2236 w 3294"/>
                  <a:gd name="T37" fmla="*/ 1650 h 3302"/>
                  <a:gd name="T38" fmla="*/ 2203 w 3294"/>
                  <a:gd name="T39" fmla="*/ 1302 h 3302"/>
                  <a:gd name="T40" fmla="*/ 1063 w 3294"/>
                  <a:gd name="T41" fmla="*/ 1505 h 3302"/>
                  <a:gd name="T42" fmla="*/ 1070 w 3294"/>
                  <a:gd name="T43" fmla="*/ 1867 h 3302"/>
                  <a:gd name="T44" fmla="*/ 1091 w 3294"/>
                  <a:gd name="T45" fmla="*/ 1302 h 3302"/>
                  <a:gd name="T46" fmla="*/ 422 w 3294"/>
                  <a:gd name="T47" fmla="*/ 1578 h 3302"/>
                  <a:gd name="T48" fmla="*/ 452 w 3294"/>
                  <a:gd name="T49" fmla="*/ 1933 h 3302"/>
                  <a:gd name="T50" fmla="*/ 813 w 3294"/>
                  <a:gd name="T51" fmla="*/ 1743 h 3302"/>
                  <a:gd name="T52" fmla="*/ 839 w 3294"/>
                  <a:gd name="T53" fmla="*/ 1302 h 3302"/>
                  <a:gd name="T54" fmla="*/ 2243 w 3294"/>
                  <a:gd name="T55" fmla="*/ 694 h 3302"/>
                  <a:gd name="T56" fmla="*/ 2396 w 3294"/>
                  <a:gd name="T57" fmla="*/ 1055 h 3302"/>
                  <a:gd name="T58" fmla="*/ 2528 w 3294"/>
                  <a:gd name="T59" fmla="*/ 796 h 3302"/>
                  <a:gd name="T60" fmla="*/ 2207 w 3294"/>
                  <a:gd name="T61" fmla="*/ 556 h 3302"/>
                  <a:gd name="T62" fmla="*/ 949 w 3294"/>
                  <a:gd name="T63" fmla="*/ 639 h 3302"/>
                  <a:gd name="T64" fmla="*/ 661 w 3294"/>
                  <a:gd name="T65" fmla="*/ 919 h 3302"/>
                  <a:gd name="T66" fmla="*/ 953 w 3294"/>
                  <a:gd name="T67" fmla="*/ 899 h 3302"/>
                  <a:gd name="T68" fmla="*/ 1123 w 3294"/>
                  <a:gd name="T69" fmla="*/ 576 h 3302"/>
                  <a:gd name="T70" fmla="*/ 2105 w 3294"/>
                  <a:gd name="T71" fmla="*/ 976 h 3302"/>
                  <a:gd name="T72" fmla="*/ 1922 w 3294"/>
                  <a:gd name="T73" fmla="*/ 653 h 3302"/>
                  <a:gd name="T74" fmla="*/ 1523 w 3294"/>
                  <a:gd name="T75" fmla="*/ 472 h 3302"/>
                  <a:gd name="T76" fmla="*/ 1332 w 3294"/>
                  <a:gd name="T77" fmla="*/ 707 h 3302"/>
                  <a:gd name="T78" fmla="*/ 1157 w 3294"/>
                  <a:gd name="T79" fmla="*/ 1055 h 3302"/>
                  <a:gd name="T80" fmla="*/ 1846 w 3294"/>
                  <a:gd name="T81" fmla="*/ 12 h 3302"/>
                  <a:gd name="T82" fmla="*/ 2309 w 3294"/>
                  <a:gd name="T83" fmla="*/ 140 h 3302"/>
                  <a:gd name="T84" fmla="*/ 2707 w 3294"/>
                  <a:gd name="T85" fmla="*/ 389 h 3302"/>
                  <a:gd name="T86" fmla="*/ 3018 w 3294"/>
                  <a:gd name="T87" fmla="*/ 738 h 3302"/>
                  <a:gd name="T88" fmla="*/ 3221 w 3294"/>
                  <a:gd name="T89" fmla="*/ 1166 h 3302"/>
                  <a:gd name="T90" fmla="*/ 3294 w 3294"/>
                  <a:gd name="T91" fmla="*/ 1650 h 3302"/>
                  <a:gd name="T92" fmla="*/ 3221 w 3294"/>
                  <a:gd name="T93" fmla="*/ 2136 h 3302"/>
                  <a:gd name="T94" fmla="*/ 3018 w 3294"/>
                  <a:gd name="T95" fmla="*/ 2564 h 3302"/>
                  <a:gd name="T96" fmla="*/ 2707 w 3294"/>
                  <a:gd name="T97" fmla="*/ 2913 h 3302"/>
                  <a:gd name="T98" fmla="*/ 2309 w 3294"/>
                  <a:gd name="T99" fmla="*/ 3162 h 3302"/>
                  <a:gd name="T100" fmla="*/ 1846 w 3294"/>
                  <a:gd name="T101" fmla="*/ 3290 h 3302"/>
                  <a:gd name="T102" fmla="*/ 1352 w 3294"/>
                  <a:gd name="T103" fmla="*/ 3275 h 3302"/>
                  <a:gd name="T104" fmla="*/ 899 w 3294"/>
                  <a:gd name="T105" fmla="*/ 3121 h 3302"/>
                  <a:gd name="T106" fmla="*/ 517 w 3294"/>
                  <a:gd name="T107" fmla="*/ 2850 h 3302"/>
                  <a:gd name="T108" fmla="*/ 225 w 3294"/>
                  <a:gd name="T109" fmla="*/ 2483 h 3302"/>
                  <a:gd name="T110" fmla="*/ 47 w 3294"/>
                  <a:gd name="T111" fmla="*/ 2042 h 3302"/>
                  <a:gd name="T112" fmla="*/ 3 w 3294"/>
                  <a:gd name="T113" fmla="*/ 1550 h 3302"/>
                  <a:gd name="T114" fmla="*/ 103 w 3294"/>
                  <a:gd name="T115" fmla="*/ 1076 h 3302"/>
                  <a:gd name="T116" fmla="*/ 330 w 3294"/>
                  <a:gd name="T117" fmla="*/ 662 h 3302"/>
                  <a:gd name="T118" fmla="*/ 660 w 3294"/>
                  <a:gd name="T119" fmla="*/ 331 h 3302"/>
                  <a:gd name="T120" fmla="*/ 1073 w 3294"/>
                  <a:gd name="T121" fmla="*/ 103 h 3302"/>
                  <a:gd name="T122" fmla="*/ 1547 w 3294"/>
                  <a:gd name="T123" fmla="*/ 3 h 3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94" h="3302">
                    <a:moveTo>
                      <a:pt x="2396" y="2247"/>
                    </a:moveTo>
                    <a:lnTo>
                      <a:pt x="2370" y="2327"/>
                    </a:lnTo>
                    <a:lnTo>
                      <a:pt x="2341" y="2402"/>
                    </a:lnTo>
                    <a:lnTo>
                      <a:pt x="2310" y="2474"/>
                    </a:lnTo>
                    <a:lnTo>
                      <a:pt x="2278" y="2543"/>
                    </a:lnTo>
                    <a:lnTo>
                      <a:pt x="2243" y="2608"/>
                    </a:lnTo>
                    <a:lnTo>
                      <a:pt x="2207" y="2669"/>
                    </a:lnTo>
                    <a:lnTo>
                      <a:pt x="2171" y="2726"/>
                    </a:lnTo>
                    <a:lnTo>
                      <a:pt x="2133" y="2781"/>
                    </a:lnTo>
                    <a:lnTo>
                      <a:pt x="2207" y="2745"/>
                    </a:lnTo>
                    <a:lnTo>
                      <a:pt x="2277" y="2706"/>
                    </a:lnTo>
                    <a:lnTo>
                      <a:pt x="2345" y="2662"/>
                    </a:lnTo>
                    <a:lnTo>
                      <a:pt x="2410" y="2614"/>
                    </a:lnTo>
                    <a:lnTo>
                      <a:pt x="2471" y="2562"/>
                    </a:lnTo>
                    <a:lnTo>
                      <a:pt x="2528" y="2505"/>
                    </a:lnTo>
                    <a:lnTo>
                      <a:pt x="2582" y="2446"/>
                    </a:lnTo>
                    <a:lnTo>
                      <a:pt x="2633" y="2383"/>
                    </a:lnTo>
                    <a:lnTo>
                      <a:pt x="2679" y="2317"/>
                    </a:lnTo>
                    <a:lnTo>
                      <a:pt x="2720" y="2247"/>
                    </a:lnTo>
                    <a:lnTo>
                      <a:pt x="2396" y="2247"/>
                    </a:lnTo>
                    <a:close/>
                    <a:moveTo>
                      <a:pt x="1771" y="2247"/>
                    </a:moveTo>
                    <a:lnTo>
                      <a:pt x="1771" y="2829"/>
                    </a:lnTo>
                    <a:lnTo>
                      <a:pt x="1807" y="2792"/>
                    </a:lnTo>
                    <a:lnTo>
                      <a:pt x="1845" y="2748"/>
                    </a:lnTo>
                    <a:lnTo>
                      <a:pt x="1884" y="2702"/>
                    </a:lnTo>
                    <a:lnTo>
                      <a:pt x="1923" y="2651"/>
                    </a:lnTo>
                    <a:lnTo>
                      <a:pt x="1962" y="2595"/>
                    </a:lnTo>
                    <a:lnTo>
                      <a:pt x="2000" y="2534"/>
                    </a:lnTo>
                    <a:lnTo>
                      <a:pt x="2037" y="2469"/>
                    </a:lnTo>
                    <a:lnTo>
                      <a:pt x="2073" y="2400"/>
                    </a:lnTo>
                    <a:lnTo>
                      <a:pt x="2106" y="2326"/>
                    </a:lnTo>
                    <a:lnTo>
                      <a:pt x="2137" y="2247"/>
                    </a:lnTo>
                    <a:lnTo>
                      <a:pt x="1771" y="2247"/>
                    </a:lnTo>
                    <a:close/>
                    <a:moveTo>
                      <a:pt x="1158" y="2247"/>
                    </a:moveTo>
                    <a:lnTo>
                      <a:pt x="1189" y="2326"/>
                    </a:lnTo>
                    <a:lnTo>
                      <a:pt x="1223" y="2399"/>
                    </a:lnTo>
                    <a:lnTo>
                      <a:pt x="1258" y="2468"/>
                    </a:lnTo>
                    <a:lnTo>
                      <a:pt x="1295" y="2532"/>
                    </a:lnTo>
                    <a:lnTo>
                      <a:pt x="1333" y="2593"/>
                    </a:lnTo>
                    <a:lnTo>
                      <a:pt x="1372" y="2648"/>
                    </a:lnTo>
                    <a:lnTo>
                      <a:pt x="1411" y="2699"/>
                    </a:lnTo>
                    <a:lnTo>
                      <a:pt x="1449" y="2746"/>
                    </a:lnTo>
                    <a:lnTo>
                      <a:pt x="1487" y="2789"/>
                    </a:lnTo>
                    <a:lnTo>
                      <a:pt x="1523" y="2827"/>
                    </a:lnTo>
                    <a:lnTo>
                      <a:pt x="1523" y="2247"/>
                    </a:lnTo>
                    <a:lnTo>
                      <a:pt x="1158" y="2247"/>
                    </a:lnTo>
                    <a:close/>
                    <a:moveTo>
                      <a:pt x="574" y="2247"/>
                    </a:moveTo>
                    <a:lnTo>
                      <a:pt x="615" y="2317"/>
                    </a:lnTo>
                    <a:lnTo>
                      <a:pt x="661" y="2383"/>
                    </a:lnTo>
                    <a:lnTo>
                      <a:pt x="712" y="2446"/>
                    </a:lnTo>
                    <a:lnTo>
                      <a:pt x="766" y="2505"/>
                    </a:lnTo>
                    <a:lnTo>
                      <a:pt x="823" y="2562"/>
                    </a:lnTo>
                    <a:lnTo>
                      <a:pt x="884" y="2614"/>
                    </a:lnTo>
                    <a:lnTo>
                      <a:pt x="949" y="2662"/>
                    </a:lnTo>
                    <a:lnTo>
                      <a:pt x="1017" y="2706"/>
                    </a:lnTo>
                    <a:lnTo>
                      <a:pt x="1087" y="2745"/>
                    </a:lnTo>
                    <a:lnTo>
                      <a:pt x="1161" y="2781"/>
                    </a:lnTo>
                    <a:lnTo>
                      <a:pt x="1123" y="2726"/>
                    </a:lnTo>
                    <a:lnTo>
                      <a:pt x="1087" y="2668"/>
                    </a:lnTo>
                    <a:lnTo>
                      <a:pt x="1051" y="2607"/>
                    </a:lnTo>
                    <a:lnTo>
                      <a:pt x="1017" y="2543"/>
                    </a:lnTo>
                    <a:lnTo>
                      <a:pt x="984" y="2474"/>
                    </a:lnTo>
                    <a:lnTo>
                      <a:pt x="953" y="2402"/>
                    </a:lnTo>
                    <a:lnTo>
                      <a:pt x="924" y="2327"/>
                    </a:lnTo>
                    <a:lnTo>
                      <a:pt x="898" y="2247"/>
                    </a:lnTo>
                    <a:lnTo>
                      <a:pt x="574" y="2247"/>
                    </a:lnTo>
                    <a:close/>
                    <a:moveTo>
                      <a:pt x="2454" y="1302"/>
                    </a:moveTo>
                    <a:lnTo>
                      <a:pt x="2466" y="1384"/>
                    </a:lnTo>
                    <a:lnTo>
                      <a:pt x="2475" y="1470"/>
                    </a:lnTo>
                    <a:lnTo>
                      <a:pt x="2480" y="1559"/>
                    </a:lnTo>
                    <a:lnTo>
                      <a:pt x="2482" y="1650"/>
                    </a:lnTo>
                    <a:lnTo>
                      <a:pt x="2480" y="1743"/>
                    </a:lnTo>
                    <a:lnTo>
                      <a:pt x="2475" y="1831"/>
                    </a:lnTo>
                    <a:lnTo>
                      <a:pt x="2466" y="1917"/>
                    </a:lnTo>
                    <a:lnTo>
                      <a:pt x="2454" y="2000"/>
                    </a:lnTo>
                    <a:lnTo>
                      <a:pt x="2823" y="2000"/>
                    </a:lnTo>
                    <a:lnTo>
                      <a:pt x="2841" y="1933"/>
                    </a:lnTo>
                    <a:lnTo>
                      <a:pt x="2855" y="1864"/>
                    </a:lnTo>
                    <a:lnTo>
                      <a:pt x="2866" y="1794"/>
                    </a:lnTo>
                    <a:lnTo>
                      <a:pt x="2872" y="1723"/>
                    </a:lnTo>
                    <a:lnTo>
                      <a:pt x="2874" y="1650"/>
                    </a:lnTo>
                    <a:lnTo>
                      <a:pt x="2872" y="1578"/>
                    </a:lnTo>
                    <a:lnTo>
                      <a:pt x="2865" y="1508"/>
                    </a:lnTo>
                    <a:lnTo>
                      <a:pt x="2855" y="1438"/>
                    </a:lnTo>
                    <a:lnTo>
                      <a:pt x="2841" y="1369"/>
                    </a:lnTo>
                    <a:lnTo>
                      <a:pt x="2823" y="1302"/>
                    </a:lnTo>
                    <a:lnTo>
                      <a:pt x="2454" y="1302"/>
                    </a:lnTo>
                    <a:close/>
                    <a:moveTo>
                      <a:pt x="1770" y="1302"/>
                    </a:moveTo>
                    <a:lnTo>
                      <a:pt x="1770" y="2000"/>
                    </a:lnTo>
                    <a:lnTo>
                      <a:pt x="2203" y="2000"/>
                    </a:lnTo>
                    <a:lnTo>
                      <a:pt x="2215" y="1935"/>
                    </a:lnTo>
                    <a:lnTo>
                      <a:pt x="2224" y="1867"/>
                    </a:lnTo>
                    <a:lnTo>
                      <a:pt x="2231" y="1797"/>
                    </a:lnTo>
                    <a:lnTo>
                      <a:pt x="2235" y="1725"/>
                    </a:lnTo>
                    <a:lnTo>
                      <a:pt x="2236" y="1650"/>
                    </a:lnTo>
                    <a:lnTo>
                      <a:pt x="2235" y="1576"/>
                    </a:lnTo>
                    <a:lnTo>
                      <a:pt x="2231" y="1505"/>
                    </a:lnTo>
                    <a:lnTo>
                      <a:pt x="2224" y="1435"/>
                    </a:lnTo>
                    <a:lnTo>
                      <a:pt x="2215" y="1367"/>
                    </a:lnTo>
                    <a:lnTo>
                      <a:pt x="2203" y="1302"/>
                    </a:lnTo>
                    <a:lnTo>
                      <a:pt x="1770" y="1302"/>
                    </a:lnTo>
                    <a:close/>
                    <a:moveTo>
                      <a:pt x="1091" y="1302"/>
                    </a:moveTo>
                    <a:lnTo>
                      <a:pt x="1079" y="1367"/>
                    </a:lnTo>
                    <a:lnTo>
                      <a:pt x="1070" y="1435"/>
                    </a:lnTo>
                    <a:lnTo>
                      <a:pt x="1063" y="1505"/>
                    </a:lnTo>
                    <a:lnTo>
                      <a:pt x="1059" y="1576"/>
                    </a:lnTo>
                    <a:lnTo>
                      <a:pt x="1058" y="1650"/>
                    </a:lnTo>
                    <a:lnTo>
                      <a:pt x="1059" y="1725"/>
                    </a:lnTo>
                    <a:lnTo>
                      <a:pt x="1063" y="1797"/>
                    </a:lnTo>
                    <a:lnTo>
                      <a:pt x="1070" y="1867"/>
                    </a:lnTo>
                    <a:lnTo>
                      <a:pt x="1079" y="1935"/>
                    </a:lnTo>
                    <a:lnTo>
                      <a:pt x="1091" y="2000"/>
                    </a:lnTo>
                    <a:lnTo>
                      <a:pt x="1524" y="2000"/>
                    </a:lnTo>
                    <a:lnTo>
                      <a:pt x="1524" y="1302"/>
                    </a:lnTo>
                    <a:lnTo>
                      <a:pt x="1091" y="1302"/>
                    </a:lnTo>
                    <a:close/>
                    <a:moveTo>
                      <a:pt x="470" y="1302"/>
                    </a:moveTo>
                    <a:lnTo>
                      <a:pt x="452" y="1369"/>
                    </a:lnTo>
                    <a:lnTo>
                      <a:pt x="438" y="1438"/>
                    </a:lnTo>
                    <a:lnTo>
                      <a:pt x="428" y="1508"/>
                    </a:lnTo>
                    <a:lnTo>
                      <a:pt x="422" y="1578"/>
                    </a:lnTo>
                    <a:lnTo>
                      <a:pt x="419" y="1650"/>
                    </a:lnTo>
                    <a:lnTo>
                      <a:pt x="422" y="1723"/>
                    </a:lnTo>
                    <a:lnTo>
                      <a:pt x="428" y="1794"/>
                    </a:lnTo>
                    <a:lnTo>
                      <a:pt x="438" y="1864"/>
                    </a:lnTo>
                    <a:lnTo>
                      <a:pt x="452" y="1933"/>
                    </a:lnTo>
                    <a:lnTo>
                      <a:pt x="470" y="2000"/>
                    </a:lnTo>
                    <a:lnTo>
                      <a:pt x="839" y="2000"/>
                    </a:lnTo>
                    <a:lnTo>
                      <a:pt x="828" y="1917"/>
                    </a:lnTo>
                    <a:lnTo>
                      <a:pt x="819" y="1831"/>
                    </a:lnTo>
                    <a:lnTo>
                      <a:pt x="813" y="1743"/>
                    </a:lnTo>
                    <a:lnTo>
                      <a:pt x="811" y="1650"/>
                    </a:lnTo>
                    <a:lnTo>
                      <a:pt x="813" y="1559"/>
                    </a:lnTo>
                    <a:lnTo>
                      <a:pt x="818" y="1470"/>
                    </a:lnTo>
                    <a:lnTo>
                      <a:pt x="827" y="1384"/>
                    </a:lnTo>
                    <a:lnTo>
                      <a:pt x="839" y="1302"/>
                    </a:lnTo>
                    <a:lnTo>
                      <a:pt x="470" y="1302"/>
                    </a:lnTo>
                    <a:close/>
                    <a:moveTo>
                      <a:pt x="2133" y="521"/>
                    </a:moveTo>
                    <a:lnTo>
                      <a:pt x="2171" y="576"/>
                    </a:lnTo>
                    <a:lnTo>
                      <a:pt x="2207" y="633"/>
                    </a:lnTo>
                    <a:lnTo>
                      <a:pt x="2243" y="694"/>
                    </a:lnTo>
                    <a:lnTo>
                      <a:pt x="2277" y="759"/>
                    </a:lnTo>
                    <a:lnTo>
                      <a:pt x="2310" y="828"/>
                    </a:lnTo>
                    <a:lnTo>
                      <a:pt x="2341" y="900"/>
                    </a:lnTo>
                    <a:lnTo>
                      <a:pt x="2370" y="975"/>
                    </a:lnTo>
                    <a:lnTo>
                      <a:pt x="2396" y="1055"/>
                    </a:lnTo>
                    <a:lnTo>
                      <a:pt x="2720" y="1055"/>
                    </a:lnTo>
                    <a:lnTo>
                      <a:pt x="2679" y="985"/>
                    </a:lnTo>
                    <a:lnTo>
                      <a:pt x="2633" y="919"/>
                    </a:lnTo>
                    <a:lnTo>
                      <a:pt x="2582" y="856"/>
                    </a:lnTo>
                    <a:lnTo>
                      <a:pt x="2528" y="796"/>
                    </a:lnTo>
                    <a:lnTo>
                      <a:pt x="2471" y="739"/>
                    </a:lnTo>
                    <a:lnTo>
                      <a:pt x="2410" y="687"/>
                    </a:lnTo>
                    <a:lnTo>
                      <a:pt x="2345" y="639"/>
                    </a:lnTo>
                    <a:lnTo>
                      <a:pt x="2277" y="596"/>
                    </a:lnTo>
                    <a:lnTo>
                      <a:pt x="2207" y="556"/>
                    </a:lnTo>
                    <a:lnTo>
                      <a:pt x="2133" y="521"/>
                    </a:lnTo>
                    <a:close/>
                    <a:moveTo>
                      <a:pt x="1161" y="521"/>
                    </a:moveTo>
                    <a:lnTo>
                      <a:pt x="1087" y="556"/>
                    </a:lnTo>
                    <a:lnTo>
                      <a:pt x="1017" y="596"/>
                    </a:lnTo>
                    <a:lnTo>
                      <a:pt x="949" y="639"/>
                    </a:lnTo>
                    <a:lnTo>
                      <a:pt x="884" y="687"/>
                    </a:lnTo>
                    <a:lnTo>
                      <a:pt x="823" y="739"/>
                    </a:lnTo>
                    <a:lnTo>
                      <a:pt x="766" y="796"/>
                    </a:lnTo>
                    <a:lnTo>
                      <a:pt x="712" y="856"/>
                    </a:lnTo>
                    <a:lnTo>
                      <a:pt x="661" y="919"/>
                    </a:lnTo>
                    <a:lnTo>
                      <a:pt x="615" y="985"/>
                    </a:lnTo>
                    <a:lnTo>
                      <a:pt x="574" y="1055"/>
                    </a:lnTo>
                    <a:lnTo>
                      <a:pt x="898" y="1055"/>
                    </a:lnTo>
                    <a:lnTo>
                      <a:pt x="924" y="975"/>
                    </a:lnTo>
                    <a:lnTo>
                      <a:pt x="953" y="899"/>
                    </a:lnTo>
                    <a:lnTo>
                      <a:pt x="984" y="828"/>
                    </a:lnTo>
                    <a:lnTo>
                      <a:pt x="1016" y="759"/>
                    </a:lnTo>
                    <a:lnTo>
                      <a:pt x="1051" y="694"/>
                    </a:lnTo>
                    <a:lnTo>
                      <a:pt x="1086" y="633"/>
                    </a:lnTo>
                    <a:lnTo>
                      <a:pt x="1123" y="576"/>
                    </a:lnTo>
                    <a:lnTo>
                      <a:pt x="1161" y="521"/>
                    </a:lnTo>
                    <a:close/>
                    <a:moveTo>
                      <a:pt x="1771" y="474"/>
                    </a:moveTo>
                    <a:lnTo>
                      <a:pt x="1771" y="1055"/>
                    </a:lnTo>
                    <a:lnTo>
                      <a:pt x="2136" y="1055"/>
                    </a:lnTo>
                    <a:lnTo>
                      <a:pt x="2105" y="976"/>
                    </a:lnTo>
                    <a:lnTo>
                      <a:pt x="2071" y="903"/>
                    </a:lnTo>
                    <a:lnTo>
                      <a:pt x="2036" y="834"/>
                    </a:lnTo>
                    <a:lnTo>
                      <a:pt x="1999" y="770"/>
                    </a:lnTo>
                    <a:lnTo>
                      <a:pt x="1961" y="709"/>
                    </a:lnTo>
                    <a:lnTo>
                      <a:pt x="1922" y="653"/>
                    </a:lnTo>
                    <a:lnTo>
                      <a:pt x="1883" y="602"/>
                    </a:lnTo>
                    <a:lnTo>
                      <a:pt x="1845" y="556"/>
                    </a:lnTo>
                    <a:lnTo>
                      <a:pt x="1807" y="512"/>
                    </a:lnTo>
                    <a:lnTo>
                      <a:pt x="1771" y="474"/>
                    </a:lnTo>
                    <a:close/>
                    <a:moveTo>
                      <a:pt x="1523" y="472"/>
                    </a:moveTo>
                    <a:lnTo>
                      <a:pt x="1487" y="510"/>
                    </a:lnTo>
                    <a:lnTo>
                      <a:pt x="1449" y="554"/>
                    </a:lnTo>
                    <a:lnTo>
                      <a:pt x="1410" y="600"/>
                    </a:lnTo>
                    <a:lnTo>
                      <a:pt x="1371" y="651"/>
                    </a:lnTo>
                    <a:lnTo>
                      <a:pt x="1332" y="707"/>
                    </a:lnTo>
                    <a:lnTo>
                      <a:pt x="1294" y="767"/>
                    </a:lnTo>
                    <a:lnTo>
                      <a:pt x="1257" y="832"/>
                    </a:lnTo>
                    <a:lnTo>
                      <a:pt x="1221" y="901"/>
                    </a:lnTo>
                    <a:lnTo>
                      <a:pt x="1188" y="975"/>
                    </a:lnTo>
                    <a:lnTo>
                      <a:pt x="1157" y="1055"/>
                    </a:lnTo>
                    <a:lnTo>
                      <a:pt x="1523" y="1055"/>
                    </a:lnTo>
                    <a:lnTo>
                      <a:pt x="1523" y="472"/>
                    </a:lnTo>
                    <a:close/>
                    <a:moveTo>
                      <a:pt x="1646" y="0"/>
                    </a:moveTo>
                    <a:lnTo>
                      <a:pt x="1747" y="3"/>
                    </a:lnTo>
                    <a:lnTo>
                      <a:pt x="1846" y="12"/>
                    </a:lnTo>
                    <a:lnTo>
                      <a:pt x="1942" y="27"/>
                    </a:lnTo>
                    <a:lnTo>
                      <a:pt x="2037" y="47"/>
                    </a:lnTo>
                    <a:lnTo>
                      <a:pt x="2131" y="72"/>
                    </a:lnTo>
                    <a:lnTo>
                      <a:pt x="2221" y="103"/>
                    </a:lnTo>
                    <a:lnTo>
                      <a:pt x="2309" y="140"/>
                    </a:lnTo>
                    <a:lnTo>
                      <a:pt x="2394" y="180"/>
                    </a:lnTo>
                    <a:lnTo>
                      <a:pt x="2477" y="226"/>
                    </a:lnTo>
                    <a:lnTo>
                      <a:pt x="2557" y="276"/>
                    </a:lnTo>
                    <a:lnTo>
                      <a:pt x="2634" y="331"/>
                    </a:lnTo>
                    <a:lnTo>
                      <a:pt x="2707" y="389"/>
                    </a:lnTo>
                    <a:lnTo>
                      <a:pt x="2777" y="451"/>
                    </a:lnTo>
                    <a:lnTo>
                      <a:pt x="2843" y="518"/>
                    </a:lnTo>
                    <a:lnTo>
                      <a:pt x="2906" y="588"/>
                    </a:lnTo>
                    <a:lnTo>
                      <a:pt x="2964" y="662"/>
                    </a:lnTo>
                    <a:lnTo>
                      <a:pt x="3018" y="738"/>
                    </a:lnTo>
                    <a:lnTo>
                      <a:pt x="3069" y="819"/>
                    </a:lnTo>
                    <a:lnTo>
                      <a:pt x="3114" y="901"/>
                    </a:lnTo>
                    <a:lnTo>
                      <a:pt x="3155" y="987"/>
                    </a:lnTo>
                    <a:lnTo>
                      <a:pt x="3191" y="1076"/>
                    </a:lnTo>
                    <a:lnTo>
                      <a:pt x="3221" y="1166"/>
                    </a:lnTo>
                    <a:lnTo>
                      <a:pt x="3247" y="1260"/>
                    </a:lnTo>
                    <a:lnTo>
                      <a:pt x="3267" y="1354"/>
                    </a:lnTo>
                    <a:lnTo>
                      <a:pt x="3282" y="1452"/>
                    </a:lnTo>
                    <a:lnTo>
                      <a:pt x="3291" y="1550"/>
                    </a:lnTo>
                    <a:lnTo>
                      <a:pt x="3294" y="1650"/>
                    </a:lnTo>
                    <a:lnTo>
                      <a:pt x="3291" y="1751"/>
                    </a:lnTo>
                    <a:lnTo>
                      <a:pt x="3282" y="1850"/>
                    </a:lnTo>
                    <a:lnTo>
                      <a:pt x="3267" y="1947"/>
                    </a:lnTo>
                    <a:lnTo>
                      <a:pt x="3247" y="2042"/>
                    </a:lnTo>
                    <a:lnTo>
                      <a:pt x="3221" y="2136"/>
                    </a:lnTo>
                    <a:lnTo>
                      <a:pt x="3191" y="2226"/>
                    </a:lnTo>
                    <a:lnTo>
                      <a:pt x="3155" y="2314"/>
                    </a:lnTo>
                    <a:lnTo>
                      <a:pt x="3114" y="2400"/>
                    </a:lnTo>
                    <a:lnTo>
                      <a:pt x="3069" y="2483"/>
                    </a:lnTo>
                    <a:lnTo>
                      <a:pt x="3018" y="2564"/>
                    </a:lnTo>
                    <a:lnTo>
                      <a:pt x="2964" y="2640"/>
                    </a:lnTo>
                    <a:lnTo>
                      <a:pt x="2906" y="2713"/>
                    </a:lnTo>
                    <a:lnTo>
                      <a:pt x="2843" y="2784"/>
                    </a:lnTo>
                    <a:lnTo>
                      <a:pt x="2777" y="2850"/>
                    </a:lnTo>
                    <a:lnTo>
                      <a:pt x="2707" y="2913"/>
                    </a:lnTo>
                    <a:lnTo>
                      <a:pt x="2634" y="2971"/>
                    </a:lnTo>
                    <a:lnTo>
                      <a:pt x="2557" y="3026"/>
                    </a:lnTo>
                    <a:lnTo>
                      <a:pt x="2477" y="3076"/>
                    </a:lnTo>
                    <a:lnTo>
                      <a:pt x="2394" y="3121"/>
                    </a:lnTo>
                    <a:lnTo>
                      <a:pt x="2309" y="3162"/>
                    </a:lnTo>
                    <a:lnTo>
                      <a:pt x="2221" y="3198"/>
                    </a:lnTo>
                    <a:lnTo>
                      <a:pt x="2131" y="3229"/>
                    </a:lnTo>
                    <a:lnTo>
                      <a:pt x="2037" y="3255"/>
                    </a:lnTo>
                    <a:lnTo>
                      <a:pt x="1942" y="3275"/>
                    </a:lnTo>
                    <a:lnTo>
                      <a:pt x="1846" y="3290"/>
                    </a:lnTo>
                    <a:lnTo>
                      <a:pt x="1747" y="3299"/>
                    </a:lnTo>
                    <a:lnTo>
                      <a:pt x="1646" y="3302"/>
                    </a:lnTo>
                    <a:lnTo>
                      <a:pt x="1547" y="3299"/>
                    </a:lnTo>
                    <a:lnTo>
                      <a:pt x="1448" y="3290"/>
                    </a:lnTo>
                    <a:lnTo>
                      <a:pt x="1352" y="3275"/>
                    </a:lnTo>
                    <a:lnTo>
                      <a:pt x="1257" y="3255"/>
                    </a:lnTo>
                    <a:lnTo>
                      <a:pt x="1163" y="3229"/>
                    </a:lnTo>
                    <a:lnTo>
                      <a:pt x="1073" y="3198"/>
                    </a:lnTo>
                    <a:lnTo>
                      <a:pt x="985" y="3162"/>
                    </a:lnTo>
                    <a:lnTo>
                      <a:pt x="899" y="3121"/>
                    </a:lnTo>
                    <a:lnTo>
                      <a:pt x="817" y="3076"/>
                    </a:lnTo>
                    <a:lnTo>
                      <a:pt x="737" y="3026"/>
                    </a:lnTo>
                    <a:lnTo>
                      <a:pt x="660" y="2971"/>
                    </a:lnTo>
                    <a:lnTo>
                      <a:pt x="586" y="2913"/>
                    </a:lnTo>
                    <a:lnTo>
                      <a:pt x="517" y="2850"/>
                    </a:lnTo>
                    <a:lnTo>
                      <a:pt x="451" y="2784"/>
                    </a:lnTo>
                    <a:lnTo>
                      <a:pt x="388" y="2713"/>
                    </a:lnTo>
                    <a:lnTo>
                      <a:pt x="330" y="2640"/>
                    </a:lnTo>
                    <a:lnTo>
                      <a:pt x="276" y="2564"/>
                    </a:lnTo>
                    <a:lnTo>
                      <a:pt x="225" y="2483"/>
                    </a:lnTo>
                    <a:lnTo>
                      <a:pt x="180" y="2400"/>
                    </a:lnTo>
                    <a:lnTo>
                      <a:pt x="139" y="2314"/>
                    </a:lnTo>
                    <a:lnTo>
                      <a:pt x="103" y="2226"/>
                    </a:lnTo>
                    <a:lnTo>
                      <a:pt x="72" y="2136"/>
                    </a:lnTo>
                    <a:lnTo>
                      <a:pt x="47" y="2042"/>
                    </a:lnTo>
                    <a:lnTo>
                      <a:pt x="27" y="1947"/>
                    </a:lnTo>
                    <a:lnTo>
                      <a:pt x="12" y="1850"/>
                    </a:lnTo>
                    <a:lnTo>
                      <a:pt x="3" y="1751"/>
                    </a:lnTo>
                    <a:lnTo>
                      <a:pt x="0" y="1650"/>
                    </a:lnTo>
                    <a:lnTo>
                      <a:pt x="3" y="1550"/>
                    </a:lnTo>
                    <a:lnTo>
                      <a:pt x="12" y="1452"/>
                    </a:lnTo>
                    <a:lnTo>
                      <a:pt x="27" y="1354"/>
                    </a:lnTo>
                    <a:lnTo>
                      <a:pt x="47" y="1260"/>
                    </a:lnTo>
                    <a:lnTo>
                      <a:pt x="72" y="1166"/>
                    </a:lnTo>
                    <a:lnTo>
                      <a:pt x="103" y="1076"/>
                    </a:lnTo>
                    <a:lnTo>
                      <a:pt x="139" y="987"/>
                    </a:lnTo>
                    <a:lnTo>
                      <a:pt x="180" y="901"/>
                    </a:lnTo>
                    <a:lnTo>
                      <a:pt x="225" y="819"/>
                    </a:lnTo>
                    <a:lnTo>
                      <a:pt x="276" y="738"/>
                    </a:lnTo>
                    <a:lnTo>
                      <a:pt x="330" y="662"/>
                    </a:lnTo>
                    <a:lnTo>
                      <a:pt x="388" y="588"/>
                    </a:lnTo>
                    <a:lnTo>
                      <a:pt x="451" y="518"/>
                    </a:lnTo>
                    <a:lnTo>
                      <a:pt x="517" y="451"/>
                    </a:lnTo>
                    <a:lnTo>
                      <a:pt x="586" y="389"/>
                    </a:lnTo>
                    <a:lnTo>
                      <a:pt x="660" y="331"/>
                    </a:lnTo>
                    <a:lnTo>
                      <a:pt x="737" y="276"/>
                    </a:lnTo>
                    <a:lnTo>
                      <a:pt x="817" y="226"/>
                    </a:lnTo>
                    <a:lnTo>
                      <a:pt x="899" y="180"/>
                    </a:lnTo>
                    <a:lnTo>
                      <a:pt x="985" y="140"/>
                    </a:lnTo>
                    <a:lnTo>
                      <a:pt x="1073" y="103"/>
                    </a:lnTo>
                    <a:lnTo>
                      <a:pt x="1163" y="72"/>
                    </a:lnTo>
                    <a:lnTo>
                      <a:pt x="1257" y="47"/>
                    </a:lnTo>
                    <a:lnTo>
                      <a:pt x="1352" y="27"/>
                    </a:lnTo>
                    <a:lnTo>
                      <a:pt x="1448" y="12"/>
                    </a:lnTo>
                    <a:lnTo>
                      <a:pt x="1547" y="3"/>
                    </a:lnTo>
                    <a:lnTo>
                      <a:pt x="16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82428" tIns="91214" rIns="182428" bIns="91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44" name="Freeform 51">
                <a:extLst>
                  <a:ext uri="{FF2B5EF4-FFF2-40B4-BE49-F238E27FC236}">
                    <a16:creationId xmlns:a16="http://schemas.microsoft.com/office/drawing/2014/main" id="{484C7AFA-2F2C-A6CF-AB18-B2AE05333D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1408" y="1852254"/>
                <a:ext cx="180808" cy="126566"/>
              </a:xfrm>
              <a:custGeom>
                <a:avLst/>
                <a:gdLst>
                  <a:gd name="T0" fmla="*/ 21633 w 461"/>
                  <a:gd name="T1" fmla="*/ 32485 h 285"/>
                  <a:gd name="T2" fmla="*/ 21633 w 461"/>
                  <a:gd name="T3" fmla="*/ 32485 h 285"/>
                  <a:gd name="T4" fmla="*/ 243969 w 461"/>
                  <a:gd name="T5" fmla="*/ 150395 h 285"/>
                  <a:gd name="T6" fmla="*/ 277619 w 461"/>
                  <a:gd name="T7" fmla="*/ 160020 h 285"/>
                  <a:gd name="T8" fmla="*/ 298050 w 461"/>
                  <a:gd name="T9" fmla="*/ 150395 h 285"/>
                  <a:gd name="T10" fmla="*/ 521588 w 461"/>
                  <a:gd name="T11" fmla="*/ 32485 h 285"/>
                  <a:gd name="T12" fmla="*/ 532404 w 461"/>
                  <a:gd name="T13" fmla="*/ 0 h 285"/>
                  <a:gd name="T14" fmla="*/ 21633 w 461"/>
                  <a:gd name="T15" fmla="*/ 0 h 285"/>
                  <a:gd name="T16" fmla="*/ 21633 w 461"/>
                  <a:gd name="T17" fmla="*/ 32485 h 285"/>
                  <a:gd name="T18" fmla="*/ 532404 w 461"/>
                  <a:gd name="T19" fmla="*/ 96253 h 285"/>
                  <a:gd name="T20" fmla="*/ 532404 w 461"/>
                  <a:gd name="T21" fmla="*/ 96253 h 285"/>
                  <a:gd name="T22" fmla="*/ 298050 w 461"/>
                  <a:gd name="T23" fmla="*/ 214162 h 285"/>
                  <a:gd name="T24" fmla="*/ 277619 w 461"/>
                  <a:gd name="T25" fmla="*/ 214162 h 285"/>
                  <a:gd name="T26" fmla="*/ 243969 w 461"/>
                  <a:gd name="T27" fmla="*/ 214162 h 285"/>
                  <a:gd name="T28" fmla="*/ 21633 w 461"/>
                  <a:gd name="T29" fmla="*/ 96253 h 285"/>
                  <a:gd name="T30" fmla="*/ 10816 w 461"/>
                  <a:gd name="T31" fmla="*/ 96253 h 285"/>
                  <a:gd name="T32" fmla="*/ 10816 w 461"/>
                  <a:gd name="T33" fmla="*/ 320040 h 285"/>
                  <a:gd name="T34" fmla="*/ 42064 w 461"/>
                  <a:gd name="T35" fmla="*/ 341697 h 285"/>
                  <a:gd name="T36" fmla="*/ 510772 w 461"/>
                  <a:gd name="T37" fmla="*/ 341697 h 285"/>
                  <a:gd name="T38" fmla="*/ 543221 w 461"/>
                  <a:gd name="T39" fmla="*/ 320040 h 285"/>
                  <a:gd name="T40" fmla="*/ 543221 w 461"/>
                  <a:gd name="T41" fmla="*/ 96253 h 285"/>
                  <a:gd name="T42" fmla="*/ 532404 w 461"/>
                  <a:gd name="T43" fmla="*/ 96253 h 28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61" h="285">
                    <a:moveTo>
                      <a:pt x="18" y="27"/>
                    </a:moveTo>
                    <a:lnTo>
                      <a:pt x="18" y="27"/>
                    </a:lnTo>
                    <a:cubicBezTo>
                      <a:pt x="35" y="35"/>
                      <a:pt x="203" y="125"/>
                      <a:pt x="203" y="125"/>
                    </a:cubicBezTo>
                    <a:cubicBezTo>
                      <a:pt x="212" y="133"/>
                      <a:pt x="221" y="133"/>
                      <a:pt x="231" y="133"/>
                    </a:cubicBezTo>
                    <a:cubicBezTo>
                      <a:pt x="239" y="133"/>
                      <a:pt x="248" y="133"/>
                      <a:pt x="248" y="125"/>
                    </a:cubicBezTo>
                    <a:cubicBezTo>
                      <a:pt x="256" y="125"/>
                      <a:pt x="425" y="35"/>
                      <a:pt x="434" y="27"/>
                    </a:cubicBezTo>
                    <a:cubicBezTo>
                      <a:pt x="452" y="18"/>
                      <a:pt x="460" y="0"/>
                      <a:pt x="44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8"/>
                      <a:pt x="18" y="27"/>
                    </a:cubicBezTo>
                    <a:close/>
                    <a:moveTo>
                      <a:pt x="443" y="80"/>
                    </a:moveTo>
                    <a:lnTo>
                      <a:pt x="443" y="80"/>
                    </a:lnTo>
                    <a:cubicBezTo>
                      <a:pt x="434" y="80"/>
                      <a:pt x="256" y="169"/>
                      <a:pt x="248" y="178"/>
                    </a:cubicBezTo>
                    <a:cubicBezTo>
                      <a:pt x="248" y="178"/>
                      <a:pt x="239" y="178"/>
                      <a:pt x="231" y="178"/>
                    </a:cubicBezTo>
                    <a:cubicBezTo>
                      <a:pt x="221" y="178"/>
                      <a:pt x="212" y="178"/>
                      <a:pt x="203" y="178"/>
                    </a:cubicBezTo>
                    <a:cubicBezTo>
                      <a:pt x="194" y="169"/>
                      <a:pt x="27" y="80"/>
                      <a:pt x="18" y="80"/>
                    </a:cubicBezTo>
                    <a:cubicBezTo>
                      <a:pt x="9" y="72"/>
                      <a:pt x="9" y="80"/>
                      <a:pt x="9" y="80"/>
                    </a:cubicBezTo>
                    <a:cubicBezTo>
                      <a:pt x="9" y="88"/>
                      <a:pt x="9" y="266"/>
                      <a:pt x="9" y="266"/>
                    </a:cubicBezTo>
                    <a:cubicBezTo>
                      <a:pt x="9" y="275"/>
                      <a:pt x="18" y="284"/>
                      <a:pt x="35" y="284"/>
                    </a:cubicBezTo>
                    <a:cubicBezTo>
                      <a:pt x="425" y="284"/>
                      <a:pt x="425" y="284"/>
                      <a:pt x="425" y="284"/>
                    </a:cubicBezTo>
                    <a:cubicBezTo>
                      <a:pt x="443" y="284"/>
                      <a:pt x="452" y="275"/>
                      <a:pt x="452" y="266"/>
                    </a:cubicBezTo>
                    <a:cubicBezTo>
                      <a:pt x="452" y="266"/>
                      <a:pt x="452" y="88"/>
                      <a:pt x="452" y="80"/>
                    </a:cubicBezTo>
                    <a:cubicBezTo>
                      <a:pt x="452" y="80"/>
                      <a:pt x="452" y="72"/>
                      <a:pt x="443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none" lIns="243195" tIns="121596" rIns="243195" bIns="121596" anchor="ctr"/>
              <a:lstStyle/>
              <a:p>
                <a:endParaRPr lang="id-ID" sz="4788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DA84375-4D5C-22CF-E4A4-1E9AB58CCF94}"/>
                </a:ext>
              </a:extLst>
            </p:cNvPr>
            <p:cNvGrpSpPr/>
            <p:nvPr/>
          </p:nvGrpSpPr>
          <p:grpSpPr>
            <a:xfrm>
              <a:off x="3394010" y="3166237"/>
              <a:ext cx="2087654" cy="1263233"/>
              <a:chOff x="9041613" y="1281997"/>
              <a:chExt cx="2087654" cy="1263233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32DD88D9-C0AC-CCBB-C9D4-C5667CB37270}"/>
                  </a:ext>
                </a:extLst>
              </p:cNvPr>
              <p:cNvSpPr txBox="1"/>
              <p:nvPr/>
            </p:nvSpPr>
            <p:spPr>
              <a:xfrm>
                <a:off x="9427844" y="1281997"/>
                <a:ext cx="12909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rPr>
                  <a:t>+123 4567 8910</a:t>
                </a:r>
                <a:endPara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642F2D4A-4025-2697-2107-A4B7F46548D0}"/>
                  </a:ext>
                </a:extLst>
              </p:cNvPr>
              <p:cNvSpPr txBox="1"/>
              <p:nvPr/>
            </p:nvSpPr>
            <p:spPr>
              <a:xfrm>
                <a:off x="9427843" y="1788579"/>
                <a:ext cx="1569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rPr>
                  <a:t>yourmail@mail.com</a:t>
                </a:r>
                <a:endPara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C1E86B0-CC6E-C9B4-3607-1EF284B1BAC3}"/>
                  </a:ext>
                </a:extLst>
              </p:cNvPr>
              <p:cNvSpPr txBox="1"/>
              <p:nvPr/>
            </p:nvSpPr>
            <p:spPr>
              <a:xfrm>
                <a:off x="9427844" y="2291314"/>
                <a:ext cx="1701423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rPr>
                  <a:t>www.yourwebsite.com</a:t>
                </a:r>
                <a:endPara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7BF7E2AC-5F77-79C9-BAE0-884BC5FA5120}"/>
                  </a:ext>
                </a:extLst>
              </p:cNvPr>
              <p:cNvGrpSpPr/>
              <p:nvPr/>
            </p:nvGrpSpPr>
            <p:grpSpPr>
              <a:xfrm>
                <a:off x="9041613" y="1302603"/>
                <a:ext cx="220399" cy="220399"/>
                <a:chOff x="6253163" y="392113"/>
                <a:chExt cx="304801" cy="303213"/>
              </a:xfrm>
              <a:grpFill/>
            </p:grpSpPr>
            <p:sp>
              <p:nvSpPr>
                <p:cNvPr id="54" name="Freeform 58">
                  <a:extLst>
                    <a:ext uri="{FF2B5EF4-FFF2-40B4-BE49-F238E27FC236}">
                      <a16:creationId xmlns:a16="http://schemas.microsoft.com/office/drawing/2014/main" id="{3DDA64C2-C356-AAA6-2E99-BD999429DA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3163" y="422276"/>
                  <a:ext cx="274638" cy="273050"/>
                </a:xfrm>
                <a:custGeom>
                  <a:avLst/>
                  <a:gdLst>
                    <a:gd name="T0" fmla="*/ 648 w 3120"/>
                    <a:gd name="T1" fmla="*/ 14 h 3112"/>
                    <a:gd name="T2" fmla="*/ 755 w 3120"/>
                    <a:gd name="T3" fmla="*/ 83 h 3112"/>
                    <a:gd name="T4" fmla="*/ 1063 w 3120"/>
                    <a:gd name="T5" fmla="*/ 389 h 3112"/>
                    <a:gd name="T6" fmla="*/ 1219 w 3120"/>
                    <a:gd name="T7" fmla="*/ 563 h 3112"/>
                    <a:gd name="T8" fmla="*/ 1251 w 3120"/>
                    <a:gd name="T9" fmla="*/ 677 h 3112"/>
                    <a:gd name="T10" fmla="*/ 1219 w 3120"/>
                    <a:gd name="T11" fmla="*/ 790 h 3112"/>
                    <a:gd name="T12" fmla="*/ 1037 w 3120"/>
                    <a:gd name="T13" fmla="*/ 989 h 3112"/>
                    <a:gd name="T14" fmla="*/ 894 w 3120"/>
                    <a:gd name="T15" fmla="*/ 1140 h 3112"/>
                    <a:gd name="T16" fmla="*/ 898 w 3120"/>
                    <a:gd name="T17" fmla="*/ 1181 h 3112"/>
                    <a:gd name="T18" fmla="*/ 1000 w 3120"/>
                    <a:gd name="T19" fmla="*/ 1373 h 3112"/>
                    <a:gd name="T20" fmla="*/ 1127 w 3120"/>
                    <a:gd name="T21" fmla="*/ 1547 h 3112"/>
                    <a:gd name="T22" fmla="*/ 1344 w 3120"/>
                    <a:gd name="T23" fmla="*/ 1789 h 3112"/>
                    <a:gd name="T24" fmla="*/ 1588 w 3120"/>
                    <a:gd name="T25" fmla="*/ 2003 h 3112"/>
                    <a:gd name="T26" fmla="*/ 1807 w 3120"/>
                    <a:gd name="T27" fmla="*/ 2151 h 3112"/>
                    <a:gd name="T28" fmla="*/ 1933 w 3120"/>
                    <a:gd name="T29" fmla="*/ 2215 h 3112"/>
                    <a:gd name="T30" fmla="*/ 1977 w 3120"/>
                    <a:gd name="T31" fmla="*/ 2221 h 3112"/>
                    <a:gd name="T32" fmla="*/ 2131 w 3120"/>
                    <a:gd name="T33" fmla="*/ 2074 h 3112"/>
                    <a:gd name="T34" fmla="*/ 2322 w 3120"/>
                    <a:gd name="T35" fmla="*/ 1898 h 3112"/>
                    <a:gd name="T36" fmla="*/ 2424 w 3120"/>
                    <a:gd name="T37" fmla="*/ 1864 h 3112"/>
                    <a:gd name="T38" fmla="*/ 2527 w 3120"/>
                    <a:gd name="T39" fmla="*/ 1881 h 3112"/>
                    <a:gd name="T40" fmla="*/ 2624 w 3120"/>
                    <a:gd name="T41" fmla="*/ 1947 h 3112"/>
                    <a:gd name="T42" fmla="*/ 3063 w 3120"/>
                    <a:gd name="T43" fmla="*/ 2388 h 3112"/>
                    <a:gd name="T44" fmla="*/ 3114 w 3120"/>
                    <a:gd name="T45" fmla="*/ 2488 h 3112"/>
                    <a:gd name="T46" fmla="*/ 3114 w 3120"/>
                    <a:gd name="T47" fmla="*/ 2593 h 3112"/>
                    <a:gd name="T48" fmla="*/ 3062 w 3120"/>
                    <a:gd name="T49" fmla="*/ 2695 h 3112"/>
                    <a:gd name="T50" fmla="*/ 2915 w 3120"/>
                    <a:gd name="T51" fmla="*/ 2842 h 3112"/>
                    <a:gd name="T52" fmla="*/ 2764 w 3120"/>
                    <a:gd name="T53" fmla="*/ 2998 h 3112"/>
                    <a:gd name="T54" fmla="*/ 2642 w 3120"/>
                    <a:gd name="T55" fmla="*/ 3076 h 3112"/>
                    <a:gd name="T56" fmla="*/ 2506 w 3120"/>
                    <a:gd name="T57" fmla="*/ 3109 h 3112"/>
                    <a:gd name="T58" fmla="*/ 2323 w 3120"/>
                    <a:gd name="T59" fmla="*/ 3103 h 3112"/>
                    <a:gd name="T60" fmla="*/ 2083 w 3120"/>
                    <a:gd name="T61" fmla="*/ 3052 h 3112"/>
                    <a:gd name="T62" fmla="*/ 1853 w 3120"/>
                    <a:gd name="T63" fmla="*/ 2964 h 3112"/>
                    <a:gd name="T64" fmla="*/ 1545 w 3120"/>
                    <a:gd name="T65" fmla="*/ 2805 h 3112"/>
                    <a:gd name="T66" fmla="*/ 1218 w 3120"/>
                    <a:gd name="T67" fmla="*/ 2587 h 3112"/>
                    <a:gd name="T68" fmla="*/ 919 w 3120"/>
                    <a:gd name="T69" fmla="*/ 2334 h 3112"/>
                    <a:gd name="T70" fmla="*/ 647 w 3120"/>
                    <a:gd name="T71" fmla="*/ 2045 h 3112"/>
                    <a:gd name="T72" fmla="*/ 428 w 3120"/>
                    <a:gd name="T73" fmla="*/ 1761 h 3112"/>
                    <a:gd name="T74" fmla="*/ 243 w 3120"/>
                    <a:gd name="T75" fmla="*/ 1456 h 3112"/>
                    <a:gd name="T76" fmla="*/ 94 w 3120"/>
                    <a:gd name="T77" fmla="*/ 1128 h 3112"/>
                    <a:gd name="T78" fmla="*/ 28 w 3120"/>
                    <a:gd name="T79" fmla="*/ 914 h 3112"/>
                    <a:gd name="T80" fmla="*/ 0 w 3120"/>
                    <a:gd name="T81" fmla="*/ 693 h 3112"/>
                    <a:gd name="T82" fmla="*/ 18 w 3120"/>
                    <a:gd name="T83" fmla="*/ 528 h 3112"/>
                    <a:gd name="T84" fmla="*/ 73 w 3120"/>
                    <a:gd name="T85" fmla="*/ 408 h 3112"/>
                    <a:gd name="T86" fmla="*/ 219 w 3120"/>
                    <a:gd name="T87" fmla="*/ 254 h 3112"/>
                    <a:gd name="T88" fmla="*/ 424 w 3120"/>
                    <a:gd name="T89" fmla="*/ 54 h 3112"/>
                    <a:gd name="T90" fmla="*/ 534 w 3120"/>
                    <a:gd name="T91" fmla="*/ 3 h 3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20" h="3112">
                      <a:moveTo>
                        <a:pt x="572" y="0"/>
                      </a:moveTo>
                      <a:lnTo>
                        <a:pt x="610" y="3"/>
                      </a:lnTo>
                      <a:lnTo>
                        <a:pt x="648" y="14"/>
                      </a:lnTo>
                      <a:lnTo>
                        <a:pt x="685" y="29"/>
                      </a:lnTo>
                      <a:lnTo>
                        <a:pt x="720" y="52"/>
                      </a:lnTo>
                      <a:lnTo>
                        <a:pt x="755" y="83"/>
                      </a:lnTo>
                      <a:lnTo>
                        <a:pt x="859" y="185"/>
                      </a:lnTo>
                      <a:lnTo>
                        <a:pt x="962" y="289"/>
                      </a:lnTo>
                      <a:lnTo>
                        <a:pt x="1063" y="389"/>
                      </a:lnTo>
                      <a:lnTo>
                        <a:pt x="1162" y="489"/>
                      </a:lnTo>
                      <a:lnTo>
                        <a:pt x="1195" y="526"/>
                      </a:lnTo>
                      <a:lnTo>
                        <a:pt x="1219" y="563"/>
                      </a:lnTo>
                      <a:lnTo>
                        <a:pt x="1237" y="600"/>
                      </a:lnTo>
                      <a:lnTo>
                        <a:pt x="1248" y="638"/>
                      </a:lnTo>
                      <a:lnTo>
                        <a:pt x="1251" y="677"/>
                      </a:lnTo>
                      <a:lnTo>
                        <a:pt x="1248" y="714"/>
                      </a:lnTo>
                      <a:lnTo>
                        <a:pt x="1237" y="752"/>
                      </a:lnTo>
                      <a:lnTo>
                        <a:pt x="1219" y="790"/>
                      </a:lnTo>
                      <a:lnTo>
                        <a:pt x="1195" y="826"/>
                      </a:lnTo>
                      <a:lnTo>
                        <a:pt x="1164" y="862"/>
                      </a:lnTo>
                      <a:lnTo>
                        <a:pt x="1037" y="989"/>
                      </a:lnTo>
                      <a:lnTo>
                        <a:pt x="910" y="1114"/>
                      </a:lnTo>
                      <a:lnTo>
                        <a:pt x="900" y="1127"/>
                      </a:lnTo>
                      <a:lnTo>
                        <a:pt x="894" y="1140"/>
                      </a:lnTo>
                      <a:lnTo>
                        <a:pt x="890" y="1152"/>
                      </a:lnTo>
                      <a:lnTo>
                        <a:pt x="893" y="1166"/>
                      </a:lnTo>
                      <a:lnTo>
                        <a:pt x="898" y="1181"/>
                      </a:lnTo>
                      <a:lnTo>
                        <a:pt x="928" y="1247"/>
                      </a:lnTo>
                      <a:lnTo>
                        <a:pt x="962" y="1311"/>
                      </a:lnTo>
                      <a:lnTo>
                        <a:pt x="1000" y="1373"/>
                      </a:lnTo>
                      <a:lnTo>
                        <a:pt x="1040" y="1433"/>
                      </a:lnTo>
                      <a:lnTo>
                        <a:pt x="1082" y="1490"/>
                      </a:lnTo>
                      <a:lnTo>
                        <a:pt x="1127" y="1547"/>
                      </a:lnTo>
                      <a:lnTo>
                        <a:pt x="1197" y="1631"/>
                      </a:lnTo>
                      <a:lnTo>
                        <a:pt x="1270" y="1711"/>
                      </a:lnTo>
                      <a:lnTo>
                        <a:pt x="1344" y="1789"/>
                      </a:lnTo>
                      <a:lnTo>
                        <a:pt x="1423" y="1863"/>
                      </a:lnTo>
                      <a:lnTo>
                        <a:pt x="1504" y="1934"/>
                      </a:lnTo>
                      <a:lnTo>
                        <a:pt x="1588" y="2003"/>
                      </a:lnTo>
                      <a:lnTo>
                        <a:pt x="1675" y="2067"/>
                      </a:lnTo>
                      <a:lnTo>
                        <a:pt x="1766" y="2127"/>
                      </a:lnTo>
                      <a:lnTo>
                        <a:pt x="1807" y="2151"/>
                      </a:lnTo>
                      <a:lnTo>
                        <a:pt x="1849" y="2172"/>
                      </a:lnTo>
                      <a:lnTo>
                        <a:pt x="1891" y="2193"/>
                      </a:lnTo>
                      <a:lnTo>
                        <a:pt x="1933" y="2215"/>
                      </a:lnTo>
                      <a:lnTo>
                        <a:pt x="1949" y="2221"/>
                      </a:lnTo>
                      <a:lnTo>
                        <a:pt x="1964" y="2223"/>
                      </a:lnTo>
                      <a:lnTo>
                        <a:pt x="1977" y="2221"/>
                      </a:lnTo>
                      <a:lnTo>
                        <a:pt x="1990" y="2214"/>
                      </a:lnTo>
                      <a:lnTo>
                        <a:pt x="2004" y="2201"/>
                      </a:lnTo>
                      <a:lnTo>
                        <a:pt x="2131" y="2074"/>
                      </a:lnTo>
                      <a:lnTo>
                        <a:pt x="2259" y="1947"/>
                      </a:lnTo>
                      <a:lnTo>
                        <a:pt x="2290" y="1920"/>
                      </a:lnTo>
                      <a:lnTo>
                        <a:pt x="2322" y="1898"/>
                      </a:lnTo>
                      <a:lnTo>
                        <a:pt x="2355" y="1881"/>
                      </a:lnTo>
                      <a:lnTo>
                        <a:pt x="2390" y="1870"/>
                      </a:lnTo>
                      <a:lnTo>
                        <a:pt x="2424" y="1864"/>
                      </a:lnTo>
                      <a:lnTo>
                        <a:pt x="2458" y="1864"/>
                      </a:lnTo>
                      <a:lnTo>
                        <a:pt x="2493" y="1870"/>
                      </a:lnTo>
                      <a:lnTo>
                        <a:pt x="2527" y="1881"/>
                      </a:lnTo>
                      <a:lnTo>
                        <a:pt x="2560" y="1898"/>
                      </a:lnTo>
                      <a:lnTo>
                        <a:pt x="2593" y="1920"/>
                      </a:lnTo>
                      <a:lnTo>
                        <a:pt x="2624" y="1947"/>
                      </a:lnTo>
                      <a:lnTo>
                        <a:pt x="2830" y="2151"/>
                      </a:lnTo>
                      <a:lnTo>
                        <a:pt x="3035" y="2355"/>
                      </a:lnTo>
                      <a:lnTo>
                        <a:pt x="3063" y="2388"/>
                      </a:lnTo>
                      <a:lnTo>
                        <a:pt x="3086" y="2420"/>
                      </a:lnTo>
                      <a:lnTo>
                        <a:pt x="3103" y="2455"/>
                      </a:lnTo>
                      <a:lnTo>
                        <a:pt x="3114" y="2488"/>
                      </a:lnTo>
                      <a:lnTo>
                        <a:pt x="3120" y="2523"/>
                      </a:lnTo>
                      <a:lnTo>
                        <a:pt x="3120" y="2559"/>
                      </a:lnTo>
                      <a:lnTo>
                        <a:pt x="3114" y="2593"/>
                      </a:lnTo>
                      <a:lnTo>
                        <a:pt x="3102" y="2628"/>
                      </a:lnTo>
                      <a:lnTo>
                        <a:pt x="3085" y="2661"/>
                      </a:lnTo>
                      <a:lnTo>
                        <a:pt x="3062" y="2695"/>
                      </a:lnTo>
                      <a:lnTo>
                        <a:pt x="3034" y="2727"/>
                      </a:lnTo>
                      <a:lnTo>
                        <a:pt x="2975" y="2785"/>
                      </a:lnTo>
                      <a:lnTo>
                        <a:pt x="2915" y="2842"/>
                      </a:lnTo>
                      <a:lnTo>
                        <a:pt x="2856" y="2901"/>
                      </a:lnTo>
                      <a:lnTo>
                        <a:pt x="2801" y="2961"/>
                      </a:lnTo>
                      <a:lnTo>
                        <a:pt x="2764" y="2998"/>
                      </a:lnTo>
                      <a:lnTo>
                        <a:pt x="2725" y="3029"/>
                      </a:lnTo>
                      <a:lnTo>
                        <a:pt x="2684" y="3055"/>
                      </a:lnTo>
                      <a:lnTo>
                        <a:pt x="2642" y="3076"/>
                      </a:lnTo>
                      <a:lnTo>
                        <a:pt x="2598" y="3092"/>
                      </a:lnTo>
                      <a:lnTo>
                        <a:pt x="2553" y="3102"/>
                      </a:lnTo>
                      <a:lnTo>
                        <a:pt x="2506" y="3109"/>
                      </a:lnTo>
                      <a:lnTo>
                        <a:pt x="2456" y="3112"/>
                      </a:lnTo>
                      <a:lnTo>
                        <a:pt x="2406" y="3111"/>
                      </a:lnTo>
                      <a:lnTo>
                        <a:pt x="2323" y="3103"/>
                      </a:lnTo>
                      <a:lnTo>
                        <a:pt x="2242" y="3091"/>
                      </a:lnTo>
                      <a:lnTo>
                        <a:pt x="2161" y="3073"/>
                      </a:lnTo>
                      <a:lnTo>
                        <a:pt x="2083" y="3052"/>
                      </a:lnTo>
                      <a:lnTo>
                        <a:pt x="2006" y="3026"/>
                      </a:lnTo>
                      <a:lnTo>
                        <a:pt x="1929" y="2996"/>
                      </a:lnTo>
                      <a:lnTo>
                        <a:pt x="1853" y="2964"/>
                      </a:lnTo>
                      <a:lnTo>
                        <a:pt x="1779" y="2929"/>
                      </a:lnTo>
                      <a:lnTo>
                        <a:pt x="1660" y="2869"/>
                      </a:lnTo>
                      <a:lnTo>
                        <a:pt x="1545" y="2805"/>
                      </a:lnTo>
                      <a:lnTo>
                        <a:pt x="1433" y="2736"/>
                      </a:lnTo>
                      <a:lnTo>
                        <a:pt x="1324" y="2663"/>
                      </a:lnTo>
                      <a:lnTo>
                        <a:pt x="1218" y="2587"/>
                      </a:lnTo>
                      <a:lnTo>
                        <a:pt x="1115" y="2507"/>
                      </a:lnTo>
                      <a:lnTo>
                        <a:pt x="1015" y="2422"/>
                      </a:lnTo>
                      <a:lnTo>
                        <a:pt x="919" y="2334"/>
                      </a:lnTo>
                      <a:lnTo>
                        <a:pt x="825" y="2242"/>
                      </a:lnTo>
                      <a:lnTo>
                        <a:pt x="734" y="2146"/>
                      </a:lnTo>
                      <a:lnTo>
                        <a:pt x="647" y="2045"/>
                      </a:lnTo>
                      <a:lnTo>
                        <a:pt x="571" y="1952"/>
                      </a:lnTo>
                      <a:lnTo>
                        <a:pt x="498" y="1858"/>
                      </a:lnTo>
                      <a:lnTo>
                        <a:pt x="428" y="1761"/>
                      </a:lnTo>
                      <a:lnTo>
                        <a:pt x="362" y="1661"/>
                      </a:lnTo>
                      <a:lnTo>
                        <a:pt x="300" y="1560"/>
                      </a:lnTo>
                      <a:lnTo>
                        <a:pt x="243" y="1456"/>
                      </a:lnTo>
                      <a:lnTo>
                        <a:pt x="189" y="1349"/>
                      </a:lnTo>
                      <a:lnTo>
                        <a:pt x="140" y="1240"/>
                      </a:lnTo>
                      <a:lnTo>
                        <a:pt x="94" y="1128"/>
                      </a:lnTo>
                      <a:lnTo>
                        <a:pt x="69" y="1058"/>
                      </a:lnTo>
                      <a:lnTo>
                        <a:pt x="47" y="987"/>
                      </a:lnTo>
                      <a:lnTo>
                        <a:pt x="28" y="914"/>
                      </a:lnTo>
                      <a:lnTo>
                        <a:pt x="14" y="842"/>
                      </a:lnTo>
                      <a:lnTo>
                        <a:pt x="4" y="768"/>
                      </a:lnTo>
                      <a:lnTo>
                        <a:pt x="0" y="693"/>
                      </a:lnTo>
                      <a:lnTo>
                        <a:pt x="3" y="618"/>
                      </a:lnTo>
                      <a:lnTo>
                        <a:pt x="8" y="572"/>
                      </a:lnTo>
                      <a:lnTo>
                        <a:pt x="18" y="528"/>
                      </a:lnTo>
                      <a:lnTo>
                        <a:pt x="33" y="485"/>
                      </a:lnTo>
                      <a:lnTo>
                        <a:pt x="50" y="445"/>
                      </a:lnTo>
                      <a:lnTo>
                        <a:pt x="73" y="408"/>
                      </a:lnTo>
                      <a:lnTo>
                        <a:pt x="101" y="372"/>
                      </a:lnTo>
                      <a:lnTo>
                        <a:pt x="133" y="337"/>
                      </a:lnTo>
                      <a:lnTo>
                        <a:pt x="219" y="254"/>
                      </a:lnTo>
                      <a:lnTo>
                        <a:pt x="304" y="169"/>
                      </a:lnTo>
                      <a:lnTo>
                        <a:pt x="390" y="83"/>
                      </a:lnTo>
                      <a:lnTo>
                        <a:pt x="424" y="54"/>
                      </a:lnTo>
                      <a:lnTo>
                        <a:pt x="460" y="30"/>
                      </a:lnTo>
                      <a:lnTo>
                        <a:pt x="497" y="14"/>
                      </a:lnTo>
                      <a:lnTo>
                        <a:pt x="534" y="3"/>
                      </a:lnTo>
                      <a:lnTo>
                        <a:pt x="5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82428" tIns="91214" rIns="182428" bIns="91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3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  <p:sp>
              <p:nvSpPr>
                <p:cNvPr id="55" name="Freeform 59">
                  <a:extLst>
                    <a:ext uri="{FF2B5EF4-FFF2-40B4-BE49-F238E27FC236}">
                      <a16:creationId xmlns:a16="http://schemas.microsoft.com/office/drawing/2014/main" id="{A819DE49-B294-C778-EA1C-7D62B34D72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3976" y="452438"/>
                  <a:ext cx="92075" cy="90488"/>
                </a:xfrm>
                <a:custGeom>
                  <a:avLst/>
                  <a:gdLst>
                    <a:gd name="T0" fmla="*/ 37 w 1043"/>
                    <a:gd name="T1" fmla="*/ 0 h 1019"/>
                    <a:gd name="T2" fmla="*/ 113 w 1043"/>
                    <a:gd name="T3" fmla="*/ 14 h 1019"/>
                    <a:gd name="T4" fmla="*/ 189 w 1043"/>
                    <a:gd name="T5" fmla="*/ 32 h 1019"/>
                    <a:gd name="T6" fmla="*/ 261 w 1043"/>
                    <a:gd name="T7" fmla="*/ 54 h 1019"/>
                    <a:gd name="T8" fmla="*/ 332 w 1043"/>
                    <a:gd name="T9" fmla="*/ 81 h 1019"/>
                    <a:gd name="T10" fmla="*/ 402 w 1043"/>
                    <a:gd name="T11" fmla="*/ 113 h 1019"/>
                    <a:gd name="T12" fmla="*/ 469 w 1043"/>
                    <a:gd name="T13" fmla="*/ 149 h 1019"/>
                    <a:gd name="T14" fmla="*/ 533 w 1043"/>
                    <a:gd name="T15" fmla="*/ 190 h 1019"/>
                    <a:gd name="T16" fmla="*/ 596 w 1043"/>
                    <a:gd name="T17" fmla="*/ 235 h 1019"/>
                    <a:gd name="T18" fmla="*/ 655 w 1043"/>
                    <a:gd name="T19" fmla="*/ 283 h 1019"/>
                    <a:gd name="T20" fmla="*/ 712 w 1043"/>
                    <a:gd name="T21" fmla="*/ 336 h 1019"/>
                    <a:gd name="T22" fmla="*/ 768 w 1043"/>
                    <a:gd name="T23" fmla="*/ 396 h 1019"/>
                    <a:gd name="T24" fmla="*/ 820 w 1043"/>
                    <a:gd name="T25" fmla="*/ 459 h 1019"/>
                    <a:gd name="T26" fmla="*/ 866 w 1043"/>
                    <a:gd name="T27" fmla="*/ 526 h 1019"/>
                    <a:gd name="T28" fmla="*/ 908 w 1043"/>
                    <a:gd name="T29" fmla="*/ 594 h 1019"/>
                    <a:gd name="T30" fmla="*/ 946 w 1043"/>
                    <a:gd name="T31" fmla="*/ 665 h 1019"/>
                    <a:gd name="T32" fmla="*/ 977 w 1043"/>
                    <a:gd name="T33" fmla="*/ 740 h 1019"/>
                    <a:gd name="T34" fmla="*/ 1005 w 1043"/>
                    <a:gd name="T35" fmla="*/ 816 h 1019"/>
                    <a:gd name="T36" fmla="*/ 1027 w 1043"/>
                    <a:gd name="T37" fmla="*/ 894 h 1019"/>
                    <a:gd name="T38" fmla="*/ 1043 w 1043"/>
                    <a:gd name="T39" fmla="*/ 974 h 1019"/>
                    <a:gd name="T40" fmla="*/ 778 w 1043"/>
                    <a:gd name="T41" fmla="*/ 1019 h 1019"/>
                    <a:gd name="T42" fmla="*/ 763 w 1043"/>
                    <a:gd name="T43" fmla="*/ 949 h 1019"/>
                    <a:gd name="T44" fmla="*/ 743 w 1043"/>
                    <a:gd name="T45" fmla="*/ 882 h 1019"/>
                    <a:gd name="T46" fmla="*/ 719 w 1043"/>
                    <a:gd name="T47" fmla="*/ 816 h 1019"/>
                    <a:gd name="T48" fmla="*/ 688 w 1043"/>
                    <a:gd name="T49" fmla="*/ 753 h 1019"/>
                    <a:gd name="T50" fmla="*/ 654 w 1043"/>
                    <a:gd name="T51" fmla="*/ 691 h 1019"/>
                    <a:gd name="T52" fmla="*/ 615 w 1043"/>
                    <a:gd name="T53" fmla="*/ 634 h 1019"/>
                    <a:gd name="T54" fmla="*/ 571 w 1043"/>
                    <a:gd name="T55" fmla="*/ 578 h 1019"/>
                    <a:gd name="T56" fmla="*/ 522 w 1043"/>
                    <a:gd name="T57" fmla="*/ 526 h 1019"/>
                    <a:gd name="T58" fmla="*/ 473 w 1043"/>
                    <a:gd name="T59" fmla="*/ 481 h 1019"/>
                    <a:gd name="T60" fmla="*/ 422 w 1043"/>
                    <a:gd name="T61" fmla="*/ 439 h 1019"/>
                    <a:gd name="T62" fmla="*/ 367 w 1043"/>
                    <a:gd name="T63" fmla="*/ 401 h 1019"/>
                    <a:gd name="T64" fmla="*/ 311 w 1043"/>
                    <a:gd name="T65" fmla="*/ 369 h 1019"/>
                    <a:gd name="T66" fmla="*/ 253 w 1043"/>
                    <a:gd name="T67" fmla="*/ 340 h 1019"/>
                    <a:gd name="T68" fmla="*/ 192 w 1043"/>
                    <a:gd name="T69" fmla="*/ 314 h 1019"/>
                    <a:gd name="T70" fmla="*/ 130 w 1043"/>
                    <a:gd name="T71" fmla="*/ 293 h 1019"/>
                    <a:gd name="T72" fmla="*/ 65 w 1043"/>
                    <a:gd name="T73" fmla="*/ 278 h 1019"/>
                    <a:gd name="T74" fmla="*/ 0 w 1043"/>
                    <a:gd name="T75" fmla="*/ 266 h 1019"/>
                    <a:gd name="T76" fmla="*/ 37 w 1043"/>
                    <a:gd name="T77" fmla="*/ 0 h 10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43" h="1019">
                      <a:moveTo>
                        <a:pt x="37" y="0"/>
                      </a:moveTo>
                      <a:lnTo>
                        <a:pt x="113" y="14"/>
                      </a:lnTo>
                      <a:lnTo>
                        <a:pt x="189" y="32"/>
                      </a:lnTo>
                      <a:lnTo>
                        <a:pt x="261" y="54"/>
                      </a:lnTo>
                      <a:lnTo>
                        <a:pt x="332" y="81"/>
                      </a:lnTo>
                      <a:lnTo>
                        <a:pt x="402" y="113"/>
                      </a:lnTo>
                      <a:lnTo>
                        <a:pt x="469" y="149"/>
                      </a:lnTo>
                      <a:lnTo>
                        <a:pt x="533" y="190"/>
                      </a:lnTo>
                      <a:lnTo>
                        <a:pt x="596" y="235"/>
                      </a:lnTo>
                      <a:lnTo>
                        <a:pt x="655" y="283"/>
                      </a:lnTo>
                      <a:lnTo>
                        <a:pt x="712" y="336"/>
                      </a:lnTo>
                      <a:lnTo>
                        <a:pt x="768" y="396"/>
                      </a:lnTo>
                      <a:lnTo>
                        <a:pt x="820" y="459"/>
                      </a:lnTo>
                      <a:lnTo>
                        <a:pt x="866" y="526"/>
                      </a:lnTo>
                      <a:lnTo>
                        <a:pt x="908" y="594"/>
                      </a:lnTo>
                      <a:lnTo>
                        <a:pt x="946" y="665"/>
                      </a:lnTo>
                      <a:lnTo>
                        <a:pt x="977" y="740"/>
                      </a:lnTo>
                      <a:lnTo>
                        <a:pt x="1005" y="816"/>
                      </a:lnTo>
                      <a:lnTo>
                        <a:pt x="1027" y="894"/>
                      </a:lnTo>
                      <a:lnTo>
                        <a:pt x="1043" y="974"/>
                      </a:lnTo>
                      <a:lnTo>
                        <a:pt x="778" y="1019"/>
                      </a:lnTo>
                      <a:lnTo>
                        <a:pt x="763" y="949"/>
                      </a:lnTo>
                      <a:lnTo>
                        <a:pt x="743" y="882"/>
                      </a:lnTo>
                      <a:lnTo>
                        <a:pt x="719" y="816"/>
                      </a:lnTo>
                      <a:lnTo>
                        <a:pt x="688" y="753"/>
                      </a:lnTo>
                      <a:lnTo>
                        <a:pt x="654" y="691"/>
                      </a:lnTo>
                      <a:lnTo>
                        <a:pt x="615" y="634"/>
                      </a:lnTo>
                      <a:lnTo>
                        <a:pt x="571" y="578"/>
                      </a:lnTo>
                      <a:lnTo>
                        <a:pt x="522" y="526"/>
                      </a:lnTo>
                      <a:lnTo>
                        <a:pt x="473" y="481"/>
                      </a:lnTo>
                      <a:lnTo>
                        <a:pt x="422" y="439"/>
                      </a:lnTo>
                      <a:lnTo>
                        <a:pt x="367" y="401"/>
                      </a:lnTo>
                      <a:lnTo>
                        <a:pt x="311" y="369"/>
                      </a:lnTo>
                      <a:lnTo>
                        <a:pt x="253" y="340"/>
                      </a:lnTo>
                      <a:lnTo>
                        <a:pt x="192" y="314"/>
                      </a:lnTo>
                      <a:lnTo>
                        <a:pt x="130" y="293"/>
                      </a:lnTo>
                      <a:lnTo>
                        <a:pt x="65" y="278"/>
                      </a:lnTo>
                      <a:lnTo>
                        <a:pt x="0" y="266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82428" tIns="91214" rIns="182428" bIns="91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3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  <p:sp>
              <p:nvSpPr>
                <p:cNvPr id="56" name="Freeform 60">
                  <a:extLst>
                    <a:ext uri="{FF2B5EF4-FFF2-40B4-BE49-F238E27FC236}">
                      <a16:creationId xmlns:a16="http://schemas.microsoft.com/office/drawing/2014/main" id="{027FE9ED-BD6F-DF68-5F7F-FC817ED1D0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7151" y="392113"/>
                  <a:ext cx="150813" cy="147638"/>
                </a:xfrm>
                <a:custGeom>
                  <a:avLst/>
                  <a:gdLst>
                    <a:gd name="T0" fmla="*/ 37 w 1708"/>
                    <a:gd name="T1" fmla="*/ 0 h 1660"/>
                    <a:gd name="T2" fmla="*/ 143 w 1708"/>
                    <a:gd name="T3" fmla="*/ 18 h 1660"/>
                    <a:gd name="T4" fmla="*/ 247 w 1708"/>
                    <a:gd name="T5" fmla="*/ 41 h 1660"/>
                    <a:gd name="T6" fmla="*/ 349 w 1708"/>
                    <a:gd name="T7" fmla="*/ 69 h 1660"/>
                    <a:gd name="T8" fmla="*/ 450 w 1708"/>
                    <a:gd name="T9" fmla="*/ 103 h 1660"/>
                    <a:gd name="T10" fmla="*/ 547 w 1708"/>
                    <a:gd name="T11" fmla="*/ 142 h 1660"/>
                    <a:gd name="T12" fmla="*/ 643 w 1708"/>
                    <a:gd name="T13" fmla="*/ 187 h 1660"/>
                    <a:gd name="T14" fmla="*/ 735 w 1708"/>
                    <a:gd name="T15" fmla="*/ 236 h 1660"/>
                    <a:gd name="T16" fmla="*/ 826 w 1708"/>
                    <a:gd name="T17" fmla="*/ 290 h 1660"/>
                    <a:gd name="T18" fmla="*/ 914 w 1708"/>
                    <a:gd name="T19" fmla="*/ 350 h 1660"/>
                    <a:gd name="T20" fmla="*/ 998 w 1708"/>
                    <a:gd name="T21" fmla="*/ 414 h 1660"/>
                    <a:gd name="T22" fmla="*/ 1080 w 1708"/>
                    <a:gd name="T23" fmla="*/ 483 h 1660"/>
                    <a:gd name="T24" fmla="*/ 1157 w 1708"/>
                    <a:gd name="T25" fmla="*/ 557 h 1660"/>
                    <a:gd name="T26" fmla="*/ 1228 w 1708"/>
                    <a:gd name="T27" fmla="*/ 632 h 1660"/>
                    <a:gd name="T28" fmla="*/ 1294 w 1708"/>
                    <a:gd name="T29" fmla="*/ 708 h 1660"/>
                    <a:gd name="T30" fmla="*/ 1356 w 1708"/>
                    <a:gd name="T31" fmla="*/ 788 h 1660"/>
                    <a:gd name="T32" fmla="*/ 1414 w 1708"/>
                    <a:gd name="T33" fmla="*/ 871 h 1660"/>
                    <a:gd name="T34" fmla="*/ 1466 w 1708"/>
                    <a:gd name="T35" fmla="*/ 956 h 1660"/>
                    <a:gd name="T36" fmla="*/ 1516 w 1708"/>
                    <a:gd name="T37" fmla="*/ 1044 h 1660"/>
                    <a:gd name="T38" fmla="*/ 1560 w 1708"/>
                    <a:gd name="T39" fmla="*/ 1134 h 1660"/>
                    <a:gd name="T40" fmla="*/ 1599 w 1708"/>
                    <a:gd name="T41" fmla="*/ 1227 h 1660"/>
                    <a:gd name="T42" fmla="*/ 1633 w 1708"/>
                    <a:gd name="T43" fmla="*/ 1321 h 1660"/>
                    <a:gd name="T44" fmla="*/ 1663 w 1708"/>
                    <a:gd name="T45" fmla="*/ 1417 h 1660"/>
                    <a:gd name="T46" fmla="*/ 1688 w 1708"/>
                    <a:gd name="T47" fmla="*/ 1516 h 1660"/>
                    <a:gd name="T48" fmla="*/ 1708 w 1708"/>
                    <a:gd name="T49" fmla="*/ 1615 h 1660"/>
                    <a:gd name="T50" fmla="*/ 1443 w 1708"/>
                    <a:gd name="T51" fmla="*/ 1660 h 1660"/>
                    <a:gd name="T52" fmla="*/ 1424 w 1708"/>
                    <a:gd name="T53" fmla="*/ 1566 h 1660"/>
                    <a:gd name="T54" fmla="*/ 1400 w 1708"/>
                    <a:gd name="T55" fmla="*/ 1474 h 1660"/>
                    <a:gd name="T56" fmla="*/ 1371 w 1708"/>
                    <a:gd name="T57" fmla="*/ 1384 h 1660"/>
                    <a:gd name="T58" fmla="*/ 1337 w 1708"/>
                    <a:gd name="T59" fmla="*/ 1296 h 1660"/>
                    <a:gd name="T60" fmla="*/ 1298 w 1708"/>
                    <a:gd name="T61" fmla="*/ 1209 h 1660"/>
                    <a:gd name="T62" fmla="*/ 1254 w 1708"/>
                    <a:gd name="T63" fmla="*/ 1125 h 1660"/>
                    <a:gd name="T64" fmla="*/ 1206 w 1708"/>
                    <a:gd name="T65" fmla="*/ 1044 h 1660"/>
                    <a:gd name="T66" fmla="*/ 1153 w 1708"/>
                    <a:gd name="T67" fmla="*/ 966 h 1660"/>
                    <a:gd name="T68" fmla="*/ 1096 w 1708"/>
                    <a:gd name="T69" fmla="*/ 889 h 1660"/>
                    <a:gd name="T70" fmla="*/ 1035 w 1708"/>
                    <a:gd name="T71" fmla="*/ 817 h 1660"/>
                    <a:gd name="T72" fmla="*/ 967 w 1708"/>
                    <a:gd name="T73" fmla="*/ 747 h 1660"/>
                    <a:gd name="T74" fmla="*/ 894 w 1708"/>
                    <a:gd name="T75" fmla="*/ 678 h 1660"/>
                    <a:gd name="T76" fmla="*/ 817 w 1708"/>
                    <a:gd name="T77" fmla="*/ 613 h 1660"/>
                    <a:gd name="T78" fmla="*/ 736 w 1708"/>
                    <a:gd name="T79" fmla="*/ 554 h 1660"/>
                    <a:gd name="T80" fmla="*/ 653 w 1708"/>
                    <a:gd name="T81" fmla="*/ 499 h 1660"/>
                    <a:gd name="T82" fmla="*/ 567 w 1708"/>
                    <a:gd name="T83" fmla="*/ 450 h 1660"/>
                    <a:gd name="T84" fmla="*/ 478 w 1708"/>
                    <a:gd name="T85" fmla="*/ 406 h 1660"/>
                    <a:gd name="T86" fmla="*/ 387 w 1708"/>
                    <a:gd name="T87" fmla="*/ 367 h 1660"/>
                    <a:gd name="T88" fmla="*/ 293 w 1708"/>
                    <a:gd name="T89" fmla="*/ 333 h 1660"/>
                    <a:gd name="T90" fmla="*/ 198 w 1708"/>
                    <a:gd name="T91" fmla="*/ 305 h 1660"/>
                    <a:gd name="T92" fmla="*/ 100 w 1708"/>
                    <a:gd name="T93" fmla="*/ 283 h 1660"/>
                    <a:gd name="T94" fmla="*/ 0 w 1708"/>
                    <a:gd name="T95" fmla="*/ 265 h 1660"/>
                    <a:gd name="T96" fmla="*/ 37 w 1708"/>
                    <a:gd name="T97" fmla="*/ 0 h 1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08" h="1660">
                      <a:moveTo>
                        <a:pt x="37" y="0"/>
                      </a:moveTo>
                      <a:lnTo>
                        <a:pt x="143" y="18"/>
                      </a:lnTo>
                      <a:lnTo>
                        <a:pt x="247" y="41"/>
                      </a:lnTo>
                      <a:lnTo>
                        <a:pt x="349" y="69"/>
                      </a:lnTo>
                      <a:lnTo>
                        <a:pt x="450" y="103"/>
                      </a:lnTo>
                      <a:lnTo>
                        <a:pt x="547" y="142"/>
                      </a:lnTo>
                      <a:lnTo>
                        <a:pt x="643" y="187"/>
                      </a:lnTo>
                      <a:lnTo>
                        <a:pt x="735" y="236"/>
                      </a:lnTo>
                      <a:lnTo>
                        <a:pt x="826" y="290"/>
                      </a:lnTo>
                      <a:lnTo>
                        <a:pt x="914" y="350"/>
                      </a:lnTo>
                      <a:lnTo>
                        <a:pt x="998" y="414"/>
                      </a:lnTo>
                      <a:lnTo>
                        <a:pt x="1080" y="483"/>
                      </a:lnTo>
                      <a:lnTo>
                        <a:pt x="1157" y="557"/>
                      </a:lnTo>
                      <a:lnTo>
                        <a:pt x="1228" y="632"/>
                      </a:lnTo>
                      <a:lnTo>
                        <a:pt x="1294" y="708"/>
                      </a:lnTo>
                      <a:lnTo>
                        <a:pt x="1356" y="788"/>
                      </a:lnTo>
                      <a:lnTo>
                        <a:pt x="1414" y="871"/>
                      </a:lnTo>
                      <a:lnTo>
                        <a:pt x="1466" y="956"/>
                      </a:lnTo>
                      <a:lnTo>
                        <a:pt x="1516" y="1044"/>
                      </a:lnTo>
                      <a:lnTo>
                        <a:pt x="1560" y="1134"/>
                      </a:lnTo>
                      <a:lnTo>
                        <a:pt x="1599" y="1227"/>
                      </a:lnTo>
                      <a:lnTo>
                        <a:pt x="1633" y="1321"/>
                      </a:lnTo>
                      <a:lnTo>
                        <a:pt x="1663" y="1417"/>
                      </a:lnTo>
                      <a:lnTo>
                        <a:pt x="1688" y="1516"/>
                      </a:lnTo>
                      <a:lnTo>
                        <a:pt x="1708" y="1615"/>
                      </a:lnTo>
                      <a:lnTo>
                        <a:pt x="1443" y="1660"/>
                      </a:lnTo>
                      <a:lnTo>
                        <a:pt x="1424" y="1566"/>
                      </a:lnTo>
                      <a:lnTo>
                        <a:pt x="1400" y="1474"/>
                      </a:lnTo>
                      <a:lnTo>
                        <a:pt x="1371" y="1384"/>
                      </a:lnTo>
                      <a:lnTo>
                        <a:pt x="1337" y="1296"/>
                      </a:lnTo>
                      <a:lnTo>
                        <a:pt x="1298" y="1209"/>
                      </a:lnTo>
                      <a:lnTo>
                        <a:pt x="1254" y="1125"/>
                      </a:lnTo>
                      <a:lnTo>
                        <a:pt x="1206" y="1044"/>
                      </a:lnTo>
                      <a:lnTo>
                        <a:pt x="1153" y="966"/>
                      </a:lnTo>
                      <a:lnTo>
                        <a:pt x="1096" y="889"/>
                      </a:lnTo>
                      <a:lnTo>
                        <a:pt x="1035" y="817"/>
                      </a:lnTo>
                      <a:lnTo>
                        <a:pt x="967" y="747"/>
                      </a:lnTo>
                      <a:lnTo>
                        <a:pt x="894" y="678"/>
                      </a:lnTo>
                      <a:lnTo>
                        <a:pt x="817" y="613"/>
                      </a:lnTo>
                      <a:lnTo>
                        <a:pt x="736" y="554"/>
                      </a:lnTo>
                      <a:lnTo>
                        <a:pt x="653" y="499"/>
                      </a:lnTo>
                      <a:lnTo>
                        <a:pt x="567" y="450"/>
                      </a:lnTo>
                      <a:lnTo>
                        <a:pt x="478" y="406"/>
                      </a:lnTo>
                      <a:lnTo>
                        <a:pt x="387" y="367"/>
                      </a:lnTo>
                      <a:lnTo>
                        <a:pt x="293" y="333"/>
                      </a:lnTo>
                      <a:lnTo>
                        <a:pt x="198" y="305"/>
                      </a:lnTo>
                      <a:lnTo>
                        <a:pt x="100" y="283"/>
                      </a:lnTo>
                      <a:lnTo>
                        <a:pt x="0" y="26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82428" tIns="91214" rIns="182428" bIns="91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3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ork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</p:grpSp>
          <p:sp>
            <p:nvSpPr>
              <p:cNvPr id="52" name="Freeform 53">
                <a:extLst>
                  <a:ext uri="{FF2B5EF4-FFF2-40B4-BE49-F238E27FC236}">
                    <a16:creationId xmlns:a16="http://schemas.microsoft.com/office/drawing/2014/main" id="{F768367C-A1B9-ADB9-F5E2-E98514E9EC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60875" y="2327335"/>
                <a:ext cx="181875" cy="181875"/>
              </a:xfrm>
              <a:custGeom>
                <a:avLst/>
                <a:gdLst>
                  <a:gd name="T0" fmla="*/ 2278 w 3294"/>
                  <a:gd name="T1" fmla="*/ 2543 h 3302"/>
                  <a:gd name="T2" fmla="*/ 2207 w 3294"/>
                  <a:gd name="T3" fmla="*/ 2745 h 3302"/>
                  <a:gd name="T4" fmla="*/ 2528 w 3294"/>
                  <a:gd name="T5" fmla="*/ 2505 h 3302"/>
                  <a:gd name="T6" fmla="*/ 2396 w 3294"/>
                  <a:gd name="T7" fmla="*/ 2247 h 3302"/>
                  <a:gd name="T8" fmla="*/ 1884 w 3294"/>
                  <a:gd name="T9" fmla="*/ 2702 h 3302"/>
                  <a:gd name="T10" fmla="*/ 2073 w 3294"/>
                  <a:gd name="T11" fmla="*/ 2400 h 3302"/>
                  <a:gd name="T12" fmla="*/ 1189 w 3294"/>
                  <a:gd name="T13" fmla="*/ 2326 h 3302"/>
                  <a:gd name="T14" fmla="*/ 1372 w 3294"/>
                  <a:gd name="T15" fmla="*/ 2648 h 3302"/>
                  <a:gd name="T16" fmla="*/ 1523 w 3294"/>
                  <a:gd name="T17" fmla="*/ 2247 h 3302"/>
                  <a:gd name="T18" fmla="*/ 712 w 3294"/>
                  <a:gd name="T19" fmla="*/ 2446 h 3302"/>
                  <a:gd name="T20" fmla="*/ 1017 w 3294"/>
                  <a:gd name="T21" fmla="*/ 2706 h 3302"/>
                  <a:gd name="T22" fmla="*/ 1051 w 3294"/>
                  <a:gd name="T23" fmla="*/ 2607 h 3302"/>
                  <a:gd name="T24" fmla="*/ 898 w 3294"/>
                  <a:gd name="T25" fmla="*/ 2247 h 3302"/>
                  <a:gd name="T26" fmla="*/ 2480 w 3294"/>
                  <a:gd name="T27" fmla="*/ 1559 h 3302"/>
                  <a:gd name="T28" fmla="*/ 2454 w 3294"/>
                  <a:gd name="T29" fmla="*/ 2000 h 3302"/>
                  <a:gd name="T30" fmla="*/ 2872 w 3294"/>
                  <a:gd name="T31" fmla="*/ 1723 h 3302"/>
                  <a:gd name="T32" fmla="*/ 2841 w 3294"/>
                  <a:gd name="T33" fmla="*/ 1369 h 3302"/>
                  <a:gd name="T34" fmla="*/ 2203 w 3294"/>
                  <a:gd name="T35" fmla="*/ 2000 h 3302"/>
                  <a:gd name="T36" fmla="*/ 2236 w 3294"/>
                  <a:gd name="T37" fmla="*/ 1650 h 3302"/>
                  <a:gd name="T38" fmla="*/ 2203 w 3294"/>
                  <a:gd name="T39" fmla="*/ 1302 h 3302"/>
                  <a:gd name="T40" fmla="*/ 1063 w 3294"/>
                  <a:gd name="T41" fmla="*/ 1505 h 3302"/>
                  <a:gd name="T42" fmla="*/ 1070 w 3294"/>
                  <a:gd name="T43" fmla="*/ 1867 h 3302"/>
                  <a:gd name="T44" fmla="*/ 1091 w 3294"/>
                  <a:gd name="T45" fmla="*/ 1302 h 3302"/>
                  <a:gd name="T46" fmla="*/ 422 w 3294"/>
                  <a:gd name="T47" fmla="*/ 1578 h 3302"/>
                  <a:gd name="T48" fmla="*/ 452 w 3294"/>
                  <a:gd name="T49" fmla="*/ 1933 h 3302"/>
                  <a:gd name="T50" fmla="*/ 813 w 3294"/>
                  <a:gd name="T51" fmla="*/ 1743 h 3302"/>
                  <a:gd name="T52" fmla="*/ 839 w 3294"/>
                  <a:gd name="T53" fmla="*/ 1302 h 3302"/>
                  <a:gd name="T54" fmla="*/ 2243 w 3294"/>
                  <a:gd name="T55" fmla="*/ 694 h 3302"/>
                  <a:gd name="T56" fmla="*/ 2396 w 3294"/>
                  <a:gd name="T57" fmla="*/ 1055 h 3302"/>
                  <a:gd name="T58" fmla="*/ 2528 w 3294"/>
                  <a:gd name="T59" fmla="*/ 796 h 3302"/>
                  <a:gd name="T60" fmla="*/ 2207 w 3294"/>
                  <a:gd name="T61" fmla="*/ 556 h 3302"/>
                  <a:gd name="T62" fmla="*/ 949 w 3294"/>
                  <a:gd name="T63" fmla="*/ 639 h 3302"/>
                  <a:gd name="T64" fmla="*/ 661 w 3294"/>
                  <a:gd name="T65" fmla="*/ 919 h 3302"/>
                  <a:gd name="T66" fmla="*/ 953 w 3294"/>
                  <a:gd name="T67" fmla="*/ 899 h 3302"/>
                  <a:gd name="T68" fmla="*/ 1123 w 3294"/>
                  <a:gd name="T69" fmla="*/ 576 h 3302"/>
                  <a:gd name="T70" fmla="*/ 2105 w 3294"/>
                  <a:gd name="T71" fmla="*/ 976 h 3302"/>
                  <a:gd name="T72" fmla="*/ 1922 w 3294"/>
                  <a:gd name="T73" fmla="*/ 653 h 3302"/>
                  <a:gd name="T74" fmla="*/ 1523 w 3294"/>
                  <a:gd name="T75" fmla="*/ 472 h 3302"/>
                  <a:gd name="T76" fmla="*/ 1332 w 3294"/>
                  <a:gd name="T77" fmla="*/ 707 h 3302"/>
                  <a:gd name="T78" fmla="*/ 1157 w 3294"/>
                  <a:gd name="T79" fmla="*/ 1055 h 3302"/>
                  <a:gd name="T80" fmla="*/ 1846 w 3294"/>
                  <a:gd name="T81" fmla="*/ 12 h 3302"/>
                  <a:gd name="T82" fmla="*/ 2309 w 3294"/>
                  <a:gd name="T83" fmla="*/ 140 h 3302"/>
                  <a:gd name="T84" fmla="*/ 2707 w 3294"/>
                  <a:gd name="T85" fmla="*/ 389 h 3302"/>
                  <a:gd name="T86" fmla="*/ 3018 w 3294"/>
                  <a:gd name="T87" fmla="*/ 738 h 3302"/>
                  <a:gd name="T88" fmla="*/ 3221 w 3294"/>
                  <a:gd name="T89" fmla="*/ 1166 h 3302"/>
                  <a:gd name="T90" fmla="*/ 3294 w 3294"/>
                  <a:gd name="T91" fmla="*/ 1650 h 3302"/>
                  <a:gd name="T92" fmla="*/ 3221 w 3294"/>
                  <a:gd name="T93" fmla="*/ 2136 h 3302"/>
                  <a:gd name="T94" fmla="*/ 3018 w 3294"/>
                  <a:gd name="T95" fmla="*/ 2564 h 3302"/>
                  <a:gd name="T96" fmla="*/ 2707 w 3294"/>
                  <a:gd name="T97" fmla="*/ 2913 h 3302"/>
                  <a:gd name="T98" fmla="*/ 2309 w 3294"/>
                  <a:gd name="T99" fmla="*/ 3162 h 3302"/>
                  <a:gd name="T100" fmla="*/ 1846 w 3294"/>
                  <a:gd name="T101" fmla="*/ 3290 h 3302"/>
                  <a:gd name="T102" fmla="*/ 1352 w 3294"/>
                  <a:gd name="T103" fmla="*/ 3275 h 3302"/>
                  <a:gd name="T104" fmla="*/ 899 w 3294"/>
                  <a:gd name="T105" fmla="*/ 3121 h 3302"/>
                  <a:gd name="T106" fmla="*/ 517 w 3294"/>
                  <a:gd name="T107" fmla="*/ 2850 h 3302"/>
                  <a:gd name="T108" fmla="*/ 225 w 3294"/>
                  <a:gd name="T109" fmla="*/ 2483 h 3302"/>
                  <a:gd name="T110" fmla="*/ 47 w 3294"/>
                  <a:gd name="T111" fmla="*/ 2042 h 3302"/>
                  <a:gd name="T112" fmla="*/ 3 w 3294"/>
                  <a:gd name="T113" fmla="*/ 1550 h 3302"/>
                  <a:gd name="T114" fmla="*/ 103 w 3294"/>
                  <a:gd name="T115" fmla="*/ 1076 h 3302"/>
                  <a:gd name="T116" fmla="*/ 330 w 3294"/>
                  <a:gd name="T117" fmla="*/ 662 h 3302"/>
                  <a:gd name="T118" fmla="*/ 660 w 3294"/>
                  <a:gd name="T119" fmla="*/ 331 h 3302"/>
                  <a:gd name="T120" fmla="*/ 1073 w 3294"/>
                  <a:gd name="T121" fmla="*/ 103 h 3302"/>
                  <a:gd name="T122" fmla="*/ 1547 w 3294"/>
                  <a:gd name="T123" fmla="*/ 3 h 3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94" h="3302">
                    <a:moveTo>
                      <a:pt x="2396" y="2247"/>
                    </a:moveTo>
                    <a:lnTo>
                      <a:pt x="2370" y="2327"/>
                    </a:lnTo>
                    <a:lnTo>
                      <a:pt x="2341" y="2402"/>
                    </a:lnTo>
                    <a:lnTo>
                      <a:pt x="2310" y="2474"/>
                    </a:lnTo>
                    <a:lnTo>
                      <a:pt x="2278" y="2543"/>
                    </a:lnTo>
                    <a:lnTo>
                      <a:pt x="2243" y="2608"/>
                    </a:lnTo>
                    <a:lnTo>
                      <a:pt x="2207" y="2669"/>
                    </a:lnTo>
                    <a:lnTo>
                      <a:pt x="2171" y="2726"/>
                    </a:lnTo>
                    <a:lnTo>
                      <a:pt x="2133" y="2781"/>
                    </a:lnTo>
                    <a:lnTo>
                      <a:pt x="2207" y="2745"/>
                    </a:lnTo>
                    <a:lnTo>
                      <a:pt x="2277" y="2706"/>
                    </a:lnTo>
                    <a:lnTo>
                      <a:pt x="2345" y="2662"/>
                    </a:lnTo>
                    <a:lnTo>
                      <a:pt x="2410" y="2614"/>
                    </a:lnTo>
                    <a:lnTo>
                      <a:pt x="2471" y="2562"/>
                    </a:lnTo>
                    <a:lnTo>
                      <a:pt x="2528" y="2505"/>
                    </a:lnTo>
                    <a:lnTo>
                      <a:pt x="2582" y="2446"/>
                    </a:lnTo>
                    <a:lnTo>
                      <a:pt x="2633" y="2383"/>
                    </a:lnTo>
                    <a:lnTo>
                      <a:pt x="2679" y="2317"/>
                    </a:lnTo>
                    <a:lnTo>
                      <a:pt x="2720" y="2247"/>
                    </a:lnTo>
                    <a:lnTo>
                      <a:pt x="2396" y="2247"/>
                    </a:lnTo>
                    <a:close/>
                    <a:moveTo>
                      <a:pt x="1771" y="2247"/>
                    </a:moveTo>
                    <a:lnTo>
                      <a:pt x="1771" y="2829"/>
                    </a:lnTo>
                    <a:lnTo>
                      <a:pt x="1807" y="2792"/>
                    </a:lnTo>
                    <a:lnTo>
                      <a:pt x="1845" y="2748"/>
                    </a:lnTo>
                    <a:lnTo>
                      <a:pt x="1884" y="2702"/>
                    </a:lnTo>
                    <a:lnTo>
                      <a:pt x="1923" y="2651"/>
                    </a:lnTo>
                    <a:lnTo>
                      <a:pt x="1962" y="2595"/>
                    </a:lnTo>
                    <a:lnTo>
                      <a:pt x="2000" y="2534"/>
                    </a:lnTo>
                    <a:lnTo>
                      <a:pt x="2037" y="2469"/>
                    </a:lnTo>
                    <a:lnTo>
                      <a:pt x="2073" y="2400"/>
                    </a:lnTo>
                    <a:lnTo>
                      <a:pt x="2106" y="2326"/>
                    </a:lnTo>
                    <a:lnTo>
                      <a:pt x="2137" y="2247"/>
                    </a:lnTo>
                    <a:lnTo>
                      <a:pt x="1771" y="2247"/>
                    </a:lnTo>
                    <a:close/>
                    <a:moveTo>
                      <a:pt x="1158" y="2247"/>
                    </a:moveTo>
                    <a:lnTo>
                      <a:pt x="1189" y="2326"/>
                    </a:lnTo>
                    <a:lnTo>
                      <a:pt x="1223" y="2399"/>
                    </a:lnTo>
                    <a:lnTo>
                      <a:pt x="1258" y="2468"/>
                    </a:lnTo>
                    <a:lnTo>
                      <a:pt x="1295" y="2532"/>
                    </a:lnTo>
                    <a:lnTo>
                      <a:pt x="1333" y="2593"/>
                    </a:lnTo>
                    <a:lnTo>
                      <a:pt x="1372" y="2648"/>
                    </a:lnTo>
                    <a:lnTo>
                      <a:pt x="1411" y="2699"/>
                    </a:lnTo>
                    <a:lnTo>
                      <a:pt x="1449" y="2746"/>
                    </a:lnTo>
                    <a:lnTo>
                      <a:pt x="1487" y="2789"/>
                    </a:lnTo>
                    <a:lnTo>
                      <a:pt x="1523" y="2827"/>
                    </a:lnTo>
                    <a:lnTo>
                      <a:pt x="1523" y="2247"/>
                    </a:lnTo>
                    <a:lnTo>
                      <a:pt x="1158" y="2247"/>
                    </a:lnTo>
                    <a:close/>
                    <a:moveTo>
                      <a:pt x="574" y="2247"/>
                    </a:moveTo>
                    <a:lnTo>
                      <a:pt x="615" y="2317"/>
                    </a:lnTo>
                    <a:lnTo>
                      <a:pt x="661" y="2383"/>
                    </a:lnTo>
                    <a:lnTo>
                      <a:pt x="712" y="2446"/>
                    </a:lnTo>
                    <a:lnTo>
                      <a:pt x="766" y="2505"/>
                    </a:lnTo>
                    <a:lnTo>
                      <a:pt x="823" y="2562"/>
                    </a:lnTo>
                    <a:lnTo>
                      <a:pt x="884" y="2614"/>
                    </a:lnTo>
                    <a:lnTo>
                      <a:pt x="949" y="2662"/>
                    </a:lnTo>
                    <a:lnTo>
                      <a:pt x="1017" y="2706"/>
                    </a:lnTo>
                    <a:lnTo>
                      <a:pt x="1087" y="2745"/>
                    </a:lnTo>
                    <a:lnTo>
                      <a:pt x="1161" y="2781"/>
                    </a:lnTo>
                    <a:lnTo>
                      <a:pt x="1123" y="2726"/>
                    </a:lnTo>
                    <a:lnTo>
                      <a:pt x="1087" y="2668"/>
                    </a:lnTo>
                    <a:lnTo>
                      <a:pt x="1051" y="2607"/>
                    </a:lnTo>
                    <a:lnTo>
                      <a:pt x="1017" y="2543"/>
                    </a:lnTo>
                    <a:lnTo>
                      <a:pt x="984" y="2474"/>
                    </a:lnTo>
                    <a:lnTo>
                      <a:pt x="953" y="2402"/>
                    </a:lnTo>
                    <a:lnTo>
                      <a:pt x="924" y="2327"/>
                    </a:lnTo>
                    <a:lnTo>
                      <a:pt x="898" y="2247"/>
                    </a:lnTo>
                    <a:lnTo>
                      <a:pt x="574" y="2247"/>
                    </a:lnTo>
                    <a:close/>
                    <a:moveTo>
                      <a:pt x="2454" y="1302"/>
                    </a:moveTo>
                    <a:lnTo>
                      <a:pt x="2466" y="1384"/>
                    </a:lnTo>
                    <a:lnTo>
                      <a:pt x="2475" y="1470"/>
                    </a:lnTo>
                    <a:lnTo>
                      <a:pt x="2480" y="1559"/>
                    </a:lnTo>
                    <a:lnTo>
                      <a:pt x="2482" y="1650"/>
                    </a:lnTo>
                    <a:lnTo>
                      <a:pt x="2480" y="1743"/>
                    </a:lnTo>
                    <a:lnTo>
                      <a:pt x="2475" y="1831"/>
                    </a:lnTo>
                    <a:lnTo>
                      <a:pt x="2466" y="1917"/>
                    </a:lnTo>
                    <a:lnTo>
                      <a:pt x="2454" y="2000"/>
                    </a:lnTo>
                    <a:lnTo>
                      <a:pt x="2823" y="2000"/>
                    </a:lnTo>
                    <a:lnTo>
                      <a:pt x="2841" y="1933"/>
                    </a:lnTo>
                    <a:lnTo>
                      <a:pt x="2855" y="1864"/>
                    </a:lnTo>
                    <a:lnTo>
                      <a:pt x="2866" y="1794"/>
                    </a:lnTo>
                    <a:lnTo>
                      <a:pt x="2872" y="1723"/>
                    </a:lnTo>
                    <a:lnTo>
                      <a:pt x="2874" y="1650"/>
                    </a:lnTo>
                    <a:lnTo>
                      <a:pt x="2872" y="1578"/>
                    </a:lnTo>
                    <a:lnTo>
                      <a:pt x="2865" y="1508"/>
                    </a:lnTo>
                    <a:lnTo>
                      <a:pt x="2855" y="1438"/>
                    </a:lnTo>
                    <a:lnTo>
                      <a:pt x="2841" y="1369"/>
                    </a:lnTo>
                    <a:lnTo>
                      <a:pt x="2823" y="1302"/>
                    </a:lnTo>
                    <a:lnTo>
                      <a:pt x="2454" y="1302"/>
                    </a:lnTo>
                    <a:close/>
                    <a:moveTo>
                      <a:pt x="1770" y="1302"/>
                    </a:moveTo>
                    <a:lnTo>
                      <a:pt x="1770" y="2000"/>
                    </a:lnTo>
                    <a:lnTo>
                      <a:pt x="2203" y="2000"/>
                    </a:lnTo>
                    <a:lnTo>
                      <a:pt x="2215" y="1935"/>
                    </a:lnTo>
                    <a:lnTo>
                      <a:pt x="2224" y="1867"/>
                    </a:lnTo>
                    <a:lnTo>
                      <a:pt x="2231" y="1797"/>
                    </a:lnTo>
                    <a:lnTo>
                      <a:pt x="2235" y="1725"/>
                    </a:lnTo>
                    <a:lnTo>
                      <a:pt x="2236" y="1650"/>
                    </a:lnTo>
                    <a:lnTo>
                      <a:pt x="2235" y="1576"/>
                    </a:lnTo>
                    <a:lnTo>
                      <a:pt x="2231" y="1505"/>
                    </a:lnTo>
                    <a:lnTo>
                      <a:pt x="2224" y="1435"/>
                    </a:lnTo>
                    <a:lnTo>
                      <a:pt x="2215" y="1367"/>
                    </a:lnTo>
                    <a:lnTo>
                      <a:pt x="2203" y="1302"/>
                    </a:lnTo>
                    <a:lnTo>
                      <a:pt x="1770" y="1302"/>
                    </a:lnTo>
                    <a:close/>
                    <a:moveTo>
                      <a:pt x="1091" y="1302"/>
                    </a:moveTo>
                    <a:lnTo>
                      <a:pt x="1079" y="1367"/>
                    </a:lnTo>
                    <a:lnTo>
                      <a:pt x="1070" y="1435"/>
                    </a:lnTo>
                    <a:lnTo>
                      <a:pt x="1063" y="1505"/>
                    </a:lnTo>
                    <a:lnTo>
                      <a:pt x="1059" y="1576"/>
                    </a:lnTo>
                    <a:lnTo>
                      <a:pt x="1058" y="1650"/>
                    </a:lnTo>
                    <a:lnTo>
                      <a:pt x="1059" y="1725"/>
                    </a:lnTo>
                    <a:lnTo>
                      <a:pt x="1063" y="1797"/>
                    </a:lnTo>
                    <a:lnTo>
                      <a:pt x="1070" y="1867"/>
                    </a:lnTo>
                    <a:lnTo>
                      <a:pt x="1079" y="1935"/>
                    </a:lnTo>
                    <a:lnTo>
                      <a:pt x="1091" y="2000"/>
                    </a:lnTo>
                    <a:lnTo>
                      <a:pt x="1524" y="2000"/>
                    </a:lnTo>
                    <a:lnTo>
                      <a:pt x="1524" y="1302"/>
                    </a:lnTo>
                    <a:lnTo>
                      <a:pt x="1091" y="1302"/>
                    </a:lnTo>
                    <a:close/>
                    <a:moveTo>
                      <a:pt x="470" y="1302"/>
                    </a:moveTo>
                    <a:lnTo>
                      <a:pt x="452" y="1369"/>
                    </a:lnTo>
                    <a:lnTo>
                      <a:pt x="438" y="1438"/>
                    </a:lnTo>
                    <a:lnTo>
                      <a:pt x="428" y="1508"/>
                    </a:lnTo>
                    <a:lnTo>
                      <a:pt x="422" y="1578"/>
                    </a:lnTo>
                    <a:lnTo>
                      <a:pt x="419" y="1650"/>
                    </a:lnTo>
                    <a:lnTo>
                      <a:pt x="422" y="1723"/>
                    </a:lnTo>
                    <a:lnTo>
                      <a:pt x="428" y="1794"/>
                    </a:lnTo>
                    <a:lnTo>
                      <a:pt x="438" y="1864"/>
                    </a:lnTo>
                    <a:lnTo>
                      <a:pt x="452" y="1933"/>
                    </a:lnTo>
                    <a:lnTo>
                      <a:pt x="470" y="2000"/>
                    </a:lnTo>
                    <a:lnTo>
                      <a:pt x="839" y="2000"/>
                    </a:lnTo>
                    <a:lnTo>
                      <a:pt x="828" y="1917"/>
                    </a:lnTo>
                    <a:lnTo>
                      <a:pt x="819" y="1831"/>
                    </a:lnTo>
                    <a:lnTo>
                      <a:pt x="813" y="1743"/>
                    </a:lnTo>
                    <a:lnTo>
                      <a:pt x="811" y="1650"/>
                    </a:lnTo>
                    <a:lnTo>
                      <a:pt x="813" y="1559"/>
                    </a:lnTo>
                    <a:lnTo>
                      <a:pt x="818" y="1470"/>
                    </a:lnTo>
                    <a:lnTo>
                      <a:pt x="827" y="1384"/>
                    </a:lnTo>
                    <a:lnTo>
                      <a:pt x="839" y="1302"/>
                    </a:lnTo>
                    <a:lnTo>
                      <a:pt x="470" y="1302"/>
                    </a:lnTo>
                    <a:close/>
                    <a:moveTo>
                      <a:pt x="2133" y="521"/>
                    </a:moveTo>
                    <a:lnTo>
                      <a:pt x="2171" y="576"/>
                    </a:lnTo>
                    <a:lnTo>
                      <a:pt x="2207" y="633"/>
                    </a:lnTo>
                    <a:lnTo>
                      <a:pt x="2243" y="694"/>
                    </a:lnTo>
                    <a:lnTo>
                      <a:pt x="2277" y="759"/>
                    </a:lnTo>
                    <a:lnTo>
                      <a:pt x="2310" y="828"/>
                    </a:lnTo>
                    <a:lnTo>
                      <a:pt x="2341" y="900"/>
                    </a:lnTo>
                    <a:lnTo>
                      <a:pt x="2370" y="975"/>
                    </a:lnTo>
                    <a:lnTo>
                      <a:pt x="2396" y="1055"/>
                    </a:lnTo>
                    <a:lnTo>
                      <a:pt x="2720" y="1055"/>
                    </a:lnTo>
                    <a:lnTo>
                      <a:pt x="2679" y="985"/>
                    </a:lnTo>
                    <a:lnTo>
                      <a:pt x="2633" y="919"/>
                    </a:lnTo>
                    <a:lnTo>
                      <a:pt x="2582" y="856"/>
                    </a:lnTo>
                    <a:lnTo>
                      <a:pt x="2528" y="796"/>
                    </a:lnTo>
                    <a:lnTo>
                      <a:pt x="2471" y="739"/>
                    </a:lnTo>
                    <a:lnTo>
                      <a:pt x="2410" y="687"/>
                    </a:lnTo>
                    <a:lnTo>
                      <a:pt x="2345" y="639"/>
                    </a:lnTo>
                    <a:lnTo>
                      <a:pt x="2277" y="596"/>
                    </a:lnTo>
                    <a:lnTo>
                      <a:pt x="2207" y="556"/>
                    </a:lnTo>
                    <a:lnTo>
                      <a:pt x="2133" y="521"/>
                    </a:lnTo>
                    <a:close/>
                    <a:moveTo>
                      <a:pt x="1161" y="521"/>
                    </a:moveTo>
                    <a:lnTo>
                      <a:pt x="1087" y="556"/>
                    </a:lnTo>
                    <a:lnTo>
                      <a:pt x="1017" y="596"/>
                    </a:lnTo>
                    <a:lnTo>
                      <a:pt x="949" y="639"/>
                    </a:lnTo>
                    <a:lnTo>
                      <a:pt x="884" y="687"/>
                    </a:lnTo>
                    <a:lnTo>
                      <a:pt x="823" y="739"/>
                    </a:lnTo>
                    <a:lnTo>
                      <a:pt x="766" y="796"/>
                    </a:lnTo>
                    <a:lnTo>
                      <a:pt x="712" y="856"/>
                    </a:lnTo>
                    <a:lnTo>
                      <a:pt x="661" y="919"/>
                    </a:lnTo>
                    <a:lnTo>
                      <a:pt x="615" y="985"/>
                    </a:lnTo>
                    <a:lnTo>
                      <a:pt x="574" y="1055"/>
                    </a:lnTo>
                    <a:lnTo>
                      <a:pt x="898" y="1055"/>
                    </a:lnTo>
                    <a:lnTo>
                      <a:pt x="924" y="975"/>
                    </a:lnTo>
                    <a:lnTo>
                      <a:pt x="953" y="899"/>
                    </a:lnTo>
                    <a:lnTo>
                      <a:pt x="984" y="828"/>
                    </a:lnTo>
                    <a:lnTo>
                      <a:pt x="1016" y="759"/>
                    </a:lnTo>
                    <a:lnTo>
                      <a:pt x="1051" y="694"/>
                    </a:lnTo>
                    <a:lnTo>
                      <a:pt x="1086" y="633"/>
                    </a:lnTo>
                    <a:lnTo>
                      <a:pt x="1123" y="576"/>
                    </a:lnTo>
                    <a:lnTo>
                      <a:pt x="1161" y="521"/>
                    </a:lnTo>
                    <a:close/>
                    <a:moveTo>
                      <a:pt x="1771" y="474"/>
                    </a:moveTo>
                    <a:lnTo>
                      <a:pt x="1771" y="1055"/>
                    </a:lnTo>
                    <a:lnTo>
                      <a:pt x="2136" y="1055"/>
                    </a:lnTo>
                    <a:lnTo>
                      <a:pt x="2105" y="976"/>
                    </a:lnTo>
                    <a:lnTo>
                      <a:pt x="2071" y="903"/>
                    </a:lnTo>
                    <a:lnTo>
                      <a:pt x="2036" y="834"/>
                    </a:lnTo>
                    <a:lnTo>
                      <a:pt x="1999" y="770"/>
                    </a:lnTo>
                    <a:lnTo>
                      <a:pt x="1961" y="709"/>
                    </a:lnTo>
                    <a:lnTo>
                      <a:pt x="1922" y="653"/>
                    </a:lnTo>
                    <a:lnTo>
                      <a:pt x="1883" y="602"/>
                    </a:lnTo>
                    <a:lnTo>
                      <a:pt x="1845" y="556"/>
                    </a:lnTo>
                    <a:lnTo>
                      <a:pt x="1807" y="512"/>
                    </a:lnTo>
                    <a:lnTo>
                      <a:pt x="1771" y="474"/>
                    </a:lnTo>
                    <a:close/>
                    <a:moveTo>
                      <a:pt x="1523" y="472"/>
                    </a:moveTo>
                    <a:lnTo>
                      <a:pt x="1487" y="510"/>
                    </a:lnTo>
                    <a:lnTo>
                      <a:pt x="1449" y="554"/>
                    </a:lnTo>
                    <a:lnTo>
                      <a:pt x="1410" y="600"/>
                    </a:lnTo>
                    <a:lnTo>
                      <a:pt x="1371" y="651"/>
                    </a:lnTo>
                    <a:lnTo>
                      <a:pt x="1332" y="707"/>
                    </a:lnTo>
                    <a:lnTo>
                      <a:pt x="1294" y="767"/>
                    </a:lnTo>
                    <a:lnTo>
                      <a:pt x="1257" y="832"/>
                    </a:lnTo>
                    <a:lnTo>
                      <a:pt x="1221" y="901"/>
                    </a:lnTo>
                    <a:lnTo>
                      <a:pt x="1188" y="975"/>
                    </a:lnTo>
                    <a:lnTo>
                      <a:pt x="1157" y="1055"/>
                    </a:lnTo>
                    <a:lnTo>
                      <a:pt x="1523" y="1055"/>
                    </a:lnTo>
                    <a:lnTo>
                      <a:pt x="1523" y="472"/>
                    </a:lnTo>
                    <a:close/>
                    <a:moveTo>
                      <a:pt x="1646" y="0"/>
                    </a:moveTo>
                    <a:lnTo>
                      <a:pt x="1747" y="3"/>
                    </a:lnTo>
                    <a:lnTo>
                      <a:pt x="1846" y="12"/>
                    </a:lnTo>
                    <a:lnTo>
                      <a:pt x="1942" y="27"/>
                    </a:lnTo>
                    <a:lnTo>
                      <a:pt x="2037" y="47"/>
                    </a:lnTo>
                    <a:lnTo>
                      <a:pt x="2131" y="72"/>
                    </a:lnTo>
                    <a:lnTo>
                      <a:pt x="2221" y="103"/>
                    </a:lnTo>
                    <a:lnTo>
                      <a:pt x="2309" y="140"/>
                    </a:lnTo>
                    <a:lnTo>
                      <a:pt x="2394" y="180"/>
                    </a:lnTo>
                    <a:lnTo>
                      <a:pt x="2477" y="226"/>
                    </a:lnTo>
                    <a:lnTo>
                      <a:pt x="2557" y="276"/>
                    </a:lnTo>
                    <a:lnTo>
                      <a:pt x="2634" y="331"/>
                    </a:lnTo>
                    <a:lnTo>
                      <a:pt x="2707" y="389"/>
                    </a:lnTo>
                    <a:lnTo>
                      <a:pt x="2777" y="451"/>
                    </a:lnTo>
                    <a:lnTo>
                      <a:pt x="2843" y="518"/>
                    </a:lnTo>
                    <a:lnTo>
                      <a:pt x="2906" y="588"/>
                    </a:lnTo>
                    <a:lnTo>
                      <a:pt x="2964" y="662"/>
                    </a:lnTo>
                    <a:lnTo>
                      <a:pt x="3018" y="738"/>
                    </a:lnTo>
                    <a:lnTo>
                      <a:pt x="3069" y="819"/>
                    </a:lnTo>
                    <a:lnTo>
                      <a:pt x="3114" y="901"/>
                    </a:lnTo>
                    <a:lnTo>
                      <a:pt x="3155" y="987"/>
                    </a:lnTo>
                    <a:lnTo>
                      <a:pt x="3191" y="1076"/>
                    </a:lnTo>
                    <a:lnTo>
                      <a:pt x="3221" y="1166"/>
                    </a:lnTo>
                    <a:lnTo>
                      <a:pt x="3247" y="1260"/>
                    </a:lnTo>
                    <a:lnTo>
                      <a:pt x="3267" y="1354"/>
                    </a:lnTo>
                    <a:lnTo>
                      <a:pt x="3282" y="1452"/>
                    </a:lnTo>
                    <a:lnTo>
                      <a:pt x="3291" y="1550"/>
                    </a:lnTo>
                    <a:lnTo>
                      <a:pt x="3294" y="1650"/>
                    </a:lnTo>
                    <a:lnTo>
                      <a:pt x="3291" y="1751"/>
                    </a:lnTo>
                    <a:lnTo>
                      <a:pt x="3282" y="1850"/>
                    </a:lnTo>
                    <a:lnTo>
                      <a:pt x="3267" y="1947"/>
                    </a:lnTo>
                    <a:lnTo>
                      <a:pt x="3247" y="2042"/>
                    </a:lnTo>
                    <a:lnTo>
                      <a:pt x="3221" y="2136"/>
                    </a:lnTo>
                    <a:lnTo>
                      <a:pt x="3191" y="2226"/>
                    </a:lnTo>
                    <a:lnTo>
                      <a:pt x="3155" y="2314"/>
                    </a:lnTo>
                    <a:lnTo>
                      <a:pt x="3114" y="2400"/>
                    </a:lnTo>
                    <a:lnTo>
                      <a:pt x="3069" y="2483"/>
                    </a:lnTo>
                    <a:lnTo>
                      <a:pt x="3018" y="2564"/>
                    </a:lnTo>
                    <a:lnTo>
                      <a:pt x="2964" y="2640"/>
                    </a:lnTo>
                    <a:lnTo>
                      <a:pt x="2906" y="2713"/>
                    </a:lnTo>
                    <a:lnTo>
                      <a:pt x="2843" y="2784"/>
                    </a:lnTo>
                    <a:lnTo>
                      <a:pt x="2777" y="2850"/>
                    </a:lnTo>
                    <a:lnTo>
                      <a:pt x="2707" y="2913"/>
                    </a:lnTo>
                    <a:lnTo>
                      <a:pt x="2634" y="2971"/>
                    </a:lnTo>
                    <a:lnTo>
                      <a:pt x="2557" y="3026"/>
                    </a:lnTo>
                    <a:lnTo>
                      <a:pt x="2477" y="3076"/>
                    </a:lnTo>
                    <a:lnTo>
                      <a:pt x="2394" y="3121"/>
                    </a:lnTo>
                    <a:lnTo>
                      <a:pt x="2309" y="3162"/>
                    </a:lnTo>
                    <a:lnTo>
                      <a:pt x="2221" y="3198"/>
                    </a:lnTo>
                    <a:lnTo>
                      <a:pt x="2131" y="3229"/>
                    </a:lnTo>
                    <a:lnTo>
                      <a:pt x="2037" y="3255"/>
                    </a:lnTo>
                    <a:lnTo>
                      <a:pt x="1942" y="3275"/>
                    </a:lnTo>
                    <a:lnTo>
                      <a:pt x="1846" y="3290"/>
                    </a:lnTo>
                    <a:lnTo>
                      <a:pt x="1747" y="3299"/>
                    </a:lnTo>
                    <a:lnTo>
                      <a:pt x="1646" y="3302"/>
                    </a:lnTo>
                    <a:lnTo>
                      <a:pt x="1547" y="3299"/>
                    </a:lnTo>
                    <a:lnTo>
                      <a:pt x="1448" y="3290"/>
                    </a:lnTo>
                    <a:lnTo>
                      <a:pt x="1352" y="3275"/>
                    </a:lnTo>
                    <a:lnTo>
                      <a:pt x="1257" y="3255"/>
                    </a:lnTo>
                    <a:lnTo>
                      <a:pt x="1163" y="3229"/>
                    </a:lnTo>
                    <a:lnTo>
                      <a:pt x="1073" y="3198"/>
                    </a:lnTo>
                    <a:lnTo>
                      <a:pt x="985" y="3162"/>
                    </a:lnTo>
                    <a:lnTo>
                      <a:pt x="899" y="3121"/>
                    </a:lnTo>
                    <a:lnTo>
                      <a:pt x="817" y="3076"/>
                    </a:lnTo>
                    <a:lnTo>
                      <a:pt x="737" y="3026"/>
                    </a:lnTo>
                    <a:lnTo>
                      <a:pt x="660" y="2971"/>
                    </a:lnTo>
                    <a:lnTo>
                      <a:pt x="586" y="2913"/>
                    </a:lnTo>
                    <a:lnTo>
                      <a:pt x="517" y="2850"/>
                    </a:lnTo>
                    <a:lnTo>
                      <a:pt x="451" y="2784"/>
                    </a:lnTo>
                    <a:lnTo>
                      <a:pt x="388" y="2713"/>
                    </a:lnTo>
                    <a:lnTo>
                      <a:pt x="330" y="2640"/>
                    </a:lnTo>
                    <a:lnTo>
                      <a:pt x="276" y="2564"/>
                    </a:lnTo>
                    <a:lnTo>
                      <a:pt x="225" y="2483"/>
                    </a:lnTo>
                    <a:lnTo>
                      <a:pt x="180" y="2400"/>
                    </a:lnTo>
                    <a:lnTo>
                      <a:pt x="139" y="2314"/>
                    </a:lnTo>
                    <a:lnTo>
                      <a:pt x="103" y="2226"/>
                    </a:lnTo>
                    <a:lnTo>
                      <a:pt x="72" y="2136"/>
                    </a:lnTo>
                    <a:lnTo>
                      <a:pt x="47" y="2042"/>
                    </a:lnTo>
                    <a:lnTo>
                      <a:pt x="27" y="1947"/>
                    </a:lnTo>
                    <a:lnTo>
                      <a:pt x="12" y="1850"/>
                    </a:lnTo>
                    <a:lnTo>
                      <a:pt x="3" y="1751"/>
                    </a:lnTo>
                    <a:lnTo>
                      <a:pt x="0" y="1650"/>
                    </a:lnTo>
                    <a:lnTo>
                      <a:pt x="3" y="1550"/>
                    </a:lnTo>
                    <a:lnTo>
                      <a:pt x="12" y="1452"/>
                    </a:lnTo>
                    <a:lnTo>
                      <a:pt x="27" y="1354"/>
                    </a:lnTo>
                    <a:lnTo>
                      <a:pt x="47" y="1260"/>
                    </a:lnTo>
                    <a:lnTo>
                      <a:pt x="72" y="1166"/>
                    </a:lnTo>
                    <a:lnTo>
                      <a:pt x="103" y="1076"/>
                    </a:lnTo>
                    <a:lnTo>
                      <a:pt x="139" y="987"/>
                    </a:lnTo>
                    <a:lnTo>
                      <a:pt x="180" y="901"/>
                    </a:lnTo>
                    <a:lnTo>
                      <a:pt x="225" y="819"/>
                    </a:lnTo>
                    <a:lnTo>
                      <a:pt x="276" y="738"/>
                    </a:lnTo>
                    <a:lnTo>
                      <a:pt x="330" y="662"/>
                    </a:lnTo>
                    <a:lnTo>
                      <a:pt x="388" y="588"/>
                    </a:lnTo>
                    <a:lnTo>
                      <a:pt x="451" y="518"/>
                    </a:lnTo>
                    <a:lnTo>
                      <a:pt x="517" y="451"/>
                    </a:lnTo>
                    <a:lnTo>
                      <a:pt x="586" y="389"/>
                    </a:lnTo>
                    <a:lnTo>
                      <a:pt x="660" y="331"/>
                    </a:lnTo>
                    <a:lnTo>
                      <a:pt x="737" y="276"/>
                    </a:lnTo>
                    <a:lnTo>
                      <a:pt x="817" y="226"/>
                    </a:lnTo>
                    <a:lnTo>
                      <a:pt x="899" y="180"/>
                    </a:lnTo>
                    <a:lnTo>
                      <a:pt x="985" y="140"/>
                    </a:lnTo>
                    <a:lnTo>
                      <a:pt x="1073" y="103"/>
                    </a:lnTo>
                    <a:lnTo>
                      <a:pt x="1163" y="72"/>
                    </a:lnTo>
                    <a:lnTo>
                      <a:pt x="1257" y="47"/>
                    </a:lnTo>
                    <a:lnTo>
                      <a:pt x="1352" y="27"/>
                    </a:lnTo>
                    <a:lnTo>
                      <a:pt x="1448" y="12"/>
                    </a:lnTo>
                    <a:lnTo>
                      <a:pt x="1547" y="3"/>
                    </a:lnTo>
                    <a:lnTo>
                      <a:pt x="16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82428" tIns="91214" rIns="182428" bIns="91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9ABE2673-71F4-E32D-AE0C-7F553BADA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1408" y="1852254"/>
                <a:ext cx="180808" cy="126566"/>
              </a:xfrm>
              <a:custGeom>
                <a:avLst/>
                <a:gdLst>
                  <a:gd name="T0" fmla="*/ 21633 w 461"/>
                  <a:gd name="T1" fmla="*/ 32485 h 285"/>
                  <a:gd name="T2" fmla="*/ 21633 w 461"/>
                  <a:gd name="T3" fmla="*/ 32485 h 285"/>
                  <a:gd name="T4" fmla="*/ 243969 w 461"/>
                  <a:gd name="T5" fmla="*/ 150395 h 285"/>
                  <a:gd name="T6" fmla="*/ 277619 w 461"/>
                  <a:gd name="T7" fmla="*/ 160020 h 285"/>
                  <a:gd name="T8" fmla="*/ 298050 w 461"/>
                  <a:gd name="T9" fmla="*/ 150395 h 285"/>
                  <a:gd name="T10" fmla="*/ 521588 w 461"/>
                  <a:gd name="T11" fmla="*/ 32485 h 285"/>
                  <a:gd name="T12" fmla="*/ 532404 w 461"/>
                  <a:gd name="T13" fmla="*/ 0 h 285"/>
                  <a:gd name="T14" fmla="*/ 21633 w 461"/>
                  <a:gd name="T15" fmla="*/ 0 h 285"/>
                  <a:gd name="T16" fmla="*/ 21633 w 461"/>
                  <a:gd name="T17" fmla="*/ 32485 h 285"/>
                  <a:gd name="T18" fmla="*/ 532404 w 461"/>
                  <a:gd name="T19" fmla="*/ 96253 h 285"/>
                  <a:gd name="T20" fmla="*/ 532404 w 461"/>
                  <a:gd name="T21" fmla="*/ 96253 h 285"/>
                  <a:gd name="T22" fmla="*/ 298050 w 461"/>
                  <a:gd name="T23" fmla="*/ 214162 h 285"/>
                  <a:gd name="T24" fmla="*/ 277619 w 461"/>
                  <a:gd name="T25" fmla="*/ 214162 h 285"/>
                  <a:gd name="T26" fmla="*/ 243969 w 461"/>
                  <a:gd name="T27" fmla="*/ 214162 h 285"/>
                  <a:gd name="T28" fmla="*/ 21633 w 461"/>
                  <a:gd name="T29" fmla="*/ 96253 h 285"/>
                  <a:gd name="T30" fmla="*/ 10816 w 461"/>
                  <a:gd name="T31" fmla="*/ 96253 h 285"/>
                  <a:gd name="T32" fmla="*/ 10816 w 461"/>
                  <a:gd name="T33" fmla="*/ 320040 h 285"/>
                  <a:gd name="T34" fmla="*/ 42064 w 461"/>
                  <a:gd name="T35" fmla="*/ 341697 h 285"/>
                  <a:gd name="T36" fmla="*/ 510772 w 461"/>
                  <a:gd name="T37" fmla="*/ 341697 h 285"/>
                  <a:gd name="T38" fmla="*/ 543221 w 461"/>
                  <a:gd name="T39" fmla="*/ 320040 h 285"/>
                  <a:gd name="T40" fmla="*/ 543221 w 461"/>
                  <a:gd name="T41" fmla="*/ 96253 h 285"/>
                  <a:gd name="T42" fmla="*/ 532404 w 461"/>
                  <a:gd name="T43" fmla="*/ 96253 h 28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61" h="285">
                    <a:moveTo>
                      <a:pt x="18" y="27"/>
                    </a:moveTo>
                    <a:lnTo>
                      <a:pt x="18" y="27"/>
                    </a:lnTo>
                    <a:cubicBezTo>
                      <a:pt x="35" y="35"/>
                      <a:pt x="203" y="125"/>
                      <a:pt x="203" y="125"/>
                    </a:cubicBezTo>
                    <a:cubicBezTo>
                      <a:pt x="212" y="133"/>
                      <a:pt x="221" y="133"/>
                      <a:pt x="231" y="133"/>
                    </a:cubicBezTo>
                    <a:cubicBezTo>
                      <a:pt x="239" y="133"/>
                      <a:pt x="248" y="133"/>
                      <a:pt x="248" y="125"/>
                    </a:cubicBezTo>
                    <a:cubicBezTo>
                      <a:pt x="256" y="125"/>
                      <a:pt x="425" y="35"/>
                      <a:pt x="434" y="27"/>
                    </a:cubicBezTo>
                    <a:cubicBezTo>
                      <a:pt x="452" y="18"/>
                      <a:pt x="460" y="0"/>
                      <a:pt x="44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8"/>
                      <a:pt x="18" y="27"/>
                    </a:cubicBezTo>
                    <a:close/>
                    <a:moveTo>
                      <a:pt x="443" y="80"/>
                    </a:moveTo>
                    <a:lnTo>
                      <a:pt x="443" y="80"/>
                    </a:lnTo>
                    <a:cubicBezTo>
                      <a:pt x="434" y="80"/>
                      <a:pt x="256" y="169"/>
                      <a:pt x="248" y="178"/>
                    </a:cubicBezTo>
                    <a:cubicBezTo>
                      <a:pt x="248" y="178"/>
                      <a:pt x="239" y="178"/>
                      <a:pt x="231" y="178"/>
                    </a:cubicBezTo>
                    <a:cubicBezTo>
                      <a:pt x="221" y="178"/>
                      <a:pt x="212" y="178"/>
                      <a:pt x="203" y="178"/>
                    </a:cubicBezTo>
                    <a:cubicBezTo>
                      <a:pt x="194" y="169"/>
                      <a:pt x="27" y="80"/>
                      <a:pt x="18" y="80"/>
                    </a:cubicBezTo>
                    <a:cubicBezTo>
                      <a:pt x="9" y="72"/>
                      <a:pt x="9" y="80"/>
                      <a:pt x="9" y="80"/>
                    </a:cubicBezTo>
                    <a:cubicBezTo>
                      <a:pt x="9" y="88"/>
                      <a:pt x="9" y="266"/>
                      <a:pt x="9" y="266"/>
                    </a:cubicBezTo>
                    <a:cubicBezTo>
                      <a:pt x="9" y="275"/>
                      <a:pt x="18" y="284"/>
                      <a:pt x="35" y="284"/>
                    </a:cubicBezTo>
                    <a:cubicBezTo>
                      <a:pt x="425" y="284"/>
                      <a:pt x="425" y="284"/>
                      <a:pt x="425" y="284"/>
                    </a:cubicBezTo>
                    <a:cubicBezTo>
                      <a:pt x="443" y="284"/>
                      <a:pt x="452" y="275"/>
                      <a:pt x="452" y="266"/>
                    </a:cubicBezTo>
                    <a:cubicBezTo>
                      <a:pt x="452" y="266"/>
                      <a:pt x="452" y="88"/>
                      <a:pt x="452" y="80"/>
                    </a:cubicBezTo>
                    <a:cubicBezTo>
                      <a:pt x="452" y="80"/>
                      <a:pt x="452" y="72"/>
                      <a:pt x="443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none" lIns="243195" tIns="121596" rIns="243195" bIns="121596" anchor="ctr"/>
              <a:lstStyle/>
              <a:p>
                <a:endParaRPr lang="id-ID" sz="4788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</p:grpSp>
      </p:grp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81BA3A-3E1B-9FE7-02DC-1B246D10D8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5901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C0CCABA-5233-C4D8-96EC-5B8534A9AA22}"/>
              </a:ext>
            </a:extLst>
          </p:cNvPr>
          <p:cNvSpPr/>
          <p:nvPr/>
        </p:nvSpPr>
        <p:spPr>
          <a:xfrm>
            <a:off x="0" y="4486352"/>
            <a:ext cx="2267245" cy="2371648"/>
          </a:xfrm>
          <a:custGeom>
            <a:avLst/>
            <a:gdLst>
              <a:gd name="connsiteX0" fmla="*/ 827245 w 2267245"/>
              <a:gd name="connsiteY0" fmla="*/ 0 h 2371648"/>
              <a:gd name="connsiteX1" fmla="*/ 2267245 w 2267245"/>
              <a:gd name="connsiteY1" fmla="*/ 1440000 h 2371648"/>
              <a:gd name="connsiteX2" fmla="*/ 1938419 w 2267245"/>
              <a:gd name="connsiteY2" fmla="*/ 2355974 h 2371648"/>
              <a:gd name="connsiteX3" fmla="*/ 1924174 w 2267245"/>
              <a:gd name="connsiteY3" fmla="*/ 2371648 h 2371648"/>
              <a:gd name="connsiteX4" fmla="*/ 0 w 2267245"/>
              <a:gd name="connsiteY4" fmla="*/ 2371648 h 2371648"/>
              <a:gd name="connsiteX5" fmla="*/ 0 w 2267245"/>
              <a:gd name="connsiteY5" fmla="*/ 262476 h 2371648"/>
              <a:gd name="connsiteX6" fmla="*/ 22127 w 2267245"/>
              <a:gd name="connsiteY6" fmla="*/ 245929 h 2371648"/>
              <a:gd name="connsiteX7" fmla="*/ 827245 w 2267245"/>
              <a:gd name="connsiteY7" fmla="*/ 0 h 23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7245" h="2371648">
                <a:moveTo>
                  <a:pt x="827245" y="0"/>
                </a:moveTo>
                <a:cubicBezTo>
                  <a:pt x="1622535" y="0"/>
                  <a:pt x="2267245" y="644710"/>
                  <a:pt x="2267245" y="1440000"/>
                </a:cubicBezTo>
                <a:cubicBezTo>
                  <a:pt x="2267245" y="1787939"/>
                  <a:pt x="2143844" y="2107057"/>
                  <a:pt x="1938419" y="2355974"/>
                </a:cubicBezTo>
                <a:lnTo>
                  <a:pt x="1924174" y="2371648"/>
                </a:lnTo>
                <a:lnTo>
                  <a:pt x="0" y="2371648"/>
                </a:lnTo>
                <a:lnTo>
                  <a:pt x="0" y="262476"/>
                </a:lnTo>
                <a:lnTo>
                  <a:pt x="22127" y="245929"/>
                </a:lnTo>
                <a:cubicBezTo>
                  <a:pt x="251953" y="90663"/>
                  <a:pt x="529011" y="0"/>
                  <a:pt x="8272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F678D2A-B949-B482-440E-0D6795BE3E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99333F-B9C4-CB7C-6CE1-C87CC240C7B2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3E28F47-7483-4186-FDAF-E660693B20C4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2A31B30-BE4D-B36A-1116-8B29A4B24634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BDD1808-9671-7C7E-D3F8-BDCF68D57EA0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B8E90BC0-CF9D-D69C-D119-B0C2D0D25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0A4D7112-9B26-B6C6-AFB5-D38753216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729BB2E-922D-8B19-2F0E-B59DA69B8423}"/>
              </a:ext>
            </a:extLst>
          </p:cNvPr>
          <p:cNvSpPr/>
          <p:nvPr/>
        </p:nvSpPr>
        <p:spPr>
          <a:xfrm>
            <a:off x="3952240" y="1440829"/>
            <a:ext cx="7182066" cy="1258691"/>
          </a:xfrm>
          <a:prstGeom prst="roundRect">
            <a:avLst>
              <a:gd name="adj" fmla="val 23975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607D8A-15B3-7DC8-4FBD-E5EEEDF0CC86}"/>
              </a:ext>
            </a:extLst>
          </p:cNvPr>
          <p:cNvSpPr txBox="1"/>
          <p:nvPr/>
        </p:nvSpPr>
        <p:spPr>
          <a:xfrm>
            <a:off x="4614390" y="1706071"/>
            <a:ext cx="58577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chivo black" panose="020B0A03020202020B04" pitchFamily="34" charset="0"/>
              </a:rPr>
              <a:t>Education Overview</a:t>
            </a:r>
            <a:endParaRPr lang="en-ID" sz="4000" dirty="0">
              <a:solidFill>
                <a:schemeClr val="bg1"/>
              </a:solidFill>
              <a:latin typeface="Archivo black" panose="020B0A03020202020B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AB5D0A-3882-C122-CB01-1045053C041B}"/>
              </a:ext>
            </a:extLst>
          </p:cNvPr>
          <p:cNvSpPr txBox="1"/>
          <p:nvPr/>
        </p:nvSpPr>
        <p:spPr>
          <a:xfrm>
            <a:off x="7447083" y="3178463"/>
            <a:ext cx="3687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accent2">
                    <a:lumMod val="75000"/>
                  </a:schemeClr>
                </a:solidFill>
                <a:effectLst/>
                <a:latin typeface="Work Sans" pitchFamily="2" charset="0"/>
              </a:rPr>
              <a:t>About Kids School</a:t>
            </a:r>
            <a:endParaRPr lang="en-ID" b="1" dirty="0">
              <a:solidFill>
                <a:schemeClr val="accent2">
                  <a:lumMod val="75000"/>
                </a:schemeClr>
              </a:solidFill>
              <a:latin typeface="Work Sans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3365DF-2F47-2A48-81B5-1A8C7ACA722D}"/>
              </a:ext>
            </a:extLst>
          </p:cNvPr>
          <p:cNvSpPr txBox="1"/>
          <p:nvPr/>
        </p:nvSpPr>
        <p:spPr>
          <a:xfrm>
            <a:off x="7447083" y="3623526"/>
            <a:ext cx="3769557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magna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70C555-1551-CC45-39D3-D4EF3BB88221}"/>
              </a:ext>
            </a:extLst>
          </p:cNvPr>
          <p:cNvSpPr txBox="1"/>
          <p:nvPr/>
        </p:nvSpPr>
        <p:spPr>
          <a:xfrm>
            <a:off x="7447083" y="4733963"/>
            <a:ext cx="3769557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exercitation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346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1E436C6-C57E-FFD3-388E-9C1F6C260813}"/>
              </a:ext>
            </a:extLst>
          </p:cNvPr>
          <p:cNvSpPr/>
          <p:nvPr/>
        </p:nvSpPr>
        <p:spPr>
          <a:xfrm rot="16200000" flipV="1">
            <a:off x="462540" y="-462540"/>
            <a:ext cx="3931980" cy="4857060"/>
          </a:xfrm>
          <a:custGeom>
            <a:avLst/>
            <a:gdLst>
              <a:gd name="connsiteX0" fmla="*/ 2700000 w 3931980"/>
              <a:gd name="connsiteY0" fmla="*/ 0 h 4857060"/>
              <a:gd name="connsiteX1" fmla="*/ 3750962 w 3931980"/>
              <a:gd name="connsiteY1" fmla="*/ 212179 h 4857060"/>
              <a:gd name="connsiteX2" fmla="*/ 3931980 w 3931980"/>
              <a:gd name="connsiteY2" fmla="*/ 299380 h 4857060"/>
              <a:gd name="connsiteX3" fmla="*/ 3931980 w 3931980"/>
              <a:gd name="connsiteY3" fmla="*/ 4857060 h 4857060"/>
              <a:gd name="connsiteX4" fmla="*/ 1080985 w 3931980"/>
              <a:gd name="connsiteY4" fmla="*/ 4857060 h 4857060"/>
              <a:gd name="connsiteX5" fmla="*/ 982549 w 3931980"/>
              <a:gd name="connsiteY5" fmla="*/ 4783451 h 4857060"/>
              <a:gd name="connsiteX6" fmla="*/ 0 w 3931980"/>
              <a:gd name="connsiteY6" fmla="*/ 2700000 h 4857060"/>
              <a:gd name="connsiteX7" fmla="*/ 2700000 w 3931980"/>
              <a:gd name="connsiteY7" fmla="*/ 0 h 485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1980" h="4857060">
                <a:moveTo>
                  <a:pt x="2700000" y="0"/>
                </a:moveTo>
                <a:cubicBezTo>
                  <a:pt x="3072792" y="0"/>
                  <a:pt x="3427938" y="75552"/>
                  <a:pt x="3750962" y="212179"/>
                </a:cubicBezTo>
                <a:lnTo>
                  <a:pt x="3931980" y="299380"/>
                </a:lnTo>
                <a:lnTo>
                  <a:pt x="3931980" y="4857060"/>
                </a:lnTo>
                <a:lnTo>
                  <a:pt x="1080985" y="4857060"/>
                </a:lnTo>
                <a:lnTo>
                  <a:pt x="982549" y="4783451"/>
                </a:lnTo>
                <a:cubicBezTo>
                  <a:pt x="382482" y="4288232"/>
                  <a:pt x="0" y="3538783"/>
                  <a:pt x="0" y="2700000"/>
                </a:cubicBezTo>
                <a:cubicBezTo>
                  <a:pt x="0" y="1208831"/>
                  <a:pt x="1208831" y="0"/>
                  <a:pt x="270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824FC28-09E0-7E61-EE07-6954D9AEBE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DE4BB2-BB71-2E05-F41E-E78A4A05538D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E449987-4165-BE00-0076-DFD769EBF591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93F2C4C-39B9-F56C-984A-19BB0A5F7CA9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C39CD50-4310-59BD-1A31-F829CF1F7B3F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FA5F0A0C-A533-7C8C-649A-F5125DE9C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1D4597BB-3254-CC36-9498-A5FA88583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B3CE4E5-363A-270C-23CF-9E04220C9003}"/>
              </a:ext>
            </a:extLst>
          </p:cNvPr>
          <p:cNvSpPr/>
          <p:nvPr/>
        </p:nvSpPr>
        <p:spPr>
          <a:xfrm>
            <a:off x="1735015" y="3429000"/>
            <a:ext cx="3704494" cy="2192023"/>
          </a:xfrm>
          <a:prstGeom prst="roundRect">
            <a:avLst>
              <a:gd name="adj" fmla="val 118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AEF199-1A01-90BD-7C20-BD56E475B3B7}"/>
              </a:ext>
            </a:extLst>
          </p:cNvPr>
          <p:cNvGrpSpPr/>
          <p:nvPr/>
        </p:nvGrpSpPr>
        <p:grpSpPr>
          <a:xfrm>
            <a:off x="2039777" y="3182503"/>
            <a:ext cx="777504" cy="745539"/>
            <a:chOff x="10355580" y="4860932"/>
            <a:chExt cx="777504" cy="74553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1C022A3-3D6A-533F-58AE-B104CB346E7B}"/>
                </a:ext>
              </a:extLst>
            </p:cNvPr>
            <p:cNvSpPr/>
            <p:nvPr/>
          </p:nvSpPr>
          <p:spPr>
            <a:xfrm>
              <a:off x="10355580" y="4860932"/>
              <a:ext cx="777504" cy="74553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D55B619C-2CBB-9419-C632-502358BA2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3846" y="5020686"/>
              <a:ext cx="400972" cy="426031"/>
            </a:xfrm>
            <a:custGeom>
              <a:avLst/>
              <a:gdLst>
                <a:gd name="T0" fmla="*/ 530 w 531"/>
                <a:gd name="T1" fmla="*/ 221 h 561"/>
                <a:gd name="T2" fmla="*/ 530 w 531"/>
                <a:gd name="T3" fmla="*/ 221 h 561"/>
                <a:gd name="T4" fmla="*/ 339 w 531"/>
                <a:gd name="T5" fmla="*/ 15 h 561"/>
                <a:gd name="T6" fmla="*/ 310 w 531"/>
                <a:gd name="T7" fmla="*/ 15 h 561"/>
                <a:gd name="T8" fmla="*/ 295 w 531"/>
                <a:gd name="T9" fmla="*/ 30 h 561"/>
                <a:gd name="T10" fmla="*/ 295 w 531"/>
                <a:gd name="T11" fmla="*/ 148 h 561"/>
                <a:gd name="T12" fmla="*/ 0 w 531"/>
                <a:gd name="T13" fmla="*/ 442 h 561"/>
                <a:gd name="T14" fmla="*/ 30 w 531"/>
                <a:gd name="T15" fmla="*/ 560 h 561"/>
                <a:gd name="T16" fmla="*/ 295 w 531"/>
                <a:gd name="T17" fmla="*/ 339 h 561"/>
                <a:gd name="T18" fmla="*/ 295 w 531"/>
                <a:gd name="T19" fmla="*/ 457 h 561"/>
                <a:gd name="T20" fmla="*/ 310 w 531"/>
                <a:gd name="T21" fmla="*/ 471 h 561"/>
                <a:gd name="T22" fmla="*/ 310 w 531"/>
                <a:gd name="T23" fmla="*/ 471 h 561"/>
                <a:gd name="T24" fmla="*/ 324 w 531"/>
                <a:gd name="T25" fmla="*/ 471 h 561"/>
                <a:gd name="T26" fmla="*/ 339 w 531"/>
                <a:gd name="T27" fmla="*/ 471 h 561"/>
                <a:gd name="T28" fmla="*/ 530 w 531"/>
                <a:gd name="T29" fmla="*/ 251 h 561"/>
                <a:gd name="T30" fmla="*/ 530 w 531"/>
                <a:gd name="T31" fmla="*/ 236 h 561"/>
                <a:gd name="T32" fmla="*/ 530 w 531"/>
                <a:gd name="T33" fmla="*/ 221 h 561"/>
                <a:gd name="T34" fmla="*/ 339 w 531"/>
                <a:gd name="T35" fmla="*/ 413 h 561"/>
                <a:gd name="T36" fmla="*/ 339 w 531"/>
                <a:gd name="T37" fmla="*/ 413 h 561"/>
                <a:gd name="T38" fmla="*/ 339 w 531"/>
                <a:gd name="T39" fmla="*/ 295 h 561"/>
                <a:gd name="T40" fmla="*/ 280 w 531"/>
                <a:gd name="T41" fmla="*/ 295 h 561"/>
                <a:gd name="T42" fmla="*/ 44 w 531"/>
                <a:gd name="T43" fmla="*/ 413 h 561"/>
                <a:gd name="T44" fmla="*/ 280 w 531"/>
                <a:gd name="T45" fmla="*/ 177 h 561"/>
                <a:gd name="T46" fmla="*/ 339 w 531"/>
                <a:gd name="T47" fmla="*/ 177 h 561"/>
                <a:gd name="T48" fmla="*/ 339 w 531"/>
                <a:gd name="T49" fmla="*/ 74 h 561"/>
                <a:gd name="T50" fmla="*/ 486 w 531"/>
                <a:gd name="T51" fmla="*/ 236 h 561"/>
                <a:gd name="T52" fmla="*/ 339 w 531"/>
                <a:gd name="T53" fmla="*/ 41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1" h="561">
                  <a:moveTo>
                    <a:pt x="530" y="221"/>
                  </a:moveTo>
                  <a:lnTo>
                    <a:pt x="530" y="221"/>
                  </a:lnTo>
                  <a:cubicBezTo>
                    <a:pt x="339" y="15"/>
                    <a:pt x="339" y="15"/>
                    <a:pt x="339" y="15"/>
                  </a:cubicBezTo>
                  <a:cubicBezTo>
                    <a:pt x="324" y="0"/>
                    <a:pt x="310" y="0"/>
                    <a:pt x="310" y="15"/>
                  </a:cubicBezTo>
                  <a:cubicBezTo>
                    <a:pt x="295" y="15"/>
                    <a:pt x="295" y="15"/>
                    <a:pt x="295" y="30"/>
                  </a:cubicBezTo>
                  <a:cubicBezTo>
                    <a:pt x="295" y="148"/>
                    <a:pt x="295" y="148"/>
                    <a:pt x="295" y="148"/>
                  </a:cubicBezTo>
                  <a:cubicBezTo>
                    <a:pt x="133" y="148"/>
                    <a:pt x="0" y="280"/>
                    <a:pt x="0" y="442"/>
                  </a:cubicBezTo>
                  <a:cubicBezTo>
                    <a:pt x="0" y="487"/>
                    <a:pt x="15" y="516"/>
                    <a:pt x="30" y="560"/>
                  </a:cubicBezTo>
                  <a:cubicBezTo>
                    <a:pt x="59" y="428"/>
                    <a:pt x="177" y="339"/>
                    <a:pt x="295" y="339"/>
                  </a:cubicBezTo>
                  <a:lnTo>
                    <a:pt x="295" y="457"/>
                  </a:lnTo>
                  <a:cubicBezTo>
                    <a:pt x="295" y="457"/>
                    <a:pt x="295" y="471"/>
                    <a:pt x="310" y="471"/>
                  </a:cubicBezTo>
                  <a:lnTo>
                    <a:pt x="310" y="471"/>
                  </a:lnTo>
                  <a:cubicBezTo>
                    <a:pt x="310" y="471"/>
                    <a:pt x="310" y="471"/>
                    <a:pt x="324" y="471"/>
                  </a:cubicBezTo>
                  <a:cubicBezTo>
                    <a:pt x="324" y="471"/>
                    <a:pt x="324" y="471"/>
                    <a:pt x="339" y="471"/>
                  </a:cubicBezTo>
                  <a:cubicBezTo>
                    <a:pt x="530" y="251"/>
                    <a:pt x="530" y="251"/>
                    <a:pt x="530" y="251"/>
                  </a:cubicBezTo>
                  <a:cubicBezTo>
                    <a:pt x="530" y="251"/>
                    <a:pt x="530" y="251"/>
                    <a:pt x="530" y="236"/>
                  </a:cubicBezTo>
                  <a:cubicBezTo>
                    <a:pt x="530" y="236"/>
                    <a:pt x="530" y="236"/>
                    <a:pt x="530" y="221"/>
                  </a:cubicBezTo>
                  <a:close/>
                  <a:moveTo>
                    <a:pt x="339" y="413"/>
                  </a:moveTo>
                  <a:lnTo>
                    <a:pt x="339" y="413"/>
                  </a:lnTo>
                  <a:cubicBezTo>
                    <a:pt x="339" y="295"/>
                    <a:pt x="339" y="295"/>
                    <a:pt x="339" y="295"/>
                  </a:cubicBezTo>
                  <a:cubicBezTo>
                    <a:pt x="339" y="295"/>
                    <a:pt x="295" y="295"/>
                    <a:pt x="280" y="295"/>
                  </a:cubicBezTo>
                  <a:cubicBezTo>
                    <a:pt x="192" y="295"/>
                    <a:pt x="89" y="369"/>
                    <a:pt x="44" y="413"/>
                  </a:cubicBezTo>
                  <a:cubicBezTo>
                    <a:pt x="44" y="339"/>
                    <a:pt x="148" y="192"/>
                    <a:pt x="280" y="177"/>
                  </a:cubicBezTo>
                  <a:cubicBezTo>
                    <a:pt x="295" y="177"/>
                    <a:pt x="339" y="177"/>
                    <a:pt x="339" y="177"/>
                  </a:cubicBezTo>
                  <a:cubicBezTo>
                    <a:pt x="339" y="74"/>
                    <a:pt x="339" y="74"/>
                    <a:pt x="339" y="74"/>
                  </a:cubicBezTo>
                  <a:cubicBezTo>
                    <a:pt x="486" y="236"/>
                    <a:pt x="486" y="236"/>
                    <a:pt x="486" y="236"/>
                  </a:cubicBezTo>
                  <a:lnTo>
                    <a:pt x="339" y="41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02CC9D3-50B5-7995-1D63-5483434C1232}"/>
              </a:ext>
            </a:extLst>
          </p:cNvPr>
          <p:cNvSpPr txBox="1"/>
          <p:nvPr/>
        </p:nvSpPr>
        <p:spPr>
          <a:xfrm>
            <a:off x="6722013" y="4689696"/>
            <a:ext cx="3573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Thank </a:t>
            </a:r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You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6083A5-530E-42B4-A49E-89A3F117AEA2}"/>
              </a:ext>
            </a:extLst>
          </p:cNvPr>
          <p:cNvSpPr txBox="1"/>
          <p:nvPr/>
        </p:nvSpPr>
        <p:spPr>
          <a:xfrm>
            <a:off x="6722013" y="5344169"/>
            <a:ext cx="4572000" cy="30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1F1125-78AB-EC6A-98EE-4C9157DDFCA0}"/>
              </a:ext>
            </a:extLst>
          </p:cNvPr>
          <p:cNvGrpSpPr/>
          <p:nvPr/>
        </p:nvGrpSpPr>
        <p:grpSpPr>
          <a:xfrm>
            <a:off x="2039776" y="4171865"/>
            <a:ext cx="3019904" cy="995022"/>
            <a:chOff x="1673110" y="1679782"/>
            <a:chExt cx="3019904" cy="99502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A3F982-A79A-2610-0868-314579A1F61A}"/>
                </a:ext>
              </a:extLst>
            </p:cNvPr>
            <p:cNvSpPr txBox="1"/>
            <p:nvPr/>
          </p:nvSpPr>
          <p:spPr>
            <a:xfrm>
              <a:off x="1673110" y="1679782"/>
              <a:ext cx="2694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b="1" i="0" dirty="0">
                  <a:solidFill>
                    <a:schemeClr val="bg1"/>
                  </a:solidFill>
                  <a:effectLst/>
                  <a:latin typeface="Work Sans" pitchFamily="2" charset="0"/>
                </a:rPr>
                <a:t>Join Before 25 March</a:t>
              </a:r>
              <a:endParaRPr lang="en-ID" b="1" dirty="0">
                <a:solidFill>
                  <a:schemeClr val="bg1"/>
                </a:solidFill>
                <a:latin typeface="Work Sans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5C15ED-7799-3AA3-6193-06B27DF39D20}"/>
                </a:ext>
              </a:extLst>
            </p:cNvPr>
            <p:cNvSpPr txBox="1"/>
            <p:nvPr/>
          </p:nvSpPr>
          <p:spPr>
            <a:xfrm>
              <a:off x="1673111" y="2124845"/>
              <a:ext cx="3019903" cy="54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eiusmod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incididunt</a:t>
              </a:r>
              <a:endPara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048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50DD8CE-A7D2-870F-803F-0893B24EBE60}"/>
              </a:ext>
            </a:extLst>
          </p:cNvPr>
          <p:cNvSpPr/>
          <p:nvPr/>
        </p:nvSpPr>
        <p:spPr>
          <a:xfrm rot="16200000">
            <a:off x="9872554" y="4538554"/>
            <a:ext cx="2267245" cy="2371648"/>
          </a:xfrm>
          <a:custGeom>
            <a:avLst/>
            <a:gdLst>
              <a:gd name="connsiteX0" fmla="*/ 827245 w 2267245"/>
              <a:gd name="connsiteY0" fmla="*/ 0 h 2371648"/>
              <a:gd name="connsiteX1" fmla="*/ 2267245 w 2267245"/>
              <a:gd name="connsiteY1" fmla="*/ 1440000 h 2371648"/>
              <a:gd name="connsiteX2" fmla="*/ 1938419 w 2267245"/>
              <a:gd name="connsiteY2" fmla="*/ 2355974 h 2371648"/>
              <a:gd name="connsiteX3" fmla="*/ 1924174 w 2267245"/>
              <a:gd name="connsiteY3" fmla="*/ 2371648 h 2371648"/>
              <a:gd name="connsiteX4" fmla="*/ 0 w 2267245"/>
              <a:gd name="connsiteY4" fmla="*/ 2371648 h 2371648"/>
              <a:gd name="connsiteX5" fmla="*/ 0 w 2267245"/>
              <a:gd name="connsiteY5" fmla="*/ 262476 h 2371648"/>
              <a:gd name="connsiteX6" fmla="*/ 22127 w 2267245"/>
              <a:gd name="connsiteY6" fmla="*/ 245929 h 2371648"/>
              <a:gd name="connsiteX7" fmla="*/ 827245 w 2267245"/>
              <a:gd name="connsiteY7" fmla="*/ 0 h 23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7245" h="2371648">
                <a:moveTo>
                  <a:pt x="827245" y="0"/>
                </a:moveTo>
                <a:cubicBezTo>
                  <a:pt x="1622535" y="0"/>
                  <a:pt x="2267245" y="644710"/>
                  <a:pt x="2267245" y="1440000"/>
                </a:cubicBezTo>
                <a:cubicBezTo>
                  <a:pt x="2267245" y="1787939"/>
                  <a:pt x="2143844" y="2107057"/>
                  <a:pt x="1938419" y="2355974"/>
                </a:cubicBezTo>
                <a:lnTo>
                  <a:pt x="1924174" y="2371648"/>
                </a:lnTo>
                <a:lnTo>
                  <a:pt x="0" y="2371648"/>
                </a:lnTo>
                <a:lnTo>
                  <a:pt x="0" y="262476"/>
                </a:lnTo>
                <a:lnTo>
                  <a:pt x="22127" y="245929"/>
                </a:lnTo>
                <a:cubicBezTo>
                  <a:pt x="251953" y="90663"/>
                  <a:pt x="529011" y="0"/>
                  <a:pt x="82724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378DA77-369B-9640-BBB3-456FC3B8894E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B008FF5-837F-7C80-0574-E1130CD12FCD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97F4C7B-5ABB-E52F-FC30-991F81B03345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86B6240-3CBE-DF4C-20BB-804DA26BDB3B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3196D975-E44A-B234-63B6-B30C53399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D31BCEDC-34C4-460A-FCEF-BAFEA3A9C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AC1F57A-4EB6-ADE7-3E50-BA73F2B956B1}"/>
              </a:ext>
            </a:extLst>
          </p:cNvPr>
          <p:cNvSpPr/>
          <p:nvPr/>
        </p:nvSpPr>
        <p:spPr>
          <a:xfrm>
            <a:off x="1065324" y="3429001"/>
            <a:ext cx="3628596" cy="2164080"/>
          </a:xfrm>
          <a:prstGeom prst="roundRect">
            <a:avLst>
              <a:gd name="adj" fmla="val 118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8C28E93-308A-97D6-CCAE-8F9272A6DBCD}"/>
              </a:ext>
            </a:extLst>
          </p:cNvPr>
          <p:cNvSpPr/>
          <p:nvPr/>
        </p:nvSpPr>
        <p:spPr>
          <a:xfrm>
            <a:off x="6096000" y="3429001"/>
            <a:ext cx="5039360" cy="2164080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47CFD9-1B14-EB19-ED8E-0FD947A4B772}"/>
              </a:ext>
            </a:extLst>
          </p:cNvPr>
          <p:cNvSpPr txBox="1"/>
          <p:nvPr/>
        </p:nvSpPr>
        <p:spPr>
          <a:xfrm>
            <a:off x="968068" y="1133369"/>
            <a:ext cx="36550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Our Vision</a:t>
            </a:r>
            <a:r>
              <a:rPr lang="en-ID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</a:t>
            </a:r>
          </a:p>
          <a:p>
            <a:r>
              <a:rPr lang="en-ID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And Mission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2BC4CF-BA84-10C6-A2AF-3445ACFEC702}"/>
              </a:ext>
            </a:extLst>
          </p:cNvPr>
          <p:cNvSpPr txBox="1"/>
          <p:nvPr/>
        </p:nvSpPr>
        <p:spPr>
          <a:xfrm>
            <a:off x="968068" y="2480326"/>
            <a:ext cx="3839906" cy="30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6F7637-964C-AB6A-0EEE-F83B555C9D35}"/>
              </a:ext>
            </a:extLst>
          </p:cNvPr>
          <p:cNvSpPr txBox="1"/>
          <p:nvPr/>
        </p:nvSpPr>
        <p:spPr>
          <a:xfrm>
            <a:off x="5999611" y="1307561"/>
            <a:ext cx="23676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accent2">
                    <a:lumMod val="75000"/>
                  </a:schemeClr>
                </a:solidFill>
                <a:effectLst/>
                <a:latin typeface="Work Sans" pitchFamily="2" charset="0"/>
              </a:rPr>
              <a:t>About Vision</a:t>
            </a:r>
            <a:endParaRPr lang="en-ID" b="1" dirty="0">
              <a:solidFill>
                <a:schemeClr val="accent2">
                  <a:lumMod val="75000"/>
                </a:schemeClr>
              </a:solidFill>
              <a:latin typeface="Work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921EA6-3266-E295-1A9E-72A48FEEB70B}"/>
              </a:ext>
            </a:extLst>
          </p:cNvPr>
          <p:cNvSpPr txBox="1"/>
          <p:nvPr/>
        </p:nvSpPr>
        <p:spPr>
          <a:xfrm>
            <a:off x="5999611" y="1752624"/>
            <a:ext cx="2367641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B64FE1-A99C-D21A-A157-B29C283494EB}"/>
              </a:ext>
            </a:extLst>
          </p:cNvPr>
          <p:cNvSpPr txBox="1"/>
          <p:nvPr/>
        </p:nvSpPr>
        <p:spPr>
          <a:xfrm>
            <a:off x="8884581" y="1304420"/>
            <a:ext cx="23676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accent2">
                    <a:lumMod val="75000"/>
                  </a:schemeClr>
                </a:solidFill>
                <a:effectLst/>
                <a:latin typeface="Work Sans" pitchFamily="2" charset="0"/>
              </a:rPr>
              <a:t>About Mission</a:t>
            </a:r>
            <a:endParaRPr lang="en-ID" b="1" dirty="0">
              <a:solidFill>
                <a:schemeClr val="accent2">
                  <a:lumMod val="75000"/>
                </a:schemeClr>
              </a:solidFill>
              <a:latin typeface="Work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7146CB-2337-8E69-C161-F9567A8DEE8D}"/>
              </a:ext>
            </a:extLst>
          </p:cNvPr>
          <p:cNvSpPr txBox="1"/>
          <p:nvPr/>
        </p:nvSpPr>
        <p:spPr>
          <a:xfrm>
            <a:off x="8884581" y="1749483"/>
            <a:ext cx="2367641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B8B1D69-7559-8E7F-FA99-ADB245104B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C107AD2-03FD-054E-F4B5-CE131E134E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81234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D56DCDE-524A-CF0F-A4DA-D6573D914580}"/>
              </a:ext>
            </a:extLst>
          </p:cNvPr>
          <p:cNvSpPr/>
          <p:nvPr/>
        </p:nvSpPr>
        <p:spPr>
          <a:xfrm>
            <a:off x="0" y="4876802"/>
            <a:ext cx="12192000" cy="1981199"/>
          </a:xfrm>
          <a:custGeom>
            <a:avLst/>
            <a:gdLst>
              <a:gd name="connsiteX0" fmla="*/ 1032309 w 12192000"/>
              <a:gd name="connsiteY0" fmla="*/ 0 h 1981199"/>
              <a:gd name="connsiteX1" fmla="*/ 11159691 w 12192000"/>
              <a:gd name="connsiteY1" fmla="*/ 0 h 1981199"/>
              <a:gd name="connsiteX2" fmla="*/ 12192000 w 12192000"/>
              <a:gd name="connsiteY2" fmla="*/ 1032309 h 1981199"/>
              <a:gd name="connsiteX3" fmla="*/ 12192000 w 12192000"/>
              <a:gd name="connsiteY3" fmla="*/ 1981199 h 1981199"/>
              <a:gd name="connsiteX4" fmla="*/ 0 w 12192000"/>
              <a:gd name="connsiteY4" fmla="*/ 1981199 h 1981199"/>
              <a:gd name="connsiteX5" fmla="*/ 0 w 12192000"/>
              <a:gd name="connsiteY5" fmla="*/ 1032309 h 1981199"/>
              <a:gd name="connsiteX6" fmla="*/ 1032309 w 12192000"/>
              <a:gd name="connsiteY6" fmla="*/ 0 h 198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81199">
                <a:moveTo>
                  <a:pt x="1032309" y="0"/>
                </a:moveTo>
                <a:lnTo>
                  <a:pt x="11159691" y="0"/>
                </a:lnTo>
                <a:cubicBezTo>
                  <a:pt x="11729820" y="0"/>
                  <a:pt x="12192000" y="462180"/>
                  <a:pt x="12192000" y="1032309"/>
                </a:cubicBezTo>
                <a:lnTo>
                  <a:pt x="12192000" y="1981199"/>
                </a:lnTo>
                <a:lnTo>
                  <a:pt x="0" y="1981199"/>
                </a:lnTo>
                <a:lnTo>
                  <a:pt x="0" y="1032309"/>
                </a:lnTo>
                <a:cubicBezTo>
                  <a:pt x="0" y="462180"/>
                  <a:pt x="462180" y="0"/>
                  <a:pt x="103230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AD87C2-8975-103D-990C-911AD91BB2DE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4097DAC-6EEE-F0DE-E80B-ADF926931AD2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31CBA2-6F6D-2F39-C0CE-F53D37D7BDC0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C103113-B293-3500-9C54-5A75E0074BF7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9954612E-A3C1-A83E-8141-099424CB3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3E3D97EE-D5C8-58C9-1909-D4F663C7E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DC9D58F-E834-606C-F22D-C8735DAE234E}"/>
              </a:ext>
            </a:extLst>
          </p:cNvPr>
          <p:cNvSpPr/>
          <p:nvPr/>
        </p:nvSpPr>
        <p:spPr>
          <a:xfrm>
            <a:off x="7543800" y="1265497"/>
            <a:ext cx="3591560" cy="4327006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7CD25AE-E2A1-1AB4-8EC8-C8F4900D9055}"/>
              </a:ext>
            </a:extLst>
          </p:cNvPr>
          <p:cNvSpPr/>
          <p:nvPr/>
        </p:nvSpPr>
        <p:spPr>
          <a:xfrm>
            <a:off x="1056641" y="3600659"/>
            <a:ext cx="5039359" cy="1999624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2130F15-D971-3F16-3D71-E04E1E61740D}"/>
              </a:ext>
            </a:extLst>
          </p:cNvPr>
          <p:cNvSpPr/>
          <p:nvPr/>
        </p:nvSpPr>
        <p:spPr>
          <a:xfrm>
            <a:off x="1056641" y="1276144"/>
            <a:ext cx="5039359" cy="1981199"/>
          </a:xfrm>
          <a:prstGeom prst="roundRect">
            <a:avLst>
              <a:gd name="adj" fmla="val 118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CF5D4F-8FDB-03C5-E540-5CDAB7999D66}"/>
              </a:ext>
            </a:extLst>
          </p:cNvPr>
          <p:cNvSpPr txBox="1"/>
          <p:nvPr/>
        </p:nvSpPr>
        <p:spPr>
          <a:xfrm>
            <a:off x="7543800" y="4431489"/>
            <a:ext cx="359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Facilities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C16DCE3-1B2D-BB7E-AF5E-4B0577955D6F}"/>
              </a:ext>
            </a:extLst>
          </p:cNvPr>
          <p:cNvGrpSpPr/>
          <p:nvPr/>
        </p:nvGrpSpPr>
        <p:grpSpPr>
          <a:xfrm>
            <a:off x="1669676" y="1769232"/>
            <a:ext cx="3813289" cy="995022"/>
            <a:chOff x="1673111" y="1679782"/>
            <a:chExt cx="3813289" cy="99502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AF102E2-C94A-5058-78D7-F209621A76C6}"/>
                </a:ext>
              </a:extLst>
            </p:cNvPr>
            <p:cNvSpPr txBox="1"/>
            <p:nvPr/>
          </p:nvSpPr>
          <p:spPr>
            <a:xfrm>
              <a:off x="1673111" y="1679782"/>
              <a:ext cx="2122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b="1" i="0" dirty="0">
                  <a:solidFill>
                    <a:schemeClr val="bg1"/>
                  </a:solidFill>
                  <a:effectLst/>
                  <a:latin typeface="Work Sans" pitchFamily="2" charset="0"/>
                </a:rPr>
                <a:t>01. Facilities</a:t>
              </a:r>
              <a:endParaRPr lang="en-ID" b="1" dirty="0">
                <a:solidFill>
                  <a:schemeClr val="bg1"/>
                </a:solidFill>
                <a:latin typeface="Work Sans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7BE7F65-B50D-9F65-5AE2-688FE16A567A}"/>
                </a:ext>
              </a:extLst>
            </p:cNvPr>
            <p:cNvSpPr txBox="1"/>
            <p:nvPr/>
          </p:nvSpPr>
          <p:spPr>
            <a:xfrm>
              <a:off x="1673111" y="2124845"/>
              <a:ext cx="3813289" cy="54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do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eiusmod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incididunt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050" dirty="0">
                  <a:solidFill>
                    <a:schemeClr val="bg1"/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et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DC1CC34-87A4-45AE-2173-76A960BB301A}"/>
              </a:ext>
            </a:extLst>
          </p:cNvPr>
          <p:cNvGrpSpPr/>
          <p:nvPr/>
        </p:nvGrpSpPr>
        <p:grpSpPr>
          <a:xfrm>
            <a:off x="1669676" y="4102960"/>
            <a:ext cx="3813289" cy="995022"/>
            <a:chOff x="1673111" y="1679782"/>
            <a:chExt cx="3813289" cy="99502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D0A730-0B3D-9F5A-77B8-F014D545624F}"/>
                </a:ext>
              </a:extLst>
            </p:cNvPr>
            <p:cNvSpPr txBox="1"/>
            <p:nvPr/>
          </p:nvSpPr>
          <p:spPr>
            <a:xfrm>
              <a:off x="1673111" y="1679782"/>
              <a:ext cx="2122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b="1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Work Sans" pitchFamily="2" charset="0"/>
                </a:rPr>
                <a:t>02. Facilities</a:t>
              </a:r>
              <a:endParaRPr lang="en-ID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412E327-8381-9499-EBDD-8944C358A7A9}"/>
                </a:ext>
              </a:extLst>
            </p:cNvPr>
            <p:cNvSpPr txBox="1"/>
            <p:nvPr/>
          </p:nvSpPr>
          <p:spPr>
            <a:xfrm>
              <a:off x="1673111" y="2124845"/>
              <a:ext cx="3813289" cy="54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do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eiusmod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incididunt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0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et</a:t>
              </a:r>
            </a:p>
          </p:txBody>
        </p:sp>
      </p:grp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4A77FFA-13DE-174F-E21D-BBDC1C9D4A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063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DB40DF-DCE6-4A9F-C809-DE93E16352F5}"/>
              </a:ext>
            </a:extLst>
          </p:cNvPr>
          <p:cNvSpPr/>
          <p:nvPr/>
        </p:nvSpPr>
        <p:spPr>
          <a:xfrm>
            <a:off x="1" y="0"/>
            <a:ext cx="12191999" cy="4846320"/>
          </a:xfrm>
          <a:custGeom>
            <a:avLst/>
            <a:gdLst>
              <a:gd name="connsiteX0" fmla="*/ 0 w 12191999"/>
              <a:gd name="connsiteY0" fmla="*/ 0 h 4846320"/>
              <a:gd name="connsiteX1" fmla="*/ 12191999 w 12191999"/>
              <a:gd name="connsiteY1" fmla="*/ 0 h 4846320"/>
              <a:gd name="connsiteX2" fmla="*/ 12191999 w 12191999"/>
              <a:gd name="connsiteY2" fmla="*/ 4128280 h 4846320"/>
              <a:gd name="connsiteX3" fmla="*/ 11473959 w 12191999"/>
              <a:gd name="connsiteY3" fmla="*/ 4846320 h 4846320"/>
              <a:gd name="connsiteX4" fmla="*/ 718040 w 12191999"/>
              <a:gd name="connsiteY4" fmla="*/ 4846320 h 4846320"/>
              <a:gd name="connsiteX5" fmla="*/ 0 w 12191999"/>
              <a:gd name="connsiteY5" fmla="*/ 4128280 h 4846320"/>
              <a:gd name="connsiteX6" fmla="*/ 0 w 12191999"/>
              <a:gd name="connsiteY6" fmla="*/ 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4846320">
                <a:moveTo>
                  <a:pt x="0" y="0"/>
                </a:moveTo>
                <a:lnTo>
                  <a:pt x="12191999" y="0"/>
                </a:lnTo>
                <a:lnTo>
                  <a:pt x="12191999" y="4128280"/>
                </a:lnTo>
                <a:cubicBezTo>
                  <a:pt x="12191999" y="4524843"/>
                  <a:pt x="11870522" y="4846320"/>
                  <a:pt x="11473959" y="4846320"/>
                </a:cubicBezTo>
                <a:lnTo>
                  <a:pt x="718040" y="4846320"/>
                </a:lnTo>
                <a:cubicBezTo>
                  <a:pt x="321477" y="4846320"/>
                  <a:pt x="0" y="4524843"/>
                  <a:pt x="0" y="41282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195BC7-4E17-5E04-31F4-DCA66A495D29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  <a:solidFill>
            <a:schemeClr val="accent6"/>
          </a:solidFill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D2FCF8C-1DD8-64FB-EEDA-0023DFFF0B13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bg1"/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3F4A3D-2F1E-BEAE-7325-FBBF73B1ACBC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bg1"/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5852DF3-DB5F-F0B8-9517-1DDFE6E26B08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D1BDA607-C325-EDE3-AFBB-464B2476A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FAA9EE4B-E6D1-490C-5723-8D6206FD3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85D24E3-F67A-BFA8-4E15-29624184B9AF}"/>
              </a:ext>
            </a:extLst>
          </p:cNvPr>
          <p:cNvSpPr txBox="1"/>
          <p:nvPr/>
        </p:nvSpPr>
        <p:spPr>
          <a:xfrm>
            <a:off x="968068" y="1123209"/>
            <a:ext cx="3023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chivo black" panose="020B0A03020202020B04" pitchFamily="34" charset="0"/>
              </a:rPr>
              <a:t>Education</a:t>
            </a:r>
          </a:p>
          <a:p>
            <a:r>
              <a:rPr lang="en-US" sz="4000" dirty="0">
                <a:solidFill>
                  <a:schemeClr val="bg1"/>
                </a:solidFill>
                <a:latin typeface="Archivo black" panose="020B0A03020202020B04" pitchFamily="34" charset="0"/>
              </a:rPr>
              <a:t>Products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E9BEE7-402C-8010-3152-D4BFAD00DA74}"/>
              </a:ext>
            </a:extLst>
          </p:cNvPr>
          <p:cNvSpPr txBox="1"/>
          <p:nvPr/>
        </p:nvSpPr>
        <p:spPr>
          <a:xfrm>
            <a:off x="968068" y="2460976"/>
            <a:ext cx="3023829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ad minim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56B179-BFBC-026E-35AA-C7031F126663}"/>
              </a:ext>
            </a:extLst>
          </p:cNvPr>
          <p:cNvSpPr txBox="1"/>
          <p:nvPr/>
        </p:nvSpPr>
        <p:spPr>
          <a:xfrm>
            <a:off x="5284084" y="1241193"/>
            <a:ext cx="1623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bg1"/>
                </a:solidFill>
                <a:effectLst/>
                <a:latin typeface="Work Sans" pitchFamily="2" charset="0"/>
              </a:rPr>
              <a:t>01. Product</a:t>
            </a:r>
            <a:endParaRPr lang="en-ID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F7E598-B292-55E7-A456-707F40C35BD6}"/>
              </a:ext>
            </a:extLst>
          </p:cNvPr>
          <p:cNvSpPr txBox="1"/>
          <p:nvPr/>
        </p:nvSpPr>
        <p:spPr>
          <a:xfrm>
            <a:off x="5284084" y="1733854"/>
            <a:ext cx="1623831" cy="17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AF04E3-D329-3914-060D-B2727330D9C8}"/>
              </a:ext>
            </a:extLst>
          </p:cNvPr>
          <p:cNvSpPr txBox="1"/>
          <p:nvPr/>
        </p:nvSpPr>
        <p:spPr>
          <a:xfrm>
            <a:off x="7437420" y="1246567"/>
            <a:ext cx="1623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bg1"/>
                </a:solidFill>
                <a:effectLst/>
                <a:latin typeface="Work Sans" pitchFamily="2" charset="0"/>
              </a:rPr>
              <a:t>02. Product</a:t>
            </a:r>
            <a:endParaRPr lang="en-ID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0BB0B6C-BF7E-7F91-669B-539E3AAAE8F2}"/>
              </a:ext>
            </a:extLst>
          </p:cNvPr>
          <p:cNvSpPr txBox="1"/>
          <p:nvPr/>
        </p:nvSpPr>
        <p:spPr>
          <a:xfrm>
            <a:off x="7437420" y="1739228"/>
            <a:ext cx="1623831" cy="17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EA8795-D8B4-5E51-76A4-BE08D73AE4D9}"/>
              </a:ext>
            </a:extLst>
          </p:cNvPr>
          <p:cNvSpPr txBox="1"/>
          <p:nvPr/>
        </p:nvSpPr>
        <p:spPr>
          <a:xfrm>
            <a:off x="9590756" y="1251941"/>
            <a:ext cx="1623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bg1"/>
                </a:solidFill>
                <a:effectLst/>
                <a:latin typeface="Work Sans" pitchFamily="2" charset="0"/>
              </a:rPr>
              <a:t>03. Product</a:t>
            </a:r>
            <a:endParaRPr lang="en-ID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33FBE0D-33F0-844C-C721-E860B22C9FF3}"/>
              </a:ext>
            </a:extLst>
          </p:cNvPr>
          <p:cNvSpPr txBox="1"/>
          <p:nvPr/>
        </p:nvSpPr>
        <p:spPr>
          <a:xfrm>
            <a:off x="9590756" y="1744602"/>
            <a:ext cx="1623831" cy="17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1953B0F-F509-1A3A-D3E2-6EA12A766A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426F9AC-EB98-2593-F053-76675CFA33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5523C0C-CD50-07AA-8610-C175045CF4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E7BFAE9-F91E-D2A8-F35E-D5942419A100}"/>
              </a:ext>
            </a:extLst>
          </p:cNvPr>
          <p:cNvSpPr/>
          <p:nvPr/>
        </p:nvSpPr>
        <p:spPr>
          <a:xfrm>
            <a:off x="1051560" y="4160521"/>
            <a:ext cx="746760" cy="685799"/>
          </a:xfrm>
          <a:prstGeom prst="roundRect">
            <a:avLst>
              <a:gd name="adj" fmla="val 223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01</a:t>
            </a:r>
            <a:endParaRPr lang="en-ID" sz="2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0C91121-851B-AC1E-97F8-5B05EDF32884}"/>
              </a:ext>
            </a:extLst>
          </p:cNvPr>
          <p:cNvSpPr/>
          <p:nvPr/>
        </p:nvSpPr>
        <p:spPr>
          <a:xfrm>
            <a:off x="4538980" y="4160521"/>
            <a:ext cx="746760" cy="685799"/>
          </a:xfrm>
          <a:prstGeom prst="roundRect">
            <a:avLst>
              <a:gd name="adj" fmla="val 223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02</a:t>
            </a:r>
            <a:endParaRPr lang="en-ID" sz="2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6DEBCBD-8A16-320D-6CF7-CFF48AF8B2EA}"/>
              </a:ext>
            </a:extLst>
          </p:cNvPr>
          <p:cNvSpPr/>
          <p:nvPr/>
        </p:nvSpPr>
        <p:spPr>
          <a:xfrm>
            <a:off x="8028940" y="4160521"/>
            <a:ext cx="746760" cy="685799"/>
          </a:xfrm>
          <a:prstGeom prst="roundRect">
            <a:avLst>
              <a:gd name="adj" fmla="val 223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03</a:t>
            </a:r>
            <a:endParaRPr lang="en-ID" sz="24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84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D2ADDA3-BEB2-1539-C088-5EFE101A62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F5D7BED-6609-1828-ECFE-8DDCF7F86E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9792E26-FDD1-06DA-483D-9EFC31BAEB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296F578-88BC-84AE-CD12-70AAF079F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61F9077-1C00-FB2C-8F1B-3C4606D2DA30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795D47B-F2E4-5CCE-4DB2-FF3EAB69E4E9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725E570-53FC-18BA-B3A1-6AF6564FA5B3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233F357-5B66-8809-1AB3-C6100512577C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A49FB7EB-B205-3C5C-7B3E-A4D7505D3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609E5260-EEB2-1C15-4C08-B236FF8537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D4C9D68-02F8-5F67-A40B-D041C1FEDB44}"/>
              </a:ext>
            </a:extLst>
          </p:cNvPr>
          <p:cNvSpPr/>
          <p:nvPr/>
        </p:nvSpPr>
        <p:spPr>
          <a:xfrm>
            <a:off x="8267244" y="4992617"/>
            <a:ext cx="2186940" cy="592554"/>
          </a:xfrm>
          <a:prstGeom prst="roundRect">
            <a:avLst>
              <a:gd name="adj" fmla="val 2160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rPr>
              <a:t>Next Slide</a:t>
            </a:r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A25761B-FB7F-A672-E6BB-417E35FD9325}"/>
              </a:ext>
            </a:extLst>
          </p:cNvPr>
          <p:cNvSpPr/>
          <p:nvPr/>
        </p:nvSpPr>
        <p:spPr>
          <a:xfrm>
            <a:off x="1058876" y="5053693"/>
            <a:ext cx="2808020" cy="531478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Work Sans" pitchFamily="2" charset="0"/>
              </a:rPr>
              <a:t>LAURA</a:t>
            </a:r>
            <a:endParaRPr lang="en-ID" b="1" spc="300" dirty="0">
              <a:latin typeface="Work Sans" pitchFamily="2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AC22C19-05CF-F9D3-FB5A-FDFC410216A1}"/>
              </a:ext>
            </a:extLst>
          </p:cNvPr>
          <p:cNvSpPr/>
          <p:nvPr/>
        </p:nvSpPr>
        <p:spPr>
          <a:xfrm>
            <a:off x="4030676" y="5053693"/>
            <a:ext cx="2808020" cy="531478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Work Sans" pitchFamily="2" charset="0"/>
              </a:rPr>
              <a:t>LUCIA</a:t>
            </a:r>
            <a:endParaRPr lang="en-ID" b="1" spc="300" dirty="0">
              <a:latin typeface="Work Sans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445BA8-6585-757F-9C3E-A1179EC079E2}"/>
              </a:ext>
            </a:extLst>
          </p:cNvPr>
          <p:cNvSpPr/>
          <p:nvPr/>
        </p:nvSpPr>
        <p:spPr>
          <a:xfrm>
            <a:off x="1058876" y="2773796"/>
            <a:ext cx="2808020" cy="531478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Work Sans" pitchFamily="2" charset="0"/>
              </a:rPr>
              <a:t>JOHN</a:t>
            </a:r>
            <a:endParaRPr lang="en-ID" b="1" spc="300" dirty="0">
              <a:latin typeface="Work Sans" pitchFamily="2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AF3D1F3-D1F3-9299-EF5B-BAE79AA18888}"/>
              </a:ext>
            </a:extLst>
          </p:cNvPr>
          <p:cNvSpPr/>
          <p:nvPr/>
        </p:nvSpPr>
        <p:spPr>
          <a:xfrm>
            <a:off x="4030676" y="2773796"/>
            <a:ext cx="2808020" cy="531478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Work Sans" pitchFamily="2" charset="0"/>
              </a:rPr>
              <a:t>ANGGERU</a:t>
            </a:r>
            <a:endParaRPr lang="en-ID" b="1" spc="300" dirty="0">
              <a:latin typeface="Work Sans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1586BA-74B8-6F34-79B4-FB37E84ECA63}"/>
              </a:ext>
            </a:extLst>
          </p:cNvPr>
          <p:cNvSpPr txBox="1"/>
          <p:nvPr/>
        </p:nvSpPr>
        <p:spPr>
          <a:xfrm>
            <a:off x="8150902" y="1123536"/>
            <a:ext cx="30775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Meet Our</a:t>
            </a:r>
          </a:p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Teachers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0985AF6-6FA4-DE4A-025C-F54CFCB3FB28}"/>
              </a:ext>
            </a:extLst>
          </p:cNvPr>
          <p:cNvSpPr txBox="1"/>
          <p:nvPr/>
        </p:nvSpPr>
        <p:spPr>
          <a:xfrm>
            <a:off x="8150902" y="2570042"/>
            <a:ext cx="3077537" cy="12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magna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17FBFE-8F43-4357-D1F3-E14D9BF46A7B}"/>
              </a:ext>
            </a:extLst>
          </p:cNvPr>
          <p:cNvSpPr txBox="1"/>
          <p:nvPr/>
        </p:nvSpPr>
        <p:spPr>
          <a:xfrm>
            <a:off x="8150902" y="3928902"/>
            <a:ext cx="3077537" cy="54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130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8F1A720-7F27-D69D-EDF5-850C1467285E}"/>
              </a:ext>
            </a:extLst>
          </p:cNvPr>
          <p:cNvSpPr/>
          <p:nvPr/>
        </p:nvSpPr>
        <p:spPr>
          <a:xfrm>
            <a:off x="6526887" y="3238989"/>
            <a:ext cx="4597399" cy="2367385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C233EC1-7A5B-74CB-024F-BE07D0C3AD22}"/>
              </a:ext>
            </a:extLst>
          </p:cNvPr>
          <p:cNvSpPr/>
          <p:nvPr/>
        </p:nvSpPr>
        <p:spPr>
          <a:xfrm>
            <a:off x="1056641" y="3238989"/>
            <a:ext cx="4597399" cy="2367385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13C9D2C-86E1-C109-3537-493B84E3F314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8CF7CD6-D806-9C38-C2E9-1FE1962E655A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60230A4-DF6E-0651-1EA8-592AB89815FB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B6A7765-80CE-1312-2BEF-7CE1A5978A29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AB26D42E-A428-31C2-6A9F-A11E2F391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8CD44C75-CB2D-CBA9-6E8E-5F881225D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4BDACC3-9952-8E3A-BB23-31D6A7762EE0}"/>
              </a:ext>
            </a:extLst>
          </p:cNvPr>
          <p:cNvSpPr/>
          <p:nvPr/>
        </p:nvSpPr>
        <p:spPr>
          <a:xfrm>
            <a:off x="3217969" y="1263029"/>
            <a:ext cx="5756062" cy="1236331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7A9E4A-D425-4109-49AE-8F53FCF0E9D3}"/>
              </a:ext>
            </a:extLst>
          </p:cNvPr>
          <p:cNvSpPr txBox="1"/>
          <p:nvPr/>
        </p:nvSpPr>
        <p:spPr>
          <a:xfrm>
            <a:off x="3431458" y="1527251"/>
            <a:ext cx="53290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chivo black" panose="020B0A03020202020B04" pitchFamily="34" charset="0"/>
              </a:rPr>
              <a:t>Our Best Services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A70E58-4551-46A2-28D0-9DE863B4C627}"/>
              </a:ext>
            </a:extLst>
          </p:cNvPr>
          <p:cNvSpPr txBox="1"/>
          <p:nvPr/>
        </p:nvSpPr>
        <p:spPr>
          <a:xfrm>
            <a:off x="3120889" y="3604523"/>
            <a:ext cx="23065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Work Sans" pitchFamily="2" charset="0"/>
              </a:rPr>
              <a:t>01. Best Service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0BAB27-F84D-1CE0-08C7-C5F35332C419}"/>
              </a:ext>
            </a:extLst>
          </p:cNvPr>
          <p:cNvSpPr txBox="1"/>
          <p:nvPr/>
        </p:nvSpPr>
        <p:spPr>
          <a:xfrm>
            <a:off x="3120890" y="4000426"/>
            <a:ext cx="2208194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4788CB-9085-693F-CF51-82782DDB1565}"/>
              </a:ext>
            </a:extLst>
          </p:cNvPr>
          <p:cNvSpPr txBox="1"/>
          <p:nvPr/>
        </p:nvSpPr>
        <p:spPr>
          <a:xfrm>
            <a:off x="8608726" y="3604523"/>
            <a:ext cx="23065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Work Sans" pitchFamily="2" charset="0"/>
              </a:rPr>
              <a:t>02. Best Service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F41B53-53F2-06BE-439C-DE7CE3B93677}"/>
              </a:ext>
            </a:extLst>
          </p:cNvPr>
          <p:cNvSpPr txBox="1"/>
          <p:nvPr/>
        </p:nvSpPr>
        <p:spPr>
          <a:xfrm>
            <a:off x="8608727" y="4000426"/>
            <a:ext cx="2208194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EE8F8F9-816A-AD4E-2BA8-7651FCC25D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36EA80C-1B96-8149-46CB-29D4D95878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7C685F6-A80D-9809-7ACE-BFF1E2EE4191}"/>
              </a:ext>
            </a:extLst>
          </p:cNvPr>
          <p:cNvGrpSpPr/>
          <p:nvPr/>
        </p:nvGrpSpPr>
        <p:grpSpPr>
          <a:xfrm>
            <a:off x="1056641" y="3239004"/>
            <a:ext cx="730945" cy="648616"/>
            <a:chOff x="1053364" y="3238988"/>
            <a:chExt cx="730945" cy="64861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27588DB-A671-91F4-286E-425563943B78}"/>
                </a:ext>
              </a:extLst>
            </p:cNvPr>
            <p:cNvSpPr/>
            <p:nvPr/>
          </p:nvSpPr>
          <p:spPr>
            <a:xfrm>
              <a:off x="1053364" y="3238988"/>
              <a:ext cx="730945" cy="648616"/>
            </a:xfrm>
            <a:prstGeom prst="roundRect">
              <a:avLst>
                <a:gd name="adj" fmla="val 118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Freeform 211">
              <a:extLst>
                <a:ext uri="{FF2B5EF4-FFF2-40B4-BE49-F238E27FC236}">
                  <a16:creationId xmlns:a16="http://schemas.microsoft.com/office/drawing/2014/main" id="{0D1644AE-A0D5-E70E-AFBA-0554129AF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611" y="3383296"/>
              <a:ext cx="516450" cy="360000"/>
            </a:xfrm>
            <a:custGeom>
              <a:avLst/>
              <a:gdLst>
                <a:gd name="T0" fmla="*/ 619 w 634"/>
                <a:gd name="T1" fmla="*/ 14 h 604"/>
                <a:gd name="T2" fmla="*/ 619 w 634"/>
                <a:gd name="T3" fmla="*/ 14 h 604"/>
                <a:gd name="T4" fmla="*/ 530 w 634"/>
                <a:gd name="T5" fmla="*/ 14 h 604"/>
                <a:gd name="T6" fmla="*/ 192 w 634"/>
                <a:gd name="T7" fmla="*/ 353 h 604"/>
                <a:gd name="T8" fmla="*/ 74 w 634"/>
                <a:gd name="T9" fmla="*/ 442 h 604"/>
                <a:gd name="T10" fmla="*/ 0 w 634"/>
                <a:gd name="T11" fmla="*/ 486 h 604"/>
                <a:gd name="T12" fmla="*/ 251 w 634"/>
                <a:gd name="T13" fmla="*/ 501 h 604"/>
                <a:gd name="T14" fmla="*/ 280 w 634"/>
                <a:gd name="T15" fmla="*/ 427 h 604"/>
                <a:gd name="T16" fmla="*/ 619 w 634"/>
                <a:gd name="T17" fmla="*/ 103 h 604"/>
                <a:gd name="T18" fmla="*/ 619 w 634"/>
                <a:gd name="T19" fmla="*/ 14 h 604"/>
                <a:gd name="T20" fmla="*/ 236 w 634"/>
                <a:gd name="T21" fmla="*/ 486 h 604"/>
                <a:gd name="T22" fmla="*/ 236 w 634"/>
                <a:gd name="T23" fmla="*/ 486 h 604"/>
                <a:gd name="T24" fmla="*/ 74 w 634"/>
                <a:gd name="T25" fmla="*/ 501 h 604"/>
                <a:gd name="T26" fmla="*/ 103 w 634"/>
                <a:gd name="T27" fmla="*/ 456 h 604"/>
                <a:gd name="T28" fmla="*/ 221 w 634"/>
                <a:gd name="T29" fmla="*/ 383 h 604"/>
                <a:gd name="T30" fmla="*/ 251 w 634"/>
                <a:gd name="T31" fmla="*/ 412 h 604"/>
                <a:gd name="T32" fmla="*/ 236 w 634"/>
                <a:gd name="T33" fmla="*/ 486 h 604"/>
                <a:gd name="T34" fmla="*/ 265 w 634"/>
                <a:gd name="T35" fmla="*/ 383 h 604"/>
                <a:gd name="T36" fmla="*/ 265 w 634"/>
                <a:gd name="T37" fmla="*/ 383 h 604"/>
                <a:gd name="T38" fmla="*/ 251 w 634"/>
                <a:gd name="T39" fmla="*/ 353 h 604"/>
                <a:gd name="T40" fmla="*/ 280 w 634"/>
                <a:gd name="T41" fmla="*/ 309 h 604"/>
                <a:gd name="T42" fmla="*/ 310 w 634"/>
                <a:gd name="T43" fmla="*/ 339 h 604"/>
                <a:gd name="T44" fmla="*/ 265 w 634"/>
                <a:gd name="T45" fmla="*/ 383 h 604"/>
                <a:gd name="T46" fmla="*/ 589 w 634"/>
                <a:gd name="T47" fmla="*/ 73 h 604"/>
                <a:gd name="T48" fmla="*/ 589 w 634"/>
                <a:gd name="T49" fmla="*/ 73 h 604"/>
                <a:gd name="T50" fmla="*/ 339 w 634"/>
                <a:gd name="T51" fmla="*/ 309 h 604"/>
                <a:gd name="T52" fmla="*/ 310 w 634"/>
                <a:gd name="T53" fmla="*/ 294 h 604"/>
                <a:gd name="T54" fmla="*/ 560 w 634"/>
                <a:gd name="T55" fmla="*/ 44 h 604"/>
                <a:gd name="T56" fmla="*/ 589 w 634"/>
                <a:gd name="T57" fmla="*/ 44 h 604"/>
                <a:gd name="T58" fmla="*/ 589 w 634"/>
                <a:gd name="T59" fmla="*/ 7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4" h="604">
                  <a:moveTo>
                    <a:pt x="619" y="14"/>
                  </a:moveTo>
                  <a:lnTo>
                    <a:pt x="619" y="14"/>
                  </a:lnTo>
                  <a:cubicBezTo>
                    <a:pt x="589" y="0"/>
                    <a:pt x="560" y="0"/>
                    <a:pt x="530" y="14"/>
                  </a:cubicBezTo>
                  <a:cubicBezTo>
                    <a:pt x="192" y="353"/>
                    <a:pt x="192" y="353"/>
                    <a:pt x="192" y="353"/>
                  </a:cubicBezTo>
                  <a:cubicBezTo>
                    <a:pt x="162" y="353"/>
                    <a:pt x="103" y="368"/>
                    <a:pt x="74" y="442"/>
                  </a:cubicBezTo>
                  <a:cubicBezTo>
                    <a:pt x="59" y="486"/>
                    <a:pt x="0" y="486"/>
                    <a:pt x="0" y="486"/>
                  </a:cubicBezTo>
                  <a:cubicBezTo>
                    <a:pt x="103" y="603"/>
                    <a:pt x="236" y="530"/>
                    <a:pt x="251" y="501"/>
                  </a:cubicBezTo>
                  <a:cubicBezTo>
                    <a:pt x="280" y="486"/>
                    <a:pt x="280" y="456"/>
                    <a:pt x="280" y="427"/>
                  </a:cubicBezTo>
                  <a:cubicBezTo>
                    <a:pt x="619" y="103"/>
                    <a:pt x="619" y="103"/>
                    <a:pt x="619" y="103"/>
                  </a:cubicBezTo>
                  <a:cubicBezTo>
                    <a:pt x="633" y="73"/>
                    <a:pt x="633" y="44"/>
                    <a:pt x="619" y="14"/>
                  </a:cubicBezTo>
                  <a:close/>
                  <a:moveTo>
                    <a:pt x="236" y="486"/>
                  </a:moveTo>
                  <a:lnTo>
                    <a:pt x="236" y="486"/>
                  </a:lnTo>
                  <a:cubicBezTo>
                    <a:pt x="207" y="501"/>
                    <a:pt x="118" y="530"/>
                    <a:pt x="74" y="501"/>
                  </a:cubicBezTo>
                  <a:cubicBezTo>
                    <a:pt x="74" y="501"/>
                    <a:pt x="89" y="486"/>
                    <a:pt x="103" y="456"/>
                  </a:cubicBezTo>
                  <a:cubicBezTo>
                    <a:pt x="133" y="368"/>
                    <a:pt x="221" y="383"/>
                    <a:pt x="221" y="383"/>
                  </a:cubicBezTo>
                  <a:cubicBezTo>
                    <a:pt x="251" y="412"/>
                    <a:pt x="251" y="412"/>
                    <a:pt x="251" y="412"/>
                  </a:cubicBezTo>
                  <a:cubicBezTo>
                    <a:pt x="251" y="412"/>
                    <a:pt x="265" y="442"/>
                    <a:pt x="236" y="486"/>
                  </a:cubicBezTo>
                  <a:close/>
                  <a:moveTo>
                    <a:pt x="265" y="383"/>
                  </a:moveTo>
                  <a:lnTo>
                    <a:pt x="265" y="383"/>
                  </a:lnTo>
                  <a:lnTo>
                    <a:pt x="251" y="353"/>
                  </a:lnTo>
                  <a:cubicBezTo>
                    <a:pt x="280" y="309"/>
                    <a:pt x="280" y="309"/>
                    <a:pt x="280" y="309"/>
                  </a:cubicBezTo>
                  <a:cubicBezTo>
                    <a:pt x="310" y="339"/>
                    <a:pt x="310" y="339"/>
                    <a:pt x="310" y="339"/>
                  </a:cubicBezTo>
                  <a:lnTo>
                    <a:pt x="265" y="383"/>
                  </a:lnTo>
                  <a:close/>
                  <a:moveTo>
                    <a:pt x="589" y="73"/>
                  </a:moveTo>
                  <a:lnTo>
                    <a:pt x="589" y="73"/>
                  </a:lnTo>
                  <a:cubicBezTo>
                    <a:pt x="339" y="309"/>
                    <a:pt x="339" y="309"/>
                    <a:pt x="339" y="309"/>
                  </a:cubicBezTo>
                  <a:cubicBezTo>
                    <a:pt x="310" y="294"/>
                    <a:pt x="310" y="294"/>
                    <a:pt x="310" y="294"/>
                  </a:cubicBezTo>
                  <a:cubicBezTo>
                    <a:pt x="560" y="44"/>
                    <a:pt x="560" y="44"/>
                    <a:pt x="560" y="44"/>
                  </a:cubicBezTo>
                  <a:cubicBezTo>
                    <a:pt x="574" y="30"/>
                    <a:pt x="574" y="30"/>
                    <a:pt x="589" y="44"/>
                  </a:cubicBezTo>
                  <a:cubicBezTo>
                    <a:pt x="589" y="44"/>
                    <a:pt x="589" y="59"/>
                    <a:pt x="589" y="7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wrap="none" lIns="91431" tIns="45716" rIns="91431" bIns="45716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629B2E-0069-FDDD-4B4C-E0C7590C9ED5}"/>
              </a:ext>
            </a:extLst>
          </p:cNvPr>
          <p:cNvGrpSpPr/>
          <p:nvPr/>
        </p:nvGrpSpPr>
        <p:grpSpPr>
          <a:xfrm>
            <a:off x="6526887" y="3240247"/>
            <a:ext cx="730945" cy="648616"/>
            <a:chOff x="6537962" y="3238988"/>
            <a:chExt cx="730945" cy="648616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075511F9-B88E-459C-3A68-860FA8DE74F4}"/>
                </a:ext>
              </a:extLst>
            </p:cNvPr>
            <p:cNvSpPr/>
            <p:nvPr/>
          </p:nvSpPr>
          <p:spPr>
            <a:xfrm>
              <a:off x="6537962" y="3238988"/>
              <a:ext cx="730945" cy="648616"/>
            </a:xfrm>
            <a:prstGeom prst="roundRect">
              <a:avLst>
                <a:gd name="adj" fmla="val 118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Freeform 212">
              <a:extLst>
                <a:ext uri="{FF2B5EF4-FFF2-40B4-BE49-F238E27FC236}">
                  <a16:creationId xmlns:a16="http://schemas.microsoft.com/office/drawing/2014/main" id="{BEC040E0-D7AC-E714-0441-2D3D77B7F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9859" y="3383296"/>
              <a:ext cx="167150" cy="360000"/>
            </a:xfrm>
            <a:custGeom>
              <a:avLst/>
              <a:gdLst>
                <a:gd name="T0" fmla="*/ 162 w 207"/>
                <a:gd name="T1" fmla="*/ 0 h 634"/>
                <a:gd name="T2" fmla="*/ 162 w 207"/>
                <a:gd name="T3" fmla="*/ 0 h 634"/>
                <a:gd name="T4" fmla="*/ 44 w 207"/>
                <a:gd name="T5" fmla="*/ 0 h 634"/>
                <a:gd name="T6" fmla="*/ 0 w 207"/>
                <a:gd name="T7" fmla="*/ 29 h 634"/>
                <a:gd name="T8" fmla="*/ 0 w 207"/>
                <a:gd name="T9" fmla="*/ 471 h 634"/>
                <a:gd name="T10" fmla="*/ 88 w 207"/>
                <a:gd name="T11" fmla="*/ 604 h 634"/>
                <a:gd name="T12" fmla="*/ 118 w 207"/>
                <a:gd name="T13" fmla="*/ 604 h 634"/>
                <a:gd name="T14" fmla="*/ 206 w 207"/>
                <a:gd name="T15" fmla="*/ 471 h 634"/>
                <a:gd name="T16" fmla="*/ 206 w 207"/>
                <a:gd name="T17" fmla="*/ 29 h 634"/>
                <a:gd name="T18" fmla="*/ 162 w 207"/>
                <a:gd name="T19" fmla="*/ 0 h 634"/>
                <a:gd name="T20" fmla="*/ 103 w 207"/>
                <a:gd name="T21" fmla="*/ 575 h 634"/>
                <a:gd name="T22" fmla="*/ 103 w 207"/>
                <a:gd name="T23" fmla="*/ 575 h 634"/>
                <a:gd name="T24" fmla="*/ 44 w 207"/>
                <a:gd name="T25" fmla="*/ 471 h 634"/>
                <a:gd name="T26" fmla="*/ 162 w 207"/>
                <a:gd name="T27" fmla="*/ 471 h 634"/>
                <a:gd name="T28" fmla="*/ 103 w 207"/>
                <a:gd name="T29" fmla="*/ 575 h 634"/>
                <a:gd name="T30" fmla="*/ 162 w 207"/>
                <a:gd name="T31" fmla="*/ 427 h 634"/>
                <a:gd name="T32" fmla="*/ 162 w 207"/>
                <a:gd name="T33" fmla="*/ 427 h 634"/>
                <a:gd name="T34" fmla="*/ 44 w 207"/>
                <a:gd name="T35" fmla="*/ 427 h 634"/>
                <a:gd name="T36" fmla="*/ 44 w 207"/>
                <a:gd name="T37" fmla="*/ 177 h 634"/>
                <a:gd name="T38" fmla="*/ 162 w 207"/>
                <a:gd name="T39" fmla="*/ 177 h 634"/>
                <a:gd name="T40" fmla="*/ 162 w 207"/>
                <a:gd name="T41" fmla="*/ 427 h 634"/>
                <a:gd name="T42" fmla="*/ 162 w 207"/>
                <a:gd name="T43" fmla="*/ 133 h 634"/>
                <a:gd name="T44" fmla="*/ 162 w 207"/>
                <a:gd name="T45" fmla="*/ 133 h 634"/>
                <a:gd name="T46" fmla="*/ 44 w 207"/>
                <a:gd name="T47" fmla="*/ 133 h 634"/>
                <a:gd name="T48" fmla="*/ 44 w 207"/>
                <a:gd name="T49" fmla="*/ 59 h 634"/>
                <a:gd name="T50" fmla="*/ 59 w 207"/>
                <a:gd name="T51" fmla="*/ 29 h 634"/>
                <a:gd name="T52" fmla="*/ 147 w 207"/>
                <a:gd name="T53" fmla="*/ 29 h 634"/>
                <a:gd name="T54" fmla="*/ 162 w 207"/>
                <a:gd name="T55" fmla="*/ 59 h 634"/>
                <a:gd name="T56" fmla="*/ 162 w 207"/>
                <a:gd name="T57" fmla="*/ 13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" h="634">
                  <a:moveTo>
                    <a:pt x="162" y="0"/>
                  </a:moveTo>
                  <a:lnTo>
                    <a:pt x="162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5" y="0"/>
                    <a:pt x="0" y="15"/>
                    <a:pt x="0" y="2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88" y="604"/>
                    <a:pt x="88" y="604"/>
                    <a:pt x="88" y="604"/>
                  </a:cubicBezTo>
                  <a:cubicBezTo>
                    <a:pt x="88" y="633"/>
                    <a:pt x="118" y="633"/>
                    <a:pt x="118" y="604"/>
                  </a:cubicBezTo>
                  <a:cubicBezTo>
                    <a:pt x="206" y="471"/>
                    <a:pt x="206" y="471"/>
                    <a:pt x="206" y="471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15"/>
                    <a:pt x="192" y="0"/>
                    <a:pt x="162" y="0"/>
                  </a:cubicBezTo>
                  <a:close/>
                  <a:moveTo>
                    <a:pt x="103" y="575"/>
                  </a:moveTo>
                  <a:lnTo>
                    <a:pt x="103" y="575"/>
                  </a:lnTo>
                  <a:cubicBezTo>
                    <a:pt x="44" y="471"/>
                    <a:pt x="44" y="471"/>
                    <a:pt x="44" y="471"/>
                  </a:cubicBezTo>
                  <a:cubicBezTo>
                    <a:pt x="162" y="471"/>
                    <a:pt x="162" y="471"/>
                    <a:pt x="162" y="471"/>
                  </a:cubicBezTo>
                  <a:lnTo>
                    <a:pt x="103" y="575"/>
                  </a:lnTo>
                  <a:close/>
                  <a:moveTo>
                    <a:pt x="162" y="427"/>
                  </a:moveTo>
                  <a:lnTo>
                    <a:pt x="162" y="427"/>
                  </a:lnTo>
                  <a:cubicBezTo>
                    <a:pt x="118" y="427"/>
                    <a:pt x="59" y="427"/>
                    <a:pt x="44" y="427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162" y="177"/>
                    <a:pt x="162" y="177"/>
                    <a:pt x="162" y="177"/>
                  </a:cubicBezTo>
                  <a:lnTo>
                    <a:pt x="162" y="427"/>
                  </a:lnTo>
                  <a:close/>
                  <a:moveTo>
                    <a:pt x="162" y="133"/>
                  </a:moveTo>
                  <a:lnTo>
                    <a:pt x="162" y="133"/>
                  </a:lnTo>
                  <a:cubicBezTo>
                    <a:pt x="44" y="133"/>
                    <a:pt x="44" y="133"/>
                    <a:pt x="44" y="133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29"/>
                    <a:pt x="44" y="29"/>
                    <a:pt x="59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62" y="29"/>
                    <a:pt x="162" y="29"/>
                    <a:pt x="162" y="59"/>
                  </a:cubicBezTo>
                  <a:lnTo>
                    <a:pt x="162" y="13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wrap="none" lIns="91431" tIns="45716" rIns="91431" bIns="45716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76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34EB226-522F-D569-AC02-55E898C74C00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6E21DCA-813B-67C6-D6AD-8D2E1E2B3AA3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43CCF8-DC15-A2FB-D805-23807A8B9923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62ECE2C-BA57-B1B7-5367-34F05BBC14DB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987E7FB2-34A3-22E5-0DDE-F30EA0E1D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89F8AF8F-4CC8-CF75-1DDD-5DBA900A2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4E7A86B-D672-6F4D-5E19-9A98EB3024E8}"/>
              </a:ext>
            </a:extLst>
          </p:cNvPr>
          <p:cNvSpPr/>
          <p:nvPr/>
        </p:nvSpPr>
        <p:spPr>
          <a:xfrm>
            <a:off x="1056641" y="3472401"/>
            <a:ext cx="2161122" cy="1965832"/>
          </a:xfrm>
          <a:prstGeom prst="roundRect">
            <a:avLst>
              <a:gd name="adj" fmla="val 118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AB51FC2-9E98-CA80-EEC6-9FABA46BF09E}"/>
              </a:ext>
            </a:extLst>
          </p:cNvPr>
          <p:cNvSpPr/>
          <p:nvPr/>
        </p:nvSpPr>
        <p:spPr>
          <a:xfrm>
            <a:off x="3644099" y="3472401"/>
            <a:ext cx="2161122" cy="1965832"/>
          </a:xfrm>
          <a:prstGeom prst="roundRect">
            <a:avLst>
              <a:gd name="adj" fmla="val 11867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FEF8C6F-E4AF-5E98-AFED-D5651ACAA3AC}"/>
              </a:ext>
            </a:extLst>
          </p:cNvPr>
          <p:cNvSpPr/>
          <p:nvPr/>
        </p:nvSpPr>
        <p:spPr>
          <a:xfrm>
            <a:off x="6231557" y="3472401"/>
            <a:ext cx="2161122" cy="1965832"/>
          </a:xfrm>
          <a:prstGeom prst="roundRect">
            <a:avLst>
              <a:gd name="adj" fmla="val 118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245AC9D-D5F5-57CB-9F45-0DF2B7AFD8DD}"/>
              </a:ext>
            </a:extLst>
          </p:cNvPr>
          <p:cNvSpPr/>
          <p:nvPr/>
        </p:nvSpPr>
        <p:spPr>
          <a:xfrm>
            <a:off x="8819015" y="3472401"/>
            <a:ext cx="2161122" cy="1965832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3B9DACE-D957-E265-0109-2C44EF7A0FE9}"/>
              </a:ext>
            </a:extLst>
          </p:cNvPr>
          <p:cNvSpPr/>
          <p:nvPr/>
        </p:nvSpPr>
        <p:spPr>
          <a:xfrm>
            <a:off x="6098836" y="1267367"/>
            <a:ext cx="2018761" cy="1814557"/>
          </a:xfrm>
          <a:prstGeom prst="roundRect">
            <a:avLst>
              <a:gd name="adj" fmla="val 118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53105C-E867-3187-9DEF-0C3ED6562A59}"/>
              </a:ext>
            </a:extLst>
          </p:cNvPr>
          <p:cNvSpPr/>
          <p:nvPr/>
        </p:nvSpPr>
        <p:spPr>
          <a:xfrm>
            <a:off x="8686294" y="1267367"/>
            <a:ext cx="2018761" cy="1814557"/>
          </a:xfrm>
          <a:prstGeom prst="roundRect">
            <a:avLst>
              <a:gd name="adj" fmla="val 118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D58538-0143-7AE0-9E3F-9D82B4CFE3F2}"/>
              </a:ext>
            </a:extLst>
          </p:cNvPr>
          <p:cNvSpPr txBox="1"/>
          <p:nvPr/>
        </p:nvSpPr>
        <p:spPr>
          <a:xfrm>
            <a:off x="977900" y="1123536"/>
            <a:ext cx="4102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Kids School</a:t>
            </a:r>
          </a:p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Portfolio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E08B922-2BA8-E30C-46A2-4EF8E8B185AA}"/>
              </a:ext>
            </a:extLst>
          </p:cNvPr>
          <p:cNvSpPr txBox="1"/>
          <p:nvPr/>
        </p:nvSpPr>
        <p:spPr>
          <a:xfrm>
            <a:off x="977900" y="2487615"/>
            <a:ext cx="3848100" cy="30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9358D03-8907-26BA-F686-D6629E5383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8A637E5-3944-1438-7EBF-11C2F72481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88D0CAB-D1A5-6275-8D10-3957999EC2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9D7FC7F-0AC0-7AEF-A4AE-7C3A8F127D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B3315C3F-6B77-2B33-E39D-34CA8BF734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D1F9AE0-A733-88DF-C540-917609D3C8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24798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28F34C9C-7885-441E-AE3B-3ED9D5664173}"/>
              </a:ext>
            </a:extLst>
          </p:cNvPr>
          <p:cNvSpPr txBox="1"/>
          <p:nvPr/>
        </p:nvSpPr>
        <p:spPr>
          <a:xfrm>
            <a:off x="1031375" y="267208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B6BF72B-ADB0-468A-A5B7-84AB29B4D531}"/>
              </a:ext>
            </a:extLst>
          </p:cNvPr>
          <p:cNvSpPr/>
          <p:nvPr/>
        </p:nvSpPr>
        <p:spPr>
          <a:xfrm>
            <a:off x="1147390" y="357124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708E38-44E0-436F-87F6-E9B3CBC62FF8}"/>
              </a:ext>
            </a:extLst>
          </p:cNvPr>
          <p:cNvSpPr txBox="1"/>
          <p:nvPr/>
        </p:nvSpPr>
        <p:spPr>
          <a:xfrm>
            <a:off x="1756021" y="379933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Graphic 18">
            <a:extLst>
              <a:ext uri="{FF2B5EF4-FFF2-40B4-BE49-F238E27FC236}">
                <a16:creationId xmlns:a16="http://schemas.microsoft.com/office/drawing/2014/main" id="{12EF1117-7008-4FFE-97A0-AA71E0C42062}"/>
              </a:ext>
            </a:extLst>
          </p:cNvPr>
          <p:cNvSpPr/>
          <p:nvPr/>
        </p:nvSpPr>
        <p:spPr>
          <a:xfrm>
            <a:off x="1373145" y="390405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404CEB5-720B-4E14-86F0-671E2E8BAC9F}"/>
              </a:ext>
            </a:extLst>
          </p:cNvPr>
          <p:cNvSpPr/>
          <p:nvPr/>
        </p:nvSpPr>
        <p:spPr>
          <a:xfrm>
            <a:off x="1147389" y="465985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1733CE-D538-4AA6-8D1B-817A257929E8}"/>
              </a:ext>
            </a:extLst>
          </p:cNvPr>
          <p:cNvSpPr txBox="1"/>
          <p:nvPr/>
        </p:nvSpPr>
        <p:spPr>
          <a:xfrm>
            <a:off x="1756020" y="488794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Graphic 18">
            <a:extLst>
              <a:ext uri="{FF2B5EF4-FFF2-40B4-BE49-F238E27FC236}">
                <a16:creationId xmlns:a16="http://schemas.microsoft.com/office/drawing/2014/main" id="{8F351A8A-010F-4663-9417-C5AEAA5E2D3E}"/>
              </a:ext>
            </a:extLst>
          </p:cNvPr>
          <p:cNvSpPr/>
          <p:nvPr/>
        </p:nvSpPr>
        <p:spPr>
          <a:xfrm>
            <a:off x="1373144" y="499266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C64CB5-FB7F-472D-BD77-87FA2EB50DC5}"/>
              </a:ext>
            </a:extLst>
          </p:cNvPr>
          <p:cNvSpPr txBox="1"/>
          <p:nvPr/>
        </p:nvSpPr>
        <p:spPr>
          <a:xfrm>
            <a:off x="6826204" y="2672088"/>
            <a:ext cx="2534786" cy="572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28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32BC195-60CA-41CF-8204-B8A423E7852C}"/>
              </a:ext>
            </a:extLst>
          </p:cNvPr>
          <p:cNvSpPr/>
          <p:nvPr/>
        </p:nvSpPr>
        <p:spPr>
          <a:xfrm>
            <a:off x="6942219" y="357124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7A61C2-7879-448C-9923-0005DCD108D7}"/>
              </a:ext>
            </a:extLst>
          </p:cNvPr>
          <p:cNvSpPr txBox="1"/>
          <p:nvPr/>
        </p:nvSpPr>
        <p:spPr>
          <a:xfrm>
            <a:off x="7550850" y="379933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Graphic 18">
            <a:extLst>
              <a:ext uri="{FF2B5EF4-FFF2-40B4-BE49-F238E27FC236}">
                <a16:creationId xmlns:a16="http://schemas.microsoft.com/office/drawing/2014/main" id="{672EC251-23B5-4B7D-85BB-54D5E6FA3353}"/>
              </a:ext>
            </a:extLst>
          </p:cNvPr>
          <p:cNvSpPr/>
          <p:nvPr/>
        </p:nvSpPr>
        <p:spPr>
          <a:xfrm>
            <a:off x="7167974" y="390405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bg1"/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A70A153-3659-4761-BA9C-55C51C6FFBF0}"/>
              </a:ext>
            </a:extLst>
          </p:cNvPr>
          <p:cNvSpPr/>
          <p:nvPr/>
        </p:nvSpPr>
        <p:spPr>
          <a:xfrm>
            <a:off x="6942218" y="4659855"/>
            <a:ext cx="4218406" cy="788763"/>
          </a:xfrm>
          <a:prstGeom prst="roundRect">
            <a:avLst>
              <a:gd name="adj" fmla="val 1730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0A9DFF4-D8F8-4877-B294-E2F23CBD02FE}"/>
              </a:ext>
            </a:extLst>
          </p:cNvPr>
          <p:cNvSpPr txBox="1"/>
          <p:nvPr/>
        </p:nvSpPr>
        <p:spPr>
          <a:xfrm>
            <a:off x="7550849" y="4887940"/>
            <a:ext cx="3609774" cy="3325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consees</a:t>
            </a:r>
            <a:endParaRPr lang="en-ID" sz="140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Graphic 18">
            <a:extLst>
              <a:ext uri="{FF2B5EF4-FFF2-40B4-BE49-F238E27FC236}">
                <a16:creationId xmlns:a16="http://schemas.microsoft.com/office/drawing/2014/main" id="{0B9273F6-3F49-439B-B354-830F1B7B9657}"/>
              </a:ext>
            </a:extLst>
          </p:cNvPr>
          <p:cNvSpPr/>
          <p:nvPr/>
        </p:nvSpPr>
        <p:spPr>
          <a:xfrm>
            <a:off x="7167973" y="4992661"/>
            <a:ext cx="187079" cy="145613"/>
          </a:xfrm>
          <a:custGeom>
            <a:avLst/>
            <a:gdLst>
              <a:gd name="connsiteX0" fmla="*/ 2026990 w 5293524"/>
              <a:gd name="connsiteY0" fmla="*/ 4040833 h 4120207"/>
              <a:gd name="connsiteX1" fmla="*/ 1835907 w 5293524"/>
              <a:gd name="connsiteY1" fmla="*/ 4120208 h 4120207"/>
              <a:gd name="connsiteX2" fmla="*/ 1644823 w 5293524"/>
              <a:gd name="connsiteY2" fmla="*/ 4040833 h 4120207"/>
              <a:gd name="connsiteX3" fmla="*/ 118778 w 5293524"/>
              <a:gd name="connsiteY3" fmla="*/ 2510879 h 4120207"/>
              <a:gd name="connsiteX4" fmla="*/ 118778 w 5293524"/>
              <a:gd name="connsiteY4" fmla="*/ 1936254 h 4120207"/>
              <a:gd name="connsiteX5" fmla="*/ 309861 w 5293524"/>
              <a:gd name="connsiteY5" fmla="*/ 1744663 h 4120207"/>
              <a:gd name="connsiteX6" fmla="*/ 883161 w 5293524"/>
              <a:gd name="connsiteY6" fmla="*/ 1744663 h 4120207"/>
              <a:gd name="connsiteX7" fmla="*/ 1835907 w 5293524"/>
              <a:gd name="connsiteY7" fmla="*/ 2699742 h 4120207"/>
              <a:gd name="connsiteX8" fmla="*/ 4410363 w 5293524"/>
              <a:gd name="connsiteY8" fmla="*/ 119063 h 4120207"/>
              <a:gd name="connsiteX9" fmla="*/ 4983663 w 5293524"/>
              <a:gd name="connsiteY9" fmla="*/ 119063 h 4120207"/>
              <a:gd name="connsiteX10" fmla="*/ 5174747 w 5293524"/>
              <a:gd name="connsiteY10" fmla="*/ 310654 h 4120207"/>
              <a:gd name="connsiteX11" fmla="*/ 5174747 w 5293524"/>
              <a:gd name="connsiteY11" fmla="*/ 885279 h 412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3524" h="4120207">
                <a:moveTo>
                  <a:pt x="2026990" y="4040833"/>
                </a:moveTo>
                <a:cubicBezTo>
                  <a:pt x="1976460" y="4091781"/>
                  <a:pt x="1907520" y="4120208"/>
                  <a:pt x="1835907" y="4120208"/>
                </a:cubicBezTo>
                <a:cubicBezTo>
                  <a:pt x="1764294" y="4120208"/>
                  <a:pt x="1695353" y="4091781"/>
                  <a:pt x="1644823" y="4040833"/>
                </a:cubicBezTo>
                <a:lnTo>
                  <a:pt x="118778" y="2510879"/>
                </a:lnTo>
                <a:cubicBezTo>
                  <a:pt x="-39593" y="2352129"/>
                  <a:pt x="-39593" y="2094706"/>
                  <a:pt x="118778" y="1936254"/>
                </a:cubicBezTo>
                <a:lnTo>
                  <a:pt x="309861" y="1744663"/>
                </a:lnTo>
                <a:cubicBezTo>
                  <a:pt x="468281" y="1585913"/>
                  <a:pt x="724791" y="1585913"/>
                  <a:pt x="883161" y="1744663"/>
                </a:cubicBezTo>
                <a:lnTo>
                  <a:pt x="1835907" y="2699742"/>
                </a:lnTo>
                <a:lnTo>
                  <a:pt x="4410363" y="119063"/>
                </a:lnTo>
                <a:cubicBezTo>
                  <a:pt x="4568783" y="-39688"/>
                  <a:pt x="4825541" y="-39688"/>
                  <a:pt x="4983663" y="119063"/>
                </a:cubicBezTo>
                <a:lnTo>
                  <a:pt x="5174747" y="310654"/>
                </a:lnTo>
                <a:cubicBezTo>
                  <a:pt x="5333117" y="469404"/>
                  <a:pt x="5333117" y="726777"/>
                  <a:pt x="5174747" y="885279"/>
                </a:cubicBezTo>
                <a:close/>
              </a:path>
            </a:pathLst>
          </a:custGeom>
          <a:solidFill>
            <a:schemeClr val="bg1"/>
          </a:solidFill>
          <a:ln w="1267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F1D394-E45A-A5FC-7A24-78AB1D718A44}"/>
              </a:ext>
            </a:extLst>
          </p:cNvPr>
          <p:cNvGrpSpPr/>
          <p:nvPr/>
        </p:nvGrpSpPr>
        <p:grpSpPr>
          <a:xfrm>
            <a:off x="977900" y="265499"/>
            <a:ext cx="10157460" cy="276999"/>
            <a:chOff x="977900" y="265499"/>
            <a:chExt cx="10157460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E91E6B4-75DD-083A-576A-65BB829790B8}"/>
                </a:ext>
              </a:extLst>
            </p:cNvPr>
            <p:cNvSpPr txBox="1"/>
            <p:nvPr/>
          </p:nvSpPr>
          <p:spPr>
            <a:xfrm>
              <a:off x="977900" y="265499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EDUCATION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1D61D1B-4719-C732-E0D7-B3484FD104B1}"/>
                </a:ext>
              </a:extLst>
            </p:cNvPr>
            <p:cNvSpPr txBox="1"/>
            <p:nvPr/>
          </p:nvSpPr>
          <p:spPr>
            <a:xfrm>
              <a:off x="3873500" y="273193"/>
              <a:ext cx="457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</a:rPr>
                <a:t>Home	About	Service	Team	Portfolio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2DD4FEF-AFCC-2F3C-34B2-F3E955C5C33D}"/>
                </a:ext>
              </a:extLst>
            </p:cNvPr>
            <p:cNvSpPr/>
            <p:nvPr/>
          </p:nvSpPr>
          <p:spPr>
            <a:xfrm>
              <a:off x="10017760" y="266243"/>
              <a:ext cx="1117600" cy="275511"/>
            </a:xfrm>
            <a:prstGeom prst="roundRect">
              <a:avLst>
                <a:gd name="adj" fmla="val 451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Work Sans" pitchFamily="2" charset="0"/>
                  <a:ea typeface="Open Sans" pitchFamily="2" charset="0"/>
                  <a:cs typeface="Open Sans" pitchFamily="2" charset="0"/>
                </a:rPr>
                <a:t>Contact us</a:t>
              </a:r>
              <a:endParaRPr lang="en-ID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B1A029AE-6B59-053F-44F2-BB175FE30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1674" y="295998"/>
              <a:ext cx="216000" cy="216000"/>
            </a:xfrm>
            <a:custGeom>
              <a:avLst/>
              <a:gdLst>
                <a:gd name="T0" fmla="*/ 618 w 619"/>
                <a:gd name="T1" fmla="*/ 604 h 635"/>
                <a:gd name="T2" fmla="*/ 618 w 619"/>
                <a:gd name="T3" fmla="*/ 604 h 635"/>
                <a:gd name="T4" fmla="*/ 456 w 619"/>
                <a:gd name="T5" fmla="*/ 442 h 635"/>
                <a:gd name="T6" fmla="*/ 530 w 619"/>
                <a:gd name="T7" fmla="*/ 266 h 635"/>
                <a:gd name="T8" fmla="*/ 265 w 619"/>
                <a:gd name="T9" fmla="*/ 0 h 635"/>
                <a:gd name="T10" fmla="*/ 0 w 619"/>
                <a:gd name="T11" fmla="*/ 266 h 635"/>
                <a:gd name="T12" fmla="*/ 265 w 619"/>
                <a:gd name="T13" fmla="*/ 530 h 635"/>
                <a:gd name="T14" fmla="*/ 427 w 619"/>
                <a:gd name="T15" fmla="*/ 472 h 635"/>
                <a:gd name="T16" fmla="*/ 589 w 619"/>
                <a:gd name="T17" fmla="*/ 634 h 635"/>
                <a:gd name="T18" fmla="*/ 618 w 619"/>
                <a:gd name="T19" fmla="*/ 634 h 635"/>
                <a:gd name="T20" fmla="*/ 618 w 619"/>
                <a:gd name="T21" fmla="*/ 604 h 635"/>
                <a:gd name="T22" fmla="*/ 265 w 619"/>
                <a:gd name="T23" fmla="*/ 487 h 635"/>
                <a:gd name="T24" fmla="*/ 265 w 619"/>
                <a:gd name="T25" fmla="*/ 487 h 635"/>
                <a:gd name="T26" fmla="*/ 29 w 619"/>
                <a:gd name="T27" fmla="*/ 266 h 635"/>
                <a:gd name="T28" fmla="*/ 265 w 619"/>
                <a:gd name="T29" fmla="*/ 45 h 635"/>
                <a:gd name="T30" fmla="*/ 486 w 619"/>
                <a:gd name="T31" fmla="*/ 266 h 635"/>
                <a:gd name="T32" fmla="*/ 265 w 619"/>
                <a:gd name="T33" fmla="*/ 48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9" h="635">
                  <a:moveTo>
                    <a:pt x="618" y="604"/>
                  </a:moveTo>
                  <a:lnTo>
                    <a:pt x="618" y="604"/>
                  </a:lnTo>
                  <a:cubicBezTo>
                    <a:pt x="456" y="442"/>
                    <a:pt x="456" y="442"/>
                    <a:pt x="456" y="442"/>
                  </a:cubicBezTo>
                  <a:cubicBezTo>
                    <a:pt x="500" y="398"/>
                    <a:pt x="530" y="339"/>
                    <a:pt x="530" y="266"/>
                  </a:cubicBezTo>
                  <a:cubicBezTo>
                    <a:pt x="530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6"/>
                  </a:cubicBezTo>
                  <a:cubicBezTo>
                    <a:pt x="0" y="413"/>
                    <a:pt x="118" y="530"/>
                    <a:pt x="265" y="530"/>
                  </a:cubicBezTo>
                  <a:cubicBezTo>
                    <a:pt x="324" y="530"/>
                    <a:pt x="382" y="501"/>
                    <a:pt x="427" y="472"/>
                  </a:cubicBezTo>
                  <a:cubicBezTo>
                    <a:pt x="589" y="634"/>
                    <a:pt x="589" y="634"/>
                    <a:pt x="589" y="634"/>
                  </a:cubicBezTo>
                  <a:cubicBezTo>
                    <a:pt x="603" y="634"/>
                    <a:pt x="603" y="634"/>
                    <a:pt x="618" y="634"/>
                  </a:cubicBezTo>
                  <a:cubicBezTo>
                    <a:pt x="618" y="619"/>
                    <a:pt x="618" y="604"/>
                    <a:pt x="618" y="604"/>
                  </a:cubicBezTo>
                  <a:close/>
                  <a:moveTo>
                    <a:pt x="265" y="487"/>
                  </a:moveTo>
                  <a:lnTo>
                    <a:pt x="265" y="487"/>
                  </a:lnTo>
                  <a:cubicBezTo>
                    <a:pt x="132" y="487"/>
                    <a:pt x="29" y="383"/>
                    <a:pt x="29" y="266"/>
                  </a:cubicBezTo>
                  <a:cubicBezTo>
                    <a:pt x="29" y="148"/>
                    <a:pt x="132" y="45"/>
                    <a:pt x="265" y="45"/>
                  </a:cubicBezTo>
                  <a:cubicBezTo>
                    <a:pt x="382" y="45"/>
                    <a:pt x="486" y="148"/>
                    <a:pt x="486" y="266"/>
                  </a:cubicBezTo>
                  <a:cubicBezTo>
                    <a:pt x="486" y="383"/>
                    <a:pt x="382" y="487"/>
                    <a:pt x="265" y="48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27FFF228-0915-378B-154A-703D50596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587" y="295998"/>
              <a:ext cx="216000" cy="216000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911D2D9-E3D3-25FC-D9E4-6EB82F13CBEE}"/>
              </a:ext>
            </a:extLst>
          </p:cNvPr>
          <p:cNvSpPr txBox="1"/>
          <p:nvPr/>
        </p:nvSpPr>
        <p:spPr>
          <a:xfrm>
            <a:off x="2907424" y="1123536"/>
            <a:ext cx="63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chivo black" panose="020B0A03020202020B04" pitchFamily="34" charset="0"/>
              </a:rPr>
              <a:t>Infographic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chivo black" panose="020B0A03020202020B04" pitchFamily="34" charset="0"/>
              </a:rPr>
              <a:t> Section</a:t>
            </a:r>
            <a:endParaRPr lang="en-US" sz="4000" dirty="0">
              <a:solidFill>
                <a:schemeClr val="accent2">
                  <a:lumMod val="75000"/>
                </a:schemeClr>
              </a:solidFill>
              <a:latin typeface="Archivo black" panose="020B0A03020202020B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328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2CB3D"/>
      </a:accent1>
      <a:accent2>
        <a:srgbClr val="BD94EF"/>
      </a:accent2>
      <a:accent3>
        <a:srgbClr val="F7F7F5"/>
      </a:accent3>
      <a:accent4>
        <a:srgbClr val="F2CB3D"/>
      </a:accent4>
      <a:accent5>
        <a:srgbClr val="BD94EF"/>
      </a:accent5>
      <a:accent6>
        <a:srgbClr val="F7F7F5"/>
      </a:accent6>
      <a:hlink>
        <a:srgbClr val="99CA3C"/>
      </a:hlink>
      <a:folHlink>
        <a:srgbClr val="B9D18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1310</Words>
  <Application>Microsoft Office PowerPoint</Application>
  <PresentationFormat>Widescreen</PresentationFormat>
  <Paragraphs>236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Archivo black</vt:lpstr>
      <vt:lpstr>Arial</vt:lpstr>
      <vt:lpstr>Calibri</vt:lpstr>
      <vt:lpstr>Work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Nehla Insani</cp:lastModifiedBy>
  <cp:revision>23</cp:revision>
  <dcterms:created xsi:type="dcterms:W3CDTF">2023-08-02T12:08:17Z</dcterms:created>
  <dcterms:modified xsi:type="dcterms:W3CDTF">2025-02-21T04:13:51Z</dcterms:modified>
</cp:coreProperties>
</file>