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80" r:id="rId3"/>
    <p:sldMasterId id="2147483681"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Lst>
  <p:sldSz cy="6858000" cx="12192000"/>
  <p:notesSz cx="6858000" cy="9144000"/>
  <p:embeddedFontLst>
    <p:embeddedFont>
      <p:font typeface="Poppins"/>
      <p:regular r:id="rId32"/>
      <p:bold r:id="rId33"/>
      <p:italic r:id="rId34"/>
      <p:boldItalic r:id="rId35"/>
    </p:embeddedFont>
    <p:embeddedFont>
      <p:font typeface="Montserrat"/>
      <p:regular r:id="rId36"/>
      <p:bold r:id="rId37"/>
      <p:italic r:id="rId38"/>
      <p:boldItalic r:id="rId39"/>
    </p:embeddedFont>
    <p:embeddedFont>
      <p:font typeface="Roboto Condensed Light"/>
      <p:regular r:id="rId40"/>
      <p:bold r:id="rId41"/>
      <p:italic r:id="rId42"/>
      <p:boldItalic r:id="rId43"/>
    </p:embeddedFont>
    <p:embeddedFont>
      <p:font typeface="Open Sans"/>
      <p:regular r:id="rId44"/>
      <p:bold r:id="rId45"/>
      <p:italic r:id="rId46"/>
      <p:boldItalic r:id="rId47"/>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40" Type="http://schemas.openxmlformats.org/officeDocument/2006/relationships/font" Target="fonts/RobotoCondensedLight-regular.fntdata"/><Relationship Id="rId20" Type="http://schemas.openxmlformats.org/officeDocument/2006/relationships/slide" Target="slides/slide15.xml"/><Relationship Id="rId42" Type="http://schemas.openxmlformats.org/officeDocument/2006/relationships/font" Target="fonts/RobotoCondensedLight-italic.fntdata"/><Relationship Id="rId41" Type="http://schemas.openxmlformats.org/officeDocument/2006/relationships/font" Target="fonts/RobotoCondensedLight-bold.fntdata"/><Relationship Id="rId22" Type="http://schemas.openxmlformats.org/officeDocument/2006/relationships/slide" Target="slides/slide17.xml"/><Relationship Id="rId44" Type="http://schemas.openxmlformats.org/officeDocument/2006/relationships/font" Target="fonts/OpenSans-regular.fntdata"/><Relationship Id="rId21" Type="http://schemas.openxmlformats.org/officeDocument/2006/relationships/slide" Target="slides/slide16.xml"/><Relationship Id="rId43" Type="http://schemas.openxmlformats.org/officeDocument/2006/relationships/font" Target="fonts/RobotoCondensedLight-boldItalic.fntdata"/><Relationship Id="rId24" Type="http://schemas.openxmlformats.org/officeDocument/2006/relationships/slide" Target="slides/slide19.xml"/><Relationship Id="rId46" Type="http://schemas.openxmlformats.org/officeDocument/2006/relationships/font" Target="fonts/OpenSans-italic.fntdata"/><Relationship Id="rId23" Type="http://schemas.openxmlformats.org/officeDocument/2006/relationships/slide" Target="slides/slide18.xml"/><Relationship Id="rId45" Type="http://schemas.openxmlformats.org/officeDocument/2006/relationships/font" Target="fonts/OpenSans-bold.fntdata"/><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slideMaster" Target="slideMasters/slideMaster2.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47" Type="http://schemas.openxmlformats.org/officeDocument/2006/relationships/font" Target="fonts/OpenSans-boldItalic.fntdata"/><Relationship Id="rId28" Type="http://schemas.openxmlformats.org/officeDocument/2006/relationships/slide" Target="slides/slide23.xml"/><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slide" Target="slides/slide24.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11" Type="http://schemas.openxmlformats.org/officeDocument/2006/relationships/slide" Target="slides/slide6.xml"/><Relationship Id="rId33" Type="http://schemas.openxmlformats.org/officeDocument/2006/relationships/font" Target="fonts/Poppins-bold.fntdata"/><Relationship Id="rId10" Type="http://schemas.openxmlformats.org/officeDocument/2006/relationships/slide" Target="slides/slide5.xml"/><Relationship Id="rId32" Type="http://schemas.openxmlformats.org/officeDocument/2006/relationships/font" Target="fonts/Poppins-regular.fntdata"/><Relationship Id="rId13" Type="http://schemas.openxmlformats.org/officeDocument/2006/relationships/slide" Target="slides/slide8.xml"/><Relationship Id="rId35" Type="http://schemas.openxmlformats.org/officeDocument/2006/relationships/font" Target="fonts/Poppins-boldItalic.fntdata"/><Relationship Id="rId12" Type="http://schemas.openxmlformats.org/officeDocument/2006/relationships/slide" Target="slides/slide7.xml"/><Relationship Id="rId34" Type="http://schemas.openxmlformats.org/officeDocument/2006/relationships/font" Target="fonts/Poppins-italic.fntdata"/><Relationship Id="rId15" Type="http://schemas.openxmlformats.org/officeDocument/2006/relationships/slide" Target="slides/slide10.xml"/><Relationship Id="rId37" Type="http://schemas.openxmlformats.org/officeDocument/2006/relationships/font" Target="fonts/Montserrat-bold.fntdata"/><Relationship Id="rId14" Type="http://schemas.openxmlformats.org/officeDocument/2006/relationships/slide" Target="slides/slide9.xml"/><Relationship Id="rId36" Type="http://schemas.openxmlformats.org/officeDocument/2006/relationships/font" Target="fonts/Montserrat-regular.fntdata"/><Relationship Id="rId17" Type="http://schemas.openxmlformats.org/officeDocument/2006/relationships/slide" Target="slides/slide12.xml"/><Relationship Id="rId39" Type="http://schemas.openxmlformats.org/officeDocument/2006/relationships/font" Target="fonts/Montserrat-boldItalic.fntdata"/><Relationship Id="rId16" Type="http://schemas.openxmlformats.org/officeDocument/2006/relationships/slide" Target="slides/slide11.xml"/><Relationship Id="rId38" Type="http://schemas.openxmlformats.org/officeDocument/2006/relationships/font" Target="fonts/Montserrat-italic.fntdata"/><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 name="Shape 95"/>
        <p:cNvGrpSpPr/>
        <p:nvPr/>
      </p:nvGrpSpPr>
      <p:grpSpPr>
        <a:xfrm>
          <a:off x="0" y="0"/>
          <a:ext cx="0" cy="0"/>
          <a:chOff x="0" y="0"/>
          <a:chExt cx="0" cy="0"/>
        </a:xfrm>
      </p:grpSpPr>
      <p:sp>
        <p:nvSpPr>
          <p:cNvPr id="96" name="Google Shape;96;g33711954ec9_1_4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97" name="Google Shape;97;g33711954ec9_1_4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6" name="Shape 236"/>
        <p:cNvGrpSpPr/>
        <p:nvPr/>
      </p:nvGrpSpPr>
      <p:grpSpPr>
        <a:xfrm>
          <a:off x="0" y="0"/>
          <a:ext cx="0" cy="0"/>
          <a:chOff x="0" y="0"/>
          <a:chExt cx="0" cy="0"/>
        </a:xfrm>
      </p:grpSpPr>
      <p:sp>
        <p:nvSpPr>
          <p:cNvPr id="237" name="Google Shape;237;g33711954ec9_1_17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38" name="Google Shape;238;g33711954ec9_1_17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6" name="Shape 256"/>
        <p:cNvGrpSpPr/>
        <p:nvPr/>
      </p:nvGrpSpPr>
      <p:grpSpPr>
        <a:xfrm>
          <a:off x="0" y="0"/>
          <a:ext cx="0" cy="0"/>
          <a:chOff x="0" y="0"/>
          <a:chExt cx="0" cy="0"/>
        </a:xfrm>
      </p:grpSpPr>
      <p:sp>
        <p:nvSpPr>
          <p:cNvPr id="257" name="Google Shape;257;g33711954ec9_1_19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58" name="Google Shape;258;g33711954ec9_1_19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8" name="Shape 278"/>
        <p:cNvGrpSpPr/>
        <p:nvPr/>
      </p:nvGrpSpPr>
      <p:grpSpPr>
        <a:xfrm>
          <a:off x="0" y="0"/>
          <a:ext cx="0" cy="0"/>
          <a:chOff x="0" y="0"/>
          <a:chExt cx="0" cy="0"/>
        </a:xfrm>
      </p:grpSpPr>
      <p:sp>
        <p:nvSpPr>
          <p:cNvPr id="279" name="Google Shape;279;g33711954ec9_1_2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80" name="Google Shape;280;g33711954ec9_1_21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4" name="Shape 294"/>
        <p:cNvGrpSpPr/>
        <p:nvPr/>
      </p:nvGrpSpPr>
      <p:grpSpPr>
        <a:xfrm>
          <a:off x="0" y="0"/>
          <a:ext cx="0" cy="0"/>
          <a:chOff x="0" y="0"/>
          <a:chExt cx="0" cy="0"/>
        </a:xfrm>
      </p:grpSpPr>
      <p:sp>
        <p:nvSpPr>
          <p:cNvPr id="295" name="Google Shape;295;g33711954ec9_1_22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96" name="Google Shape;296;g33711954ec9_1_22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6" name="Shape 326"/>
        <p:cNvGrpSpPr/>
        <p:nvPr/>
      </p:nvGrpSpPr>
      <p:grpSpPr>
        <a:xfrm>
          <a:off x="0" y="0"/>
          <a:ext cx="0" cy="0"/>
          <a:chOff x="0" y="0"/>
          <a:chExt cx="0" cy="0"/>
        </a:xfrm>
      </p:grpSpPr>
      <p:sp>
        <p:nvSpPr>
          <p:cNvPr id="327" name="Google Shape;327;g33711954ec9_1_25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28" name="Google Shape;328;g33711954ec9_1_25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4" name="Shape 344"/>
        <p:cNvGrpSpPr/>
        <p:nvPr/>
      </p:nvGrpSpPr>
      <p:grpSpPr>
        <a:xfrm>
          <a:off x="0" y="0"/>
          <a:ext cx="0" cy="0"/>
          <a:chOff x="0" y="0"/>
          <a:chExt cx="0" cy="0"/>
        </a:xfrm>
      </p:grpSpPr>
      <p:sp>
        <p:nvSpPr>
          <p:cNvPr id="345" name="Google Shape;345;g33711954ec9_1_27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46" name="Google Shape;346;g33711954ec9_1_27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1" name="Shape 381"/>
        <p:cNvGrpSpPr/>
        <p:nvPr/>
      </p:nvGrpSpPr>
      <p:grpSpPr>
        <a:xfrm>
          <a:off x="0" y="0"/>
          <a:ext cx="0" cy="0"/>
          <a:chOff x="0" y="0"/>
          <a:chExt cx="0" cy="0"/>
        </a:xfrm>
      </p:grpSpPr>
      <p:sp>
        <p:nvSpPr>
          <p:cNvPr id="382" name="Google Shape;382;g33711954ec9_1_3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83" name="Google Shape;383;g33711954ec9_1_31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8" name="Shape 398"/>
        <p:cNvGrpSpPr/>
        <p:nvPr/>
      </p:nvGrpSpPr>
      <p:grpSpPr>
        <a:xfrm>
          <a:off x="0" y="0"/>
          <a:ext cx="0" cy="0"/>
          <a:chOff x="0" y="0"/>
          <a:chExt cx="0" cy="0"/>
        </a:xfrm>
      </p:grpSpPr>
      <p:sp>
        <p:nvSpPr>
          <p:cNvPr id="399" name="Google Shape;399;g33711954ec9_1_32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400" name="Google Shape;400;g33711954ec9_1_32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6" name="Shape 416"/>
        <p:cNvGrpSpPr/>
        <p:nvPr/>
      </p:nvGrpSpPr>
      <p:grpSpPr>
        <a:xfrm>
          <a:off x="0" y="0"/>
          <a:ext cx="0" cy="0"/>
          <a:chOff x="0" y="0"/>
          <a:chExt cx="0" cy="0"/>
        </a:xfrm>
      </p:grpSpPr>
      <p:sp>
        <p:nvSpPr>
          <p:cNvPr id="417" name="Google Shape;417;g33711954ec9_1_34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418" name="Google Shape;418;g33711954ec9_1_34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6" name="Shape 436"/>
        <p:cNvGrpSpPr/>
        <p:nvPr/>
      </p:nvGrpSpPr>
      <p:grpSpPr>
        <a:xfrm>
          <a:off x="0" y="0"/>
          <a:ext cx="0" cy="0"/>
          <a:chOff x="0" y="0"/>
          <a:chExt cx="0" cy="0"/>
        </a:xfrm>
      </p:grpSpPr>
      <p:sp>
        <p:nvSpPr>
          <p:cNvPr id="437" name="Google Shape;437;g33711954ec9_1_36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438" name="Google Shape;438;g33711954ec9_1_36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 name="Shape 111"/>
        <p:cNvGrpSpPr/>
        <p:nvPr/>
      </p:nvGrpSpPr>
      <p:grpSpPr>
        <a:xfrm>
          <a:off x="0" y="0"/>
          <a:ext cx="0" cy="0"/>
          <a:chOff x="0" y="0"/>
          <a:chExt cx="0" cy="0"/>
        </a:xfrm>
      </p:grpSpPr>
      <p:sp>
        <p:nvSpPr>
          <p:cNvPr id="112" name="Google Shape;112;g33711954ec9_1_5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13" name="Google Shape;113;g33711954ec9_1_5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6" name="Shape 466"/>
        <p:cNvGrpSpPr/>
        <p:nvPr/>
      </p:nvGrpSpPr>
      <p:grpSpPr>
        <a:xfrm>
          <a:off x="0" y="0"/>
          <a:ext cx="0" cy="0"/>
          <a:chOff x="0" y="0"/>
          <a:chExt cx="0" cy="0"/>
        </a:xfrm>
      </p:grpSpPr>
      <p:sp>
        <p:nvSpPr>
          <p:cNvPr id="467" name="Google Shape;467;g33711954ec9_1_39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468" name="Google Shape;468;g33711954ec9_1_39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3" name="Shape 513"/>
        <p:cNvGrpSpPr/>
        <p:nvPr/>
      </p:nvGrpSpPr>
      <p:grpSpPr>
        <a:xfrm>
          <a:off x="0" y="0"/>
          <a:ext cx="0" cy="0"/>
          <a:chOff x="0" y="0"/>
          <a:chExt cx="0" cy="0"/>
        </a:xfrm>
      </p:grpSpPr>
      <p:sp>
        <p:nvSpPr>
          <p:cNvPr id="514" name="Google Shape;514;g33711954ec9_1_43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515" name="Google Shape;515;g33711954ec9_1_43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5" name="Shape 545"/>
        <p:cNvGrpSpPr/>
        <p:nvPr/>
      </p:nvGrpSpPr>
      <p:grpSpPr>
        <a:xfrm>
          <a:off x="0" y="0"/>
          <a:ext cx="0" cy="0"/>
          <a:chOff x="0" y="0"/>
          <a:chExt cx="0" cy="0"/>
        </a:xfrm>
      </p:grpSpPr>
      <p:sp>
        <p:nvSpPr>
          <p:cNvPr id="546" name="Google Shape;546;g33711954ec9_1_47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547" name="Google Shape;547;g33711954ec9_1_47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1" name="Shape 581"/>
        <p:cNvGrpSpPr/>
        <p:nvPr/>
      </p:nvGrpSpPr>
      <p:grpSpPr>
        <a:xfrm>
          <a:off x="0" y="0"/>
          <a:ext cx="0" cy="0"/>
          <a:chOff x="0" y="0"/>
          <a:chExt cx="0" cy="0"/>
        </a:xfrm>
      </p:grpSpPr>
      <p:sp>
        <p:nvSpPr>
          <p:cNvPr id="582" name="Google Shape;582;g33711954ec9_1_50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583" name="Google Shape;583;g33711954ec9_1_50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8" name="Shape 618"/>
        <p:cNvGrpSpPr/>
        <p:nvPr/>
      </p:nvGrpSpPr>
      <p:grpSpPr>
        <a:xfrm>
          <a:off x="0" y="0"/>
          <a:ext cx="0" cy="0"/>
          <a:chOff x="0" y="0"/>
          <a:chExt cx="0" cy="0"/>
        </a:xfrm>
      </p:grpSpPr>
      <p:sp>
        <p:nvSpPr>
          <p:cNvPr id="619" name="Google Shape;619;g33711954ec9_1_54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620" name="Google Shape;620;g33711954ec9_1_54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9" name="Shape 719"/>
        <p:cNvGrpSpPr/>
        <p:nvPr/>
      </p:nvGrpSpPr>
      <p:grpSpPr>
        <a:xfrm>
          <a:off x="0" y="0"/>
          <a:ext cx="0" cy="0"/>
          <a:chOff x="0" y="0"/>
          <a:chExt cx="0" cy="0"/>
        </a:xfrm>
      </p:grpSpPr>
      <p:sp>
        <p:nvSpPr>
          <p:cNvPr id="720" name="Google Shape;720;g33711954ec9_1_64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721" name="Google Shape;721;g33711954ec9_1_64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1" name="Shape 821"/>
        <p:cNvGrpSpPr/>
        <p:nvPr/>
      </p:nvGrpSpPr>
      <p:grpSpPr>
        <a:xfrm>
          <a:off x="0" y="0"/>
          <a:ext cx="0" cy="0"/>
          <a:chOff x="0" y="0"/>
          <a:chExt cx="0" cy="0"/>
        </a:xfrm>
      </p:grpSpPr>
      <p:sp>
        <p:nvSpPr>
          <p:cNvPr id="822" name="Google Shape;822;g33711954ec9_1_74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823" name="Google Shape;823;g33711954ec9_1_74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 name="Shape 121"/>
        <p:cNvGrpSpPr/>
        <p:nvPr/>
      </p:nvGrpSpPr>
      <p:grpSpPr>
        <a:xfrm>
          <a:off x="0" y="0"/>
          <a:ext cx="0" cy="0"/>
          <a:chOff x="0" y="0"/>
          <a:chExt cx="0" cy="0"/>
        </a:xfrm>
      </p:grpSpPr>
      <p:sp>
        <p:nvSpPr>
          <p:cNvPr id="122" name="Google Shape;122;g33711954ec9_1_6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23" name="Google Shape;123;g33711954ec9_1_6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5" name="Shape 135"/>
        <p:cNvGrpSpPr/>
        <p:nvPr/>
      </p:nvGrpSpPr>
      <p:grpSpPr>
        <a:xfrm>
          <a:off x="0" y="0"/>
          <a:ext cx="0" cy="0"/>
          <a:chOff x="0" y="0"/>
          <a:chExt cx="0" cy="0"/>
        </a:xfrm>
      </p:grpSpPr>
      <p:sp>
        <p:nvSpPr>
          <p:cNvPr id="136" name="Google Shape;136;g33711954ec9_1_7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37" name="Google Shape;137;g33711954ec9_1_7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 name="Shape 150"/>
        <p:cNvGrpSpPr/>
        <p:nvPr/>
      </p:nvGrpSpPr>
      <p:grpSpPr>
        <a:xfrm>
          <a:off x="0" y="0"/>
          <a:ext cx="0" cy="0"/>
          <a:chOff x="0" y="0"/>
          <a:chExt cx="0" cy="0"/>
        </a:xfrm>
      </p:grpSpPr>
      <p:sp>
        <p:nvSpPr>
          <p:cNvPr id="151" name="Google Shape;151;g33711954ec9_1_9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52" name="Google Shape;152;g33711954ec9_1_9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4" name="Shape 164"/>
        <p:cNvGrpSpPr/>
        <p:nvPr/>
      </p:nvGrpSpPr>
      <p:grpSpPr>
        <a:xfrm>
          <a:off x="0" y="0"/>
          <a:ext cx="0" cy="0"/>
          <a:chOff x="0" y="0"/>
          <a:chExt cx="0" cy="0"/>
        </a:xfrm>
      </p:grpSpPr>
      <p:sp>
        <p:nvSpPr>
          <p:cNvPr id="165" name="Google Shape;165;g33711954ec9_1_10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66" name="Google Shape;166;g33711954ec9_1_10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 name="Shape 179"/>
        <p:cNvGrpSpPr/>
        <p:nvPr/>
      </p:nvGrpSpPr>
      <p:grpSpPr>
        <a:xfrm>
          <a:off x="0" y="0"/>
          <a:ext cx="0" cy="0"/>
          <a:chOff x="0" y="0"/>
          <a:chExt cx="0" cy="0"/>
        </a:xfrm>
      </p:grpSpPr>
      <p:sp>
        <p:nvSpPr>
          <p:cNvPr id="180" name="Google Shape;180;g33711954ec9_1_1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81" name="Google Shape;181;g33711954ec9_1_11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1" name="Shape 201"/>
        <p:cNvGrpSpPr/>
        <p:nvPr/>
      </p:nvGrpSpPr>
      <p:grpSpPr>
        <a:xfrm>
          <a:off x="0" y="0"/>
          <a:ext cx="0" cy="0"/>
          <a:chOff x="0" y="0"/>
          <a:chExt cx="0" cy="0"/>
        </a:xfrm>
      </p:grpSpPr>
      <p:sp>
        <p:nvSpPr>
          <p:cNvPr id="202" name="Google Shape;202;g33711954ec9_1_14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03" name="Google Shape;203;g33711954ec9_1_14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1" name="Shape 221"/>
        <p:cNvGrpSpPr/>
        <p:nvPr/>
      </p:nvGrpSpPr>
      <p:grpSpPr>
        <a:xfrm>
          <a:off x="0" y="0"/>
          <a:ext cx="0" cy="0"/>
          <a:chOff x="0" y="0"/>
          <a:chExt cx="0" cy="0"/>
        </a:xfrm>
      </p:grpSpPr>
      <p:sp>
        <p:nvSpPr>
          <p:cNvPr id="222" name="Google Shape;222;g33711954ec9_1_15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23" name="Google Shape;223;g33711954ec9_1_15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 Id="rId3" Type="http://schemas.openxmlformats.org/officeDocument/2006/relationships/image" Target="../media/image5.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jp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jp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jp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jp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jp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jp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jp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jp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jp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jp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jp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jp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jp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jp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jp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showMasterSp="0">
  <p:cSld name="Title Slide">
    <p:spTree>
      <p:nvGrpSpPr>
        <p:cNvPr id="8" name="Shape 8"/>
        <p:cNvGrpSpPr/>
        <p:nvPr/>
      </p:nvGrpSpPr>
      <p:grpSpPr>
        <a:xfrm>
          <a:off x="0" y="0"/>
          <a:ext cx="0" cy="0"/>
          <a:chOff x="0" y="0"/>
          <a:chExt cx="0" cy="0"/>
        </a:xfrm>
      </p:grpSpPr>
      <p:pic>
        <p:nvPicPr>
          <p:cNvPr id="9" name="Google Shape;9;p2"/>
          <p:cNvPicPr preferRelativeResize="0"/>
          <p:nvPr/>
        </p:nvPicPr>
        <p:blipFill rotWithShape="1">
          <a:blip r:embed="rId2">
            <a:alphaModFix/>
          </a:blip>
          <a:srcRect b="0" l="0" r="0" t="0"/>
          <a:stretch/>
        </p:blipFill>
        <p:spPr>
          <a:xfrm>
            <a:off x="0" y="0"/>
            <a:ext cx="12192000" cy="6858000"/>
          </a:xfrm>
          <a:custGeom>
            <a:rect b="b" l="l" r="r" t="t"/>
            <a:pathLst>
              <a:path extrusionOk="0" h="6858000" w="12192000">
                <a:moveTo>
                  <a:pt x="0" y="0"/>
                </a:moveTo>
                <a:lnTo>
                  <a:pt x="12192000" y="0"/>
                </a:lnTo>
                <a:lnTo>
                  <a:pt x="12192000" y="6858000"/>
                </a:lnTo>
                <a:lnTo>
                  <a:pt x="0" y="6858000"/>
                </a:lnTo>
                <a:close/>
              </a:path>
            </a:pathLst>
          </a:custGeom>
          <a:noFill/>
          <a:ln>
            <a:noFill/>
          </a:ln>
        </p:spPr>
      </p:pic>
    </p:spTree>
  </p:cSld>
  <p:clrMapOvr>
    <a:masterClrMapping/>
  </p:clrMapOvr>
  <p:extLst>
    <p:ext uri="{DCECCB84-F9BA-43D5-87BE-67443E8EF086}">
      <p15:sldGuideLst>
        <p15:guide id="1" orient="horz" pos="2160">
          <p15:clr>
            <a:srgbClr val="FBAE40"/>
          </p15:clr>
        </p15:guide>
        <p15:guide id="2" pos="384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0_Custom Layout">
  <p:cSld name="10_Custom Layout">
    <p:spTree>
      <p:nvGrpSpPr>
        <p:cNvPr id="31" name="Shape 31"/>
        <p:cNvGrpSpPr/>
        <p:nvPr/>
      </p:nvGrpSpPr>
      <p:grpSpPr>
        <a:xfrm>
          <a:off x="0" y="0"/>
          <a:ext cx="0" cy="0"/>
          <a:chOff x="0" y="0"/>
          <a:chExt cx="0" cy="0"/>
        </a:xfrm>
      </p:grpSpPr>
      <p:pic>
        <p:nvPicPr>
          <p:cNvPr id="32" name="Google Shape;32;p11"/>
          <p:cNvPicPr preferRelativeResize="0"/>
          <p:nvPr/>
        </p:nvPicPr>
        <p:blipFill rotWithShape="1">
          <a:blip r:embed="rId2">
            <a:alphaModFix/>
          </a:blip>
          <a:srcRect b="0" l="33900" r="33899" t="0"/>
          <a:stretch/>
        </p:blipFill>
        <p:spPr>
          <a:xfrm>
            <a:off x="0" y="549275"/>
            <a:ext cx="3298825" cy="5762625"/>
          </a:xfrm>
          <a:custGeom>
            <a:rect b="b" l="l" r="r" t="t"/>
            <a:pathLst>
              <a:path extrusionOk="0" h="4257654" w="2589415">
                <a:moveTo>
                  <a:pt x="0" y="0"/>
                </a:moveTo>
                <a:lnTo>
                  <a:pt x="2589415" y="0"/>
                </a:lnTo>
                <a:lnTo>
                  <a:pt x="2589415" y="4257654"/>
                </a:lnTo>
                <a:lnTo>
                  <a:pt x="0" y="4257654"/>
                </a:lnTo>
                <a:close/>
              </a:path>
            </a:pathLst>
          </a:custGeom>
          <a:noFill/>
          <a:ln>
            <a:noFill/>
          </a:ln>
        </p:spPr>
      </p:pic>
      <p:pic>
        <p:nvPicPr>
          <p:cNvPr id="33" name="Google Shape;33;p11"/>
          <p:cNvPicPr preferRelativeResize="0"/>
          <p:nvPr/>
        </p:nvPicPr>
        <p:blipFill rotWithShape="1">
          <a:blip r:embed="rId2">
            <a:alphaModFix/>
          </a:blip>
          <a:srcRect b="0" l="29654" r="29654" t="0"/>
          <a:stretch/>
        </p:blipFill>
        <p:spPr>
          <a:xfrm>
            <a:off x="3441700" y="546100"/>
            <a:ext cx="2590800" cy="3581400"/>
          </a:xfrm>
          <a:custGeom>
            <a:rect b="b" l="l" r="r" t="t"/>
            <a:pathLst>
              <a:path extrusionOk="0" h="2072772" w="2589415">
                <a:moveTo>
                  <a:pt x="0" y="0"/>
                </a:moveTo>
                <a:lnTo>
                  <a:pt x="2589415" y="0"/>
                </a:lnTo>
                <a:lnTo>
                  <a:pt x="2589415" y="2072772"/>
                </a:lnTo>
                <a:lnTo>
                  <a:pt x="0" y="2072772"/>
                </a:lnTo>
                <a:close/>
              </a:path>
            </a:pathLst>
          </a:custGeom>
          <a:noFill/>
          <a:ln>
            <a:noFill/>
          </a:ln>
        </p:spPr>
      </p:pic>
      <p:pic>
        <p:nvPicPr>
          <p:cNvPr id="34" name="Google Shape;34;p11"/>
          <p:cNvPicPr preferRelativeResize="0"/>
          <p:nvPr/>
        </p:nvPicPr>
        <p:blipFill rotWithShape="1">
          <a:blip r:embed="rId2">
            <a:alphaModFix/>
          </a:blip>
          <a:srcRect b="0" l="14854" r="14854" t="0"/>
          <a:stretch/>
        </p:blipFill>
        <p:spPr>
          <a:xfrm>
            <a:off x="3441700" y="4238625"/>
            <a:ext cx="2590800" cy="2073275"/>
          </a:xfrm>
          <a:custGeom>
            <a:rect b="b" l="l" r="r" t="t"/>
            <a:pathLst>
              <a:path extrusionOk="0" h="2072772" w="2589415">
                <a:moveTo>
                  <a:pt x="0" y="0"/>
                </a:moveTo>
                <a:lnTo>
                  <a:pt x="2589415" y="0"/>
                </a:lnTo>
                <a:lnTo>
                  <a:pt x="2589415" y="2072772"/>
                </a:lnTo>
                <a:lnTo>
                  <a:pt x="0" y="2072772"/>
                </a:lnTo>
                <a:close/>
              </a:path>
            </a:pathLst>
          </a:custGeom>
          <a:noFill/>
          <a:ln>
            <a:noFill/>
          </a:ln>
        </p:spPr>
      </p:pic>
      <p:pic>
        <p:nvPicPr>
          <p:cNvPr id="35" name="Google Shape;35;p11"/>
          <p:cNvPicPr preferRelativeResize="0"/>
          <p:nvPr/>
        </p:nvPicPr>
        <p:blipFill rotWithShape="1">
          <a:blip r:embed="rId2">
            <a:alphaModFix/>
          </a:blip>
          <a:srcRect b="0" l="14876" r="14876" t="0"/>
          <a:stretch/>
        </p:blipFill>
        <p:spPr>
          <a:xfrm>
            <a:off x="6175375" y="4238625"/>
            <a:ext cx="2589213" cy="2073275"/>
          </a:xfrm>
          <a:custGeom>
            <a:rect b="b" l="l" r="r" t="t"/>
            <a:pathLst>
              <a:path extrusionOk="0" h="2072772" w="2589415">
                <a:moveTo>
                  <a:pt x="0" y="0"/>
                </a:moveTo>
                <a:lnTo>
                  <a:pt x="2589415" y="0"/>
                </a:lnTo>
                <a:lnTo>
                  <a:pt x="2589415" y="2072772"/>
                </a:lnTo>
                <a:lnTo>
                  <a:pt x="0" y="2072772"/>
                </a:lnTo>
                <a:close/>
              </a:path>
            </a:pathLst>
          </a:custGeom>
          <a:noFill/>
          <a:ln>
            <a:noFill/>
          </a:ln>
        </p:spPr>
      </p:pic>
      <p:pic>
        <p:nvPicPr>
          <p:cNvPr id="36" name="Google Shape;36;p11"/>
          <p:cNvPicPr preferRelativeResize="0"/>
          <p:nvPr/>
        </p:nvPicPr>
        <p:blipFill rotWithShape="1">
          <a:blip r:embed="rId2">
            <a:alphaModFix/>
          </a:blip>
          <a:srcRect b="0" l="9832" r="9832" t="0"/>
          <a:stretch/>
        </p:blipFill>
        <p:spPr>
          <a:xfrm>
            <a:off x="6175375" y="2314575"/>
            <a:ext cx="2589213" cy="1812925"/>
          </a:xfrm>
          <a:custGeom>
            <a:rect b="b" l="l" r="r" t="t"/>
            <a:pathLst>
              <a:path extrusionOk="0" h="2072772" w="2589415">
                <a:moveTo>
                  <a:pt x="0" y="0"/>
                </a:moveTo>
                <a:lnTo>
                  <a:pt x="2589415" y="0"/>
                </a:lnTo>
                <a:lnTo>
                  <a:pt x="2589415" y="2072772"/>
                </a:lnTo>
                <a:lnTo>
                  <a:pt x="0" y="2072772"/>
                </a:lnTo>
                <a:close/>
              </a:path>
            </a:pathLst>
          </a:custGeom>
          <a:noFill/>
          <a:ln>
            <a:noFill/>
          </a:ln>
        </p:spPr>
      </p:pic>
      <p:pic>
        <p:nvPicPr>
          <p:cNvPr id="37" name="Google Shape;37;p11"/>
          <p:cNvPicPr preferRelativeResize="0"/>
          <p:nvPr/>
        </p:nvPicPr>
        <p:blipFill rotWithShape="1">
          <a:blip r:embed="rId2">
            <a:alphaModFix/>
          </a:blip>
          <a:srcRect b="0" l="31781" r="31781" t="0"/>
          <a:stretch/>
        </p:blipFill>
        <p:spPr>
          <a:xfrm>
            <a:off x="8907463" y="2314575"/>
            <a:ext cx="2589212" cy="3997325"/>
          </a:xfrm>
          <a:custGeom>
            <a:rect b="b" l="l" r="r" t="t"/>
            <a:pathLst>
              <a:path extrusionOk="0" h="4257654" w="2589415">
                <a:moveTo>
                  <a:pt x="0" y="0"/>
                </a:moveTo>
                <a:lnTo>
                  <a:pt x="2589415" y="0"/>
                </a:lnTo>
                <a:lnTo>
                  <a:pt x="2589415" y="4257654"/>
                </a:lnTo>
                <a:lnTo>
                  <a:pt x="0" y="4257654"/>
                </a:lnTo>
                <a:close/>
              </a:path>
            </a:pathLst>
          </a:cu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1_Custom Layout">
  <p:cSld name="11_Custom Layout">
    <p:spTree>
      <p:nvGrpSpPr>
        <p:cNvPr id="38" name="Shape 38"/>
        <p:cNvGrpSpPr/>
        <p:nvPr/>
      </p:nvGrpSpPr>
      <p:grpSpPr>
        <a:xfrm>
          <a:off x="0" y="0"/>
          <a:ext cx="0" cy="0"/>
          <a:chOff x="0" y="0"/>
          <a:chExt cx="0" cy="0"/>
        </a:xfrm>
      </p:grpSpPr>
      <p:pic>
        <p:nvPicPr>
          <p:cNvPr id="39" name="Google Shape;39;p12"/>
          <p:cNvPicPr preferRelativeResize="0"/>
          <p:nvPr/>
        </p:nvPicPr>
        <p:blipFill rotWithShape="1">
          <a:blip r:embed="rId2">
            <a:alphaModFix/>
          </a:blip>
          <a:srcRect b="0" l="27919" r="27919" t="0"/>
          <a:stretch/>
        </p:blipFill>
        <p:spPr>
          <a:xfrm>
            <a:off x="7248525" y="1550988"/>
            <a:ext cx="3735388" cy="4757737"/>
          </a:xfrm>
          <a:custGeom>
            <a:rect b="b" l="l" r="r" t="t"/>
            <a:pathLst>
              <a:path extrusionOk="0" h="4334050" w="2600609">
                <a:moveTo>
                  <a:pt x="0" y="0"/>
                </a:moveTo>
                <a:lnTo>
                  <a:pt x="2600609" y="0"/>
                </a:lnTo>
                <a:lnTo>
                  <a:pt x="2600609" y="4334050"/>
                </a:lnTo>
                <a:lnTo>
                  <a:pt x="0" y="4334050"/>
                </a:lnTo>
                <a:close/>
              </a:path>
            </a:pathLst>
          </a:cu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2_Custom Layout">
  <p:cSld name="12_Custom Layout">
    <p:spTree>
      <p:nvGrpSpPr>
        <p:cNvPr id="40" name="Shape 40"/>
        <p:cNvGrpSpPr/>
        <p:nvPr/>
      </p:nvGrpSpPr>
      <p:grpSpPr>
        <a:xfrm>
          <a:off x="0" y="0"/>
          <a:ext cx="0" cy="0"/>
          <a:chOff x="0" y="0"/>
          <a:chExt cx="0" cy="0"/>
        </a:xfrm>
      </p:grpSpPr>
      <p:pic>
        <p:nvPicPr>
          <p:cNvPr id="41" name="Google Shape;41;p13"/>
          <p:cNvPicPr preferRelativeResize="0"/>
          <p:nvPr/>
        </p:nvPicPr>
        <p:blipFill rotWithShape="1">
          <a:blip r:embed="rId2">
            <a:alphaModFix/>
          </a:blip>
          <a:srcRect b="0" l="21875" r="21874" t="0"/>
          <a:stretch/>
        </p:blipFill>
        <p:spPr>
          <a:xfrm>
            <a:off x="1138238" y="2668588"/>
            <a:ext cx="1450975" cy="1450975"/>
          </a:xfrm>
          <a:custGeom>
            <a:rect b="b" l="l" r="r" t="t"/>
            <a:pathLst>
              <a:path extrusionOk="0" h="1451120" w="1451120">
                <a:moveTo>
                  <a:pt x="725560" y="0"/>
                </a:moveTo>
                <a:cubicBezTo>
                  <a:pt x="1126276" y="0"/>
                  <a:pt x="1451120" y="324844"/>
                  <a:pt x="1451120" y="725560"/>
                </a:cubicBezTo>
                <a:cubicBezTo>
                  <a:pt x="1451120" y="1126276"/>
                  <a:pt x="1126276" y="1451120"/>
                  <a:pt x="725560" y="1451120"/>
                </a:cubicBezTo>
                <a:cubicBezTo>
                  <a:pt x="324844" y="1451120"/>
                  <a:pt x="0" y="1126276"/>
                  <a:pt x="0" y="725560"/>
                </a:cubicBezTo>
                <a:cubicBezTo>
                  <a:pt x="0" y="324844"/>
                  <a:pt x="324844" y="0"/>
                  <a:pt x="725560" y="0"/>
                </a:cubicBezTo>
                <a:close/>
              </a:path>
            </a:pathLst>
          </a:custGeom>
          <a:noFill/>
          <a:ln>
            <a:noFill/>
          </a:ln>
        </p:spPr>
      </p:pic>
      <p:pic>
        <p:nvPicPr>
          <p:cNvPr id="42" name="Google Shape;42;p13"/>
          <p:cNvPicPr preferRelativeResize="0"/>
          <p:nvPr/>
        </p:nvPicPr>
        <p:blipFill rotWithShape="1">
          <a:blip r:embed="rId2">
            <a:alphaModFix/>
          </a:blip>
          <a:srcRect b="0" l="21875" r="21874" t="0"/>
          <a:stretch/>
        </p:blipFill>
        <p:spPr>
          <a:xfrm>
            <a:off x="3870325" y="2668588"/>
            <a:ext cx="1450975" cy="1450975"/>
          </a:xfrm>
          <a:custGeom>
            <a:rect b="b" l="l" r="r" t="t"/>
            <a:pathLst>
              <a:path extrusionOk="0" h="1451120" w="1451120">
                <a:moveTo>
                  <a:pt x="725560" y="0"/>
                </a:moveTo>
                <a:cubicBezTo>
                  <a:pt x="1126276" y="0"/>
                  <a:pt x="1451120" y="324844"/>
                  <a:pt x="1451120" y="725560"/>
                </a:cubicBezTo>
                <a:cubicBezTo>
                  <a:pt x="1451120" y="1126276"/>
                  <a:pt x="1126276" y="1451120"/>
                  <a:pt x="725560" y="1451120"/>
                </a:cubicBezTo>
                <a:cubicBezTo>
                  <a:pt x="324844" y="1451120"/>
                  <a:pt x="0" y="1126276"/>
                  <a:pt x="0" y="725560"/>
                </a:cubicBezTo>
                <a:cubicBezTo>
                  <a:pt x="0" y="324844"/>
                  <a:pt x="324844" y="0"/>
                  <a:pt x="725560" y="0"/>
                </a:cubicBezTo>
                <a:close/>
              </a:path>
            </a:pathLst>
          </a:custGeom>
          <a:noFill/>
          <a:ln>
            <a:noFill/>
          </a:ln>
        </p:spPr>
      </p:pic>
      <p:pic>
        <p:nvPicPr>
          <p:cNvPr id="43" name="Google Shape;43;p13"/>
          <p:cNvPicPr preferRelativeResize="0"/>
          <p:nvPr/>
        </p:nvPicPr>
        <p:blipFill rotWithShape="1">
          <a:blip r:embed="rId2">
            <a:alphaModFix/>
          </a:blip>
          <a:srcRect b="0" l="21875" r="21874" t="0"/>
          <a:stretch/>
        </p:blipFill>
        <p:spPr>
          <a:xfrm>
            <a:off x="6604000" y="2668588"/>
            <a:ext cx="1450975" cy="1450975"/>
          </a:xfrm>
          <a:custGeom>
            <a:rect b="b" l="l" r="r" t="t"/>
            <a:pathLst>
              <a:path extrusionOk="0" h="1451120" w="1451120">
                <a:moveTo>
                  <a:pt x="725560" y="0"/>
                </a:moveTo>
                <a:cubicBezTo>
                  <a:pt x="1126276" y="0"/>
                  <a:pt x="1451120" y="324844"/>
                  <a:pt x="1451120" y="725560"/>
                </a:cubicBezTo>
                <a:cubicBezTo>
                  <a:pt x="1451120" y="1126276"/>
                  <a:pt x="1126276" y="1451120"/>
                  <a:pt x="725560" y="1451120"/>
                </a:cubicBezTo>
                <a:cubicBezTo>
                  <a:pt x="324844" y="1451120"/>
                  <a:pt x="0" y="1126276"/>
                  <a:pt x="0" y="725560"/>
                </a:cubicBezTo>
                <a:cubicBezTo>
                  <a:pt x="0" y="324844"/>
                  <a:pt x="324844" y="0"/>
                  <a:pt x="725560" y="0"/>
                </a:cubicBezTo>
                <a:close/>
              </a:path>
            </a:pathLst>
          </a:custGeom>
          <a:noFill/>
          <a:ln>
            <a:noFill/>
          </a:ln>
        </p:spPr>
      </p:pic>
      <p:pic>
        <p:nvPicPr>
          <p:cNvPr id="44" name="Google Shape;44;p13"/>
          <p:cNvPicPr preferRelativeResize="0"/>
          <p:nvPr/>
        </p:nvPicPr>
        <p:blipFill rotWithShape="1">
          <a:blip r:embed="rId2">
            <a:alphaModFix/>
          </a:blip>
          <a:srcRect b="0" l="21844" r="21843" t="0"/>
          <a:stretch/>
        </p:blipFill>
        <p:spPr>
          <a:xfrm>
            <a:off x="9336088" y="2668588"/>
            <a:ext cx="1452562" cy="1450975"/>
          </a:xfrm>
          <a:custGeom>
            <a:rect b="b" l="l" r="r" t="t"/>
            <a:pathLst>
              <a:path extrusionOk="0" h="1451120" w="1451120">
                <a:moveTo>
                  <a:pt x="725560" y="0"/>
                </a:moveTo>
                <a:cubicBezTo>
                  <a:pt x="1126276" y="0"/>
                  <a:pt x="1451120" y="324844"/>
                  <a:pt x="1451120" y="725560"/>
                </a:cubicBezTo>
                <a:cubicBezTo>
                  <a:pt x="1451120" y="1126276"/>
                  <a:pt x="1126276" y="1451120"/>
                  <a:pt x="725560" y="1451120"/>
                </a:cubicBezTo>
                <a:cubicBezTo>
                  <a:pt x="324844" y="1451120"/>
                  <a:pt x="0" y="1126276"/>
                  <a:pt x="0" y="725560"/>
                </a:cubicBezTo>
                <a:cubicBezTo>
                  <a:pt x="0" y="324844"/>
                  <a:pt x="324844" y="0"/>
                  <a:pt x="725560" y="0"/>
                </a:cubicBezTo>
                <a:close/>
              </a:path>
            </a:pathLst>
          </a:cu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p:cSld name="Custom Layout">
    <p:spTree>
      <p:nvGrpSpPr>
        <p:cNvPr id="45" name="Shape 45"/>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3_Custom Layout">
  <p:cSld name="13_Custom Layout">
    <p:spTree>
      <p:nvGrpSpPr>
        <p:cNvPr id="46" name="Shape 46"/>
        <p:cNvGrpSpPr/>
        <p:nvPr/>
      </p:nvGrpSpPr>
      <p:grpSpPr>
        <a:xfrm>
          <a:off x="0" y="0"/>
          <a:ext cx="0" cy="0"/>
          <a:chOff x="0" y="0"/>
          <a:chExt cx="0" cy="0"/>
        </a:xfrm>
      </p:grpSpPr>
      <p:pic>
        <p:nvPicPr>
          <p:cNvPr id="47" name="Google Shape;47;p15"/>
          <p:cNvPicPr preferRelativeResize="0"/>
          <p:nvPr/>
        </p:nvPicPr>
        <p:blipFill rotWithShape="1">
          <a:blip r:embed="rId2">
            <a:alphaModFix/>
          </a:blip>
          <a:srcRect b="0" l="6989" r="6989" t="0"/>
          <a:stretch/>
        </p:blipFill>
        <p:spPr>
          <a:xfrm>
            <a:off x="0" y="2871788"/>
            <a:ext cx="6096000" cy="3986212"/>
          </a:xfrm>
          <a:custGeom>
            <a:rect b="b" l="l" r="r" t="t"/>
            <a:pathLst>
              <a:path extrusionOk="0" h="2733800" w="12192000">
                <a:moveTo>
                  <a:pt x="0" y="0"/>
                </a:moveTo>
                <a:lnTo>
                  <a:pt x="12192000" y="0"/>
                </a:lnTo>
                <a:lnTo>
                  <a:pt x="12192000" y="2733800"/>
                </a:lnTo>
                <a:lnTo>
                  <a:pt x="0" y="2733800"/>
                </a:lnTo>
                <a:close/>
              </a:path>
            </a:pathLst>
          </a:cu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4_Custom Layout">
  <p:cSld name="14_Custom Layout">
    <p:spTree>
      <p:nvGrpSpPr>
        <p:cNvPr id="48" name="Shape 48"/>
        <p:cNvGrpSpPr/>
        <p:nvPr/>
      </p:nvGrpSpPr>
      <p:grpSpPr>
        <a:xfrm>
          <a:off x="0" y="0"/>
          <a:ext cx="0" cy="0"/>
          <a:chOff x="0" y="0"/>
          <a:chExt cx="0" cy="0"/>
        </a:xfrm>
      </p:grpSpPr>
      <p:pic>
        <p:nvPicPr>
          <p:cNvPr id="49" name="Google Shape;49;p16"/>
          <p:cNvPicPr preferRelativeResize="0"/>
          <p:nvPr/>
        </p:nvPicPr>
        <p:blipFill rotWithShape="1">
          <a:blip r:embed="rId2">
            <a:alphaModFix/>
          </a:blip>
          <a:srcRect b="0" l="36503" r="36503" t="0"/>
          <a:stretch/>
        </p:blipFill>
        <p:spPr>
          <a:xfrm>
            <a:off x="2859088" y="1336675"/>
            <a:ext cx="2252662" cy="4694238"/>
          </a:xfrm>
          <a:custGeom>
            <a:rect b="b" l="l" r="r" t="t"/>
            <a:pathLst>
              <a:path extrusionOk="0" h="4694683" w="2252869">
                <a:moveTo>
                  <a:pt x="295982" y="0"/>
                </a:moveTo>
                <a:lnTo>
                  <a:pt x="1956887" y="0"/>
                </a:lnTo>
                <a:cubicBezTo>
                  <a:pt x="2120353" y="0"/>
                  <a:pt x="2252869" y="132516"/>
                  <a:pt x="2252869" y="295982"/>
                </a:cubicBezTo>
                <a:lnTo>
                  <a:pt x="2252869" y="4398701"/>
                </a:lnTo>
                <a:cubicBezTo>
                  <a:pt x="2252869" y="4562167"/>
                  <a:pt x="2120353" y="4694683"/>
                  <a:pt x="1956887" y="4694683"/>
                </a:cubicBezTo>
                <a:lnTo>
                  <a:pt x="295982" y="4694683"/>
                </a:lnTo>
                <a:cubicBezTo>
                  <a:pt x="132516" y="4694683"/>
                  <a:pt x="0" y="4562167"/>
                  <a:pt x="0" y="4398701"/>
                </a:cubicBezTo>
                <a:lnTo>
                  <a:pt x="0" y="295982"/>
                </a:lnTo>
                <a:cubicBezTo>
                  <a:pt x="0" y="132516"/>
                  <a:pt x="132516" y="0"/>
                  <a:pt x="295982" y="0"/>
                </a:cubicBezTo>
                <a:close/>
              </a:path>
            </a:pathLst>
          </a:custGeom>
          <a:noFill/>
          <a:ln>
            <a:noFill/>
          </a:ln>
        </p:spPr>
      </p:pic>
      <p:pic>
        <p:nvPicPr>
          <p:cNvPr id="50" name="Google Shape;50;p16"/>
          <p:cNvPicPr preferRelativeResize="0"/>
          <p:nvPr/>
        </p:nvPicPr>
        <p:blipFill rotWithShape="1">
          <a:blip r:embed="rId3">
            <a:alphaModFix/>
          </a:blip>
          <a:srcRect b="0" l="0" r="0" t="0"/>
          <a:stretch/>
        </p:blipFill>
        <p:spPr>
          <a:xfrm>
            <a:off x="2671014" y="1138817"/>
            <a:ext cx="2607062" cy="5214338"/>
          </a:xfrm>
          <a:prstGeom prst="rect">
            <a:avLst/>
          </a:prstGeom>
          <a:noFill/>
          <a:ln>
            <a:noFill/>
          </a:ln>
        </p:spPr>
      </p:pic>
      <p:pic>
        <p:nvPicPr>
          <p:cNvPr id="51" name="Google Shape;51;p16"/>
          <p:cNvPicPr preferRelativeResize="0"/>
          <p:nvPr/>
        </p:nvPicPr>
        <p:blipFill rotWithShape="1">
          <a:blip r:embed="rId2">
            <a:alphaModFix/>
          </a:blip>
          <a:srcRect b="0" l="31376" r="31376" t="0"/>
          <a:stretch/>
        </p:blipFill>
        <p:spPr>
          <a:xfrm>
            <a:off x="506413" y="2055813"/>
            <a:ext cx="2647950" cy="3998912"/>
          </a:xfrm>
          <a:custGeom>
            <a:rect b="b" l="l" r="r" t="t"/>
            <a:pathLst>
              <a:path extrusionOk="0" h="3999749" w="2648038">
                <a:moveTo>
                  <a:pt x="1608047" y="1945"/>
                </a:moveTo>
                <a:cubicBezTo>
                  <a:pt x="1687164" y="12961"/>
                  <a:pt x="1755882" y="69967"/>
                  <a:pt x="1777858" y="151979"/>
                </a:cubicBezTo>
                <a:lnTo>
                  <a:pt x="2641003" y="3373282"/>
                </a:lnTo>
                <a:cubicBezTo>
                  <a:pt x="2670303" y="3482631"/>
                  <a:pt x="2605410" y="3595030"/>
                  <a:pt x="2496060" y="3624330"/>
                </a:cubicBezTo>
                <a:lnTo>
                  <a:pt x="1121230" y="3992714"/>
                </a:lnTo>
                <a:cubicBezTo>
                  <a:pt x="1011881" y="4022015"/>
                  <a:pt x="899482" y="3957121"/>
                  <a:pt x="870182" y="3847772"/>
                </a:cubicBezTo>
                <a:lnTo>
                  <a:pt x="7036" y="626469"/>
                </a:lnTo>
                <a:cubicBezTo>
                  <a:pt x="-22264" y="517119"/>
                  <a:pt x="42630" y="404721"/>
                  <a:pt x="151979" y="375421"/>
                </a:cubicBezTo>
                <a:lnTo>
                  <a:pt x="1526809" y="7036"/>
                </a:lnTo>
                <a:cubicBezTo>
                  <a:pt x="1554147" y="-289"/>
                  <a:pt x="1581675" y="-1727"/>
                  <a:pt x="1608047" y="1945"/>
                </a:cubicBezTo>
                <a:close/>
              </a:path>
            </a:pathLst>
          </a:custGeom>
          <a:noFill/>
          <a:ln>
            <a:noFill/>
          </a:ln>
        </p:spPr>
      </p:pic>
      <p:pic>
        <p:nvPicPr>
          <p:cNvPr id="52" name="Google Shape;52;p16"/>
          <p:cNvPicPr preferRelativeResize="0"/>
          <p:nvPr/>
        </p:nvPicPr>
        <p:blipFill rotWithShape="1">
          <a:blip r:embed="rId3">
            <a:alphaModFix/>
          </a:blip>
          <a:srcRect b="0" l="0" r="0" t="0"/>
          <a:stretch/>
        </p:blipFill>
        <p:spPr>
          <a:xfrm rot="-900000">
            <a:off x="792080" y="2020121"/>
            <a:ext cx="2082565" cy="4165300"/>
          </a:xfrm>
          <a:prstGeom prst="rect">
            <a:avLst/>
          </a:prstGeom>
          <a:noFill/>
          <a:ln>
            <a:noFill/>
          </a:ln>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6_Custom Layout" showMasterSp="0">
  <p:cSld name="16_Custom Layout">
    <p:spTree>
      <p:nvGrpSpPr>
        <p:cNvPr id="53" name="Shape 53"/>
        <p:cNvGrpSpPr/>
        <p:nvPr/>
      </p:nvGrpSpPr>
      <p:grpSpPr>
        <a:xfrm>
          <a:off x="0" y="0"/>
          <a:ext cx="0" cy="0"/>
          <a:chOff x="0" y="0"/>
          <a:chExt cx="0" cy="0"/>
        </a:xfrm>
      </p:grpSpPr>
      <p:pic>
        <p:nvPicPr>
          <p:cNvPr id="54" name="Google Shape;54;p17"/>
          <p:cNvPicPr preferRelativeResize="0"/>
          <p:nvPr/>
        </p:nvPicPr>
        <p:blipFill rotWithShape="1">
          <a:blip r:embed="rId2">
            <a:alphaModFix/>
          </a:blip>
          <a:srcRect b="0" l="17696" r="17697" t="0"/>
          <a:stretch/>
        </p:blipFill>
        <p:spPr>
          <a:xfrm>
            <a:off x="6096000" y="1606550"/>
            <a:ext cx="5400675" cy="4702175"/>
          </a:xfrm>
          <a:custGeom>
            <a:rect b="b" l="l" r="r" t="t"/>
            <a:pathLst>
              <a:path extrusionOk="0" h="4702628" w="5400675">
                <a:moveTo>
                  <a:pt x="0" y="0"/>
                </a:moveTo>
                <a:lnTo>
                  <a:pt x="5400675" y="0"/>
                </a:lnTo>
                <a:lnTo>
                  <a:pt x="5400675" y="4702628"/>
                </a:lnTo>
                <a:lnTo>
                  <a:pt x="0" y="4702628"/>
                </a:lnTo>
                <a:close/>
              </a:path>
            </a:pathLst>
          </a:custGeom>
          <a:noFill/>
          <a:ln>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56" name="Shape 56"/>
        <p:cNvGrpSpPr/>
        <p:nvPr/>
      </p:nvGrpSpPr>
      <p:grpSpPr>
        <a:xfrm>
          <a:off x="0" y="0"/>
          <a:ext cx="0" cy="0"/>
          <a:chOff x="0" y="0"/>
          <a:chExt cx="0" cy="0"/>
        </a:xfrm>
      </p:grpSpPr>
      <p:pic>
        <p:nvPicPr>
          <p:cNvPr id="57" name="Google Shape;57;p19"/>
          <p:cNvPicPr preferRelativeResize="0"/>
          <p:nvPr/>
        </p:nvPicPr>
        <p:blipFill rotWithShape="1">
          <a:blip r:embed="rId2">
            <a:alphaModFix/>
          </a:blip>
          <a:srcRect b="0" l="0" r="0" t="0"/>
          <a:stretch/>
        </p:blipFill>
        <p:spPr>
          <a:xfrm>
            <a:off x="0" y="0"/>
            <a:ext cx="12192000" cy="6858000"/>
          </a:xfrm>
          <a:prstGeom prst="rect">
            <a:avLst/>
          </a:prstGeom>
          <a:noFill/>
          <a:ln>
            <a:noFill/>
          </a:ln>
        </p:spPr>
      </p:pic>
    </p:spTree>
  </p:cSld>
  <p:clrMapOvr>
    <a:masterClrMapping/>
  </p:clrMapOvr>
  <p:extLst>
    <p:ext uri="{DCECCB84-F9BA-43D5-87BE-67443E8EF086}">
      <p15:sldGuideLst>
        <p15:guide id="1" orient="horz" pos="2160">
          <p15:clr>
            <a:srgbClr val="FBAE40"/>
          </p15:clr>
        </p15:guide>
        <p15:guide id="2" pos="384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p:cSld name="Custom Layout">
    <p:spTree>
      <p:nvGrpSpPr>
        <p:cNvPr id="58" name="Shape 58"/>
        <p:cNvGrpSpPr/>
        <p:nvPr/>
      </p:nvGrpSpPr>
      <p:grpSpPr>
        <a:xfrm>
          <a:off x="0" y="0"/>
          <a:ext cx="0" cy="0"/>
          <a:chOff x="0" y="0"/>
          <a:chExt cx="0" cy="0"/>
        </a:xfrm>
      </p:grpSpPr>
      <p:pic>
        <p:nvPicPr>
          <p:cNvPr id="59" name="Google Shape;59;p20"/>
          <p:cNvPicPr preferRelativeResize="0"/>
          <p:nvPr/>
        </p:nvPicPr>
        <p:blipFill rotWithShape="1">
          <a:blip r:embed="rId2">
            <a:alphaModFix/>
          </a:blip>
          <a:srcRect b="25000" l="0" r="0" t="25000"/>
          <a:stretch/>
        </p:blipFill>
        <p:spPr>
          <a:xfrm>
            <a:off x="0" y="0"/>
            <a:ext cx="12192000" cy="3429000"/>
          </a:xfrm>
          <a:custGeom>
            <a:rect b="b" l="l" r="r" t="t"/>
            <a:pathLst>
              <a:path extrusionOk="0" h="3569110" w="12192001">
                <a:moveTo>
                  <a:pt x="0" y="0"/>
                </a:moveTo>
                <a:lnTo>
                  <a:pt x="12192001" y="0"/>
                </a:lnTo>
                <a:lnTo>
                  <a:pt x="12192001" y="2689975"/>
                </a:lnTo>
                <a:lnTo>
                  <a:pt x="12021487" y="2753319"/>
                </a:lnTo>
                <a:cubicBezTo>
                  <a:pt x="10613046" y="3251543"/>
                  <a:pt x="8481559" y="3569110"/>
                  <a:pt x="6096001" y="3569110"/>
                </a:cubicBezTo>
                <a:cubicBezTo>
                  <a:pt x="3710443" y="3569110"/>
                  <a:pt x="1578956" y="3251543"/>
                  <a:pt x="170515" y="2753319"/>
                </a:cubicBezTo>
                <a:lnTo>
                  <a:pt x="0" y="2689975"/>
                </a:lnTo>
                <a:close/>
              </a:path>
            </a:pathLst>
          </a:custGeom>
          <a:noFill/>
          <a:ln>
            <a:noFill/>
          </a:ln>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Custom Layout">
  <p:cSld name="2_Custom Layout">
    <p:spTree>
      <p:nvGrpSpPr>
        <p:cNvPr id="60" name="Shape 60"/>
        <p:cNvGrpSpPr/>
        <p:nvPr/>
      </p:nvGrpSpPr>
      <p:grpSpPr>
        <a:xfrm>
          <a:off x="0" y="0"/>
          <a:ext cx="0" cy="0"/>
          <a:chOff x="0" y="0"/>
          <a:chExt cx="0" cy="0"/>
        </a:xfrm>
      </p:grpSpPr>
      <p:pic>
        <p:nvPicPr>
          <p:cNvPr id="61" name="Google Shape;61;p21"/>
          <p:cNvPicPr preferRelativeResize="0"/>
          <p:nvPr/>
        </p:nvPicPr>
        <p:blipFill rotWithShape="1">
          <a:blip r:embed="rId2">
            <a:alphaModFix/>
          </a:blip>
          <a:srcRect b="0" l="18705" r="18704" t="0"/>
          <a:stretch/>
        </p:blipFill>
        <p:spPr>
          <a:xfrm>
            <a:off x="6096000" y="1379538"/>
            <a:ext cx="6096000" cy="5478462"/>
          </a:xfrm>
          <a:custGeom>
            <a:rect b="b" l="l" r="r" t="t"/>
            <a:pathLst>
              <a:path extrusionOk="0" h="5479024" w="6095999">
                <a:moveTo>
                  <a:pt x="4461387" y="0"/>
                </a:moveTo>
                <a:cubicBezTo>
                  <a:pt x="5000377" y="0"/>
                  <a:pt x="5517044" y="95580"/>
                  <a:pt x="5995361" y="270716"/>
                </a:cubicBezTo>
                <a:lnTo>
                  <a:pt x="6095999" y="310396"/>
                </a:lnTo>
                <a:lnTo>
                  <a:pt x="6095999" y="5479024"/>
                </a:lnTo>
                <a:lnTo>
                  <a:pt x="117992" y="5479024"/>
                </a:lnTo>
                <a:lnTo>
                  <a:pt x="90640" y="5360512"/>
                </a:lnTo>
                <a:cubicBezTo>
                  <a:pt x="31210" y="5070086"/>
                  <a:pt x="0" y="4769381"/>
                  <a:pt x="0" y="4461387"/>
                </a:cubicBezTo>
                <a:cubicBezTo>
                  <a:pt x="0" y="1997431"/>
                  <a:pt x="1997431" y="0"/>
                  <a:pt x="4461387" y="0"/>
                </a:cubicBezTo>
                <a:close/>
              </a:path>
            </a:pathLst>
          </a:cu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Custom Layout">
  <p:cSld name="1_Custom Layout">
    <p:spTree>
      <p:nvGrpSpPr>
        <p:cNvPr id="10" name="Shape 10"/>
        <p:cNvGrpSpPr/>
        <p:nvPr/>
      </p:nvGrpSpPr>
      <p:grpSpPr>
        <a:xfrm>
          <a:off x="0" y="0"/>
          <a:ext cx="0" cy="0"/>
          <a:chOff x="0" y="0"/>
          <a:chExt cx="0" cy="0"/>
        </a:xfrm>
      </p:grpSpPr>
      <p:pic>
        <p:nvPicPr>
          <p:cNvPr id="11" name="Google Shape;11;p3"/>
          <p:cNvPicPr preferRelativeResize="0"/>
          <p:nvPr/>
        </p:nvPicPr>
        <p:blipFill rotWithShape="1">
          <a:blip r:embed="rId2">
            <a:alphaModFix/>
          </a:blip>
          <a:srcRect b="0" l="33657" r="33658" t="0"/>
          <a:stretch/>
        </p:blipFill>
        <p:spPr>
          <a:xfrm>
            <a:off x="695325" y="-7938"/>
            <a:ext cx="3670300" cy="6316663"/>
          </a:xfrm>
          <a:custGeom>
            <a:rect b="b" l="l" r="r" t="t"/>
            <a:pathLst>
              <a:path extrusionOk="0" h="6317371" w="3670635">
                <a:moveTo>
                  <a:pt x="0" y="0"/>
                </a:moveTo>
                <a:lnTo>
                  <a:pt x="3670635" y="0"/>
                </a:lnTo>
                <a:lnTo>
                  <a:pt x="3670635" y="6317371"/>
                </a:lnTo>
                <a:lnTo>
                  <a:pt x="0" y="6317371"/>
                </a:lnTo>
                <a:close/>
              </a:path>
            </a:pathLst>
          </a:cu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Custom Layout">
  <p:cSld name="3_Custom Layout">
    <p:spTree>
      <p:nvGrpSpPr>
        <p:cNvPr id="62" name="Shape 62"/>
        <p:cNvGrpSpPr/>
        <p:nvPr/>
      </p:nvGrpSpPr>
      <p:grpSpPr>
        <a:xfrm>
          <a:off x="0" y="0"/>
          <a:ext cx="0" cy="0"/>
          <a:chOff x="0" y="0"/>
          <a:chExt cx="0" cy="0"/>
        </a:xfrm>
      </p:grpSpPr>
      <p:pic>
        <p:nvPicPr>
          <p:cNvPr id="63" name="Google Shape;63;p22"/>
          <p:cNvPicPr preferRelativeResize="0"/>
          <p:nvPr/>
        </p:nvPicPr>
        <p:blipFill rotWithShape="1">
          <a:blip r:embed="rId2">
            <a:alphaModFix/>
          </a:blip>
          <a:srcRect b="0" l="22222" r="22222" t="0"/>
          <a:stretch/>
        </p:blipFill>
        <p:spPr>
          <a:xfrm>
            <a:off x="0" y="0"/>
            <a:ext cx="6096000" cy="6172200"/>
          </a:xfrm>
          <a:custGeom>
            <a:rect b="b" l="l" r="r" t="t"/>
            <a:pathLst>
              <a:path extrusionOk="0" h="6172200" w="6096000">
                <a:moveTo>
                  <a:pt x="0" y="0"/>
                </a:moveTo>
                <a:lnTo>
                  <a:pt x="5137846" y="0"/>
                </a:lnTo>
                <a:lnTo>
                  <a:pt x="5252082" y="125692"/>
                </a:lnTo>
                <a:cubicBezTo>
                  <a:pt x="5779295" y="764526"/>
                  <a:pt x="6096000" y="1583528"/>
                  <a:pt x="6096000" y="2476500"/>
                </a:cubicBezTo>
                <a:cubicBezTo>
                  <a:pt x="6096000" y="4517579"/>
                  <a:pt x="4441379" y="6172200"/>
                  <a:pt x="2400300" y="6172200"/>
                </a:cubicBezTo>
                <a:cubicBezTo>
                  <a:pt x="1507328" y="6172200"/>
                  <a:pt x="688326" y="5855495"/>
                  <a:pt x="49492" y="5328282"/>
                </a:cubicBezTo>
                <a:lnTo>
                  <a:pt x="0" y="5283301"/>
                </a:lnTo>
                <a:close/>
              </a:path>
            </a:pathLst>
          </a:custGeom>
          <a:noFill/>
          <a:ln>
            <a:noFill/>
          </a:ln>
        </p:spPr>
      </p:pic>
    </p:spTree>
  </p:cSld>
  <p:clrMapOvr>
    <a:masterClrMapping/>
  </p:clrMapOvr>
  <p:extLst>
    <p:ext uri="{DCECCB84-F9BA-43D5-87BE-67443E8EF086}">
      <p15:sldGuideLst>
        <p15:guide id="1" orient="horz" pos="2160">
          <p15:clr>
            <a:srgbClr val="FBAE40"/>
          </p15:clr>
        </p15:guide>
        <p15:guide id="2"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Custom Layout">
  <p:cSld name="5_Custom Layout">
    <p:spTree>
      <p:nvGrpSpPr>
        <p:cNvPr id="64" name="Shape 64"/>
        <p:cNvGrpSpPr/>
        <p:nvPr/>
      </p:nvGrpSpPr>
      <p:grpSpPr>
        <a:xfrm>
          <a:off x="0" y="0"/>
          <a:ext cx="0" cy="0"/>
          <a:chOff x="0" y="0"/>
          <a:chExt cx="0" cy="0"/>
        </a:xfrm>
      </p:grpSpPr>
      <p:pic>
        <p:nvPicPr>
          <p:cNvPr id="65" name="Google Shape;65;p23"/>
          <p:cNvPicPr preferRelativeResize="0"/>
          <p:nvPr/>
        </p:nvPicPr>
        <p:blipFill rotWithShape="1">
          <a:blip r:embed="rId2">
            <a:alphaModFix/>
          </a:blip>
          <a:srcRect b="0" l="25000" r="25000" t="0"/>
          <a:stretch/>
        </p:blipFill>
        <p:spPr>
          <a:xfrm>
            <a:off x="0" y="0"/>
            <a:ext cx="6096000" cy="6858000"/>
          </a:xfrm>
          <a:custGeom>
            <a:rect b="b" l="l" r="r" t="t"/>
            <a:pathLst>
              <a:path extrusionOk="0" h="6857999" w="6096000">
                <a:moveTo>
                  <a:pt x="60287" y="0"/>
                </a:moveTo>
                <a:lnTo>
                  <a:pt x="4147920" y="0"/>
                </a:lnTo>
                <a:lnTo>
                  <a:pt x="4174047" y="15023"/>
                </a:lnTo>
                <a:cubicBezTo>
                  <a:pt x="5326303" y="715151"/>
                  <a:pt x="6096000" y="1982189"/>
                  <a:pt x="6096000" y="3429000"/>
                </a:cubicBezTo>
                <a:cubicBezTo>
                  <a:pt x="6096000" y="4875811"/>
                  <a:pt x="5326303" y="6142849"/>
                  <a:pt x="4174047" y="6842977"/>
                </a:cubicBezTo>
                <a:lnTo>
                  <a:pt x="4147921" y="6857999"/>
                </a:lnTo>
                <a:lnTo>
                  <a:pt x="60843" y="6857999"/>
                </a:lnTo>
                <a:lnTo>
                  <a:pt x="34159" y="6842977"/>
                </a:lnTo>
                <a:lnTo>
                  <a:pt x="0" y="6821078"/>
                </a:lnTo>
                <a:lnTo>
                  <a:pt x="0" y="37286"/>
                </a:lnTo>
                <a:lnTo>
                  <a:pt x="34159" y="15023"/>
                </a:lnTo>
                <a:close/>
              </a:path>
            </a:pathLst>
          </a:custGeom>
          <a:noFill/>
          <a:ln>
            <a:noFill/>
          </a:ln>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1_Custom Layout">
  <p:cSld name="11_Custom Layout">
    <p:spTree>
      <p:nvGrpSpPr>
        <p:cNvPr id="66" name="Shape 66"/>
        <p:cNvGrpSpPr/>
        <p:nvPr/>
      </p:nvGrpSpPr>
      <p:grpSpPr>
        <a:xfrm>
          <a:off x="0" y="0"/>
          <a:ext cx="0" cy="0"/>
          <a:chOff x="0" y="0"/>
          <a:chExt cx="0" cy="0"/>
        </a:xfrm>
      </p:grpSpPr>
      <p:pic>
        <p:nvPicPr>
          <p:cNvPr id="67" name="Google Shape;67;p24"/>
          <p:cNvPicPr preferRelativeResize="0"/>
          <p:nvPr/>
        </p:nvPicPr>
        <p:blipFill rotWithShape="1">
          <a:blip r:embed="rId2">
            <a:alphaModFix/>
          </a:blip>
          <a:srcRect b="0" l="21885" r="21885" t="0"/>
          <a:stretch/>
        </p:blipFill>
        <p:spPr>
          <a:xfrm>
            <a:off x="6677025" y="1214438"/>
            <a:ext cx="4397375" cy="4398962"/>
          </a:xfrm>
          <a:prstGeom prst="ellipse">
            <a:avLst/>
          </a:prstGeom>
          <a:noFill/>
          <a:ln>
            <a:noFill/>
          </a:ln>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3_Custom Layout">
  <p:cSld name="13_Custom Layout">
    <p:spTree>
      <p:nvGrpSpPr>
        <p:cNvPr id="68" name="Shape 68"/>
        <p:cNvGrpSpPr/>
        <p:nvPr/>
      </p:nvGrpSpPr>
      <p:grpSpPr>
        <a:xfrm>
          <a:off x="0" y="0"/>
          <a:ext cx="0" cy="0"/>
          <a:chOff x="0" y="0"/>
          <a:chExt cx="0" cy="0"/>
        </a:xfrm>
      </p:grpSpPr>
      <p:pic>
        <p:nvPicPr>
          <p:cNvPr id="69" name="Google Shape;69;p25"/>
          <p:cNvPicPr preferRelativeResize="0"/>
          <p:nvPr/>
        </p:nvPicPr>
        <p:blipFill rotWithShape="1">
          <a:blip r:embed="rId2">
            <a:alphaModFix/>
          </a:blip>
          <a:srcRect b="0" l="9322" r="9322" t="0"/>
          <a:stretch/>
        </p:blipFill>
        <p:spPr>
          <a:xfrm>
            <a:off x="0" y="0"/>
            <a:ext cx="6096000" cy="4214813"/>
          </a:xfrm>
          <a:custGeom>
            <a:rect b="b" l="l" r="r" t="t"/>
            <a:pathLst>
              <a:path extrusionOk="0" h="4215581" w="6096001">
                <a:moveTo>
                  <a:pt x="0" y="0"/>
                </a:moveTo>
                <a:lnTo>
                  <a:pt x="5951583" y="0"/>
                </a:lnTo>
                <a:lnTo>
                  <a:pt x="5993541" y="147758"/>
                </a:lnTo>
                <a:cubicBezTo>
                  <a:pt x="6060428" y="407724"/>
                  <a:pt x="6096001" y="680259"/>
                  <a:pt x="6096001" y="961103"/>
                </a:cubicBezTo>
                <a:cubicBezTo>
                  <a:pt x="6096001" y="2758502"/>
                  <a:pt x="4638922" y="4215581"/>
                  <a:pt x="2841523" y="4215581"/>
                </a:cubicBezTo>
                <a:cubicBezTo>
                  <a:pt x="1718149" y="4215581"/>
                  <a:pt x="727712" y="3646410"/>
                  <a:pt x="142859" y="2780713"/>
                </a:cubicBezTo>
                <a:lnTo>
                  <a:pt x="0" y="2545560"/>
                </a:lnTo>
                <a:close/>
              </a:path>
            </a:pathLst>
          </a:custGeom>
          <a:noFill/>
          <a:ln>
            <a:noFill/>
          </a:ln>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Custom Layout">
  <p:cSld name="1_Custom Layout">
    <p:spTree>
      <p:nvGrpSpPr>
        <p:cNvPr id="70" name="Shape 70"/>
        <p:cNvGrpSpPr/>
        <p:nvPr/>
      </p:nvGrpSpPr>
      <p:grpSpPr>
        <a:xfrm>
          <a:off x="0" y="0"/>
          <a:ext cx="0" cy="0"/>
          <a:chOff x="0" y="0"/>
          <a:chExt cx="0" cy="0"/>
        </a:xfrm>
      </p:grpSpPr>
      <p:pic>
        <p:nvPicPr>
          <p:cNvPr id="71" name="Google Shape;71;p26"/>
          <p:cNvPicPr preferRelativeResize="0"/>
          <p:nvPr/>
        </p:nvPicPr>
        <p:blipFill rotWithShape="1">
          <a:blip r:embed="rId2">
            <a:alphaModFix/>
          </a:blip>
          <a:srcRect b="0" l="21875" r="21874" t="0"/>
          <a:stretch/>
        </p:blipFill>
        <p:spPr>
          <a:xfrm>
            <a:off x="4991100" y="950913"/>
            <a:ext cx="2209800" cy="2209800"/>
          </a:xfrm>
          <a:custGeom>
            <a:rect b="b" l="l" r="r" t="t"/>
            <a:pathLst>
              <a:path extrusionOk="0" h="2209800" w="2209800">
                <a:moveTo>
                  <a:pt x="1104900" y="0"/>
                </a:moveTo>
                <a:cubicBezTo>
                  <a:pt x="1715119" y="0"/>
                  <a:pt x="2209800" y="494681"/>
                  <a:pt x="2209800" y="1104900"/>
                </a:cubicBezTo>
                <a:cubicBezTo>
                  <a:pt x="2209800" y="1715119"/>
                  <a:pt x="1715119" y="2209800"/>
                  <a:pt x="1104900" y="2209800"/>
                </a:cubicBezTo>
                <a:cubicBezTo>
                  <a:pt x="494681" y="2209800"/>
                  <a:pt x="0" y="1715119"/>
                  <a:pt x="0" y="1104900"/>
                </a:cubicBezTo>
                <a:cubicBezTo>
                  <a:pt x="0" y="494681"/>
                  <a:pt x="494681" y="0"/>
                  <a:pt x="1104900" y="0"/>
                </a:cubicBezTo>
                <a:close/>
              </a:path>
            </a:pathLst>
          </a:custGeom>
          <a:noFill/>
          <a:ln>
            <a:noFill/>
          </a:ln>
        </p:spPr>
      </p:pic>
      <p:pic>
        <p:nvPicPr>
          <p:cNvPr id="72" name="Google Shape;72;p26"/>
          <p:cNvPicPr preferRelativeResize="0"/>
          <p:nvPr/>
        </p:nvPicPr>
        <p:blipFill rotWithShape="1">
          <a:blip r:embed="rId2">
            <a:alphaModFix/>
          </a:blip>
          <a:srcRect b="0" l="21875" r="21874" t="0"/>
          <a:stretch/>
        </p:blipFill>
        <p:spPr>
          <a:xfrm>
            <a:off x="4991100" y="3681413"/>
            <a:ext cx="2209800" cy="2209800"/>
          </a:xfrm>
          <a:custGeom>
            <a:rect b="b" l="l" r="r" t="t"/>
            <a:pathLst>
              <a:path extrusionOk="0" h="2209800" w="2209800">
                <a:moveTo>
                  <a:pt x="1104900" y="0"/>
                </a:moveTo>
                <a:cubicBezTo>
                  <a:pt x="1715119" y="0"/>
                  <a:pt x="2209800" y="494681"/>
                  <a:pt x="2209800" y="1104900"/>
                </a:cubicBezTo>
                <a:cubicBezTo>
                  <a:pt x="2209800" y="1715119"/>
                  <a:pt x="1715119" y="2209800"/>
                  <a:pt x="1104900" y="2209800"/>
                </a:cubicBezTo>
                <a:cubicBezTo>
                  <a:pt x="494681" y="2209800"/>
                  <a:pt x="0" y="1715119"/>
                  <a:pt x="0" y="1104900"/>
                </a:cubicBezTo>
                <a:cubicBezTo>
                  <a:pt x="0" y="494681"/>
                  <a:pt x="494681" y="0"/>
                  <a:pt x="1104900" y="0"/>
                </a:cubicBezTo>
                <a:close/>
              </a:path>
            </a:pathLst>
          </a:custGeom>
          <a:noFill/>
          <a:ln>
            <a:noFill/>
          </a:ln>
        </p:spPr>
      </p:pic>
    </p:spTree>
  </p:cSld>
  <p:clrMapOvr>
    <a:masterClrMapping/>
  </p:clrMapOvr>
  <p:extLst>
    <p:ext uri="{DCECCB84-F9BA-43D5-87BE-67443E8EF086}">
      <p15:sldGuideLst>
        <p15:guide id="1" orient="horz" pos="2184">
          <p15:clr>
            <a:srgbClr val="FBAE40"/>
          </p15:clr>
        </p15:guide>
        <p15:guide id="2" pos="384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Custom Layout">
  <p:cSld name="4_Custom Layout">
    <p:spTree>
      <p:nvGrpSpPr>
        <p:cNvPr id="73" name="Shape 73"/>
        <p:cNvGrpSpPr/>
        <p:nvPr/>
      </p:nvGrpSpPr>
      <p:grpSpPr>
        <a:xfrm>
          <a:off x="0" y="0"/>
          <a:ext cx="0" cy="0"/>
          <a:chOff x="0" y="0"/>
          <a:chExt cx="0" cy="0"/>
        </a:xfrm>
      </p:grpSpPr>
      <p:pic>
        <p:nvPicPr>
          <p:cNvPr id="74" name="Google Shape;74;p27"/>
          <p:cNvPicPr preferRelativeResize="0"/>
          <p:nvPr/>
        </p:nvPicPr>
        <p:blipFill rotWithShape="1">
          <a:blip r:embed="rId2">
            <a:alphaModFix/>
          </a:blip>
          <a:srcRect b="0" l="21857" r="21856" t="0"/>
          <a:stretch/>
        </p:blipFill>
        <p:spPr>
          <a:xfrm>
            <a:off x="6369050" y="685800"/>
            <a:ext cx="2430463" cy="2428875"/>
          </a:xfrm>
          <a:custGeom>
            <a:rect b="b" l="l" r="r" t="t"/>
            <a:pathLst>
              <a:path extrusionOk="0" h="2429360" w="2429360">
                <a:moveTo>
                  <a:pt x="1214680" y="0"/>
                </a:moveTo>
                <a:cubicBezTo>
                  <a:pt x="1885529" y="0"/>
                  <a:pt x="2429360" y="543831"/>
                  <a:pt x="2429360" y="1214680"/>
                </a:cubicBezTo>
                <a:cubicBezTo>
                  <a:pt x="2429360" y="1885529"/>
                  <a:pt x="1885529" y="2429360"/>
                  <a:pt x="1214680" y="2429360"/>
                </a:cubicBezTo>
                <a:cubicBezTo>
                  <a:pt x="543831" y="2429360"/>
                  <a:pt x="0" y="1885529"/>
                  <a:pt x="0" y="1214680"/>
                </a:cubicBezTo>
                <a:cubicBezTo>
                  <a:pt x="0" y="543831"/>
                  <a:pt x="543831" y="0"/>
                  <a:pt x="1214680" y="0"/>
                </a:cubicBezTo>
                <a:close/>
              </a:path>
            </a:pathLst>
          </a:custGeom>
          <a:noFill/>
          <a:ln>
            <a:noFill/>
          </a:ln>
        </p:spPr>
      </p:pic>
      <p:pic>
        <p:nvPicPr>
          <p:cNvPr id="75" name="Google Shape;75;p27"/>
          <p:cNvPicPr preferRelativeResize="0"/>
          <p:nvPr/>
        </p:nvPicPr>
        <p:blipFill rotWithShape="1">
          <a:blip r:embed="rId2">
            <a:alphaModFix/>
          </a:blip>
          <a:srcRect b="0" l="26204" r="26204" t="0"/>
          <a:stretch/>
        </p:blipFill>
        <p:spPr>
          <a:xfrm>
            <a:off x="9556750" y="0"/>
            <a:ext cx="2635250" cy="3114675"/>
          </a:xfrm>
          <a:custGeom>
            <a:rect b="b" l="l" r="r" t="t"/>
            <a:pathLst>
              <a:path extrusionOk="0" h="3115159" w="2636004">
                <a:moveTo>
                  <a:pt x="761120" y="0"/>
                </a:moveTo>
                <a:lnTo>
                  <a:pt x="2636004" y="0"/>
                </a:lnTo>
                <a:lnTo>
                  <a:pt x="2636004" y="2832849"/>
                </a:lnTo>
                <a:lnTo>
                  <a:pt x="2508847" y="2910099"/>
                </a:lnTo>
                <a:cubicBezTo>
                  <a:pt x="2268110" y="3040875"/>
                  <a:pt x="1992231" y="3115159"/>
                  <a:pt x="1699002" y="3115159"/>
                </a:cubicBezTo>
                <a:cubicBezTo>
                  <a:pt x="760669" y="3115159"/>
                  <a:pt x="0" y="2354490"/>
                  <a:pt x="0" y="1416157"/>
                </a:cubicBezTo>
                <a:cubicBezTo>
                  <a:pt x="0" y="829699"/>
                  <a:pt x="297136" y="312641"/>
                  <a:pt x="749074" y="7318"/>
                </a:cubicBezTo>
                <a:close/>
              </a:path>
            </a:pathLst>
          </a:custGeom>
          <a:noFill/>
          <a:ln>
            <a:noFill/>
          </a:ln>
        </p:spPr>
      </p:pic>
      <p:pic>
        <p:nvPicPr>
          <p:cNvPr id="76" name="Google Shape;76;p27"/>
          <p:cNvPicPr preferRelativeResize="0"/>
          <p:nvPr/>
        </p:nvPicPr>
        <p:blipFill rotWithShape="1">
          <a:blip r:embed="rId2">
            <a:alphaModFix/>
          </a:blip>
          <a:srcRect b="0" l="21875" r="21874" t="0"/>
          <a:stretch/>
        </p:blipFill>
        <p:spPr>
          <a:xfrm>
            <a:off x="7756525" y="3429000"/>
            <a:ext cx="2743200" cy="2743200"/>
          </a:xfrm>
          <a:custGeom>
            <a:rect b="b" l="l" r="r" t="t"/>
            <a:pathLst>
              <a:path extrusionOk="0" h="2743200" w="2743200">
                <a:moveTo>
                  <a:pt x="1371600" y="0"/>
                </a:moveTo>
                <a:cubicBezTo>
                  <a:pt x="2129114" y="0"/>
                  <a:pt x="2743200" y="614086"/>
                  <a:pt x="2743200" y="1371600"/>
                </a:cubicBezTo>
                <a:cubicBezTo>
                  <a:pt x="2743200" y="2129114"/>
                  <a:pt x="2129114" y="2743200"/>
                  <a:pt x="1371600" y="2743200"/>
                </a:cubicBezTo>
                <a:cubicBezTo>
                  <a:pt x="614086" y="2743200"/>
                  <a:pt x="0" y="2129114"/>
                  <a:pt x="0" y="1371600"/>
                </a:cubicBezTo>
                <a:cubicBezTo>
                  <a:pt x="0" y="614086"/>
                  <a:pt x="614086" y="0"/>
                  <a:pt x="1371600" y="0"/>
                </a:cubicBezTo>
                <a:close/>
              </a:path>
            </a:pathLst>
          </a:custGeom>
          <a:noFill/>
          <a:ln>
            <a:noFill/>
          </a:ln>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_Custom Layout">
  <p:cSld name="6_Custom Layout">
    <p:spTree>
      <p:nvGrpSpPr>
        <p:cNvPr id="77" name="Shape 77"/>
        <p:cNvGrpSpPr/>
        <p:nvPr/>
      </p:nvGrpSpPr>
      <p:grpSpPr>
        <a:xfrm>
          <a:off x="0" y="0"/>
          <a:ext cx="0" cy="0"/>
          <a:chOff x="0" y="0"/>
          <a:chExt cx="0" cy="0"/>
        </a:xfrm>
      </p:grpSpPr>
      <p:pic>
        <p:nvPicPr>
          <p:cNvPr id="78" name="Google Shape;78;p28"/>
          <p:cNvPicPr preferRelativeResize="0"/>
          <p:nvPr/>
        </p:nvPicPr>
        <p:blipFill rotWithShape="1">
          <a:blip r:embed="rId2">
            <a:alphaModFix/>
          </a:blip>
          <a:srcRect b="0" l="21875" r="21874" t="0"/>
          <a:stretch/>
        </p:blipFill>
        <p:spPr>
          <a:xfrm>
            <a:off x="8489950" y="3594100"/>
            <a:ext cx="2578100" cy="2578100"/>
          </a:xfrm>
          <a:prstGeom prst="ellipse">
            <a:avLst/>
          </a:prstGeom>
          <a:noFill/>
          <a:ln>
            <a:noFill/>
          </a:ln>
        </p:spPr>
      </p:pic>
      <p:pic>
        <p:nvPicPr>
          <p:cNvPr id="79" name="Google Shape;79;p28"/>
          <p:cNvPicPr preferRelativeResize="0"/>
          <p:nvPr/>
        </p:nvPicPr>
        <p:blipFill rotWithShape="1">
          <a:blip r:embed="rId2">
            <a:alphaModFix/>
          </a:blip>
          <a:srcRect b="0" l="21875" r="21874" t="0"/>
          <a:stretch/>
        </p:blipFill>
        <p:spPr>
          <a:xfrm>
            <a:off x="8489950" y="685800"/>
            <a:ext cx="2578100" cy="2578100"/>
          </a:xfrm>
          <a:prstGeom prst="ellipse">
            <a:avLst/>
          </a:prstGeom>
          <a:noFill/>
          <a:ln>
            <a:noFill/>
          </a:ln>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7_Custom Layout">
  <p:cSld name="7_Custom Layout">
    <p:spTree>
      <p:nvGrpSpPr>
        <p:cNvPr id="80" name="Shape 80"/>
        <p:cNvGrpSpPr/>
        <p:nvPr/>
      </p:nvGrpSpPr>
      <p:grpSpPr>
        <a:xfrm>
          <a:off x="0" y="0"/>
          <a:ext cx="0" cy="0"/>
          <a:chOff x="0" y="0"/>
          <a:chExt cx="0" cy="0"/>
        </a:xfrm>
      </p:grpSpPr>
      <p:pic>
        <p:nvPicPr>
          <p:cNvPr id="81" name="Google Shape;81;p29"/>
          <p:cNvPicPr preferRelativeResize="0"/>
          <p:nvPr/>
        </p:nvPicPr>
        <p:blipFill rotWithShape="1">
          <a:blip r:embed="rId2">
            <a:alphaModFix/>
          </a:blip>
          <a:srcRect b="0" l="21285" r="21284" t="0"/>
          <a:stretch/>
        </p:blipFill>
        <p:spPr>
          <a:xfrm>
            <a:off x="3897313" y="2365375"/>
            <a:ext cx="1930400" cy="1890713"/>
          </a:xfrm>
          <a:prstGeom prst="ellipse">
            <a:avLst/>
          </a:prstGeom>
          <a:noFill/>
          <a:ln>
            <a:noFill/>
          </a:ln>
        </p:spPr>
      </p:pic>
      <p:pic>
        <p:nvPicPr>
          <p:cNvPr id="82" name="Google Shape;82;p29"/>
          <p:cNvPicPr preferRelativeResize="0"/>
          <p:nvPr/>
        </p:nvPicPr>
        <p:blipFill rotWithShape="1">
          <a:blip r:embed="rId2">
            <a:alphaModFix/>
          </a:blip>
          <a:srcRect b="0" l="21285" r="21284" t="0"/>
          <a:stretch/>
        </p:blipFill>
        <p:spPr>
          <a:xfrm>
            <a:off x="1504950" y="2365375"/>
            <a:ext cx="1930400" cy="1890713"/>
          </a:xfrm>
          <a:prstGeom prst="ellipse">
            <a:avLst/>
          </a:prstGeom>
          <a:noFill/>
          <a:ln>
            <a:noFill/>
          </a:ln>
        </p:spPr>
      </p:pic>
      <p:pic>
        <p:nvPicPr>
          <p:cNvPr id="83" name="Google Shape;83;p29"/>
          <p:cNvPicPr preferRelativeResize="0"/>
          <p:nvPr/>
        </p:nvPicPr>
        <p:blipFill rotWithShape="1">
          <a:blip r:embed="rId2">
            <a:alphaModFix/>
          </a:blip>
          <a:srcRect b="0" l="21308" r="21307" t="0"/>
          <a:stretch/>
        </p:blipFill>
        <p:spPr>
          <a:xfrm>
            <a:off x="6291263" y="2365375"/>
            <a:ext cx="1928812" cy="1890713"/>
          </a:xfrm>
          <a:prstGeom prst="ellipse">
            <a:avLst/>
          </a:prstGeom>
          <a:noFill/>
          <a:ln>
            <a:noFill/>
          </a:ln>
        </p:spPr>
      </p:pic>
      <p:pic>
        <p:nvPicPr>
          <p:cNvPr id="84" name="Google Shape;84;p29"/>
          <p:cNvPicPr preferRelativeResize="0"/>
          <p:nvPr/>
        </p:nvPicPr>
        <p:blipFill rotWithShape="1">
          <a:blip r:embed="rId2">
            <a:alphaModFix/>
          </a:blip>
          <a:srcRect b="0" l="21308" r="21307" t="0"/>
          <a:stretch/>
        </p:blipFill>
        <p:spPr>
          <a:xfrm>
            <a:off x="8683625" y="2365375"/>
            <a:ext cx="1928813" cy="1890713"/>
          </a:xfrm>
          <a:prstGeom prst="ellipse">
            <a:avLst/>
          </a:prstGeom>
          <a:noFill/>
          <a:ln>
            <a:noFill/>
          </a:ln>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8_Custom Layout">
  <p:cSld name="8_Custom Layout">
    <p:spTree>
      <p:nvGrpSpPr>
        <p:cNvPr id="85" name="Shape 85"/>
        <p:cNvGrpSpPr/>
        <p:nvPr/>
      </p:nvGrpSpPr>
      <p:grpSpPr>
        <a:xfrm>
          <a:off x="0" y="0"/>
          <a:ext cx="0" cy="0"/>
          <a:chOff x="0" y="0"/>
          <a:chExt cx="0" cy="0"/>
        </a:xfrm>
      </p:grpSpPr>
      <p:pic>
        <p:nvPicPr>
          <p:cNvPr id="86" name="Google Shape;86;p30"/>
          <p:cNvPicPr preferRelativeResize="0"/>
          <p:nvPr/>
        </p:nvPicPr>
        <p:blipFill rotWithShape="1">
          <a:blip r:embed="rId2">
            <a:alphaModFix/>
          </a:blip>
          <a:srcRect b="0" l="37016" r="37016" t="0"/>
          <a:stretch/>
        </p:blipFill>
        <p:spPr>
          <a:xfrm>
            <a:off x="6372225" y="3209925"/>
            <a:ext cx="1117600" cy="2420938"/>
          </a:xfrm>
          <a:prstGeom prst="rect">
            <a:avLst/>
          </a:prstGeom>
          <a:noFill/>
          <a:ln>
            <a:noFill/>
          </a:ln>
        </p:spPr>
      </p:pic>
      <p:pic>
        <p:nvPicPr>
          <p:cNvPr id="87" name="Google Shape;87;p30"/>
          <p:cNvPicPr preferRelativeResize="0"/>
          <p:nvPr/>
        </p:nvPicPr>
        <p:blipFill rotWithShape="1">
          <a:blip r:embed="rId2">
            <a:alphaModFix/>
          </a:blip>
          <a:srcRect b="0" l="21" r="20" t="0"/>
          <a:stretch/>
        </p:blipFill>
        <p:spPr>
          <a:xfrm>
            <a:off x="7000875" y="1511300"/>
            <a:ext cx="4225925" cy="2378075"/>
          </a:xfrm>
          <a:prstGeom prst="rect">
            <a:avLst/>
          </a:prstGeom>
          <a:noFill/>
          <a:ln>
            <a:noFill/>
          </a:ln>
        </p:spPr>
      </p:pic>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4_Custom Layout">
  <p:cSld name="14_Custom Layout">
    <p:spTree>
      <p:nvGrpSpPr>
        <p:cNvPr id="88" name="Shape 88"/>
        <p:cNvGrpSpPr/>
        <p:nvPr/>
      </p:nvGrpSpPr>
      <p:grpSpPr>
        <a:xfrm>
          <a:off x="0" y="0"/>
          <a:ext cx="0" cy="0"/>
          <a:chOff x="0" y="0"/>
          <a:chExt cx="0" cy="0"/>
        </a:xfrm>
      </p:grpSpPr>
      <p:pic>
        <p:nvPicPr>
          <p:cNvPr id="89" name="Google Shape;89;p31"/>
          <p:cNvPicPr preferRelativeResize="0"/>
          <p:nvPr/>
        </p:nvPicPr>
        <p:blipFill rotWithShape="1">
          <a:blip r:embed="rId2">
            <a:alphaModFix/>
          </a:blip>
          <a:srcRect b="0" l="5748" r="5747" t="0"/>
          <a:stretch/>
        </p:blipFill>
        <p:spPr>
          <a:xfrm>
            <a:off x="4216400" y="2314575"/>
            <a:ext cx="3759200" cy="2389188"/>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Custom Layout">
  <p:cSld name="3_Custom Layout">
    <p:spTree>
      <p:nvGrpSpPr>
        <p:cNvPr id="12" name="Shape 12"/>
        <p:cNvGrpSpPr/>
        <p:nvPr/>
      </p:nvGrpSpPr>
      <p:grpSpPr>
        <a:xfrm>
          <a:off x="0" y="0"/>
          <a:ext cx="0" cy="0"/>
          <a:chOff x="0" y="0"/>
          <a:chExt cx="0" cy="0"/>
        </a:xfrm>
      </p:grpSpPr>
      <p:pic>
        <p:nvPicPr>
          <p:cNvPr id="13" name="Google Shape;13;p4"/>
          <p:cNvPicPr preferRelativeResize="0"/>
          <p:nvPr/>
        </p:nvPicPr>
        <p:blipFill rotWithShape="1">
          <a:blip r:embed="rId2">
            <a:alphaModFix/>
          </a:blip>
          <a:srcRect b="0" l="23773" r="23773" t="0"/>
          <a:stretch/>
        </p:blipFill>
        <p:spPr>
          <a:xfrm>
            <a:off x="6956425" y="1439863"/>
            <a:ext cx="4540250" cy="4868862"/>
          </a:xfrm>
          <a:custGeom>
            <a:rect b="b" l="l" r="r" t="t"/>
            <a:pathLst>
              <a:path extrusionOk="0" h="4868862" w="4540255">
                <a:moveTo>
                  <a:pt x="0" y="0"/>
                </a:moveTo>
                <a:lnTo>
                  <a:pt x="4540255" y="0"/>
                </a:lnTo>
                <a:lnTo>
                  <a:pt x="4540255" y="4868862"/>
                </a:lnTo>
                <a:lnTo>
                  <a:pt x="0" y="4868862"/>
                </a:lnTo>
                <a:close/>
              </a:path>
            </a:pathLst>
          </a:custGeom>
          <a:noFill/>
          <a:ln>
            <a:noFill/>
          </a:ln>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0_Custom Layout">
  <p:cSld name="10_Custom Layout">
    <p:spTree>
      <p:nvGrpSpPr>
        <p:cNvPr id="90" name="Shape 90"/>
        <p:cNvGrpSpPr/>
        <p:nvPr/>
      </p:nvGrpSpPr>
      <p:grpSpPr>
        <a:xfrm>
          <a:off x="0" y="0"/>
          <a:ext cx="0" cy="0"/>
          <a:chOff x="0" y="0"/>
          <a:chExt cx="0" cy="0"/>
        </a:xfrm>
      </p:grpSpPr>
      <p:pic>
        <p:nvPicPr>
          <p:cNvPr id="91" name="Google Shape;91;p32"/>
          <p:cNvPicPr preferRelativeResize="0"/>
          <p:nvPr/>
        </p:nvPicPr>
        <p:blipFill rotWithShape="1">
          <a:blip r:embed="rId2">
            <a:alphaModFix/>
          </a:blip>
          <a:srcRect b="502" l="0" r="0" t="501"/>
          <a:stretch/>
        </p:blipFill>
        <p:spPr>
          <a:xfrm>
            <a:off x="1390650" y="1954213"/>
            <a:ext cx="4062413" cy="2262187"/>
          </a:xfrm>
          <a:custGeom>
            <a:rect b="b" l="l" r="r" t="t"/>
            <a:pathLst>
              <a:path extrusionOk="0" h="2262238" w="4062118">
                <a:moveTo>
                  <a:pt x="0" y="0"/>
                </a:moveTo>
                <a:lnTo>
                  <a:pt x="4062118" y="0"/>
                </a:lnTo>
                <a:lnTo>
                  <a:pt x="4062118" y="2262238"/>
                </a:lnTo>
                <a:lnTo>
                  <a:pt x="0" y="2262238"/>
                </a:lnTo>
                <a:close/>
              </a:path>
            </a:pathLst>
          </a:custGeom>
          <a:noFill/>
          <a:ln>
            <a:noFill/>
          </a:ln>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1_Title Slide">
    <p:spTree>
      <p:nvGrpSpPr>
        <p:cNvPr id="92" name="Shape 92"/>
        <p:cNvGrpSpPr/>
        <p:nvPr/>
      </p:nvGrpSpPr>
      <p:grpSpPr>
        <a:xfrm>
          <a:off x="0" y="0"/>
          <a:ext cx="0" cy="0"/>
          <a:chOff x="0" y="0"/>
          <a:chExt cx="0" cy="0"/>
        </a:xfrm>
      </p:grpSpPr>
    </p:spTree>
  </p:cSld>
  <p:clrMapOvr>
    <a:masterClrMapping/>
  </p:clrMapOvr>
  <p:extLst>
    <p:ext uri="{DCECCB84-F9BA-43D5-87BE-67443E8EF086}">
      <p15:sldGuideLst>
        <p15:guide id="1" orient="horz" pos="2160">
          <p15:clr>
            <a:srgbClr val="FBAE40"/>
          </p15:clr>
        </p15:guide>
        <p15:guide id="2" pos="3840">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5_Custom Layout">
  <p:cSld name="15_Custom Layout">
    <p:spTree>
      <p:nvGrpSpPr>
        <p:cNvPr id="93" name="Shape 93"/>
        <p:cNvGrpSpPr/>
        <p:nvPr/>
      </p:nvGrpSpPr>
      <p:grpSpPr>
        <a:xfrm>
          <a:off x="0" y="0"/>
          <a:ext cx="0" cy="0"/>
          <a:chOff x="0" y="0"/>
          <a:chExt cx="0" cy="0"/>
        </a:xfrm>
      </p:grpSpPr>
      <p:pic>
        <p:nvPicPr>
          <p:cNvPr id="94" name="Google Shape;94;p34"/>
          <p:cNvPicPr preferRelativeResize="0"/>
          <p:nvPr/>
        </p:nvPicPr>
        <p:blipFill rotWithShape="1">
          <a:blip r:embed="rId2">
            <a:alphaModFix/>
          </a:blip>
          <a:srcRect b="0" l="0" r="0" t="0"/>
          <a:stretch/>
        </p:blipFill>
        <p:spPr>
          <a:xfrm>
            <a:off x="0" y="0"/>
            <a:ext cx="12192000" cy="6858000"/>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Custom Layout">
  <p:cSld name="25_Custom Layout">
    <p:spTree>
      <p:nvGrpSpPr>
        <p:cNvPr id="14" name="Shape 14"/>
        <p:cNvGrpSpPr/>
        <p:nvPr/>
      </p:nvGrpSpPr>
      <p:grpSpPr>
        <a:xfrm>
          <a:off x="0" y="0"/>
          <a:ext cx="0" cy="0"/>
          <a:chOff x="0" y="0"/>
          <a:chExt cx="0" cy="0"/>
        </a:xfrm>
      </p:grpSpPr>
      <p:pic>
        <p:nvPicPr>
          <p:cNvPr id="15" name="Google Shape;15;p5"/>
          <p:cNvPicPr preferRelativeResize="0"/>
          <p:nvPr/>
        </p:nvPicPr>
        <p:blipFill rotWithShape="1">
          <a:blip r:embed="rId2">
            <a:alphaModFix/>
          </a:blip>
          <a:srcRect b="23831" l="0" r="0" t="23832"/>
          <a:stretch/>
        </p:blipFill>
        <p:spPr>
          <a:xfrm>
            <a:off x="695325" y="3128963"/>
            <a:ext cx="10801350" cy="3179762"/>
          </a:xfrm>
          <a:custGeom>
            <a:rect b="b" l="l" r="r" t="t"/>
            <a:pathLst>
              <a:path extrusionOk="0" h="3468543" w="10801350">
                <a:moveTo>
                  <a:pt x="0" y="0"/>
                </a:moveTo>
                <a:lnTo>
                  <a:pt x="10801350" y="0"/>
                </a:lnTo>
                <a:lnTo>
                  <a:pt x="10801350" y="3468543"/>
                </a:lnTo>
                <a:lnTo>
                  <a:pt x="0" y="3468543"/>
                </a:lnTo>
                <a:close/>
              </a:path>
            </a:pathLst>
          </a:cu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Custom Layout">
  <p:cSld name="4_Custom Layout">
    <p:spTree>
      <p:nvGrpSpPr>
        <p:cNvPr id="16" name="Shape 16"/>
        <p:cNvGrpSpPr/>
        <p:nvPr/>
      </p:nvGrpSpPr>
      <p:grpSpPr>
        <a:xfrm>
          <a:off x="0" y="0"/>
          <a:ext cx="0" cy="0"/>
          <a:chOff x="0" y="0"/>
          <a:chExt cx="0" cy="0"/>
        </a:xfrm>
      </p:grpSpPr>
      <p:pic>
        <p:nvPicPr>
          <p:cNvPr id="17" name="Google Shape;17;p6"/>
          <p:cNvPicPr preferRelativeResize="0"/>
          <p:nvPr/>
        </p:nvPicPr>
        <p:blipFill rotWithShape="1">
          <a:blip r:embed="rId2">
            <a:alphaModFix/>
          </a:blip>
          <a:srcRect b="6419" l="0" r="0" t="6419"/>
          <a:stretch/>
        </p:blipFill>
        <p:spPr>
          <a:xfrm>
            <a:off x="8064500" y="3224213"/>
            <a:ext cx="3432175" cy="1682750"/>
          </a:xfrm>
          <a:custGeom>
            <a:rect b="b" l="l" r="r" t="t"/>
            <a:pathLst>
              <a:path extrusionOk="0" h="1313909" w="3431832">
                <a:moveTo>
                  <a:pt x="0" y="0"/>
                </a:moveTo>
                <a:lnTo>
                  <a:pt x="3431832" y="0"/>
                </a:lnTo>
                <a:lnTo>
                  <a:pt x="3431832" y="1313909"/>
                </a:lnTo>
                <a:lnTo>
                  <a:pt x="0" y="1313909"/>
                </a:lnTo>
                <a:close/>
              </a:path>
            </a:pathLst>
          </a:custGeom>
          <a:noFill/>
          <a:ln>
            <a:noFill/>
          </a:ln>
        </p:spPr>
      </p:pic>
      <p:pic>
        <p:nvPicPr>
          <p:cNvPr id="18" name="Google Shape;18;p6"/>
          <p:cNvPicPr preferRelativeResize="0"/>
          <p:nvPr/>
        </p:nvPicPr>
        <p:blipFill rotWithShape="1">
          <a:blip r:embed="rId2">
            <a:alphaModFix/>
          </a:blip>
          <a:srcRect b="6419" l="0" r="0" t="6419"/>
          <a:stretch/>
        </p:blipFill>
        <p:spPr>
          <a:xfrm>
            <a:off x="4379913" y="3224213"/>
            <a:ext cx="3432175" cy="1682750"/>
          </a:xfrm>
          <a:custGeom>
            <a:rect b="b" l="l" r="r" t="t"/>
            <a:pathLst>
              <a:path extrusionOk="0" h="1313909" w="3431832">
                <a:moveTo>
                  <a:pt x="0" y="0"/>
                </a:moveTo>
                <a:lnTo>
                  <a:pt x="3431832" y="0"/>
                </a:lnTo>
                <a:lnTo>
                  <a:pt x="3431832" y="1313909"/>
                </a:lnTo>
                <a:lnTo>
                  <a:pt x="0" y="1313909"/>
                </a:lnTo>
                <a:close/>
              </a:path>
            </a:pathLst>
          </a:custGeom>
          <a:noFill/>
          <a:ln>
            <a:noFill/>
          </a:ln>
        </p:spPr>
      </p:pic>
      <p:pic>
        <p:nvPicPr>
          <p:cNvPr id="19" name="Google Shape;19;p6"/>
          <p:cNvPicPr preferRelativeResize="0"/>
          <p:nvPr/>
        </p:nvPicPr>
        <p:blipFill rotWithShape="1">
          <a:blip r:embed="rId2">
            <a:alphaModFix/>
          </a:blip>
          <a:srcRect b="6419" l="0" r="0" t="6419"/>
          <a:stretch/>
        </p:blipFill>
        <p:spPr>
          <a:xfrm>
            <a:off x="695325" y="3224213"/>
            <a:ext cx="3432175" cy="1682750"/>
          </a:xfrm>
          <a:custGeom>
            <a:rect b="b" l="l" r="r" t="t"/>
            <a:pathLst>
              <a:path extrusionOk="0" h="1313909" w="3431832">
                <a:moveTo>
                  <a:pt x="0" y="0"/>
                </a:moveTo>
                <a:lnTo>
                  <a:pt x="3431832" y="0"/>
                </a:lnTo>
                <a:lnTo>
                  <a:pt x="3431832" y="1313909"/>
                </a:lnTo>
                <a:lnTo>
                  <a:pt x="0" y="1313909"/>
                </a:lnTo>
                <a:close/>
              </a:path>
            </a:pathLst>
          </a:custGeom>
          <a:noFill/>
          <a:ln>
            <a:noFill/>
          </a:ln>
        </p:spPr>
      </p:pic>
      <p:pic>
        <p:nvPicPr>
          <p:cNvPr id="20" name="Google Shape;20;p6"/>
          <p:cNvPicPr preferRelativeResize="0"/>
          <p:nvPr/>
        </p:nvPicPr>
        <p:blipFill rotWithShape="1">
          <a:blip r:embed="rId2">
            <a:alphaModFix/>
          </a:blip>
          <a:srcRect b="9867" l="0" r="0" t="9866"/>
          <a:stretch/>
        </p:blipFill>
        <p:spPr>
          <a:xfrm>
            <a:off x="6096000" y="549275"/>
            <a:ext cx="5400675" cy="2438400"/>
          </a:xfrm>
          <a:custGeom>
            <a:rect b="b" l="l" r="r" t="t"/>
            <a:pathLst>
              <a:path extrusionOk="0" h="1938952" w="5911758">
                <a:moveTo>
                  <a:pt x="0" y="0"/>
                </a:moveTo>
                <a:lnTo>
                  <a:pt x="5911758" y="0"/>
                </a:lnTo>
                <a:lnTo>
                  <a:pt x="5911758" y="1938952"/>
                </a:lnTo>
                <a:lnTo>
                  <a:pt x="0" y="1938952"/>
                </a:lnTo>
                <a:close/>
              </a:path>
            </a:pathLst>
          </a:cu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Custom Layout">
  <p:cSld name="5_Custom Layout">
    <p:spTree>
      <p:nvGrpSpPr>
        <p:cNvPr id="21" name="Shape 21"/>
        <p:cNvGrpSpPr/>
        <p:nvPr/>
      </p:nvGrpSpPr>
      <p:grpSpPr>
        <a:xfrm>
          <a:off x="0" y="0"/>
          <a:ext cx="0" cy="0"/>
          <a:chOff x="0" y="0"/>
          <a:chExt cx="0" cy="0"/>
        </a:xfrm>
      </p:grpSpPr>
      <p:pic>
        <p:nvPicPr>
          <p:cNvPr id="22" name="Google Shape;22;p7"/>
          <p:cNvPicPr preferRelativeResize="0"/>
          <p:nvPr/>
        </p:nvPicPr>
        <p:blipFill rotWithShape="1">
          <a:blip r:embed="rId2">
            <a:alphaModFix/>
          </a:blip>
          <a:srcRect b="0" l="6289" r="6288" t="0"/>
          <a:stretch/>
        </p:blipFill>
        <p:spPr>
          <a:xfrm>
            <a:off x="-7938" y="2930525"/>
            <a:ext cx="6103938" cy="3927475"/>
          </a:xfrm>
          <a:custGeom>
            <a:rect b="b" l="l" r="r" t="t"/>
            <a:pathLst>
              <a:path extrusionOk="0" h="1938952" w="11503868">
                <a:moveTo>
                  <a:pt x="0" y="0"/>
                </a:moveTo>
                <a:lnTo>
                  <a:pt x="11503868" y="0"/>
                </a:lnTo>
                <a:lnTo>
                  <a:pt x="11503868" y="1938952"/>
                </a:lnTo>
                <a:lnTo>
                  <a:pt x="0" y="1938952"/>
                </a:lnTo>
                <a:close/>
              </a:path>
            </a:pathLst>
          </a:cu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_Custom Layout">
  <p:cSld name="6_Custom Layout">
    <p:spTree>
      <p:nvGrpSpPr>
        <p:cNvPr id="23" name="Shape 23"/>
        <p:cNvGrpSpPr/>
        <p:nvPr/>
      </p:nvGrpSpPr>
      <p:grpSpPr>
        <a:xfrm>
          <a:off x="0" y="0"/>
          <a:ext cx="0" cy="0"/>
          <a:chOff x="0" y="0"/>
          <a:chExt cx="0" cy="0"/>
        </a:xfrm>
      </p:grpSpPr>
      <p:pic>
        <p:nvPicPr>
          <p:cNvPr id="24" name="Google Shape;24;p8"/>
          <p:cNvPicPr preferRelativeResize="0"/>
          <p:nvPr/>
        </p:nvPicPr>
        <p:blipFill rotWithShape="1">
          <a:blip r:embed="rId2">
            <a:alphaModFix/>
          </a:blip>
          <a:srcRect b="0" l="36038" r="36038" t="0"/>
          <a:stretch/>
        </p:blipFill>
        <p:spPr>
          <a:xfrm>
            <a:off x="9332913" y="563563"/>
            <a:ext cx="2859087" cy="5759450"/>
          </a:xfrm>
          <a:custGeom>
            <a:rect b="b" l="l" r="r" t="t"/>
            <a:pathLst>
              <a:path extrusionOk="0" h="5759450" w="2859314">
                <a:moveTo>
                  <a:pt x="0" y="0"/>
                </a:moveTo>
                <a:lnTo>
                  <a:pt x="2859314" y="0"/>
                </a:lnTo>
                <a:lnTo>
                  <a:pt x="2859314" y="5759450"/>
                </a:lnTo>
                <a:lnTo>
                  <a:pt x="0" y="5759450"/>
                </a:lnTo>
                <a:close/>
              </a:path>
            </a:pathLst>
          </a:custGeom>
          <a:noFill/>
          <a:ln>
            <a:noFill/>
          </a:ln>
        </p:spPr>
      </p:pic>
      <p:pic>
        <p:nvPicPr>
          <p:cNvPr id="25" name="Google Shape;25;p8"/>
          <p:cNvPicPr preferRelativeResize="0"/>
          <p:nvPr/>
        </p:nvPicPr>
        <p:blipFill rotWithShape="1">
          <a:blip r:embed="rId2">
            <a:alphaModFix/>
          </a:blip>
          <a:srcRect b="0" l="18848" r="18848" t="0"/>
          <a:stretch/>
        </p:blipFill>
        <p:spPr>
          <a:xfrm>
            <a:off x="6056313" y="3549650"/>
            <a:ext cx="3071812" cy="2773363"/>
          </a:xfrm>
          <a:custGeom>
            <a:rect b="b" l="l" r="r" t="t"/>
            <a:pathLst>
              <a:path extrusionOk="0" h="2774496" w="3072309">
                <a:moveTo>
                  <a:pt x="0" y="0"/>
                </a:moveTo>
                <a:lnTo>
                  <a:pt x="3072309" y="0"/>
                </a:lnTo>
                <a:lnTo>
                  <a:pt x="3072309" y="2774496"/>
                </a:lnTo>
                <a:lnTo>
                  <a:pt x="0" y="2774496"/>
                </a:lnTo>
                <a:close/>
              </a:path>
            </a:pathLst>
          </a:custGeom>
          <a:noFill/>
          <a:ln>
            <a:noFill/>
          </a:ln>
        </p:spPr>
      </p:pic>
      <p:pic>
        <p:nvPicPr>
          <p:cNvPr id="26" name="Google Shape;26;p8"/>
          <p:cNvPicPr preferRelativeResize="0"/>
          <p:nvPr/>
        </p:nvPicPr>
        <p:blipFill rotWithShape="1">
          <a:blip r:embed="rId2">
            <a:alphaModFix/>
          </a:blip>
          <a:srcRect b="0" l="18866" r="18866" t="0"/>
          <a:stretch/>
        </p:blipFill>
        <p:spPr>
          <a:xfrm>
            <a:off x="6056313" y="563563"/>
            <a:ext cx="3071812" cy="2774950"/>
          </a:xfrm>
          <a:custGeom>
            <a:rect b="b" l="l" r="r" t="t"/>
            <a:pathLst>
              <a:path extrusionOk="0" h="2774496" w="3072309">
                <a:moveTo>
                  <a:pt x="0" y="0"/>
                </a:moveTo>
                <a:lnTo>
                  <a:pt x="3072309" y="0"/>
                </a:lnTo>
                <a:lnTo>
                  <a:pt x="3072309" y="2774496"/>
                </a:lnTo>
                <a:lnTo>
                  <a:pt x="0" y="2774496"/>
                </a:lnTo>
                <a:close/>
              </a:path>
            </a:pathLst>
          </a:cu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7_Custom Layout">
  <p:cSld name="7_Custom Layout">
    <p:spTree>
      <p:nvGrpSpPr>
        <p:cNvPr id="27" name="Shape 27"/>
        <p:cNvGrpSpPr/>
        <p:nvPr/>
      </p:nvGrpSpPr>
      <p:grpSpPr>
        <a:xfrm>
          <a:off x="0" y="0"/>
          <a:ext cx="0" cy="0"/>
          <a:chOff x="0" y="0"/>
          <a:chExt cx="0" cy="0"/>
        </a:xfrm>
      </p:grpSpPr>
      <p:pic>
        <p:nvPicPr>
          <p:cNvPr id="28" name="Google Shape;28;p9"/>
          <p:cNvPicPr preferRelativeResize="0"/>
          <p:nvPr/>
        </p:nvPicPr>
        <p:blipFill rotWithShape="1">
          <a:blip r:embed="rId2">
            <a:alphaModFix/>
          </a:blip>
          <a:srcRect b="0" l="459" r="458" t="0"/>
          <a:stretch/>
        </p:blipFill>
        <p:spPr>
          <a:xfrm>
            <a:off x="6096000" y="2847975"/>
            <a:ext cx="6096000" cy="3460750"/>
          </a:xfrm>
          <a:custGeom>
            <a:rect b="b" l="l" r="r" t="t"/>
            <a:pathLst>
              <a:path extrusionOk="0" h="3460586" w="4792709">
                <a:moveTo>
                  <a:pt x="0" y="0"/>
                </a:moveTo>
                <a:lnTo>
                  <a:pt x="4792709" y="0"/>
                </a:lnTo>
                <a:lnTo>
                  <a:pt x="4792709" y="3460586"/>
                </a:lnTo>
                <a:lnTo>
                  <a:pt x="0" y="3460586"/>
                </a:lnTo>
                <a:close/>
              </a:path>
            </a:pathLst>
          </a:cu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9_Custom Layout">
  <p:cSld name="9_Custom Layout">
    <p:spTree>
      <p:nvGrpSpPr>
        <p:cNvPr id="29" name="Shape 29"/>
        <p:cNvGrpSpPr/>
        <p:nvPr/>
      </p:nvGrpSpPr>
      <p:grpSpPr>
        <a:xfrm>
          <a:off x="0" y="0"/>
          <a:ext cx="0" cy="0"/>
          <a:chOff x="0" y="0"/>
          <a:chExt cx="0" cy="0"/>
        </a:xfrm>
      </p:grpSpPr>
      <p:pic>
        <p:nvPicPr>
          <p:cNvPr id="30" name="Google Shape;30;p10"/>
          <p:cNvPicPr preferRelativeResize="0"/>
          <p:nvPr/>
        </p:nvPicPr>
        <p:blipFill rotWithShape="1">
          <a:blip r:embed="rId2">
            <a:alphaModFix/>
          </a:blip>
          <a:srcRect b="0" l="14345" r="14345" t="0"/>
          <a:stretch/>
        </p:blipFill>
        <p:spPr>
          <a:xfrm>
            <a:off x="0" y="2049463"/>
            <a:ext cx="6096000" cy="4808537"/>
          </a:xfrm>
          <a:custGeom>
            <a:rect b="b" l="l" r="r" t="t"/>
            <a:pathLst>
              <a:path extrusionOk="0" h="4833937" w="2283246">
                <a:moveTo>
                  <a:pt x="0" y="0"/>
                </a:moveTo>
                <a:lnTo>
                  <a:pt x="2283246" y="0"/>
                </a:lnTo>
                <a:lnTo>
                  <a:pt x="2283246" y="4833937"/>
                </a:lnTo>
                <a:lnTo>
                  <a:pt x="0" y="4833937"/>
                </a:lnTo>
                <a:close/>
              </a:path>
            </a:pathLst>
          </a:cu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theme" Target="../theme/theme1.xml"/><Relationship Id="rId16" Type="http://schemas.openxmlformats.org/officeDocument/2006/relationships/slideLayout" Target="../slideLayouts/slideLayout16.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7.xml"/><Relationship Id="rId10" Type="http://schemas.openxmlformats.org/officeDocument/2006/relationships/slideLayout" Target="../slideLayouts/slideLayout26.xml"/><Relationship Id="rId13" Type="http://schemas.openxmlformats.org/officeDocument/2006/relationships/slideLayout" Target="../slideLayouts/slideLayout29.xml"/><Relationship Id="rId12" Type="http://schemas.openxmlformats.org/officeDocument/2006/relationships/slideLayout" Target="../slideLayouts/slideLayout28.xml"/><Relationship Id="rId1" Type="http://schemas.openxmlformats.org/officeDocument/2006/relationships/slideLayout" Target="../slideLayouts/slideLayout17.xml"/><Relationship Id="rId2" Type="http://schemas.openxmlformats.org/officeDocument/2006/relationships/slideLayout" Target="../slideLayouts/slideLayout18.xml"/><Relationship Id="rId3" Type="http://schemas.openxmlformats.org/officeDocument/2006/relationships/slideLayout" Target="../slideLayouts/slideLayout19.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5" Type="http://schemas.openxmlformats.org/officeDocument/2006/relationships/slideLayout" Target="../slideLayouts/slideLayout31.xml"/><Relationship Id="rId14" Type="http://schemas.openxmlformats.org/officeDocument/2006/relationships/slideLayout" Target="../slideLayouts/slideLayout30.xml"/><Relationship Id="rId17" Type="http://schemas.openxmlformats.org/officeDocument/2006/relationships/theme" Target="../theme/theme3.xml"/><Relationship Id="rId16" Type="http://schemas.openxmlformats.org/officeDocument/2006/relationships/slideLayout" Target="../slideLayouts/slideLayout32.xml"/><Relationship Id="rId5" Type="http://schemas.openxmlformats.org/officeDocument/2006/relationships/slideLayout" Target="../slideLayouts/slideLayout21.xml"/><Relationship Id="rId6" Type="http://schemas.openxmlformats.org/officeDocument/2006/relationships/slideLayout" Target="../slideLayouts/slideLayout22.xml"/><Relationship Id="rId7" Type="http://schemas.openxmlformats.org/officeDocument/2006/relationships/slideLayout" Target="../slideLayouts/slideLayout23.xml"/><Relationship Id="rId8"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D8D8D8">
            <a:alpha val="54901"/>
          </a:srgbClr>
        </a:solidFill>
      </p:bgPr>
    </p:bg>
    <p:spTree>
      <p:nvGrpSpPr>
        <p:cNvPr id="5" name="Shape 5"/>
        <p:cNvGrpSpPr/>
        <p:nvPr/>
      </p:nvGrpSpPr>
      <p:grpSpPr>
        <a:xfrm>
          <a:off x="0" y="0"/>
          <a:ext cx="0" cy="0"/>
          <a:chOff x="0" y="0"/>
          <a:chExt cx="0" cy="0"/>
        </a:xfrm>
      </p:grpSpPr>
      <p:sp>
        <p:nvSpPr>
          <p:cNvPr id="6" name="Google Shape;6;p1"/>
          <p:cNvSpPr txBox="1"/>
          <p:nvPr/>
        </p:nvSpPr>
        <p:spPr>
          <a:xfrm>
            <a:off x="11386632" y="6308725"/>
            <a:ext cx="558312" cy="261570"/>
          </a:xfrm>
          <a:prstGeom prst="rect">
            <a:avLst/>
          </a:prstGeom>
          <a:noFill/>
          <a:ln>
            <a:noFill/>
          </a:ln>
        </p:spPr>
        <p:txBody>
          <a:bodyPr anchorCtr="0" anchor="ctr"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100"/>
              <a:buFont typeface="Arial"/>
              <a:buNone/>
            </a:pPr>
            <a:fld id="{00000000-1234-1234-1234-123412341234}" type="slidenum">
              <a:rPr b="0" i="0" lang="id-ID" sz="1100" u="none" cap="none" strike="noStrike">
                <a:solidFill>
                  <a:schemeClr val="accent1"/>
                </a:solidFill>
                <a:latin typeface="Poppins"/>
                <a:ea typeface="Poppins"/>
                <a:cs typeface="Poppins"/>
                <a:sym typeface="Poppins"/>
              </a:rPr>
              <a:t>‹#›</a:t>
            </a:fld>
            <a:endParaRPr b="0" i="0" sz="1100" u="none" cap="none" strike="noStrike">
              <a:solidFill>
                <a:schemeClr val="accent1"/>
              </a:solidFill>
              <a:latin typeface="Poppins"/>
              <a:ea typeface="Poppins"/>
              <a:cs typeface="Poppins"/>
              <a:sym typeface="Poppins"/>
            </a:endParaRPr>
          </a:p>
        </p:txBody>
      </p:sp>
      <p:sp>
        <p:nvSpPr>
          <p:cNvPr id="7" name="Google Shape;7;p1"/>
          <p:cNvSpPr txBox="1"/>
          <p:nvPr/>
        </p:nvSpPr>
        <p:spPr>
          <a:xfrm>
            <a:off x="247056" y="6347435"/>
            <a:ext cx="3431832" cy="26157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100"/>
              <a:buFont typeface="Arial"/>
              <a:buNone/>
            </a:pPr>
            <a:r>
              <a:rPr b="0" i="0" lang="id-ID" sz="1100" u="none" cap="none" strike="noStrike">
                <a:solidFill>
                  <a:schemeClr val="accent1"/>
                </a:solidFill>
                <a:latin typeface="Poppins"/>
                <a:ea typeface="Poppins"/>
                <a:cs typeface="Poppins"/>
                <a:sym typeface="Poppins"/>
              </a:rPr>
              <a:t>Oil Industry</a:t>
            </a:r>
            <a:endParaRPr b="0" i="0" sz="1100" u="none" cap="none" strike="noStrike">
              <a:solidFill>
                <a:schemeClr val="accent1"/>
              </a:solidFill>
              <a:latin typeface="Poppins"/>
              <a:ea typeface="Poppins"/>
              <a:cs typeface="Poppins"/>
              <a:sym typeface="Poppins"/>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2160">
          <p15:clr>
            <a:srgbClr val="F26B43"/>
          </p15:clr>
        </p15:guide>
        <p15:guide id="2" pos="3840">
          <p15:clr>
            <a:srgbClr val="F26B43"/>
          </p15:clr>
        </p15:guide>
        <p15:guide id="3" orient="horz" pos="3974">
          <p15:clr>
            <a:srgbClr val="F26B43"/>
          </p15:clr>
        </p15:guide>
        <p15:guide id="4" orient="horz" pos="346">
          <p15:clr>
            <a:srgbClr val="F26B43"/>
          </p15:clr>
        </p15:guide>
        <p15:guide id="5" pos="7242">
          <p15:clr>
            <a:srgbClr val="F26B43"/>
          </p15:clr>
        </p15:guide>
        <p15:guide id="6" pos="438">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5" name="Shape 55"/>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 id="2147483678" r:id="rId15"/>
    <p:sldLayoutId id="2147483679" r:id="rId16"/>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2160">
          <p15:clr>
            <a:srgbClr val="F26B43"/>
          </p15:clr>
        </p15:guide>
        <p15:guide id="2" pos="3840">
          <p15:clr>
            <a:srgbClr val="F26B43"/>
          </p15:clr>
        </p15:guide>
        <p15:guide id="3" pos="7296">
          <p15:clr>
            <a:srgbClr val="F26B43"/>
          </p15:clr>
        </p15:guide>
        <p15:guide id="4" pos="384">
          <p15:clr>
            <a:srgbClr val="F26B43"/>
          </p15:clr>
        </p15:guide>
        <p15:guide id="5" orient="horz" pos="3888">
          <p15:clr>
            <a:srgbClr val="F26B43"/>
          </p15:clr>
        </p15:guide>
        <p15:guide id="6" orient="horz" pos="432">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xml"/><Relationship Id="rId3" Type="http://schemas.openxmlformats.org/officeDocument/2006/relationships/image" Target="../media/image2.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0.xml"/><Relationship Id="rId3" Type="http://schemas.openxmlformats.org/officeDocument/2006/relationships/image" Target="../media/image2.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11.xml"/><Relationship Id="rId3" Type="http://schemas.openxmlformats.org/officeDocument/2006/relationships/image" Target="../media/image2.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12.xml"/><Relationship Id="rId3" Type="http://schemas.openxmlformats.org/officeDocument/2006/relationships/image" Target="../media/image2.jpg"/><Relationship Id="rId4" Type="http://schemas.openxmlformats.org/officeDocument/2006/relationships/image" Target="../media/image8.png"/><Relationship Id="rId5" Type="http://schemas.openxmlformats.org/officeDocument/2006/relationships/image" Target="../media/image1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13.xml"/><Relationship Id="rId3" Type="http://schemas.openxmlformats.org/officeDocument/2006/relationships/image" Target="../media/image2.jpg"/><Relationship Id="rId4" Type="http://schemas.openxmlformats.org/officeDocument/2006/relationships/image" Target="../media/image6.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14.xml"/><Relationship Id="rId3" Type="http://schemas.openxmlformats.org/officeDocument/2006/relationships/image" Target="../media/image12.png"/><Relationship Id="rId4" Type="http://schemas.openxmlformats.org/officeDocument/2006/relationships/image" Target="../media/image7.png"/><Relationship Id="rId5" Type="http://schemas.openxmlformats.org/officeDocument/2006/relationships/image" Target="../media/image2.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1.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1.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1.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1.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1.xml"/><Relationship Id="rId2" Type="http://schemas.openxmlformats.org/officeDocument/2006/relationships/notesSlide" Target="../notesSlides/notesSlide19.xml"/><Relationship Id="rId3" Type="http://schemas.openxmlformats.org/officeDocument/2006/relationships/image" Target="../media/image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2.xml"/><Relationship Id="rId3" Type="http://schemas.openxmlformats.org/officeDocument/2006/relationships/image" Target="../media/image2.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1.xml"/><Relationship Id="rId2" Type="http://schemas.openxmlformats.org/officeDocument/2006/relationships/notesSlide" Target="../notesSlides/notesSlide20.xml"/><Relationship Id="rId3" Type="http://schemas.openxmlformats.org/officeDocument/2006/relationships/image" Target="../media/image7.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1.xml"/><Relationship Id="rId2" Type="http://schemas.openxmlformats.org/officeDocument/2006/relationships/notesSlide" Target="../notesSlides/notesSlide21.xml"/><Relationship Id="rId3" Type="http://schemas.openxmlformats.org/officeDocument/2006/relationships/image" Target="../media/image7.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1.xml"/><Relationship Id="rId2" Type="http://schemas.openxmlformats.org/officeDocument/2006/relationships/notesSlide" Target="../notesSlides/notesSlide22.xml"/><Relationship Id="rId3" Type="http://schemas.openxmlformats.org/officeDocument/2006/relationships/image" Target="../media/image13.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1.xml"/><Relationship Id="rId2" Type="http://schemas.openxmlformats.org/officeDocument/2006/relationships/notesSlide" Target="../notesSlides/notesSlide23.xml"/><Relationship Id="rId3" Type="http://schemas.openxmlformats.org/officeDocument/2006/relationships/image" Target="../media/image15.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1.xml"/><Relationship Id="rId2" Type="http://schemas.openxmlformats.org/officeDocument/2006/relationships/notesSlide" Target="../notesSlides/notesSlide24.xml"/><Relationship Id="rId3" Type="http://schemas.openxmlformats.org/officeDocument/2006/relationships/image" Target="../media/image10.png"/><Relationship Id="rId4" Type="http://schemas.openxmlformats.org/officeDocument/2006/relationships/image" Target="../media/image11.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1.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26.xml"/><Relationship Id="rId3" Type="http://schemas.openxmlformats.org/officeDocument/2006/relationships/image" Target="../media/image2.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3.xml"/><Relationship Id="rId3" Type="http://schemas.openxmlformats.org/officeDocument/2006/relationships/image" Target="../media/image7.png"/><Relationship Id="rId4" Type="http://schemas.openxmlformats.org/officeDocument/2006/relationships/image" Target="../media/image2.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4.xml"/><Relationship Id="rId3" Type="http://schemas.openxmlformats.org/officeDocument/2006/relationships/image" Target="../media/image2.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5.xml"/><Relationship Id="rId3" Type="http://schemas.openxmlformats.org/officeDocument/2006/relationships/image" Target="../media/image2.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6.xml"/><Relationship Id="rId3" Type="http://schemas.openxmlformats.org/officeDocument/2006/relationships/image" Target="../media/image2.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7.xml"/><Relationship Id="rId3" Type="http://schemas.openxmlformats.org/officeDocument/2006/relationships/image" Target="../media/image2.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8.xml"/><Relationship Id="rId3" Type="http://schemas.openxmlformats.org/officeDocument/2006/relationships/image" Target="../media/image2.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9.xml"/><Relationship Id="rId3" Type="http://schemas.openxmlformats.org/officeDocument/2006/relationships/image" Target="../media/image2.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 name="Shape 98"/>
        <p:cNvGrpSpPr/>
        <p:nvPr/>
      </p:nvGrpSpPr>
      <p:grpSpPr>
        <a:xfrm>
          <a:off x="0" y="0"/>
          <a:ext cx="0" cy="0"/>
          <a:chOff x="0" y="0"/>
          <a:chExt cx="0" cy="0"/>
        </a:xfrm>
      </p:grpSpPr>
      <p:pic>
        <p:nvPicPr>
          <p:cNvPr id="99" name="Google Shape;99;p35"/>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00" name="Google Shape;100;p35"/>
          <p:cNvSpPr/>
          <p:nvPr/>
        </p:nvSpPr>
        <p:spPr>
          <a:xfrm>
            <a:off x="-1456" y="-14514"/>
            <a:ext cx="12192000" cy="6887028"/>
          </a:xfrm>
          <a:prstGeom prst="rect">
            <a:avLst/>
          </a:prstGeom>
          <a:solidFill>
            <a:schemeClr val="dk1">
              <a:alpha val="84705"/>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Montserrat"/>
              <a:ea typeface="Montserrat"/>
              <a:cs typeface="Montserrat"/>
              <a:sym typeface="Montserrat"/>
            </a:endParaRPr>
          </a:p>
        </p:txBody>
      </p:sp>
      <p:sp>
        <p:nvSpPr>
          <p:cNvPr id="101" name="Google Shape;101;p35"/>
          <p:cNvSpPr/>
          <p:nvPr/>
        </p:nvSpPr>
        <p:spPr>
          <a:xfrm>
            <a:off x="10668000" y="5266267"/>
            <a:ext cx="2099733" cy="2099733"/>
          </a:xfrm>
          <a:prstGeom prst="flowChartConnector">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02" name="Google Shape;102;p35"/>
          <p:cNvSpPr/>
          <p:nvPr/>
        </p:nvSpPr>
        <p:spPr>
          <a:xfrm>
            <a:off x="-575733" y="-518886"/>
            <a:ext cx="2099733" cy="2099733"/>
          </a:xfrm>
          <a:prstGeom prst="flowChartConnector">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03" name="Google Shape;103;p35"/>
          <p:cNvSpPr/>
          <p:nvPr/>
        </p:nvSpPr>
        <p:spPr>
          <a:xfrm>
            <a:off x="1161144" y="6253389"/>
            <a:ext cx="1242058" cy="619125"/>
          </a:xfrm>
          <a:custGeom>
            <a:rect b="b" l="l" r="r" t="t"/>
            <a:pathLst>
              <a:path extrusionOk="0" h="619125" w="1242058">
                <a:moveTo>
                  <a:pt x="621029" y="0"/>
                </a:moveTo>
                <a:cubicBezTo>
                  <a:pt x="921243" y="0"/>
                  <a:pt x="1171721" y="212951"/>
                  <a:pt x="1229650" y="496040"/>
                </a:cubicBezTo>
                <a:lnTo>
                  <a:pt x="1242058" y="619125"/>
                </a:lnTo>
                <a:lnTo>
                  <a:pt x="0" y="619125"/>
                </a:lnTo>
                <a:lnTo>
                  <a:pt x="12408" y="496040"/>
                </a:lnTo>
                <a:cubicBezTo>
                  <a:pt x="70337" y="212951"/>
                  <a:pt x="320815" y="0"/>
                  <a:pt x="621029" y="0"/>
                </a:cubicBezTo>
                <a:close/>
              </a:path>
            </a:pathLst>
          </a:cu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04" name="Google Shape;104;p35"/>
          <p:cNvSpPr/>
          <p:nvPr/>
        </p:nvSpPr>
        <p:spPr>
          <a:xfrm rot="-5400000">
            <a:off x="10150016" y="1213940"/>
            <a:ext cx="2723488" cy="1357569"/>
          </a:xfrm>
          <a:custGeom>
            <a:rect b="b" l="l" r="r" t="t"/>
            <a:pathLst>
              <a:path extrusionOk="0" h="619125" w="1242058">
                <a:moveTo>
                  <a:pt x="621029" y="0"/>
                </a:moveTo>
                <a:cubicBezTo>
                  <a:pt x="921243" y="0"/>
                  <a:pt x="1171721" y="212951"/>
                  <a:pt x="1229650" y="496040"/>
                </a:cubicBezTo>
                <a:lnTo>
                  <a:pt x="1242058" y="619125"/>
                </a:lnTo>
                <a:lnTo>
                  <a:pt x="0" y="619125"/>
                </a:lnTo>
                <a:lnTo>
                  <a:pt x="12408" y="496040"/>
                </a:lnTo>
                <a:cubicBezTo>
                  <a:pt x="70337" y="212951"/>
                  <a:pt x="320815" y="0"/>
                  <a:pt x="621029" y="0"/>
                </a:cubicBezTo>
                <a:close/>
              </a:path>
            </a:pathLst>
          </a:cu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05" name="Google Shape;105;p35"/>
          <p:cNvSpPr/>
          <p:nvPr/>
        </p:nvSpPr>
        <p:spPr>
          <a:xfrm>
            <a:off x="2081344" y="1123647"/>
            <a:ext cx="457200" cy="457200"/>
          </a:xfrm>
          <a:prstGeom prst="flowChartConnector">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grpSp>
        <p:nvGrpSpPr>
          <p:cNvPr id="106" name="Google Shape;106;p35"/>
          <p:cNvGrpSpPr/>
          <p:nvPr/>
        </p:nvGrpSpPr>
        <p:grpSpPr>
          <a:xfrm>
            <a:off x="1910652" y="1899049"/>
            <a:ext cx="8370600" cy="2857331"/>
            <a:chOff x="1910651" y="2205174"/>
            <a:chExt cx="8370600" cy="2857331"/>
          </a:xfrm>
        </p:grpSpPr>
        <p:grpSp>
          <p:nvGrpSpPr>
            <p:cNvPr id="107" name="Google Shape;107;p35"/>
            <p:cNvGrpSpPr/>
            <p:nvPr/>
          </p:nvGrpSpPr>
          <p:grpSpPr>
            <a:xfrm>
              <a:off x="3198438" y="2205174"/>
              <a:ext cx="5795123" cy="1969770"/>
              <a:chOff x="3518210" y="2154585"/>
              <a:chExt cx="5795123" cy="1969770"/>
            </a:xfrm>
          </p:grpSpPr>
          <p:sp>
            <p:nvSpPr>
              <p:cNvPr id="108" name="Google Shape;108;p35"/>
              <p:cNvSpPr txBox="1"/>
              <p:nvPr/>
            </p:nvSpPr>
            <p:spPr>
              <a:xfrm>
                <a:off x="4041871" y="3724245"/>
                <a:ext cx="4747800" cy="40011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000"/>
                  <a:buFont typeface="Arial"/>
                  <a:buNone/>
                </a:pPr>
                <a:r>
                  <a:rPr b="0" i="0" lang="id-ID" sz="2000" u="none" cap="none" strike="noStrike">
                    <a:solidFill>
                      <a:schemeClr val="lt2"/>
                    </a:solidFill>
                    <a:latin typeface="Poppins"/>
                    <a:ea typeface="Poppins"/>
                    <a:cs typeface="Poppins"/>
                    <a:sym typeface="Poppins"/>
                  </a:rPr>
                  <a:t>It’s  Time to Have Fun!!</a:t>
                </a:r>
                <a:endParaRPr b="0" i="0" sz="1400" u="none" cap="none" strike="noStrike">
                  <a:solidFill>
                    <a:schemeClr val="lt2"/>
                  </a:solidFill>
                  <a:latin typeface="Poppins"/>
                  <a:ea typeface="Poppins"/>
                  <a:cs typeface="Poppins"/>
                  <a:sym typeface="Poppins"/>
                </a:endParaRPr>
              </a:p>
            </p:txBody>
          </p:sp>
          <p:sp>
            <p:nvSpPr>
              <p:cNvPr id="109" name="Google Shape;109;p35"/>
              <p:cNvSpPr txBox="1"/>
              <p:nvPr/>
            </p:nvSpPr>
            <p:spPr>
              <a:xfrm>
                <a:off x="3518210" y="2154585"/>
                <a:ext cx="5795123" cy="156966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600"/>
                  <a:buFont typeface="Arial"/>
                  <a:buNone/>
                </a:pPr>
                <a:r>
                  <a:rPr b="1" i="0" lang="id-ID" sz="9600" u="none" cap="none" strike="noStrike">
                    <a:solidFill>
                      <a:schemeClr val="lt2"/>
                    </a:solidFill>
                    <a:latin typeface="Montserrat"/>
                    <a:ea typeface="Montserrat"/>
                    <a:cs typeface="Montserrat"/>
                    <a:sym typeface="Montserrat"/>
                  </a:rPr>
                  <a:t>Event</a:t>
                </a:r>
                <a:endParaRPr b="1" i="0" sz="9600" u="none" cap="none" strike="noStrike">
                  <a:solidFill>
                    <a:schemeClr val="lt2"/>
                  </a:solidFill>
                  <a:latin typeface="Montserrat"/>
                  <a:ea typeface="Montserrat"/>
                  <a:cs typeface="Montserrat"/>
                  <a:sym typeface="Montserrat"/>
                </a:endParaRPr>
              </a:p>
            </p:txBody>
          </p:sp>
        </p:grpSp>
        <p:sp>
          <p:nvSpPr>
            <p:cNvPr id="110" name="Google Shape;110;p35"/>
            <p:cNvSpPr txBox="1"/>
            <p:nvPr/>
          </p:nvSpPr>
          <p:spPr>
            <a:xfrm>
              <a:off x="1910651" y="4309205"/>
              <a:ext cx="8370600" cy="753300"/>
            </a:xfrm>
            <a:prstGeom prst="rect">
              <a:avLst/>
            </a:prstGeom>
            <a:noFill/>
            <a:ln>
              <a:noFill/>
            </a:ln>
          </p:spPr>
          <p:txBody>
            <a:bodyPr anchorCtr="0" anchor="t" bIns="0" lIns="0" spcFirstLastPara="1" rIns="0" wrap="square" tIns="20300">
              <a:spAutoFit/>
            </a:bodyPr>
            <a:lstStyle/>
            <a:p>
              <a:pPr indent="0" lvl="0" marL="12700" marR="5080" rtl="0" algn="ctr">
                <a:lnSpc>
                  <a:spcPct val="120000"/>
                </a:lnSpc>
                <a:spcBef>
                  <a:spcPts val="0"/>
                </a:spcBef>
                <a:spcAft>
                  <a:spcPts val="0"/>
                </a:spcAft>
                <a:buClr>
                  <a:srgbClr val="000000"/>
                </a:buClr>
                <a:buSzPts val="1400"/>
                <a:buFont typeface="Arial"/>
                <a:buNone/>
              </a:pPr>
              <a:r>
                <a:rPr b="0" i="0" lang="id-ID" sz="1400" u="none" cap="none" strike="noStrike">
                  <a:solidFill>
                    <a:schemeClr val="lt2"/>
                  </a:solidFill>
                  <a:latin typeface="Poppins"/>
                  <a:ea typeface="Poppins"/>
                  <a:cs typeface="Poppins"/>
                  <a:sym typeface="Poppins"/>
                </a:rPr>
                <a:t>Praesent ut mi nibh. Sed pharetra et erat at sollicitudin. Maecenas ut  auctor massa. Maecenas sagittis dui felis, et accumsan mauris  elementum eget. Duis mattis maximus ligula a sagittis.</a:t>
              </a:r>
              <a:endParaRPr b="0" i="0" sz="1400" u="none" cap="none" strike="noStrike">
                <a:solidFill>
                  <a:schemeClr val="lt2"/>
                </a:solidFill>
                <a:latin typeface="Poppins"/>
                <a:ea typeface="Poppins"/>
                <a:cs typeface="Poppins"/>
                <a:sym typeface="Poppins"/>
              </a:endParaRPr>
            </a:p>
          </p:txBody>
        </p:sp>
      </p:gr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9" name="Shape 239"/>
        <p:cNvGrpSpPr/>
        <p:nvPr/>
      </p:nvGrpSpPr>
      <p:grpSpPr>
        <a:xfrm>
          <a:off x="0" y="0"/>
          <a:ext cx="0" cy="0"/>
          <a:chOff x="0" y="0"/>
          <a:chExt cx="0" cy="0"/>
        </a:xfrm>
      </p:grpSpPr>
      <p:pic>
        <p:nvPicPr>
          <p:cNvPr id="240" name="Google Shape;240;p44"/>
          <p:cNvPicPr preferRelativeResize="0"/>
          <p:nvPr/>
        </p:nvPicPr>
        <p:blipFill rotWithShape="1">
          <a:blip r:embed="rId3">
            <a:alphaModFix/>
          </a:blip>
          <a:srcRect b="0" l="21875" r="21874" t="0"/>
          <a:stretch/>
        </p:blipFill>
        <p:spPr>
          <a:xfrm>
            <a:off x="8489950" y="685800"/>
            <a:ext cx="2578100" cy="2578100"/>
          </a:xfrm>
          <a:prstGeom prst="ellipse">
            <a:avLst/>
          </a:prstGeom>
          <a:noFill/>
          <a:ln>
            <a:noFill/>
          </a:ln>
        </p:spPr>
      </p:pic>
      <p:sp>
        <p:nvSpPr>
          <p:cNvPr id="241" name="Google Shape;241;p44"/>
          <p:cNvSpPr/>
          <p:nvPr/>
        </p:nvSpPr>
        <p:spPr>
          <a:xfrm>
            <a:off x="10466132" y="6189253"/>
            <a:ext cx="1337494" cy="668747"/>
          </a:xfrm>
          <a:custGeom>
            <a:rect b="b" l="l" r="r" t="t"/>
            <a:pathLst>
              <a:path extrusionOk="0" h="668747" w="1337494">
                <a:moveTo>
                  <a:pt x="668747" y="0"/>
                </a:moveTo>
                <a:cubicBezTo>
                  <a:pt x="1038086" y="0"/>
                  <a:pt x="1337494" y="299408"/>
                  <a:pt x="1337494" y="668747"/>
                </a:cubicBezTo>
                <a:lnTo>
                  <a:pt x="0" y="668747"/>
                </a:lnTo>
                <a:cubicBezTo>
                  <a:pt x="0" y="299408"/>
                  <a:pt x="299408" y="0"/>
                  <a:pt x="668747" y="0"/>
                </a:cubicBezTo>
                <a:close/>
              </a:path>
            </a:pathLst>
          </a:cu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Montserrat"/>
              <a:ea typeface="Montserrat"/>
              <a:cs typeface="Montserrat"/>
              <a:sym typeface="Montserrat"/>
            </a:endParaRPr>
          </a:p>
        </p:txBody>
      </p:sp>
      <p:sp>
        <p:nvSpPr>
          <p:cNvPr id="242" name="Google Shape;242;p44"/>
          <p:cNvSpPr/>
          <p:nvPr/>
        </p:nvSpPr>
        <p:spPr>
          <a:xfrm>
            <a:off x="5015679" y="0"/>
            <a:ext cx="1058812" cy="529406"/>
          </a:xfrm>
          <a:custGeom>
            <a:rect b="b" l="l" r="r" t="t"/>
            <a:pathLst>
              <a:path extrusionOk="0" h="529406" w="1058812">
                <a:moveTo>
                  <a:pt x="0" y="0"/>
                </a:moveTo>
                <a:lnTo>
                  <a:pt x="1058812" y="0"/>
                </a:lnTo>
                <a:cubicBezTo>
                  <a:pt x="1058812" y="292383"/>
                  <a:pt x="821789" y="529406"/>
                  <a:pt x="529406" y="529406"/>
                </a:cubicBezTo>
                <a:cubicBezTo>
                  <a:pt x="237023" y="529406"/>
                  <a:pt x="0" y="292383"/>
                  <a:pt x="0" y="0"/>
                </a:cubicBezTo>
                <a:close/>
              </a:path>
            </a:pathLst>
          </a:cu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Montserrat"/>
              <a:ea typeface="Montserrat"/>
              <a:cs typeface="Montserrat"/>
              <a:sym typeface="Montserrat"/>
            </a:endParaRPr>
          </a:p>
        </p:txBody>
      </p:sp>
      <p:sp>
        <p:nvSpPr>
          <p:cNvPr id="243" name="Google Shape;243;p44"/>
          <p:cNvSpPr/>
          <p:nvPr/>
        </p:nvSpPr>
        <p:spPr>
          <a:xfrm>
            <a:off x="5752529" y="2661040"/>
            <a:ext cx="400507" cy="412163"/>
          </a:xfrm>
          <a:prstGeom prst="ellipse">
            <a:avLst/>
          </a:prstGeom>
          <a:solidFill>
            <a:schemeClr val="accent1"/>
          </a:solidFill>
          <a:ln>
            <a:noFill/>
          </a:ln>
          <a:effectLst>
            <a:outerShdw blurRad="88900" rotWithShape="0" algn="ctr" dir="3600000" dist="38100">
              <a:srgbClr val="000000">
                <a:alpha val="200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Montserrat"/>
              <a:ea typeface="Montserrat"/>
              <a:cs typeface="Montserrat"/>
              <a:sym typeface="Montserrat"/>
            </a:endParaRPr>
          </a:p>
        </p:txBody>
      </p:sp>
      <p:grpSp>
        <p:nvGrpSpPr>
          <p:cNvPr id="244" name="Google Shape;244;p44"/>
          <p:cNvGrpSpPr/>
          <p:nvPr/>
        </p:nvGrpSpPr>
        <p:grpSpPr>
          <a:xfrm>
            <a:off x="1376077" y="1222074"/>
            <a:ext cx="4231835" cy="2371309"/>
            <a:chOff x="1145795" y="397196"/>
            <a:chExt cx="4231835" cy="2371309"/>
          </a:xfrm>
        </p:grpSpPr>
        <p:sp>
          <p:nvSpPr>
            <p:cNvPr id="245" name="Google Shape;245;p44"/>
            <p:cNvSpPr txBox="1"/>
            <p:nvPr/>
          </p:nvSpPr>
          <p:spPr>
            <a:xfrm>
              <a:off x="1145795" y="397196"/>
              <a:ext cx="4231835" cy="156962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4800"/>
                <a:buFont typeface="Arial"/>
                <a:buNone/>
              </a:pPr>
              <a:r>
                <a:rPr b="1" i="0" lang="id-ID" sz="4800" u="none" cap="none" strike="noStrike">
                  <a:solidFill>
                    <a:schemeClr val="accent1"/>
                  </a:solidFill>
                  <a:latin typeface="Montserrat"/>
                  <a:ea typeface="Montserrat"/>
                  <a:cs typeface="Montserrat"/>
                  <a:sym typeface="Montserrat"/>
                </a:rPr>
                <a:t>Meet Our Team</a:t>
              </a:r>
              <a:endParaRPr b="1" i="0" sz="1600" u="none" cap="none" strike="noStrike">
                <a:solidFill>
                  <a:schemeClr val="accent1"/>
                </a:solidFill>
                <a:latin typeface="Montserrat"/>
                <a:ea typeface="Montserrat"/>
                <a:cs typeface="Montserrat"/>
                <a:sym typeface="Montserrat"/>
              </a:endParaRPr>
            </a:p>
          </p:txBody>
        </p:sp>
        <p:sp>
          <p:nvSpPr>
            <p:cNvPr id="246" name="Google Shape;246;p44"/>
            <p:cNvSpPr txBox="1"/>
            <p:nvPr/>
          </p:nvSpPr>
          <p:spPr>
            <a:xfrm>
              <a:off x="1275843" y="2017802"/>
              <a:ext cx="3276249" cy="750703"/>
            </a:xfrm>
            <a:prstGeom prst="rect">
              <a:avLst/>
            </a:prstGeom>
            <a:noFill/>
            <a:ln>
              <a:noFill/>
            </a:ln>
          </p:spPr>
          <p:txBody>
            <a:bodyPr anchorCtr="0" anchor="t" bIns="0" lIns="0" spcFirstLastPara="1" rIns="0" wrap="square" tIns="85075">
              <a:spAutoFit/>
            </a:bodyPr>
            <a:lstStyle/>
            <a:p>
              <a:pPr indent="-1270" lvl="0" marL="12700" marR="5080" rtl="0" algn="l">
                <a:lnSpc>
                  <a:spcPct val="120000"/>
                </a:lnSpc>
                <a:spcBef>
                  <a:spcPts val="0"/>
                </a:spcBef>
                <a:spcAft>
                  <a:spcPts val="0"/>
                </a:spcAft>
                <a:buClr>
                  <a:srgbClr val="000000"/>
                </a:buClr>
                <a:buSzPts val="1200"/>
                <a:buFont typeface="Arial"/>
                <a:buNone/>
              </a:pPr>
              <a:r>
                <a:rPr b="0" i="0" lang="id-ID" sz="1200" u="none" cap="none" strike="noStrike">
                  <a:solidFill>
                    <a:schemeClr val="dk1"/>
                  </a:solidFill>
                  <a:latin typeface="Poppins"/>
                  <a:ea typeface="Poppins"/>
                  <a:cs typeface="Poppins"/>
                  <a:sym typeface="Poppins"/>
                </a:rPr>
                <a:t>Lorem ipsum dolor sit amet,  consectetur adipisicing elit, sed do  eiusmod tempor incididunt ut  labore et dolore</a:t>
              </a:r>
              <a:endParaRPr b="0" i="0" sz="1200" u="none" cap="none" strike="noStrike">
                <a:solidFill>
                  <a:schemeClr val="dk1"/>
                </a:solidFill>
                <a:latin typeface="Poppins"/>
                <a:ea typeface="Poppins"/>
                <a:cs typeface="Poppins"/>
                <a:sym typeface="Poppins"/>
              </a:endParaRPr>
            </a:p>
          </p:txBody>
        </p:sp>
      </p:grpSp>
      <p:sp>
        <p:nvSpPr>
          <p:cNvPr id="247" name="Google Shape;247;p44"/>
          <p:cNvSpPr/>
          <p:nvPr/>
        </p:nvSpPr>
        <p:spPr>
          <a:xfrm>
            <a:off x="11155613" y="-531633"/>
            <a:ext cx="1592671" cy="1592671"/>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grpSp>
        <p:nvGrpSpPr>
          <p:cNvPr id="248" name="Google Shape;248;p44"/>
          <p:cNvGrpSpPr/>
          <p:nvPr/>
        </p:nvGrpSpPr>
        <p:grpSpPr>
          <a:xfrm>
            <a:off x="6286094" y="1317521"/>
            <a:ext cx="2176121" cy="1315374"/>
            <a:chOff x="6296764" y="1698451"/>
            <a:chExt cx="2176121" cy="1315374"/>
          </a:xfrm>
        </p:grpSpPr>
        <p:sp>
          <p:nvSpPr>
            <p:cNvPr id="249" name="Google Shape;249;p44"/>
            <p:cNvSpPr txBox="1"/>
            <p:nvPr/>
          </p:nvSpPr>
          <p:spPr>
            <a:xfrm>
              <a:off x="6296764" y="1698451"/>
              <a:ext cx="1799604" cy="398699"/>
            </a:xfrm>
            <a:prstGeom prst="rect">
              <a:avLst/>
            </a:prstGeom>
            <a:noFill/>
            <a:ln>
              <a:noFill/>
            </a:ln>
          </p:spPr>
          <p:txBody>
            <a:bodyPr anchorCtr="0" anchor="t" bIns="45700" lIns="91425" spcFirstLastPara="1" rIns="91425" wrap="square" tIns="45700">
              <a:spAutoFit/>
            </a:bodyPr>
            <a:lstStyle/>
            <a:p>
              <a:pPr indent="0" lvl="0" marL="0" marR="0" rtl="0" algn="l">
                <a:lnSpc>
                  <a:spcPct val="120000"/>
                </a:lnSpc>
                <a:spcBef>
                  <a:spcPts val="0"/>
                </a:spcBef>
                <a:spcAft>
                  <a:spcPts val="0"/>
                </a:spcAft>
                <a:buClr>
                  <a:srgbClr val="000000"/>
                </a:buClr>
                <a:buSzPts val="1600"/>
                <a:buFont typeface="Arial"/>
                <a:buNone/>
              </a:pPr>
              <a:r>
                <a:rPr b="1" i="0" lang="id-ID" sz="1600" u="none" cap="none" strike="noStrike">
                  <a:solidFill>
                    <a:schemeClr val="accent2"/>
                  </a:solidFill>
                  <a:latin typeface="Montserrat"/>
                  <a:ea typeface="Montserrat"/>
                  <a:cs typeface="Montserrat"/>
                  <a:sym typeface="Montserrat"/>
                </a:rPr>
                <a:t>Joseph Artur</a:t>
              </a:r>
              <a:endParaRPr b="0" i="0" sz="1200" u="none" cap="none" strike="noStrike">
                <a:solidFill>
                  <a:schemeClr val="accent2"/>
                </a:solidFill>
                <a:latin typeface="Arial"/>
                <a:ea typeface="Arial"/>
                <a:cs typeface="Arial"/>
                <a:sym typeface="Arial"/>
              </a:endParaRPr>
            </a:p>
          </p:txBody>
        </p:sp>
        <p:sp>
          <p:nvSpPr>
            <p:cNvPr id="250" name="Google Shape;250;p44"/>
            <p:cNvSpPr txBox="1"/>
            <p:nvPr/>
          </p:nvSpPr>
          <p:spPr>
            <a:xfrm>
              <a:off x="6372964" y="2041523"/>
              <a:ext cx="2099921" cy="972302"/>
            </a:xfrm>
            <a:prstGeom prst="rect">
              <a:avLst/>
            </a:prstGeom>
            <a:noFill/>
            <a:ln>
              <a:noFill/>
            </a:ln>
          </p:spPr>
          <p:txBody>
            <a:bodyPr anchorCtr="0" anchor="t" bIns="0" lIns="0" spcFirstLastPara="1" rIns="0" wrap="square" tIns="85075">
              <a:spAutoFit/>
            </a:bodyPr>
            <a:lstStyle/>
            <a:p>
              <a:pPr indent="-1270" lvl="0" marL="12700" marR="5080" rtl="0" algn="l">
                <a:lnSpc>
                  <a:spcPct val="120000"/>
                </a:lnSpc>
                <a:spcBef>
                  <a:spcPts val="0"/>
                </a:spcBef>
                <a:spcAft>
                  <a:spcPts val="0"/>
                </a:spcAft>
                <a:buClr>
                  <a:srgbClr val="000000"/>
                </a:buClr>
                <a:buSzPts val="1200"/>
                <a:buFont typeface="Arial"/>
                <a:buNone/>
              </a:pPr>
              <a:r>
                <a:rPr b="0" i="0" lang="id-ID" sz="1200" u="none" cap="none" strike="noStrike">
                  <a:solidFill>
                    <a:schemeClr val="dk1"/>
                  </a:solidFill>
                  <a:latin typeface="Poppins"/>
                  <a:ea typeface="Poppins"/>
                  <a:cs typeface="Poppins"/>
                  <a:sym typeface="Poppins"/>
                </a:rPr>
                <a:t>Lorem ipsum dolor sit amet,  consectetur adipisicing elit, sed do  eiusmod tempor is </a:t>
              </a:r>
              <a:endParaRPr b="0" i="0" sz="1200" u="none" cap="none" strike="noStrike">
                <a:solidFill>
                  <a:schemeClr val="dk1"/>
                </a:solidFill>
                <a:latin typeface="Poppins"/>
                <a:ea typeface="Poppins"/>
                <a:cs typeface="Poppins"/>
                <a:sym typeface="Poppins"/>
              </a:endParaRPr>
            </a:p>
          </p:txBody>
        </p:sp>
      </p:grpSp>
      <p:grpSp>
        <p:nvGrpSpPr>
          <p:cNvPr id="251" name="Google Shape;251;p44"/>
          <p:cNvGrpSpPr/>
          <p:nvPr/>
        </p:nvGrpSpPr>
        <p:grpSpPr>
          <a:xfrm>
            <a:off x="6333185" y="4225104"/>
            <a:ext cx="2176121" cy="1315374"/>
            <a:chOff x="6296764" y="1698451"/>
            <a:chExt cx="2176121" cy="1315374"/>
          </a:xfrm>
        </p:grpSpPr>
        <p:sp>
          <p:nvSpPr>
            <p:cNvPr id="252" name="Google Shape;252;p44"/>
            <p:cNvSpPr txBox="1"/>
            <p:nvPr/>
          </p:nvSpPr>
          <p:spPr>
            <a:xfrm>
              <a:off x="6296764" y="1698451"/>
              <a:ext cx="1799604" cy="398699"/>
            </a:xfrm>
            <a:prstGeom prst="rect">
              <a:avLst/>
            </a:prstGeom>
            <a:noFill/>
            <a:ln>
              <a:noFill/>
            </a:ln>
          </p:spPr>
          <p:txBody>
            <a:bodyPr anchorCtr="0" anchor="t" bIns="45700" lIns="91425" spcFirstLastPara="1" rIns="91425" wrap="square" tIns="45700">
              <a:spAutoFit/>
            </a:bodyPr>
            <a:lstStyle/>
            <a:p>
              <a:pPr indent="0" lvl="0" marL="0" marR="0" rtl="0" algn="l">
                <a:lnSpc>
                  <a:spcPct val="120000"/>
                </a:lnSpc>
                <a:spcBef>
                  <a:spcPts val="0"/>
                </a:spcBef>
                <a:spcAft>
                  <a:spcPts val="0"/>
                </a:spcAft>
                <a:buClr>
                  <a:srgbClr val="000000"/>
                </a:buClr>
                <a:buSzPts val="1600"/>
                <a:buFont typeface="Arial"/>
                <a:buNone/>
              </a:pPr>
              <a:r>
                <a:rPr b="1" i="0" lang="id-ID" sz="1600" u="none" cap="none" strike="noStrike">
                  <a:solidFill>
                    <a:schemeClr val="accent2"/>
                  </a:solidFill>
                  <a:latin typeface="Montserrat"/>
                  <a:ea typeface="Montserrat"/>
                  <a:cs typeface="Montserrat"/>
                  <a:sym typeface="Montserrat"/>
                </a:rPr>
                <a:t>Milea Ratih</a:t>
              </a:r>
              <a:endParaRPr b="0" i="0" sz="1200" u="none" cap="none" strike="noStrike">
                <a:solidFill>
                  <a:schemeClr val="accent2"/>
                </a:solidFill>
                <a:latin typeface="Arial"/>
                <a:ea typeface="Arial"/>
                <a:cs typeface="Arial"/>
                <a:sym typeface="Arial"/>
              </a:endParaRPr>
            </a:p>
          </p:txBody>
        </p:sp>
        <p:sp>
          <p:nvSpPr>
            <p:cNvPr id="253" name="Google Shape;253;p44"/>
            <p:cNvSpPr txBox="1"/>
            <p:nvPr/>
          </p:nvSpPr>
          <p:spPr>
            <a:xfrm>
              <a:off x="6372964" y="2041523"/>
              <a:ext cx="2099921" cy="972302"/>
            </a:xfrm>
            <a:prstGeom prst="rect">
              <a:avLst/>
            </a:prstGeom>
            <a:noFill/>
            <a:ln>
              <a:noFill/>
            </a:ln>
          </p:spPr>
          <p:txBody>
            <a:bodyPr anchorCtr="0" anchor="t" bIns="0" lIns="0" spcFirstLastPara="1" rIns="0" wrap="square" tIns="85075">
              <a:spAutoFit/>
            </a:bodyPr>
            <a:lstStyle/>
            <a:p>
              <a:pPr indent="-1270" lvl="0" marL="12700" marR="5080" rtl="0" algn="l">
                <a:lnSpc>
                  <a:spcPct val="120000"/>
                </a:lnSpc>
                <a:spcBef>
                  <a:spcPts val="0"/>
                </a:spcBef>
                <a:spcAft>
                  <a:spcPts val="0"/>
                </a:spcAft>
                <a:buClr>
                  <a:srgbClr val="000000"/>
                </a:buClr>
                <a:buSzPts val="1200"/>
                <a:buFont typeface="Arial"/>
                <a:buNone/>
              </a:pPr>
              <a:r>
                <a:rPr b="0" i="0" lang="id-ID" sz="1200" u="none" cap="none" strike="noStrike">
                  <a:solidFill>
                    <a:schemeClr val="dk1"/>
                  </a:solidFill>
                  <a:latin typeface="Poppins"/>
                  <a:ea typeface="Poppins"/>
                  <a:cs typeface="Poppins"/>
                  <a:sym typeface="Poppins"/>
                </a:rPr>
                <a:t>Lorem ipsum dolor sit amet,  consectetur adipisicing elit, sed do  eiusmod tempor is </a:t>
              </a:r>
              <a:endParaRPr b="0" i="0" sz="1200" u="none" cap="none" strike="noStrike">
                <a:solidFill>
                  <a:schemeClr val="dk1"/>
                </a:solidFill>
                <a:latin typeface="Poppins"/>
                <a:ea typeface="Poppins"/>
                <a:cs typeface="Poppins"/>
                <a:sym typeface="Poppins"/>
              </a:endParaRPr>
            </a:p>
          </p:txBody>
        </p:sp>
      </p:grpSp>
      <p:sp>
        <p:nvSpPr>
          <p:cNvPr id="254" name="Google Shape;254;p44"/>
          <p:cNvSpPr txBox="1"/>
          <p:nvPr/>
        </p:nvSpPr>
        <p:spPr>
          <a:xfrm>
            <a:off x="1506125" y="3921056"/>
            <a:ext cx="2947489" cy="1405493"/>
          </a:xfrm>
          <a:prstGeom prst="rect">
            <a:avLst/>
          </a:prstGeom>
          <a:noFill/>
          <a:ln>
            <a:noFill/>
          </a:ln>
        </p:spPr>
        <p:txBody>
          <a:bodyPr anchorCtr="0" anchor="t" bIns="0" lIns="0" spcFirstLastPara="1" rIns="0" wrap="square" tIns="20300">
            <a:spAutoFit/>
          </a:bodyPr>
          <a:lstStyle/>
          <a:p>
            <a:pPr indent="0" lvl="0" marL="12700" marR="5080" rtl="0" algn="l">
              <a:lnSpc>
                <a:spcPct val="150000"/>
              </a:lnSpc>
              <a:spcBef>
                <a:spcPts val="0"/>
              </a:spcBef>
              <a:spcAft>
                <a:spcPts val="0"/>
              </a:spcAft>
              <a:buClr>
                <a:srgbClr val="000000"/>
              </a:buClr>
              <a:buSzPts val="1200"/>
              <a:buFont typeface="Arial"/>
              <a:buNone/>
            </a:pPr>
            <a:r>
              <a:rPr b="0" i="0" lang="id-ID" sz="1200" u="none" cap="none" strike="noStrike">
                <a:solidFill>
                  <a:schemeClr val="dk1"/>
                </a:solidFill>
                <a:latin typeface="Poppins"/>
                <a:ea typeface="Poppins"/>
                <a:cs typeface="Poppins"/>
                <a:sym typeface="Poppins"/>
              </a:rPr>
              <a:t>Praesent ut mi nibh. Sed pharetra et erat at sollicitudin. Maecenas ut  auctor massa. Maecenas sagittis dui felis, et accumsan mauris  elementum</a:t>
            </a:r>
            <a:endParaRPr b="0" i="0" sz="1200" u="none" cap="none" strike="noStrike">
              <a:solidFill>
                <a:schemeClr val="dk1"/>
              </a:solidFill>
              <a:latin typeface="Poppins"/>
              <a:ea typeface="Poppins"/>
              <a:cs typeface="Poppins"/>
              <a:sym typeface="Poppins"/>
            </a:endParaRPr>
          </a:p>
        </p:txBody>
      </p:sp>
      <p:pic>
        <p:nvPicPr>
          <p:cNvPr id="255" name="Google Shape;255;p44"/>
          <p:cNvPicPr preferRelativeResize="0"/>
          <p:nvPr/>
        </p:nvPicPr>
        <p:blipFill rotWithShape="1">
          <a:blip r:embed="rId3">
            <a:alphaModFix/>
          </a:blip>
          <a:srcRect b="0" l="21875" r="21874" t="0"/>
          <a:stretch/>
        </p:blipFill>
        <p:spPr>
          <a:xfrm>
            <a:off x="8489950" y="3594100"/>
            <a:ext cx="2578100" cy="2578100"/>
          </a:xfrm>
          <a:prstGeom prst="ellipse">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9" name="Shape 259"/>
        <p:cNvGrpSpPr/>
        <p:nvPr/>
      </p:nvGrpSpPr>
      <p:grpSpPr>
        <a:xfrm>
          <a:off x="0" y="0"/>
          <a:ext cx="0" cy="0"/>
          <a:chOff x="0" y="0"/>
          <a:chExt cx="0" cy="0"/>
        </a:xfrm>
      </p:grpSpPr>
      <p:sp>
        <p:nvSpPr>
          <p:cNvPr id="260" name="Google Shape;260;p45"/>
          <p:cNvSpPr txBox="1"/>
          <p:nvPr/>
        </p:nvSpPr>
        <p:spPr>
          <a:xfrm>
            <a:off x="2031674" y="989052"/>
            <a:ext cx="8128652" cy="83095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800"/>
              <a:buFont typeface="Arial"/>
              <a:buNone/>
            </a:pPr>
            <a:r>
              <a:rPr b="1" i="0" lang="id-ID" sz="4800" u="none" cap="none" strike="noStrike">
                <a:solidFill>
                  <a:schemeClr val="accent1"/>
                </a:solidFill>
                <a:latin typeface="Montserrat"/>
                <a:ea typeface="Montserrat"/>
                <a:cs typeface="Montserrat"/>
                <a:sym typeface="Montserrat"/>
              </a:rPr>
              <a:t>Our Professional Trainer</a:t>
            </a:r>
            <a:endParaRPr b="1" i="0" sz="4800" u="none" cap="none" strike="noStrike">
              <a:solidFill>
                <a:schemeClr val="accent1"/>
              </a:solidFill>
              <a:latin typeface="Montserrat"/>
              <a:ea typeface="Montserrat"/>
              <a:cs typeface="Montserrat"/>
              <a:sym typeface="Montserrat"/>
            </a:endParaRPr>
          </a:p>
        </p:txBody>
      </p:sp>
      <p:sp>
        <p:nvSpPr>
          <p:cNvPr id="261" name="Google Shape;261;p45"/>
          <p:cNvSpPr txBox="1"/>
          <p:nvPr/>
        </p:nvSpPr>
        <p:spPr>
          <a:xfrm>
            <a:off x="2025647" y="4333875"/>
            <a:ext cx="1015738" cy="338514"/>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600"/>
              <a:buFont typeface="Arial"/>
              <a:buNone/>
            </a:pPr>
            <a:r>
              <a:rPr b="1" i="0" lang="id-ID" sz="1600" u="none" cap="none" strike="noStrike">
                <a:solidFill>
                  <a:schemeClr val="accent2"/>
                </a:solidFill>
                <a:latin typeface="Montserrat"/>
                <a:ea typeface="Montserrat"/>
                <a:cs typeface="Montserrat"/>
                <a:sym typeface="Montserrat"/>
              </a:rPr>
              <a:t>Chen</a:t>
            </a:r>
            <a:endParaRPr b="1" i="0" sz="1600" u="none" cap="none" strike="noStrike">
              <a:solidFill>
                <a:schemeClr val="accent2"/>
              </a:solidFill>
              <a:latin typeface="Montserrat"/>
              <a:ea typeface="Montserrat"/>
              <a:cs typeface="Montserrat"/>
              <a:sym typeface="Montserrat"/>
            </a:endParaRPr>
          </a:p>
        </p:txBody>
      </p:sp>
      <p:sp>
        <p:nvSpPr>
          <p:cNvPr id="262" name="Google Shape;262;p45"/>
          <p:cNvSpPr txBox="1"/>
          <p:nvPr/>
        </p:nvSpPr>
        <p:spPr>
          <a:xfrm>
            <a:off x="4283478" y="4333875"/>
            <a:ext cx="1285191" cy="338514"/>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600"/>
              <a:buFont typeface="Arial"/>
              <a:buNone/>
            </a:pPr>
            <a:r>
              <a:rPr b="1" i="0" lang="id-ID" sz="1600" u="none" cap="none" strike="noStrike">
                <a:solidFill>
                  <a:schemeClr val="accent1"/>
                </a:solidFill>
                <a:latin typeface="Montserrat"/>
                <a:ea typeface="Montserrat"/>
                <a:cs typeface="Montserrat"/>
                <a:sym typeface="Montserrat"/>
              </a:rPr>
              <a:t>Carlos</a:t>
            </a:r>
            <a:endParaRPr b="1" i="0" sz="1600" u="none" cap="none" strike="noStrike">
              <a:solidFill>
                <a:schemeClr val="accent1"/>
              </a:solidFill>
              <a:latin typeface="Montserrat"/>
              <a:ea typeface="Montserrat"/>
              <a:cs typeface="Montserrat"/>
              <a:sym typeface="Montserrat"/>
            </a:endParaRPr>
          </a:p>
        </p:txBody>
      </p:sp>
      <p:sp>
        <p:nvSpPr>
          <p:cNvPr id="263" name="Google Shape;263;p45"/>
          <p:cNvSpPr txBox="1"/>
          <p:nvPr/>
        </p:nvSpPr>
        <p:spPr>
          <a:xfrm>
            <a:off x="6781891" y="4333875"/>
            <a:ext cx="1073478" cy="338514"/>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600"/>
              <a:buFont typeface="Arial"/>
              <a:buNone/>
            </a:pPr>
            <a:r>
              <a:rPr b="1" i="0" lang="id-ID" sz="1600" u="none" cap="none" strike="noStrike">
                <a:solidFill>
                  <a:schemeClr val="accent2"/>
                </a:solidFill>
                <a:latin typeface="Montserrat"/>
                <a:ea typeface="Montserrat"/>
                <a:cs typeface="Montserrat"/>
                <a:sym typeface="Montserrat"/>
              </a:rPr>
              <a:t>Alex</a:t>
            </a:r>
            <a:endParaRPr b="1" i="0" sz="1600" u="none" cap="none" strike="noStrike">
              <a:solidFill>
                <a:schemeClr val="accent2"/>
              </a:solidFill>
              <a:latin typeface="Montserrat"/>
              <a:ea typeface="Montserrat"/>
              <a:cs typeface="Montserrat"/>
              <a:sym typeface="Montserrat"/>
            </a:endParaRPr>
          </a:p>
        </p:txBody>
      </p:sp>
      <p:sp>
        <p:nvSpPr>
          <p:cNvPr id="264" name="Google Shape;264;p45"/>
          <p:cNvSpPr txBox="1"/>
          <p:nvPr/>
        </p:nvSpPr>
        <p:spPr>
          <a:xfrm>
            <a:off x="9262261" y="4333875"/>
            <a:ext cx="1015738" cy="338514"/>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600"/>
              <a:buFont typeface="Arial"/>
              <a:buNone/>
            </a:pPr>
            <a:r>
              <a:rPr b="1" i="0" lang="id-ID" sz="1600" u="none" cap="none" strike="noStrike">
                <a:solidFill>
                  <a:schemeClr val="accent1"/>
                </a:solidFill>
                <a:latin typeface="Montserrat"/>
                <a:ea typeface="Montserrat"/>
                <a:cs typeface="Montserrat"/>
                <a:sym typeface="Montserrat"/>
              </a:rPr>
              <a:t>Arlnold</a:t>
            </a:r>
            <a:endParaRPr b="1" i="0" sz="1600" u="none" cap="none" strike="noStrike">
              <a:solidFill>
                <a:schemeClr val="accent1"/>
              </a:solidFill>
              <a:latin typeface="Montserrat"/>
              <a:ea typeface="Montserrat"/>
              <a:cs typeface="Montserrat"/>
              <a:sym typeface="Montserrat"/>
            </a:endParaRPr>
          </a:p>
        </p:txBody>
      </p:sp>
      <p:sp>
        <p:nvSpPr>
          <p:cNvPr id="265" name="Google Shape;265;p45"/>
          <p:cNvSpPr txBox="1"/>
          <p:nvPr/>
        </p:nvSpPr>
        <p:spPr>
          <a:xfrm>
            <a:off x="1380398" y="4719181"/>
            <a:ext cx="2306236" cy="615105"/>
          </a:xfrm>
          <a:prstGeom prst="rect">
            <a:avLst/>
          </a:prstGeom>
          <a:noFill/>
          <a:ln>
            <a:noFill/>
          </a:ln>
        </p:spPr>
        <p:txBody>
          <a:bodyPr anchorCtr="0" anchor="t" bIns="45700" lIns="91425" spcFirstLastPara="1" rIns="91425" wrap="square" tIns="45700">
            <a:spAutoFit/>
          </a:bodyPr>
          <a:lstStyle/>
          <a:p>
            <a:pPr indent="0" lvl="0" marL="0" marR="0" rtl="0" algn="ctr">
              <a:lnSpc>
                <a:spcPct val="150000"/>
              </a:lnSpc>
              <a:spcBef>
                <a:spcPts val="0"/>
              </a:spcBef>
              <a:spcAft>
                <a:spcPts val="0"/>
              </a:spcAft>
              <a:buClr>
                <a:srgbClr val="000000"/>
              </a:buClr>
              <a:buSzPts val="1200"/>
              <a:buFont typeface="Arial"/>
              <a:buNone/>
            </a:pPr>
            <a:r>
              <a:rPr b="0" i="0" lang="id-ID" sz="1200" u="none" cap="none" strike="noStrike">
                <a:solidFill>
                  <a:schemeClr val="dk1"/>
                </a:solidFill>
                <a:latin typeface="Montserrat"/>
                <a:ea typeface="Montserrat"/>
                <a:cs typeface="Montserrat"/>
                <a:sym typeface="Montserrat"/>
              </a:rPr>
              <a:t>Lorem ipsum dolor sit amet, consectetur.</a:t>
            </a:r>
            <a:endParaRPr b="0" i="0" sz="1200" u="none" cap="none" strike="noStrike">
              <a:solidFill>
                <a:schemeClr val="dk1"/>
              </a:solidFill>
              <a:latin typeface="Montserrat"/>
              <a:ea typeface="Montserrat"/>
              <a:cs typeface="Montserrat"/>
              <a:sym typeface="Montserrat"/>
            </a:endParaRPr>
          </a:p>
        </p:txBody>
      </p:sp>
      <p:sp>
        <p:nvSpPr>
          <p:cNvPr id="266" name="Google Shape;266;p45"/>
          <p:cNvSpPr txBox="1"/>
          <p:nvPr/>
        </p:nvSpPr>
        <p:spPr>
          <a:xfrm>
            <a:off x="3772955" y="4719181"/>
            <a:ext cx="2306236" cy="615105"/>
          </a:xfrm>
          <a:prstGeom prst="rect">
            <a:avLst/>
          </a:prstGeom>
          <a:noFill/>
          <a:ln>
            <a:noFill/>
          </a:ln>
        </p:spPr>
        <p:txBody>
          <a:bodyPr anchorCtr="0" anchor="t" bIns="45700" lIns="91425" spcFirstLastPara="1" rIns="91425" wrap="square" tIns="45700">
            <a:spAutoFit/>
          </a:bodyPr>
          <a:lstStyle/>
          <a:p>
            <a:pPr indent="0" lvl="0" marL="0" marR="0" rtl="0" algn="ctr">
              <a:lnSpc>
                <a:spcPct val="150000"/>
              </a:lnSpc>
              <a:spcBef>
                <a:spcPts val="0"/>
              </a:spcBef>
              <a:spcAft>
                <a:spcPts val="0"/>
              </a:spcAft>
              <a:buClr>
                <a:srgbClr val="000000"/>
              </a:buClr>
              <a:buSzPts val="1200"/>
              <a:buFont typeface="Arial"/>
              <a:buNone/>
            </a:pPr>
            <a:r>
              <a:rPr b="0" i="0" lang="id-ID" sz="1200" u="none" cap="none" strike="noStrike">
                <a:solidFill>
                  <a:schemeClr val="dk1"/>
                </a:solidFill>
                <a:latin typeface="Montserrat"/>
                <a:ea typeface="Montserrat"/>
                <a:cs typeface="Montserrat"/>
                <a:sym typeface="Montserrat"/>
              </a:rPr>
              <a:t>Lorem ipsum dolor sit amet, consectetur.</a:t>
            </a:r>
            <a:endParaRPr b="0" i="0" sz="1200" u="none" cap="none" strike="noStrike">
              <a:solidFill>
                <a:schemeClr val="dk1"/>
              </a:solidFill>
              <a:latin typeface="Montserrat"/>
              <a:ea typeface="Montserrat"/>
              <a:cs typeface="Montserrat"/>
              <a:sym typeface="Montserrat"/>
            </a:endParaRPr>
          </a:p>
        </p:txBody>
      </p:sp>
      <p:sp>
        <p:nvSpPr>
          <p:cNvPr id="267" name="Google Shape;267;p45"/>
          <p:cNvSpPr txBox="1"/>
          <p:nvPr/>
        </p:nvSpPr>
        <p:spPr>
          <a:xfrm>
            <a:off x="6165512" y="4719181"/>
            <a:ext cx="2306236" cy="615105"/>
          </a:xfrm>
          <a:prstGeom prst="rect">
            <a:avLst/>
          </a:prstGeom>
          <a:noFill/>
          <a:ln>
            <a:noFill/>
          </a:ln>
        </p:spPr>
        <p:txBody>
          <a:bodyPr anchorCtr="0" anchor="t" bIns="45700" lIns="91425" spcFirstLastPara="1" rIns="91425" wrap="square" tIns="45700">
            <a:spAutoFit/>
          </a:bodyPr>
          <a:lstStyle/>
          <a:p>
            <a:pPr indent="0" lvl="0" marL="0" marR="0" rtl="0" algn="ctr">
              <a:lnSpc>
                <a:spcPct val="150000"/>
              </a:lnSpc>
              <a:spcBef>
                <a:spcPts val="0"/>
              </a:spcBef>
              <a:spcAft>
                <a:spcPts val="0"/>
              </a:spcAft>
              <a:buClr>
                <a:srgbClr val="000000"/>
              </a:buClr>
              <a:buSzPts val="1200"/>
              <a:buFont typeface="Arial"/>
              <a:buNone/>
            </a:pPr>
            <a:r>
              <a:rPr b="0" i="0" lang="id-ID" sz="1200" u="none" cap="none" strike="noStrike">
                <a:solidFill>
                  <a:schemeClr val="dk1"/>
                </a:solidFill>
                <a:latin typeface="Montserrat"/>
                <a:ea typeface="Montserrat"/>
                <a:cs typeface="Montserrat"/>
                <a:sym typeface="Montserrat"/>
              </a:rPr>
              <a:t>Lorem ipsum dolor sit amet, consectetur.</a:t>
            </a:r>
            <a:endParaRPr b="0" i="0" sz="1200" u="none" cap="none" strike="noStrike">
              <a:solidFill>
                <a:schemeClr val="dk1"/>
              </a:solidFill>
              <a:latin typeface="Montserrat"/>
              <a:ea typeface="Montserrat"/>
              <a:cs typeface="Montserrat"/>
              <a:sym typeface="Montserrat"/>
            </a:endParaRPr>
          </a:p>
        </p:txBody>
      </p:sp>
      <p:sp>
        <p:nvSpPr>
          <p:cNvPr id="268" name="Google Shape;268;p45"/>
          <p:cNvSpPr txBox="1"/>
          <p:nvPr/>
        </p:nvSpPr>
        <p:spPr>
          <a:xfrm>
            <a:off x="8558069" y="4719181"/>
            <a:ext cx="2306236" cy="615105"/>
          </a:xfrm>
          <a:prstGeom prst="rect">
            <a:avLst/>
          </a:prstGeom>
          <a:noFill/>
          <a:ln>
            <a:noFill/>
          </a:ln>
        </p:spPr>
        <p:txBody>
          <a:bodyPr anchorCtr="0" anchor="t" bIns="45700" lIns="91425" spcFirstLastPara="1" rIns="91425" wrap="square" tIns="45700">
            <a:spAutoFit/>
          </a:bodyPr>
          <a:lstStyle/>
          <a:p>
            <a:pPr indent="0" lvl="0" marL="0" marR="0" rtl="0" algn="ctr">
              <a:lnSpc>
                <a:spcPct val="150000"/>
              </a:lnSpc>
              <a:spcBef>
                <a:spcPts val="0"/>
              </a:spcBef>
              <a:spcAft>
                <a:spcPts val="0"/>
              </a:spcAft>
              <a:buClr>
                <a:srgbClr val="000000"/>
              </a:buClr>
              <a:buSzPts val="1200"/>
              <a:buFont typeface="Arial"/>
              <a:buNone/>
            </a:pPr>
            <a:r>
              <a:rPr b="0" i="0" lang="id-ID" sz="1200" u="none" cap="none" strike="noStrike">
                <a:solidFill>
                  <a:schemeClr val="dk1"/>
                </a:solidFill>
                <a:latin typeface="Montserrat"/>
                <a:ea typeface="Montserrat"/>
                <a:cs typeface="Montserrat"/>
                <a:sym typeface="Montserrat"/>
              </a:rPr>
              <a:t>Lorem ipsum dolor sit amet, consectetur.</a:t>
            </a:r>
            <a:endParaRPr b="0" i="0" sz="1200" u="none" cap="none" strike="noStrike">
              <a:solidFill>
                <a:schemeClr val="dk1"/>
              </a:solidFill>
              <a:latin typeface="Montserrat"/>
              <a:ea typeface="Montserrat"/>
              <a:cs typeface="Montserrat"/>
              <a:sym typeface="Montserrat"/>
            </a:endParaRPr>
          </a:p>
        </p:txBody>
      </p:sp>
      <p:sp>
        <p:nvSpPr>
          <p:cNvPr id="269" name="Google Shape;269;p45"/>
          <p:cNvSpPr/>
          <p:nvPr/>
        </p:nvSpPr>
        <p:spPr>
          <a:xfrm>
            <a:off x="11566434" y="4818812"/>
            <a:ext cx="625566" cy="1222830"/>
          </a:xfrm>
          <a:custGeom>
            <a:rect b="b" l="l" r="r" t="t"/>
            <a:pathLst>
              <a:path extrusionOk="0" h="1222830" w="625566">
                <a:moveTo>
                  <a:pt x="611415" y="0"/>
                </a:moveTo>
                <a:lnTo>
                  <a:pt x="625566" y="1427"/>
                </a:lnTo>
                <a:lnTo>
                  <a:pt x="625566" y="1221404"/>
                </a:lnTo>
                <a:lnTo>
                  <a:pt x="611415" y="1222830"/>
                </a:lnTo>
                <a:cubicBezTo>
                  <a:pt x="273740" y="1222830"/>
                  <a:pt x="0" y="949090"/>
                  <a:pt x="0" y="611415"/>
                </a:cubicBezTo>
                <a:cubicBezTo>
                  <a:pt x="0" y="273740"/>
                  <a:pt x="273740" y="0"/>
                  <a:pt x="611415" y="0"/>
                </a:cubicBezTo>
                <a:close/>
              </a:path>
            </a:pathLst>
          </a:custGeom>
          <a:solidFill>
            <a:schemeClr val="accent2"/>
          </a:solidFill>
          <a:ln>
            <a:noFill/>
          </a:ln>
          <a:effectLst>
            <a:outerShdw blurRad="88900" rotWithShape="0" algn="ctr" dir="3600000" dist="38100">
              <a:srgbClr val="000000">
                <a:alpha val="200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Montserrat"/>
              <a:ea typeface="Montserrat"/>
              <a:cs typeface="Montserrat"/>
              <a:sym typeface="Montserrat"/>
            </a:endParaRPr>
          </a:p>
        </p:txBody>
      </p:sp>
      <p:sp>
        <p:nvSpPr>
          <p:cNvPr id="270" name="Google Shape;270;p45"/>
          <p:cNvSpPr/>
          <p:nvPr/>
        </p:nvSpPr>
        <p:spPr>
          <a:xfrm>
            <a:off x="4801929" y="5980612"/>
            <a:ext cx="441960" cy="441960"/>
          </a:xfrm>
          <a:prstGeom prst="ellipse">
            <a:avLst/>
          </a:prstGeom>
          <a:solidFill>
            <a:schemeClr val="accent1"/>
          </a:solidFill>
          <a:ln>
            <a:noFill/>
          </a:ln>
          <a:effectLst>
            <a:outerShdw blurRad="88900" rotWithShape="0" algn="ctr" dir="3600000" dist="38100">
              <a:srgbClr val="000000">
                <a:alpha val="200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Montserrat"/>
              <a:ea typeface="Montserrat"/>
              <a:cs typeface="Montserrat"/>
              <a:sym typeface="Montserrat"/>
            </a:endParaRPr>
          </a:p>
        </p:txBody>
      </p:sp>
      <p:sp>
        <p:nvSpPr>
          <p:cNvPr id="271" name="Google Shape;271;p45"/>
          <p:cNvSpPr/>
          <p:nvPr/>
        </p:nvSpPr>
        <p:spPr>
          <a:xfrm>
            <a:off x="2479216" y="1"/>
            <a:ext cx="886348" cy="538133"/>
          </a:xfrm>
          <a:custGeom>
            <a:rect b="b" l="l" r="r" t="t"/>
            <a:pathLst>
              <a:path extrusionOk="0" h="538133" w="886348">
                <a:moveTo>
                  <a:pt x="10756" y="0"/>
                </a:moveTo>
                <a:lnTo>
                  <a:pt x="875593" y="0"/>
                </a:lnTo>
                <a:lnTo>
                  <a:pt x="877345" y="5644"/>
                </a:lnTo>
                <a:cubicBezTo>
                  <a:pt x="883248" y="34494"/>
                  <a:pt x="886348" y="64364"/>
                  <a:pt x="886348" y="94959"/>
                </a:cubicBezTo>
                <a:cubicBezTo>
                  <a:pt x="886348" y="339717"/>
                  <a:pt x="687932" y="538133"/>
                  <a:pt x="443174" y="538133"/>
                </a:cubicBezTo>
                <a:cubicBezTo>
                  <a:pt x="198416" y="538133"/>
                  <a:pt x="0" y="339717"/>
                  <a:pt x="0" y="94959"/>
                </a:cubicBezTo>
                <a:cubicBezTo>
                  <a:pt x="0" y="64364"/>
                  <a:pt x="3101" y="34494"/>
                  <a:pt x="9004" y="5644"/>
                </a:cubicBezTo>
                <a:close/>
              </a:path>
            </a:pathLst>
          </a:custGeom>
          <a:solidFill>
            <a:schemeClr val="accent2"/>
          </a:solidFill>
          <a:ln>
            <a:noFill/>
          </a:ln>
          <a:effectLst>
            <a:outerShdw blurRad="88900" rotWithShape="0" algn="ctr" dir="3600000" dist="38100">
              <a:srgbClr val="000000">
                <a:alpha val="200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Montserrat"/>
              <a:ea typeface="Montserrat"/>
              <a:cs typeface="Montserrat"/>
              <a:sym typeface="Montserrat"/>
            </a:endParaRPr>
          </a:p>
        </p:txBody>
      </p:sp>
      <p:sp>
        <p:nvSpPr>
          <p:cNvPr id="272" name="Google Shape;272;p45"/>
          <p:cNvSpPr/>
          <p:nvPr/>
        </p:nvSpPr>
        <p:spPr>
          <a:xfrm>
            <a:off x="-580301" y="5404084"/>
            <a:ext cx="2590800" cy="25908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273" name="Google Shape;273;p45"/>
          <p:cNvSpPr/>
          <p:nvPr/>
        </p:nvSpPr>
        <p:spPr>
          <a:xfrm>
            <a:off x="10271034" y="-939520"/>
            <a:ext cx="2590800" cy="25908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pic>
        <p:nvPicPr>
          <p:cNvPr id="274" name="Google Shape;274;p45"/>
          <p:cNvPicPr preferRelativeResize="0"/>
          <p:nvPr/>
        </p:nvPicPr>
        <p:blipFill rotWithShape="1">
          <a:blip r:embed="rId3">
            <a:alphaModFix/>
          </a:blip>
          <a:srcRect b="0" l="21285" r="21284" t="0"/>
          <a:stretch/>
        </p:blipFill>
        <p:spPr>
          <a:xfrm>
            <a:off x="3897313" y="2365375"/>
            <a:ext cx="1930400" cy="1890713"/>
          </a:xfrm>
          <a:prstGeom prst="ellipse">
            <a:avLst/>
          </a:prstGeom>
          <a:noFill/>
          <a:ln>
            <a:noFill/>
          </a:ln>
        </p:spPr>
      </p:pic>
      <p:pic>
        <p:nvPicPr>
          <p:cNvPr id="275" name="Google Shape;275;p45"/>
          <p:cNvPicPr preferRelativeResize="0"/>
          <p:nvPr/>
        </p:nvPicPr>
        <p:blipFill rotWithShape="1">
          <a:blip r:embed="rId3">
            <a:alphaModFix/>
          </a:blip>
          <a:srcRect b="0" l="21285" r="21284" t="0"/>
          <a:stretch/>
        </p:blipFill>
        <p:spPr>
          <a:xfrm>
            <a:off x="1504950" y="2365375"/>
            <a:ext cx="1930400" cy="1890713"/>
          </a:xfrm>
          <a:prstGeom prst="ellipse">
            <a:avLst/>
          </a:prstGeom>
          <a:noFill/>
          <a:ln>
            <a:noFill/>
          </a:ln>
        </p:spPr>
      </p:pic>
      <p:pic>
        <p:nvPicPr>
          <p:cNvPr id="276" name="Google Shape;276;p45"/>
          <p:cNvPicPr preferRelativeResize="0"/>
          <p:nvPr/>
        </p:nvPicPr>
        <p:blipFill rotWithShape="1">
          <a:blip r:embed="rId3">
            <a:alphaModFix/>
          </a:blip>
          <a:srcRect b="0" l="21308" r="21307" t="0"/>
          <a:stretch/>
        </p:blipFill>
        <p:spPr>
          <a:xfrm>
            <a:off x="6291263" y="2365375"/>
            <a:ext cx="1928812" cy="1890713"/>
          </a:xfrm>
          <a:prstGeom prst="ellipse">
            <a:avLst/>
          </a:prstGeom>
          <a:noFill/>
          <a:ln>
            <a:noFill/>
          </a:ln>
        </p:spPr>
      </p:pic>
      <p:pic>
        <p:nvPicPr>
          <p:cNvPr id="277" name="Google Shape;277;p45"/>
          <p:cNvPicPr preferRelativeResize="0"/>
          <p:nvPr/>
        </p:nvPicPr>
        <p:blipFill rotWithShape="1">
          <a:blip r:embed="rId3">
            <a:alphaModFix/>
          </a:blip>
          <a:srcRect b="0" l="21308" r="21307" t="0"/>
          <a:stretch/>
        </p:blipFill>
        <p:spPr>
          <a:xfrm>
            <a:off x="8683625" y="2365375"/>
            <a:ext cx="1928813" cy="1890713"/>
          </a:xfrm>
          <a:prstGeom prst="ellipse">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1" name="Shape 281"/>
        <p:cNvGrpSpPr/>
        <p:nvPr/>
      </p:nvGrpSpPr>
      <p:grpSpPr>
        <a:xfrm>
          <a:off x="0" y="0"/>
          <a:ext cx="0" cy="0"/>
          <a:chOff x="0" y="0"/>
          <a:chExt cx="0" cy="0"/>
        </a:xfrm>
      </p:grpSpPr>
      <p:sp>
        <p:nvSpPr>
          <p:cNvPr id="282" name="Google Shape;282;p46"/>
          <p:cNvSpPr/>
          <p:nvPr/>
        </p:nvSpPr>
        <p:spPr>
          <a:xfrm rot="10800000">
            <a:off x="6908799" y="1193"/>
            <a:ext cx="5283201" cy="6858000"/>
          </a:xfrm>
          <a:custGeom>
            <a:rect b="b" l="l" r="r" t="t"/>
            <a:pathLst>
              <a:path extrusionOk="0" h="6858000" w="5283201">
                <a:moveTo>
                  <a:pt x="0" y="0"/>
                </a:moveTo>
                <a:lnTo>
                  <a:pt x="3880417" y="0"/>
                </a:lnTo>
                <a:lnTo>
                  <a:pt x="3957941" y="89496"/>
                </a:lnTo>
                <a:cubicBezTo>
                  <a:pt x="4785859" y="1092701"/>
                  <a:pt x="5283201" y="2378833"/>
                  <a:pt x="5283201" y="3781126"/>
                </a:cubicBezTo>
                <a:cubicBezTo>
                  <a:pt x="5283201" y="4882928"/>
                  <a:pt x="4976168" y="5913018"/>
                  <a:pt x="4442994" y="6790505"/>
                </a:cubicBezTo>
                <a:lnTo>
                  <a:pt x="4399724" y="6858000"/>
                </a:lnTo>
                <a:lnTo>
                  <a:pt x="0" y="6858000"/>
                </a:lnTo>
                <a:close/>
              </a:path>
            </a:pathLst>
          </a:cu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Montserrat"/>
              <a:ea typeface="Montserrat"/>
              <a:cs typeface="Montserrat"/>
              <a:sym typeface="Montserrat"/>
            </a:endParaRPr>
          </a:p>
        </p:txBody>
      </p:sp>
      <p:pic>
        <p:nvPicPr>
          <p:cNvPr id="283" name="Google Shape;283;p46"/>
          <p:cNvPicPr preferRelativeResize="0"/>
          <p:nvPr/>
        </p:nvPicPr>
        <p:blipFill rotWithShape="1">
          <a:blip r:embed="rId3">
            <a:alphaModFix/>
          </a:blip>
          <a:srcRect b="0" l="21" r="20" t="0"/>
          <a:stretch/>
        </p:blipFill>
        <p:spPr>
          <a:xfrm>
            <a:off x="7000875" y="1511300"/>
            <a:ext cx="4225925" cy="2378075"/>
          </a:xfrm>
          <a:prstGeom prst="rect">
            <a:avLst/>
          </a:prstGeom>
          <a:noFill/>
          <a:ln>
            <a:noFill/>
          </a:ln>
        </p:spPr>
      </p:pic>
      <p:pic>
        <p:nvPicPr>
          <p:cNvPr id="284" name="Google Shape;284;p46"/>
          <p:cNvPicPr preferRelativeResize="0"/>
          <p:nvPr/>
        </p:nvPicPr>
        <p:blipFill rotWithShape="1">
          <a:blip r:embed="rId4">
            <a:alphaModFix/>
          </a:blip>
          <a:srcRect b="8552" l="5627" r="6471" t="8552"/>
          <a:stretch/>
        </p:blipFill>
        <p:spPr>
          <a:xfrm>
            <a:off x="6136312" y="937336"/>
            <a:ext cx="5782244" cy="4323857"/>
          </a:xfrm>
          <a:prstGeom prst="rect">
            <a:avLst/>
          </a:prstGeom>
          <a:noFill/>
          <a:ln>
            <a:noFill/>
          </a:ln>
        </p:spPr>
      </p:pic>
      <p:pic>
        <p:nvPicPr>
          <p:cNvPr id="285" name="Google Shape;285;p46"/>
          <p:cNvPicPr preferRelativeResize="0"/>
          <p:nvPr/>
        </p:nvPicPr>
        <p:blipFill rotWithShape="1">
          <a:blip r:embed="rId3">
            <a:alphaModFix/>
          </a:blip>
          <a:srcRect b="0" l="37016" r="37016" t="0"/>
          <a:stretch/>
        </p:blipFill>
        <p:spPr>
          <a:xfrm>
            <a:off x="6372225" y="3209925"/>
            <a:ext cx="1117600" cy="2420938"/>
          </a:xfrm>
          <a:prstGeom prst="rect">
            <a:avLst/>
          </a:prstGeom>
          <a:noFill/>
          <a:ln>
            <a:noFill/>
          </a:ln>
        </p:spPr>
      </p:pic>
      <p:sp>
        <p:nvSpPr>
          <p:cNvPr id="286" name="Google Shape;286;p46"/>
          <p:cNvSpPr txBox="1"/>
          <p:nvPr/>
        </p:nvSpPr>
        <p:spPr>
          <a:xfrm>
            <a:off x="814116" y="1511300"/>
            <a:ext cx="5169874" cy="156962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4800"/>
              <a:buFont typeface="Arial"/>
              <a:buNone/>
            </a:pPr>
            <a:r>
              <a:rPr b="1" i="0" lang="id-ID" sz="4800" u="none" cap="none" strike="noStrike">
                <a:solidFill>
                  <a:schemeClr val="accent1"/>
                </a:solidFill>
                <a:latin typeface="Montserrat"/>
                <a:ea typeface="Montserrat"/>
                <a:cs typeface="Montserrat"/>
                <a:sym typeface="Montserrat"/>
              </a:rPr>
              <a:t>Innovation Happens Event</a:t>
            </a:r>
            <a:endParaRPr b="1" i="0" sz="4000" u="none" cap="none" strike="noStrike">
              <a:solidFill>
                <a:schemeClr val="accent1"/>
              </a:solidFill>
              <a:latin typeface="Montserrat"/>
              <a:ea typeface="Montserrat"/>
              <a:cs typeface="Montserrat"/>
              <a:sym typeface="Montserrat"/>
            </a:endParaRPr>
          </a:p>
        </p:txBody>
      </p:sp>
      <p:sp>
        <p:nvSpPr>
          <p:cNvPr id="287" name="Google Shape;287;p46"/>
          <p:cNvSpPr txBox="1"/>
          <p:nvPr/>
        </p:nvSpPr>
        <p:spPr>
          <a:xfrm>
            <a:off x="929968" y="3034050"/>
            <a:ext cx="4233000" cy="824700"/>
          </a:xfrm>
          <a:prstGeom prst="rect">
            <a:avLst/>
          </a:prstGeom>
          <a:noFill/>
          <a:ln>
            <a:noFill/>
          </a:ln>
        </p:spPr>
        <p:txBody>
          <a:bodyPr anchorCtr="0" anchor="t" bIns="0" lIns="0" spcFirstLastPara="1" rIns="0" wrap="square" tIns="85075">
            <a:spAutoFit/>
          </a:bodyPr>
          <a:lstStyle/>
          <a:p>
            <a:pPr indent="-1270" lvl="0" marL="12700" marR="5080" rtl="0" algn="l">
              <a:lnSpc>
                <a:spcPct val="150000"/>
              </a:lnSpc>
              <a:spcBef>
                <a:spcPts val="0"/>
              </a:spcBef>
              <a:spcAft>
                <a:spcPts val="0"/>
              </a:spcAft>
              <a:buClr>
                <a:srgbClr val="000000"/>
              </a:buClr>
              <a:buSzPts val="1200"/>
              <a:buFont typeface="Arial"/>
              <a:buNone/>
            </a:pPr>
            <a:r>
              <a:rPr b="0" i="0" lang="id-ID" sz="1200" u="none" cap="none" strike="noStrike">
                <a:solidFill>
                  <a:schemeClr val="dk1"/>
                </a:solidFill>
                <a:latin typeface="Montserrat"/>
                <a:ea typeface="Montserrat"/>
                <a:cs typeface="Montserrat"/>
                <a:sym typeface="Montserrat"/>
              </a:rPr>
              <a:t>Lorem ipsum dolor sit amet,  consectetur adipisicing elit, sed do  eiusmod tempor incididunt ut  labore et dolore magna aliqua. Ut</a:t>
            </a:r>
            <a:endParaRPr b="0" i="0" sz="1400" u="none" cap="none" strike="noStrike">
              <a:solidFill>
                <a:srgbClr val="000000"/>
              </a:solidFill>
              <a:latin typeface="Arial"/>
              <a:ea typeface="Arial"/>
              <a:cs typeface="Arial"/>
              <a:sym typeface="Arial"/>
            </a:endParaRPr>
          </a:p>
        </p:txBody>
      </p:sp>
      <p:sp>
        <p:nvSpPr>
          <p:cNvPr id="288" name="Google Shape;288;p46"/>
          <p:cNvSpPr/>
          <p:nvPr/>
        </p:nvSpPr>
        <p:spPr>
          <a:xfrm>
            <a:off x="3395867" y="6209756"/>
            <a:ext cx="1337494" cy="668747"/>
          </a:xfrm>
          <a:custGeom>
            <a:rect b="b" l="l" r="r" t="t"/>
            <a:pathLst>
              <a:path extrusionOk="0" h="668747" w="1337494">
                <a:moveTo>
                  <a:pt x="668747" y="0"/>
                </a:moveTo>
                <a:cubicBezTo>
                  <a:pt x="1038086" y="0"/>
                  <a:pt x="1337494" y="299408"/>
                  <a:pt x="1337494" y="668747"/>
                </a:cubicBezTo>
                <a:lnTo>
                  <a:pt x="0" y="668747"/>
                </a:lnTo>
                <a:cubicBezTo>
                  <a:pt x="0" y="299408"/>
                  <a:pt x="299408" y="0"/>
                  <a:pt x="668747" y="0"/>
                </a:cubicBezTo>
                <a:close/>
              </a:path>
            </a:pathLst>
          </a:cu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Montserrat"/>
              <a:ea typeface="Montserrat"/>
              <a:cs typeface="Montserrat"/>
              <a:sym typeface="Montserrat"/>
            </a:endParaRPr>
          </a:p>
        </p:txBody>
      </p:sp>
      <p:sp>
        <p:nvSpPr>
          <p:cNvPr id="289" name="Google Shape;289;p46"/>
          <p:cNvSpPr/>
          <p:nvPr/>
        </p:nvSpPr>
        <p:spPr>
          <a:xfrm>
            <a:off x="929968" y="4135073"/>
            <a:ext cx="1705780" cy="551228"/>
          </a:xfrm>
          <a:prstGeom prst="roundRect">
            <a:avLst>
              <a:gd fmla="val 16667" name="adj"/>
            </a:avLst>
          </a:prstGeom>
          <a:solidFill>
            <a:schemeClr val="accent1"/>
          </a:solidFill>
          <a:ln>
            <a:noFill/>
          </a:ln>
          <a:effectLst>
            <a:outerShdw blurRad="203200" rotWithShape="0" algn="tl" dir="7740000" dist="266700">
              <a:srgbClr val="000000">
                <a:alpha val="9411"/>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600"/>
              <a:buFont typeface="Arial"/>
              <a:buNone/>
            </a:pPr>
            <a:r>
              <a:rPr b="1" i="0" lang="id-ID" sz="1600" u="none" cap="none" strike="noStrike">
                <a:solidFill>
                  <a:schemeClr val="lt2"/>
                </a:solidFill>
                <a:latin typeface="Montserrat"/>
                <a:ea typeface="Montserrat"/>
                <a:cs typeface="Montserrat"/>
                <a:sym typeface="Montserrat"/>
              </a:rPr>
              <a:t>JOIN</a:t>
            </a:r>
            <a:endParaRPr b="1" i="0" sz="1600" u="none" cap="none" strike="noStrike">
              <a:solidFill>
                <a:schemeClr val="lt2"/>
              </a:solidFill>
              <a:latin typeface="Montserrat"/>
              <a:ea typeface="Montserrat"/>
              <a:cs typeface="Montserrat"/>
              <a:sym typeface="Montserrat"/>
            </a:endParaRPr>
          </a:p>
        </p:txBody>
      </p:sp>
      <p:sp>
        <p:nvSpPr>
          <p:cNvPr id="290" name="Google Shape;290;p46"/>
          <p:cNvSpPr/>
          <p:nvPr/>
        </p:nvSpPr>
        <p:spPr>
          <a:xfrm>
            <a:off x="3214355" y="4129366"/>
            <a:ext cx="1705780" cy="551228"/>
          </a:xfrm>
          <a:prstGeom prst="roundRect">
            <a:avLst>
              <a:gd fmla="val 16667" name="adj"/>
            </a:avLst>
          </a:prstGeom>
          <a:solidFill>
            <a:schemeClr val="accent2"/>
          </a:solidFill>
          <a:ln>
            <a:noFill/>
          </a:ln>
          <a:effectLst>
            <a:outerShdw blurRad="203200" rotWithShape="0" algn="tl" dir="7740000" dist="266700">
              <a:srgbClr val="000000">
                <a:alpha val="9411"/>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600"/>
              <a:buFont typeface="Arial"/>
              <a:buNone/>
            </a:pPr>
            <a:r>
              <a:rPr b="1" i="0" lang="id-ID" sz="1600" u="none" cap="none" strike="noStrike">
                <a:solidFill>
                  <a:schemeClr val="lt2"/>
                </a:solidFill>
                <a:latin typeface="Montserrat"/>
                <a:ea typeface="Montserrat"/>
                <a:cs typeface="Montserrat"/>
                <a:sym typeface="Montserrat"/>
              </a:rPr>
              <a:t>+423</a:t>
            </a:r>
            <a:endParaRPr b="1" i="0" sz="1600" u="none" cap="none" strike="noStrike">
              <a:solidFill>
                <a:schemeClr val="lt2"/>
              </a:solidFill>
              <a:latin typeface="Montserrat"/>
              <a:ea typeface="Montserrat"/>
              <a:cs typeface="Montserrat"/>
              <a:sym typeface="Montserrat"/>
            </a:endParaRPr>
          </a:p>
        </p:txBody>
      </p:sp>
      <p:pic>
        <p:nvPicPr>
          <p:cNvPr id="291" name="Google Shape;291;p46"/>
          <p:cNvPicPr preferRelativeResize="0"/>
          <p:nvPr/>
        </p:nvPicPr>
        <p:blipFill rotWithShape="1">
          <a:blip r:embed="rId5">
            <a:alphaModFix/>
          </a:blip>
          <a:srcRect b="0" l="0" r="0" t="0"/>
          <a:stretch/>
        </p:blipFill>
        <p:spPr>
          <a:xfrm>
            <a:off x="6222999" y="3070764"/>
            <a:ext cx="1413840" cy="2701479"/>
          </a:xfrm>
          <a:prstGeom prst="rect">
            <a:avLst/>
          </a:prstGeom>
          <a:noFill/>
          <a:ln>
            <a:noFill/>
          </a:ln>
        </p:spPr>
      </p:pic>
      <p:sp>
        <p:nvSpPr>
          <p:cNvPr id="292" name="Google Shape;292;p46"/>
          <p:cNvSpPr/>
          <p:nvPr/>
        </p:nvSpPr>
        <p:spPr>
          <a:xfrm>
            <a:off x="5141289" y="529406"/>
            <a:ext cx="914400" cy="9144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293" name="Google Shape;293;p46"/>
          <p:cNvSpPr/>
          <p:nvPr/>
        </p:nvSpPr>
        <p:spPr>
          <a:xfrm>
            <a:off x="-1220429" y="5645403"/>
            <a:ext cx="2440858" cy="2440858"/>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7" name="Shape 297"/>
        <p:cNvGrpSpPr/>
        <p:nvPr/>
      </p:nvGrpSpPr>
      <p:grpSpPr>
        <a:xfrm>
          <a:off x="0" y="0"/>
          <a:ext cx="0" cy="0"/>
          <a:chOff x="0" y="0"/>
          <a:chExt cx="0" cy="0"/>
        </a:xfrm>
      </p:grpSpPr>
      <p:sp>
        <p:nvSpPr>
          <p:cNvPr id="298" name="Google Shape;298;p47"/>
          <p:cNvSpPr/>
          <p:nvPr/>
        </p:nvSpPr>
        <p:spPr>
          <a:xfrm>
            <a:off x="1" y="-672163"/>
            <a:ext cx="12191999" cy="4003556"/>
          </a:xfrm>
          <a:custGeom>
            <a:rect b="b" l="l" r="r" t="t"/>
            <a:pathLst>
              <a:path extrusionOk="0" h="4003556" w="12191999">
                <a:moveTo>
                  <a:pt x="0" y="0"/>
                </a:moveTo>
                <a:lnTo>
                  <a:pt x="12191999" y="0"/>
                </a:lnTo>
                <a:lnTo>
                  <a:pt x="12191999" y="2352540"/>
                </a:lnTo>
                <a:lnTo>
                  <a:pt x="11823427" y="2597739"/>
                </a:lnTo>
                <a:cubicBezTo>
                  <a:pt x="10401533" y="3461987"/>
                  <a:pt x="8361888" y="4003556"/>
                  <a:pt x="6096000" y="4003556"/>
                </a:cubicBezTo>
                <a:cubicBezTo>
                  <a:pt x="3830112" y="4003556"/>
                  <a:pt x="1790467" y="3461987"/>
                  <a:pt x="368573" y="2597739"/>
                </a:cubicBezTo>
                <a:lnTo>
                  <a:pt x="0" y="2352540"/>
                </a:lnTo>
                <a:close/>
              </a:path>
            </a:pathLst>
          </a:cu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Montserrat"/>
              <a:ea typeface="Montserrat"/>
              <a:cs typeface="Montserrat"/>
              <a:sym typeface="Montserrat"/>
            </a:endParaRPr>
          </a:p>
        </p:txBody>
      </p:sp>
      <p:pic>
        <p:nvPicPr>
          <p:cNvPr id="299" name="Google Shape;299;p47"/>
          <p:cNvPicPr preferRelativeResize="0"/>
          <p:nvPr/>
        </p:nvPicPr>
        <p:blipFill rotWithShape="1">
          <a:blip r:embed="rId3">
            <a:alphaModFix/>
          </a:blip>
          <a:srcRect b="0" l="5748" r="5747" t="0"/>
          <a:stretch/>
        </p:blipFill>
        <p:spPr>
          <a:xfrm>
            <a:off x="4216400" y="2314575"/>
            <a:ext cx="3759200" cy="2389188"/>
          </a:xfrm>
          <a:prstGeom prst="rect">
            <a:avLst/>
          </a:prstGeom>
          <a:noFill/>
          <a:ln>
            <a:noFill/>
          </a:ln>
        </p:spPr>
      </p:pic>
      <p:sp>
        <p:nvSpPr>
          <p:cNvPr id="300" name="Google Shape;300;p47"/>
          <p:cNvSpPr txBox="1"/>
          <p:nvPr/>
        </p:nvSpPr>
        <p:spPr>
          <a:xfrm>
            <a:off x="1016000" y="697610"/>
            <a:ext cx="10160000" cy="101562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6000"/>
              <a:buFont typeface="Arial"/>
              <a:buNone/>
            </a:pPr>
            <a:r>
              <a:rPr b="1" i="0" lang="id-ID" sz="6000" u="none" cap="none" strike="noStrike">
                <a:solidFill>
                  <a:schemeClr val="lt1"/>
                </a:solidFill>
                <a:latin typeface="Montserrat"/>
                <a:ea typeface="Montserrat"/>
                <a:cs typeface="Montserrat"/>
                <a:sym typeface="Montserrat"/>
              </a:rPr>
              <a:t>Building Ideas For Event</a:t>
            </a:r>
            <a:endParaRPr b="1" i="0" sz="4800" u="none" cap="none" strike="noStrike">
              <a:solidFill>
                <a:schemeClr val="lt1"/>
              </a:solidFill>
              <a:latin typeface="Montserrat"/>
              <a:ea typeface="Montserrat"/>
              <a:cs typeface="Montserrat"/>
              <a:sym typeface="Montserrat"/>
            </a:endParaRPr>
          </a:p>
        </p:txBody>
      </p:sp>
      <p:grpSp>
        <p:nvGrpSpPr>
          <p:cNvPr id="301" name="Google Shape;301;p47"/>
          <p:cNvGrpSpPr/>
          <p:nvPr/>
        </p:nvGrpSpPr>
        <p:grpSpPr>
          <a:xfrm>
            <a:off x="942010" y="3948835"/>
            <a:ext cx="3025566" cy="2060802"/>
            <a:chOff x="1528808" y="3571561"/>
            <a:chExt cx="3025566" cy="2060802"/>
          </a:xfrm>
        </p:grpSpPr>
        <p:grpSp>
          <p:nvGrpSpPr>
            <p:cNvPr id="302" name="Google Shape;302;p47"/>
            <p:cNvGrpSpPr/>
            <p:nvPr/>
          </p:nvGrpSpPr>
          <p:grpSpPr>
            <a:xfrm>
              <a:off x="1528808" y="3571561"/>
              <a:ext cx="837263" cy="837261"/>
              <a:chOff x="1068615" y="4063109"/>
              <a:chExt cx="703035" cy="703035"/>
            </a:xfrm>
          </p:grpSpPr>
          <p:sp>
            <p:nvSpPr>
              <p:cNvPr id="303" name="Google Shape;303;p47"/>
              <p:cNvSpPr/>
              <p:nvPr/>
            </p:nvSpPr>
            <p:spPr>
              <a:xfrm>
                <a:off x="1068615" y="4063109"/>
                <a:ext cx="703034" cy="703034"/>
              </a:xfrm>
              <a:prstGeom prst="ellipse">
                <a:avLst/>
              </a:prstGeom>
              <a:noFill/>
              <a:ln cap="rnd" cmpd="sng" w="76200">
                <a:solidFill>
                  <a:srgbClr val="D8D8D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Montserrat"/>
                  <a:ea typeface="Montserrat"/>
                  <a:cs typeface="Montserrat"/>
                  <a:sym typeface="Montserrat"/>
                </a:endParaRPr>
              </a:p>
            </p:txBody>
          </p:sp>
          <p:sp>
            <p:nvSpPr>
              <p:cNvPr id="304" name="Google Shape;304;p47"/>
              <p:cNvSpPr/>
              <p:nvPr/>
            </p:nvSpPr>
            <p:spPr>
              <a:xfrm>
                <a:off x="1068616" y="4063110"/>
                <a:ext cx="703034" cy="703034"/>
              </a:xfrm>
              <a:prstGeom prst="arc">
                <a:avLst>
                  <a:gd fmla="val 16200000" name="adj1"/>
                  <a:gd fmla="val 5623628" name="adj2"/>
                </a:avLst>
              </a:prstGeom>
              <a:noFill/>
              <a:ln cap="rnd" cmpd="sng" w="38100">
                <a:solidFill>
                  <a:schemeClr val="accen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Montserrat"/>
                  <a:ea typeface="Montserrat"/>
                  <a:cs typeface="Montserrat"/>
                  <a:sym typeface="Montserrat"/>
                </a:endParaRPr>
              </a:p>
            </p:txBody>
          </p:sp>
          <p:sp>
            <p:nvSpPr>
              <p:cNvPr id="305" name="Google Shape;305;p47"/>
              <p:cNvSpPr/>
              <p:nvPr/>
            </p:nvSpPr>
            <p:spPr>
              <a:xfrm>
                <a:off x="1130160" y="4267893"/>
                <a:ext cx="597679" cy="310122"/>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1" i="0" lang="id-ID" sz="1800" u="none" cap="none" strike="noStrike">
                    <a:solidFill>
                      <a:schemeClr val="accent1"/>
                    </a:solidFill>
                    <a:latin typeface="Montserrat"/>
                    <a:ea typeface="Montserrat"/>
                    <a:cs typeface="Montserrat"/>
                    <a:sym typeface="Montserrat"/>
                  </a:rPr>
                  <a:t>50%</a:t>
                </a:r>
                <a:endParaRPr b="1" i="0" sz="3600" u="none" cap="none" strike="noStrike">
                  <a:solidFill>
                    <a:schemeClr val="accent1"/>
                  </a:solidFill>
                  <a:latin typeface="Montserrat"/>
                  <a:ea typeface="Montserrat"/>
                  <a:cs typeface="Montserrat"/>
                  <a:sym typeface="Montserrat"/>
                </a:endParaRPr>
              </a:p>
            </p:txBody>
          </p:sp>
        </p:grpSp>
        <p:sp>
          <p:nvSpPr>
            <p:cNvPr id="306" name="Google Shape;306;p47"/>
            <p:cNvSpPr/>
            <p:nvPr/>
          </p:nvSpPr>
          <p:spPr>
            <a:xfrm>
              <a:off x="2505074" y="3611626"/>
              <a:ext cx="2049300" cy="757200"/>
            </a:xfrm>
            <a:prstGeom prst="rect">
              <a:avLst/>
            </a:prstGeom>
            <a:noFill/>
            <a:ln>
              <a:noFill/>
            </a:ln>
          </p:spPr>
          <p:txBody>
            <a:bodyPr anchorCtr="0" anchor="t" bIns="45700" lIns="91425" spcFirstLastPara="1" rIns="91425" wrap="square" tIns="45700">
              <a:noAutofit/>
            </a:bodyPr>
            <a:lstStyle/>
            <a:p>
              <a:pPr indent="0" lvl="0" marL="0" marR="0" rtl="0" algn="l">
                <a:lnSpc>
                  <a:spcPct val="120000"/>
                </a:lnSpc>
                <a:spcBef>
                  <a:spcPts val="0"/>
                </a:spcBef>
                <a:spcAft>
                  <a:spcPts val="0"/>
                </a:spcAft>
                <a:buClr>
                  <a:srgbClr val="000000"/>
                </a:buClr>
                <a:buSzPts val="1200"/>
                <a:buFont typeface="Arial"/>
                <a:buNone/>
              </a:pPr>
              <a:r>
                <a:rPr b="0" i="0" lang="id-ID" sz="1200" u="none" cap="none" strike="noStrike">
                  <a:solidFill>
                    <a:schemeClr val="dk1"/>
                  </a:solidFill>
                  <a:latin typeface="Poppins"/>
                  <a:ea typeface="Poppins"/>
                  <a:cs typeface="Poppins"/>
                  <a:sym typeface="Poppins"/>
                </a:rPr>
                <a:t>Ut wisi enim ad minim veniam, quis nostrud exerci tation</a:t>
              </a:r>
              <a:endParaRPr b="0" i="0" sz="1400" u="none" cap="none" strike="noStrike">
                <a:solidFill>
                  <a:schemeClr val="dk1"/>
                </a:solidFill>
                <a:latin typeface="Poppins"/>
                <a:ea typeface="Poppins"/>
                <a:cs typeface="Poppins"/>
                <a:sym typeface="Poppins"/>
              </a:endParaRPr>
            </a:p>
          </p:txBody>
        </p:sp>
        <p:grpSp>
          <p:nvGrpSpPr>
            <p:cNvPr id="307" name="Google Shape;307;p47"/>
            <p:cNvGrpSpPr/>
            <p:nvPr/>
          </p:nvGrpSpPr>
          <p:grpSpPr>
            <a:xfrm>
              <a:off x="1528808" y="4795101"/>
              <a:ext cx="837263" cy="837262"/>
              <a:chOff x="1068615" y="4063109"/>
              <a:chExt cx="703035" cy="703036"/>
            </a:xfrm>
          </p:grpSpPr>
          <p:sp>
            <p:nvSpPr>
              <p:cNvPr id="308" name="Google Shape;308;p47"/>
              <p:cNvSpPr/>
              <p:nvPr/>
            </p:nvSpPr>
            <p:spPr>
              <a:xfrm>
                <a:off x="1068615" y="4063109"/>
                <a:ext cx="703034" cy="703034"/>
              </a:xfrm>
              <a:prstGeom prst="ellipse">
                <a:avLst/>
              </a:prstGeom>
              <a:noFill/>
              <a:ln cap="rnd" cmpd="sng" w="76200">
                <a:solidFill>
                  <a:srgbClr val="D8D8D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Montserrat"/>
                  <a:ea typeface="Montserrat"/>
                  <a:cs typeface="Montserrat"/>
                  <a:sym typeface="Montserrat"/>
                </a:endParaRPr>
              </a:p>
            </p:txBody>
          </p:sp>
          <p:sp>
            <p:nvSpPr>
              <p:cNvPr id="309" name="Google Shape;309;p47"/>
              <p:cNvSpPr/>
              <p:nvPr/>
            </p:nvSpPr>
            <p:spPr>
              <a:xfrm>
                <a:off x="1068616" y="4063111"/>
                <a:ext cx="703034" cy="703034"/>
              </a:xfrm>
              <a:prstGeom prst="arc">
                <a:avLst>
                  <a:gd fmla="val 16200000" name="adj1"/>
                  <a:gd fmla="val 5623628" name="adj2"/>
                </a:avLst>
              </a:prstGeom>
              <a:noFill/>
              <a:ln cap="rnd" cmpd="sng" w="381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Montserrat"/>
                  <a:ea typeface="Montserrat"/>
                  <a:cs typeface="Montserrat"/>
                  <a:sym typeface="Montserrat"/>
                </a:endParaRPr>
              </a:p>
            </p:txBody>
          </p:sp>
          <p:sp>
            <p:nvSpPr>
              <p:cNvPr id="310" name="Google Shape;310;p47"/>
              <p:cNvSpPr/>
              <p:nvPr/>
            </p:nvSpPr>
            <p:spPr>
              <a:xfrm>
                <a:off x="1130160" y="4267893"/>
                <a:ext cx="597679" cy="310122"/>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1" i="0" lang="id-ID" sz="1800" u="none" cap="none" strike="noStrike">
                    <a:solidFill>
                      <a:schemeClr val="accent2"/>
                    </a:solidFill>
                    <a:latin typeface="Montserrat"/>
                    <a:ea typeface="Montserrat"/>
                    <a:cs typeface="Montserrat"/>
                    <a:sym typeface="Montserrat"/>
                  </a:rPr>
                  <a:t>50%</a:t>
                </a:r>
                <a:endParaRPr b="1" i="0" sz="3600" u="none" cap="none" strike="noStrike">
                  <a:solidFill>
                    <a:schemeClr val="accent2"/>
                  </a:solidFill>
                  <a:latin typeface="Montserrat"/>
                  <a:ea typeface="Montserrat"/>
                  <a:cs typeface="Montserrat"/>
                  <a:sym typeface="Montserrat"/>
                </a:endParaRPr>
              </a:p>
            </p:txBody>
          </p:sp>
        </p:grpSp>
        <p:sp>
          <p:nvSpPr>
            <p:cNvPr id="311" name="Google Shape;311;p47"/>
            <p:cNvSpPr/>
            <p:nvPr/>
          </p:nvSpPr>
          <p:spPr>
            <a:xfrm>
              <a:off x="2505074" y="4843856"/>
              <a:ext cx="2049300" cy="757200"/>
            </a:xfrm>
            <a:prstGeom prst="rect">
              <a:avLst/>
            </a:prstGeom>
            <a:noFill/>
            <a:ln>
              <a:noFill/>
            </a:ln>
          </p:spPr>
          <p:txBody>
            <a:bodyPr anchorCtr="0" anchor="t" bIns="45700" lIns="91425" spcFirstLastPara="1" rIns="91425" wrap="square" tIns="45700">
              <a:noAutofit/>
            </a:bodyPr>
            <a:lstStyle/>
            <a:p>
              <a:pPr indent="0" lvl="0" marL="0" marR="0" rtl="0" algn="l">
                <a:lnSpc>
                  <a:spcPct val="120000"/>
                </a:lnSpc>
                <a:spcBef>
                  <a:spcPts val="0"/>
                </a:spcBef>
                <a:spcAft>
                  <a:spcPts val="0"/>
                </a:spcAft>
                <a:buClr>
                  <a:srgbClr val="000000"/>
                </a:buClr>
                <a:buSzPts val="1200"/>
                <a:buFont typeface="Arial"/>
                <a:buNone/>
              </a:pPr>
              <a:r>
                <a:rPr b="0" i="0" lang="id-ID" sz="1200" u="none" cap="none" strike="noStrike">
                  <a:solidFill>
                    <a:schemeClr val="dk1"/>
                  </a:solidFill>
                  <a:latin typeface="Poppins"/>
                  <a:ea typeface="Poppins"/>
                  <a:cs typeface="Poppins"/>
                  <a:sym typeface="Poppins"/>
                </a:rPr>
                <a:t>Ut wisi enim ad minim veniam, quis nostrud exerci tation</a:t>
              </a:r>
              <a:endParaRPr b="0" i="0" sz="1400" u="none" cap="none" strike="noStrike">
                <a:solidFill>
                  <a:schemeClr val="dk1"/>
                </a:solidFill>
                <a:latin typeface="Poppins"/>
                <a:ea typeface="Poppins"/>
                <a:cs typeface="Poppins"/>
                <a:sym typeface="Poppins"/>
              </a:endParaRPr>
            </a:p>
          </p:txBody>
        </p:sp>
      </p:grpSp>
      <p:grpSp>
        <p:nvGrpSpPr>
          <p:cNvPr id="312" name="Google Shape;312;p47"/>
          <p:cNvGrpSpPr/>
          <p:nvPr/>
        </p:nvGrpSpPr>
        <p:grpSpPr>
          <a:xfrm flipH="1">
            <a:off x="8224447" y="3948835"/>
            <a:ext cx="3025543" cy="2060802"/>
            <a:chOff x="1528808" y="3571561"/>
            <a:chExt cx="3025543" cy="2060802"/>
          </a:xfrm>
        </p:grpSpPr>
        <p:grpSp>
          <p:nvGrpSpPr>
            <p:cNvPr id="313" name="Google Shape;313;p47"/>
            <p:cNvGrpSpPr/>
            <p:nvPr/>
          </p:nvGrpSpPr>
          <p:grpSpPr>
            <a:xfrm>
              <a:off x="1528808" y="3571561"/>
              <a:ext cx="837263" cy="837261"/>
              <a:chOff x="1068615" y="4063109"/>
              <a:chExt cx="703035" cy="703035"/>
            </a:xfrm>
          </p:grpSpPr>
          <p:sp>
            <p:nvSpPr>
              <p:cNvPr id="314" name="Google Shape;314;p47"/>
              <p:cNvSpPr/>
              <p:nvPr/>
            </p:nvSpPr>
            <p:spPr>
              <a:xfrm>
                <a:off x="1068615" y="4063109"/>
                <a:ext cx="703034" cy="703034"/>
              </a:xfrm>
              <a:prstGeom prst="ellipse">
                <a:avLst/>
              </a:prstGeom>
              <a:noFill/>
              <a:ln cap="rnd" cmpd="sng" w="76200">
                <a:solidFill>
                  <a:srgbClr val="D8D8D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Montserrat"/>
                  <a:ea typeface="Montserrat"/>
                  <a:cs typeface="Montserrat"/>
                  <a:sym typeface="Montserrat"/>
                </a:endParaRPr>
              </a:p>
            </p:txBody>
          </p:sp>
          <p:sp>
            <p:nvSpPr>
              <p:cNvPr id="315" name="Google Shape;315;p47"/>
              <p:cNvSpPr/>
              <p:nvPr/>
            </p:nvSpPr>
            <p:spPr>
              <a:xfrm>
                <a:off x="1068616" y="4063110"/>
                <a:ext cx="703034" cy="703034"/>
              </a:xfrm>
              <a:prstGeom prst="arc">
                <a:avLst>
                  <a:gd fmla="val 13283585" name="adj1"/>
                  <a:gd fmla="val 5623628" name="adj2"/>
                </a:avLst>
              </a:prstGeom>
              <a:noFill/>
              <a:ln cap="rnd" cmpd="sng" w="381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Montserrat"/>
                  <a:ea typeface="Montserrat"/>
                  <a:cs typeface="Montserrat"/>
                  <a:sym typeface="Montserrat"/>
                </a:endParaRPr>
              </a:p>
            </p:txBody>
          </p:sp>
          <p:sp>
            <p:nvSpPr>
              <p:cNvPr id="316" name="Google Shape;316;p47"/>
              <p:cNvSpPr/>
              <p:nvPr/>
            </p:nvSpPr>
            <p:spPr>
              <a:xfrm>
                <a:off x="1130160" y="4267893"/>
                <a:ext cx="597679" cy="310122"/>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000000"/>
                  </a:buClr>
                  <a:buSzPts val="1800"/>
                  <a:buFont typeface="Arial"/>
                  <a:buNone/>
                </a:pPr>
                <a:r>
                  <a:rPr b="1" i="0" lang="id-ID" sz="1800" u="none" cap="none" strike="noStrike">
                    <a:solidFill>
                      <a:schemeClr val="accent2"/>
                    </a:solidFill>
                    <a:latin typeface="Montserrat"/>
                    <a:ea typeface="Montserrat"/>
                    <a:cs typeface="Montserrat"/>
                    <a:sym typeface="Montserrat"/>
                  </a:rPr>
                  <a:t>60%</a:t>
                </a:r>
                <a:endParaRPr b="1" i="0" sz="3600" u="none" cap="none" strike="noStrike">
                  <a:solidFill>
                    <a:schemeClr val="accent2"/>
                  </a:solidFill>
                  <a:latin typeface="Montserrat"/>
                  <a:ea typeface="Montserrat"/>
                  <a:cs typeface="Montserrat"/>
                  <a:sym typeface="Montserrat"/>
                </a:endParaRPr>
              </a:p>
            </p:txBody>
          </p:sp>
        </p:grpSp>
        <p:sp>
          <p:nvSpPr>
            <p:cNvPr id="317" name="Google Shape;317;p47"/>
            <p:cNvSpPr/>
            <p:nvPr/>
          </p:nvSpPr>
          <p:spPr>
            <a:xfrm>
              <a:off x="2505074" y="3611626"/>
              <a:ext cx="2049277" cy="757090"/>
            </a:xfrm>
            <a:prstGeom prst="rect">
              <a:avLst/>
            </a:prstGeom>
            <a:noFill/>
            <a:ln>
              <a:noFill/>
            </a:ln>
          </p:spPr>
          <p:txBody>
            <a:bodyPr anchorCtr="0" anchor="t" bIns="45700" lIns="91425" spcFirstLastPara="1" rIns="91425" wrap="square" tIns="45700">
              <a:noAutofit/>
            </a:bodyPr>
            <a:lstStyle/>
            <a:p>
              <a:pPr indent="0" lvl="0" marL="0" marR="0" rtl="0" algn="r">
                <a:lnSpc>
                  <a:spcPct val="120000"/>
                </a:lnSpc>
                <a:spcBef>
                  <a:spcPts val="0"/>
                </a:spcBef>
                <a:spcAft>
                  <a:spcPts val="0"/>
                </a:spcAft>
                <a:buClr>
                  <a:srgbClr val="000000"/>
                </a:buClr>
                <a:buSzPts val="1200"/>
                <a:buFont typeface="Arial"/>
                <a:buNone/>
              </a:pPr>
              <a:r>
                <a:rPr b="0" i="0" lang="id-ID" sz="1200" u="none" cap="none" strike="noStrike">
                  <a:solidFill>
                    <a:schemeClr val="dk1"/>
                  </a:solidFill>
                  <a:latin typeface="Poppins"/>
                  <a:ea typeface="Poppins"/>
                  <a:cs typeface="Poppins"/>
                  <a:sym typeface="Poppins"/>
                </a:rPr>
                <a:t>Ut wisi enim ad minim veniam, quis nostrud exerci tation</a:t>
              </a:r>
              <a:endParaRPr b="0" i="0" sz="1400" u="none" cap="none" strike="noStrike">
                <a:solidFill>
                  <a:schemeClr val="dk1"/>
                </a:solidFill>
                <a:latin typeface="Poppins"/>
                <a:ea typeface="Poppins"/>
                <a:cs typeface="Poppins"/>
                <a:sym typeface="Poppins"/>
              </a:endParaRPr>
            </a:p>
          </p:txBody>
        </p:sp>
        <p:grpSp>
          <p:nvGrpSpPr>
            <p:cNvPr id="318" name="Google Shape;318;p47"/>
            <p:cNvGrpSpPr/>
            <p:nvPr/>
          </p:nvGrpSpPr>
          <p:grpSpPr>
            <a:xfrm>
              <a:off x="1528808" y="4795101"/>
              <a:ext cx="837263" cy="837262"/>
              <a:chOff x="1068615" y="4063109"/>
              <a:chExt cx="703035" cy="703036"/>
            </a:xfrm>
          </p:grpSpPr>
          <p:sp>
            <p:nvSpPr>
              <p:cNvPr id="319" name="Google Shape;319;p47"/>
              <p:cNvSpPr/>
              <p:nvPr/>
            </p:nvSpPr>
            <p:spPr>
              <a:xfrm>
                <a:off x="1068615" y="4063109"/>
                <a:ext cx="703034" cy="703034"/>
              </a:xfrm>
              <a:prstGeom prst="ellipse">
                <a:avLst/>
              </a:prstGeom>
              <a:noFill/>
              <a:ln cap="rnd" cmpd="sng" w="76200">
                <a:solidFill>
                  <a:srgbClr val="D8D8D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Montserrat"/>
                  <a:ea typeface="Montserrat"/>
                  <a:cs typeface="Montserrat"/>
                  <a:sym typeface="Montserrat"/>
                </a:endParaRPr>
              </a:p>
            </p:txBody>
          </p:sp>
          <p:sp>
            <p:nvSpPr>
              <p:cNvPr id="320" name="Google Shape;320;p47"/>
              <p:cNvSpPr/>
              <p:nvPr/>
            </p:nvSpPr>
            <p:spPr>
              <a:xfrm>
                <a:off x="1068616" y="4063111"/>
                <a:ext cx="703034" cy="703034"/>
              </a:xfrm>
              <a:prstGeom prst="arc">
                <a:avLst>
                  <a:gd fmla="val 10752795" name="adj1"/>
                  <a:gd fmla="val 5623628" name="adj2"/>
                </a:avLst>
              </a:prstGeom>
              <a:noFill/>
              <a:ln cap="rnd" cmpd="sng" w="38100">
                <a:solidFill>
                  <a:schemeClr val="accen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Montserrat"/>
                  <a:ea typeface="Montserrat"/>
                  <a:cs typeface="Montserrat"/>
                  <a:sym typeface="Montserrat"/>
                </a:endParaRPr>
              </a:p>
            </p:txBody>
          </p:sp>
          <p:sp>
            <p:nvSpPr>
              <p:cNvPr id="321" name="Google Shape;321;p47"/>
              <p:cNvSpPr/>
              <p:nvPr/>
            </p:nvSpPr>
            <p:spPr>
              <a:xfrm>
                <a:off x="1130160" y="4267893"/>
                <a:ext cx="597679" cy="310122"/>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000000"/>
                  </a:buClr>
                  <a:buSzPts val="1800"/>
                  <a:buFont typeface="Arial"/>
                  <a:buNone/>
                </a:pPr>
                <a:r>
                  <a:rPr b="1" i="0" lang="id-ID" sz="1800" u="none" cap="none" strike="noStrike">
                    <a:solidFill>
                      <a:schemeClr val="accent1"/>
                    </a:solidFill>
                    <a:latin typeface="Montserrat"/>
                    <a:ea typeface="Montserrat"/>
                    <a:cs typeface="Montserrat"/>
                    <a:sym typeface="Montserrat"/>
                  </a:rPr>
                  <a:t>80%</a:t>
                </a:r>
                <a:endParaRPr b="1" i="0" sz="3600" u="none" cap="none" strike="noStrike">
                  <a:solidFill>
                    <a:schemeClr val="accent1"/>
                  </a:solidFill>
                  <a:latin typeface="Montserrat"/>
                  <a:ea typeface="Montserrat"/>
                  <a:cs typeface="Montserrat"/>
                  <a:sym typeface="Montserrat"/>
                </a:endParaRPr>
              </a:p>
            </p:txBody>
          </p:sp>
        </p:grpSp>
        <p:sp>
          <p:nvSpPr>
            <p:cNvPr id="322" name="Google Shape;322;p47"/>
            <p:cNvSpPr/>
            <p:nvPr/>
          </p:nvSpPr>
          <p:spPr>
            <a:xfrm>
              <a:off x="2505074" y="4843856"/>
              <a:ext cx="2049277" cy="757090"/>
            </a:xfrm>
            <a:prstGeom prst="rect">
              <a:avLst/>
            </a:prstGeom>
            <a:noFill/>
            <a:ln>
              <a:noFill/>
            </a:ln>
          </p:spPr>
          <p:txBody>
            <a:bodyPr anchorCtr="0" anchor="t" bIns="45700" lIns="91425" spcFirstLastPara="1" rIns="91425" wrap="square" tIns="45700">
              <a:noAutofit/>
            </a:bodyPr>
            <a:lstStyle/>
            <a:p>
              <a:pPr indent="0" lvl="0" marL="0" marR="0" rtl="0" algn="r">
                <a:lnSpc>
                  <a:spcPct val="120000"/>
                </a:lnSpc>
                <a:spcBef>
                  <a:spcPts val="0"/>
                </a:spcBef>
                <a:spcAft>
                  <a:spcPts val="0"/>
                </a:spcAft>
                <a:buClr>
                  <a:srgbClr val="000000"/>
                </a:buClr>
                <a:buSzPts val="1200"/>
                <a:buFont typeface="Arial"/>
                <a:buNone/>
              </a:pPr>
              <a:r>
                <a:rPr b="0" i="0" lang="id-ID" sz="1200" u="none" cap="none" strike="noStrike">
                  <a:solidFill>
                    <a:schemeClr val="dk1"/>
                  </a:solidFill>
                  <a:latin typeface="Poppins"/>
                  <a:ea typeface="Poppins"/>
                  <a:cs typeface="Poppins"/>
                  <a:sym typeface="Poppins"/>
                </a:rPr>
                <a:t>Ut wisi enim ad minim veniam, quis nostrud exerci tation</a:t>
              </a:r>
              <a:endParaRPr b="0" i="0" sz="1400" u="none" cap="none" strike="noStrike">
                <a:solidFill>
                  <a:schemeClr val="dk1"/>
                </a:solidFill>
                <a:latin typeface="Poppins"/>
                <a:ea typeface="Poppins"/>
                <a:cs typeface="Poppins"/>
                <a:sym typeface="Poppins"/>
              </a:endParaRPr>
            </a:p>
          </p:txBody>
        </p:sp>
      </p:grpSp>
      <p:pic>
        <p:nvPicPr>
          <p:cNvPr descr="macbook-white.png" id="323" name="Google Shape;323;p47"/>
          <p:cNvPicPr preferRelativeResize="0"/>
          <p:nvPr/>
        </p:nvPicPr>
        <p:blipFill rotWithShape="1">
          <a:blip r:embed="rId4">
            <a:alphaModFix/>
          </a:blip>
          <a:srcRect b="36549" l="0" r="0" t="0"/>
          <a:stretch/>
        </p:blipFill>
        <p:spPr>
          <a:xfrm>
            <a:off x="2240456" y="1798134"/>
            <a:ext cx="7711087" cy="3261731"/>
          </a:xfrm>
          <a:prstGeom prst="rect">
            <a:avLst/>
          </a:prstGeom>
          <a:noFill/>
          <a:ln>
            <a:noFill/>
          </a:ln>
        </p:spPr>
      </p:pic>
      <p:sp>
        <p:nvSpPr>
          <p:cNvPr id="324" name="Google Shape;324;p47"/>
          <p:cNvSpPr/>
          <p:nvPr/>
        </p:nvSpPr>
        <p:spPr>
          <a:xfrm rot="-5400000">
            <a:off x="-176983" y="3114003"/>
            <a:ext cx="886348" cy="553794"/>
          </a:xfrm>
          <a:custGeom>
            <a:rect b="b" l="l" r="r" t="t"/>
            <a:pathLst>
              <a:path extrusionOk="0" h="538133" w="886348">
                <a:moveTo>
                  <a:pt x="10756" y="0"/>
                </a:moveTo>
                <a:lnTo>
                  <a:pt x="875593" y="0"/>
                </a:lnTo>
                <a:lnTo>
                  <a:pt x="877345" y="5644"/>
                </a:lnTo>
                <a:cubicBezTo>
                  <a:pt x="883248" y="34494"/>
                  <a:pt x="886348" y="64364"/>
                  <a:pt x="886348" y="94959"/>
                </a:cubicBezTo>
                <a:cubicBezTo>
                  <a:pt x="886348" y="339717"/>
                  <a:pt x="687932" y="538133"/>
                  <a:pt x="443174" y="538133"/>
                </a:cubicBezTo>
                <a:cubicBezTo>
                  <a:pt x="198416" y="538133"/>
                  <a:pt x="0" y="339717"/>
                  <a:pt x="0" y="94959"/>
                </a:cubicBezTo>
                <a:cubicBezTo>
                  <a:pt x="0" y="64364"/>
                  <a:pt x="3101" y="34494"/>
                  <a:pt x="9004" y="5644"/>
                </a:cubicBezTo>
                <a:close/>
              </a:path>
            </a:pathLst>
          </a:custGeom>
          <a:solidFill>
            <a:schemeClr val="accent2"/>
          </a:solidFill>
          <a:ln>
            <a:noFill/>
          </a:ln>
          <a:effectLst>
            <a:outerShdw blurRad="88900" rotWithShape="0" algn="ctr" dir="3600000" dist="38100">
              <a:srgbClr val="000000">
                <a:alpha val="200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Montserrat"/>
              <a:ea typeface="Montserrat"/>
              <a:cs typeface="Montserrat"/>
              <a:sym typeface="Montserrat"/>
            </a:endParaRPr>
          </a:p>
        </p:txBody>
      </p:sp>
      <p:sp>
        <p:nvSpPr>
          <p:cNvPr id="325" name="Google Shape;325;p47"/>
          <p:cNvSpPr/>
          <p:nvPr/>
        </p:nvSpPr>
        <p:spPr>
          <a:xfrm>
            <a:off x="6711570" y="6172200"/>
            <a:ext cx="1909822" cy="1909822"/>
          </a:xfrm>
          <a:prstGeom prst="ellipse">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9" name="Shape 329"/>
        <p:cNvGrpSpPr/>
        <p:nvPr/>
      </p:nvGrpSpPr>
      <p:grpSpPr>
        <a:xfrm>
          <a:off x="0" y="0"/>
          <a:ext cx="0" cy="0"/>
          <a:chOff x="0" y="0"/>
          <a:chExt cx="0" cy="0"/>
        </a:xfrm>
      </p:grpSpPr>
      <p:sp>
        <p:nvSpPr>
          <p:cNvPr id="330" name="Google Shape;330;p48"/>
          <p:cNvSpPr/>
          <p:nvPr/>
        </p:nvSpPr>
        <p:spPr>
          <a:xfrm>
            <a:off x="-3485914" y="-1008135"/>
            <a:ext cx="8356600" cy="83566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Montserrat"/>
              <a:ea typeface="Montserrat"/>
              <a:cs typeface="Montserrat"/>
              <a:sym typeface="Montserrat"/>
            </a:endParaRPr>
          </a:p>
        </p:txBody>
      </p:sp>
      <p:pic>
        <p:nvPicPr>
          <p:cNvPr id="331" name="Google Shape;331;p48"/>
          <p:cNvPicPr preferRelativeResize="0"/>
          <p:nvPr/>
        </p:nvPicPr>
        <p:blipFill rotWithShape="1">
          <a:blip r:embed="rId3">
            <a:alphaModFix/>
          </a:blip>
          <a:srcRect b="0" l="0" r="0" t="0"/>
          <a:stretch/>
        </p:blipFill>
        <p:spPr>
          <a:xfrm>
            <a:off x="846765" y="1347536"/>
            <a:ext cx="5008604" cy="4630262"/>
          </a:xfrm>
          <a:prstGeom prst="rect">
            <a:avLst/>
          </a:prstGeom>
          <a:noFill/>
          <a:ln>
            <a:noFill/>
          </a:ln>
        </p:spPr>
      </p:pic>
      <p:sp>
        <p:nvSpPr>
          <p:cNvPr id="332" name="Google Shape;332;p48"/>
          <p:cNvSpPr txBox="1"/>
          <p:nvPr/>
        </p:nvSpPr>
        <p:spPr>
          <a:xfrm>
            <a:off x="6301052" y="1562110"/>
            <a:ext cx="4500730" cy="230828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4800"/>
              <a:buFont typeface="Arial"/>
              <a:buNone/>
            </a:pPr>
            <a:r>
              <a:rPr b="1" i="0" lang="id-ID" sz="4800" u="none" cap="none" strike="noStrike">
                <a:solidFill>
                  <a:schemeClr val="accent1"/>
                </a:solidFill>
                <a:latin typeface="Montserrat"/>
                <a:ea typeface="Montserrat"/>
                <a:cs typeface="Montserrat"/>
                <a:sym typeface="Montserrat"/>
              </a:rPr>
              <a:t>The Event Experience Begins</a:t>
            </a:r>
            <a:endParaRPr b="1" i="0" sz="1200" u="none" cap="none" strike="noStrike">
              <a:solidFill>
                <a:schemeClr val="accent1"/>
              </a:solidFill>
              <a:latin typeface="Montserrat"/>
              <a:ea typeface="Montserrat"/>
              <a:cs typeface="Montserrat"/>
              <a:sym typeface="Montserrat"/>
            </a:endParaRPr>
          </a:p>
        </p:txBody>
      </p:sp>
      <p:sp>
        <p:nvSpPr>
          <p:cNvPr id="333" name="Google Shape;333;p48"/>
          <p:cNvSpPr/>
          <p:nvPr/>
        </p:nvSpPr>
        <p:spPr>
          <a:xfrm>
            <a:off x="4560918" y="0"/>
            <a:ext cx="886348" cy="553794"/>
          </a:xfrm>
          <a:custGeom>
            <a:rect b="b" l="l" r="r" t="t"/>
            <a:pathLst>
              <a:path extrusionOk="0" h="538133" w="886348">
                <a:moveTo>
                  <a:pt x="10756" y="0"/>
                </a:moveTo>
                <a:lnTo>
                  <a:pt x="875593" y="0"/>
                </a:lnTo>
                <a:lnTo>
                  <a:pt x="877345" y="5644"/>
                </a:lnTo>
                <a:cubicBezTo>
                  <a:pt x="883248" y="34494"/>
                  <a:pt x="886348" y="64364"/>
                  <a:pt x="886348" y="94959"/>
                </a:cubicBezTo>
                <a:cubicBezTo>
                  <a:pt x="886348" y="339717"/>
                  <a:pt x="687932" y="538133"/>
                  <a:pt x="443174" y="538133"/>
                </a:cubicBezTo>
                <a:cubicBezTo>
                  <a:pt x="198416" y="538133"/>
                  <a:pt x="0" y="339717"/>
                  <a:pt x="0" y="94959"/>
                </a:cubicBezTo>
                <a:cubicBezTo>
                  <a:pt x="0" y="64364"/>
                  <a:pt x="3101" y="34494"/>
                  <a:pt x="9004" y="5644"/>
                </a:cubicBezTo>
                <a:close/>
              </a:path>
            </a:pathLst>
          </a:custGeom>
          <a:solidFill>
            <a:schemeClr val="accent2"/>
          </a:solidFill>
          <a:ln>
            <a:noFill/>
          </a:ln>
          <a:effectLst>
            <a:outerShdw blurRad="88900" rotWithShape="0" algn="ctr" dir="3600000" dist="38100">
              <a:srgbClr val="000000">
                <a:alpha val="200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Montserrat"/>
              <a:ea typeface="Montserrat"/>
              <a:cs typeface="Montserrat"/>
              <a:sym typeface="Montserrat"/>
            </a:endParaRPr>
          </a:p>
        </p:txBody>
      </p:sp>
      <p:sp>
        <p:nvSpPr>
          <p:cNvPr id="334" name="Google Shape;334;p48"/>
          <p:cNvSpPr/>
          <p:nvPr/>
        </p:nvSpPr>
        <p:spPr>
          <a:xfrm>
            <a:off x="10820400" y="-1238432"/>
            <a:ext cx="2743200" cy="27432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35" name="Google Shape;335;p48"/>
          <p:cNvSpPr/>
          <p:nvPr/>
        </p:nvSpPr>
        <p:spPr>
          <a:xfrm>
            <a:off x="6711570" y="6172200"/>
            <a:ext cx="1909822" cy="1909822"/>
          </a:xfrm>
          <a:prstGeom prst="ellipse">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grpSp>
        <p:nvGrpSpPr>
          <p:cNvPr id="336" name="Google Shape;336;p48"/>
          <p:cNvGrpSpPr/>
          <p:nvPr/>
        </p:nvGrpSpPr>
        <p:grpSpPr>
          <a:xfrm>
            <a:off x="6458674" y="4148332"/>
            <a:ext cx="4361751" cy="911572"/>
            <a:chOff x="6458674" y="3990069"/>
            <a:chExt cx="4361751" cy="911572"/>
          </a:xfrm>
        </p:grpSpPr>
        <p:grpSp>
          <p:nvGrpSpPr>
            <p:cNvPr id="337" name="Google Shape;337;p48"/>
            <p:cNvGrpSpPr/>
            <p:nvPr/>
          </p:nvGrpSpPr>
          <p:grpSpPr>
            <a:xfrm>
              <a:off x="6458674" y="3990069"/>
              <a:ext cx="549458" cy="549458"/>
              <a:chOff x="1092927" y="4557486"/>
              <a:chExt cx="549458" cy="549458"/>
            </a:xfrm>
          </p:grpSpPr>
          <p:sp>
            <p:nvSpPr>
              <p:cNvPr id="338" name="Google Shape;338;p48"/>
              <p:cNvSpPr/>
              <p:nvPr/>
            </p:nvSpPr>
            <p:spPr>
              <a:xfrm>
                <a:off x="1092927" y="4557486"/>
                <a:ext cx="549458" cy="549458"/>
              </a:xfrm>
              <a:prstGeom prst="ellipse">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pic>
            <p:nvPicPr>
              <p:cNvPr descr="Tenda Sirkus dengan isian solid" id="339" name="Google Shape;339;p48"/>
              <p:cNvPicPr preferRelativeResize="0"/>
              <p:nvPr/>
            </p:nvPicPr>
            <p:blipFill rotWithShape="1">
              <a:blip r:embed="rId4">
                <a:alphaModFix/>
              </a:blip>
              <a:srcRect b="0" l="0" r="0" t="0"/>
              <a:stretch/>
            </p:blipFill>
            <p:spPr>
              <a:xfrm>
                <a:off x="1210586" y="4668795"/>
                <a:ext cx="314141" cy="314141"/>
              </a:xfrm>
              <a:prstGeom prst="rect">
                <a:avLst/>
              </a:prstGeom>
              <a:noFill/>
              <a:ln>
                <a:noFill/>
              </a:ln>
            </p:spPr>
          </p:pic>
        </p:grpSp>
        <p:grpSp>
          <p:nvGrpSpPr>
            <p:cNvPr id="340" name="Google Shape;340;p48"/>
            <p:cNvGrpSpPr/>
            <p:nvPr/>
          </p:nvGrpSpPr>
          <p:grpSpPr>
            <a:xfrm>
              <a:off x="7249824" y="3999594"/>
              <a:ext cx="3570601" cy="902047"/>
              <a:chOff x="6296764" y="1707976"/>
              <a:chExt cx="3570601" cy="902047"/>
            </a:xfrm>
          </p:grpSpPr>
          <p:sp>
            <p:nvSpPr>
              <p:cNvPr id="341" name="Google Shape;341;p48"/>
              <p:cNvSpPr txBox="1"/>
              <p:nvPr/>
            </p:nvSpPr>
            <p:spPr>
              <a:xfrm>
                <a:off x="6296764" y="1707976"/>
                <a:ext cx="3494376" cy="33851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600"/>
                  <a:buFont typeface="Arial"/>
                  <a:buNone/>
                </a:pPr>
                <a:r>
                  <a:rPr b="1" i="0" lang="id-ID" sz="1600" u="none" cap="none" strike="noStrike">
                    <a:solidFill>
                      <a:schemeClr val="accent1"/>
                    </a:solidFill>
                    <a:latin typeface="Montserrat"/>
                    <a:ea typeface="Montserrat"/>
                    <a:cs typeface="Montserrat"/>
                    <a:sym typeface="Montserrat"/>
                  </a:rPr>
                  <a:t>The Event Experience Begins</a:t>
                </a:r>
                <a:endParaRPr b="1" i="0" sz="800" u="none" cap="none" strike="noStrike">
                  <a:solidFill>
                    <a:schemeClr val="accent1"/>
                  </a:solidFill>
                  <a:latin typeface="Montserrat"/>
                  <a:ea typeface="Montserrat"/>
                  <a:cs typeface="Montserrat"/>
                  <a:sym typeface="Montserrat"/>
                </a:endParaRPr>
              </a:p>
            </p:txBody>
          </p:sp>
          <p:sp>
            <p:nvSpPr>
              <p:cNvPr id="342" name="Google Shape;342;p48"/>
              <p:cNvSpPr txBox="1"/>
              <p:nvPr/>
            </p:nvSpPr>
            <p:spPr>
              <a:xfrm>
                <a:off x="6372965" y="2117723"/>
                <a:ext cx="3494400" cy="492300"/>
              </a:xfrm>
              <a:prstGeom prst="rect">
                <a:avLst/>
              </a:prstGeom>
              <a:noFill/>
              <a:ln>
                <a:noFill/>
              </a:ln>
            </p:spPr>
            <p:txBody>
              <a:bodyPr anchorCtr="0" anchor="t" bIns="0" lIns="0" spcFirstLastPara="1" rIns="0" wrap="square" tIns="85075">
                <a:spAutoFit/>
              </a:bodyPr>
              <a:lstStyle/>
              <a:p>
                <a:pPr indent="-1270" lvl="0" marL="12700" marR="5080" rtl="0" algn="l">
                  <a:lnSpc>
                    <a:spcPct val="120000"/>
                  </a:lnSpc>
                  <a:spcBef>
                    <a:spcPts val="0"/>
                  </a:spcBef>
                  <a:spcAft>
                    <a:spcPts val="0"/>
                  </a:spcAft>
                  <a:buClr>
                    <a:srgbClr val="000000"/>
                  </a:buClr>
                  <a:buSzPts val="1200"/>
                  <a:buFont typeface="Arial"/>
                  <a:buNone/>
                </a:pPr>
                <a:r>
                  <a:rPr b="0" i="0" lang="id-ID" sz="1200" u="none" cap="none" strike="noStrike">
                    <a:solidFill>
                      <a:schemeClr val="dk1"/>
                    </a:solidFill>
                    <a:latin typeface="Poppins"/>
                    <a:ea typeface="Poppins"/>
                    <a:cs typeface="Poppins"/>
                    <a:sym typeface="Poppins"/>
                  </a:rPr>
                  <a:t>Lorem ipsum dolor sit amet,  consectetur elit, sed do  eiusmod tempor is </a:t>
                </a:r>
                <a:endParaRPr b="0" i="0" sz="1200" u="none" cap="none" strike="noStrike">
                  <a:solidFill>
                    <a:schemeClr val="dk1"/>
                  </a:solidFill>
                  <a:latin typeface="Poppins"/>
                  <a:ea typeface="Poppins"/>
                  <a:cs typeface="Poppins"/>
                  <a:sym typeface="Poppins"/>
                </a:endParaRPr>
              </a:p>
            </p:txBody>
          </p:sp>
        </p:grpSp>
      </p:grpSp>
      <p:pic>
        <p:nvPicPr>
          <p:cNvPr id="343" name="Google Shape;343;p48"/>
          <p:cNvPicPr preferRelativeResize="0"/>
          <p:nvPr/>
        </p:nvPicPr>
        <p:blipFill rotWithShape="1">
          <a:blip r:embed="rId5">
            <a:alphaModFix/>
          </a:blip>
          <a:srcRect b="502" l="0" r="0" t="501"/>
          <a:stretch/>
        </p:blipFill>
        <p:spPr>
          <a:xfrm>
            <a:off x="1390650" y="1954213"/>
            <a:ext cx="4062413" cy="2262187"/>
          </a:xfrm>
          <a:custGeom>
            <a:rect b="b" l="l" r="r" t="t"/>
            <a:pathLst>
              <a:path extrusionOk="0" h="2262238" w="4062118">
                <a:moveTo>
                  <a:pt x="0" y="0"/>
                </a:moveTo>
                <a:lnTo>
                  <a:pt x="4062118" y="0"/>
                </a:lnTo>
                <a:lnTo>
                  <a:pt x="4062118" y="2262238"/>
                </a:lnTo>
                <a:lnTo>
                  <a:pt x="0" y="2262238"/>
                </a:lnTo>
                <a:close/>
              </a:path>
            </a:pathLst>
          </a:cu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7" name="Shape 347"/>
        <p:cNvGrpSpPr/>
        <p:nvPr/>
      </p:nvGrpSpPr>
      <p:grpSpPr>
        <a:xfrm>
          <a:off x="0" y="0"/>
          <a:ext cx="0" cy="0"/>
          <a:chOff x="0" y="0"/>
          <a:chExt cx="0" cy="0"/>
        </a:xfrm>
      </p:grpSpPr>
      <p:sp>
        <p:nvSpPr>
          <p:cNvPr id="348" name="Google Shape;348;p49"/>
          <p:cNvSpPr/>
          <p:nvPr/>
        </p:nvSpPr>
        <p:spPr>
          <a:xfrm>
            <a:off x="8811779" y="2526285"/>
            <a:ext cx="2418196" cy="3092370"/>
          </a:xfrm>
          <a:prstGeom prst="roundRect">
            <a:avLst>
              <a:gd fmla="val 3448" name="adj"/>
            </a:avLst>
          </a:prstGeom>
          <a:solidFill>
            <a:srgbClr val="FEFEFE"/>
          </a:solidFill>
          <a:ln>
            <a:noFill/>
          </a:ln>
          <a:effectLst>
            <a:outerShdw blurRad="635000" sx="90000" rotWithShape="0" algn="ctr" sy="90000">
              <a:srgbClr val="000000">
                <a:alpha val="11372"/>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171717"/>
              </a:solidFill>
              <a:latin typeface="Montserrat"/>
              <a:ea typeface="Montserrat"/>
              <a:cs typeface="Montserrat"/>
              <a:sym typeface="Montserrat"/>
            </a:endParaRPr>
          </a:p>
        </p:txBody>
      </p:sp>
      <p:sp>
        <p:nvSpPr>
          <p:cNvPr id="349" name="Google Shape;349;p49"/>
          <p:cNvSpPr/>
          <p:nvPr/>
        </p:nvSpPr>
        <p:spPr>
          <a:xfrm>
            <a:off x="6195195" y="2526285"/>
            <a:ext cx="2418196" cy="3092370"/>
          </a:xfrm>
          <a:prstGeom prst="roundRect">
            <a:avLst>
              <a:gd fmla="val 3448" name="adj"/>
            </a:avLst>
          </a:prstGeom>
          <a:solidFill>
            <a:srgbClr val="FEFEFE"/>
          </a:solidFill>
          <a:ln>
            <a:noFill/>
          </a:ln>
          <a:effectLst>
            <a:outerShdw blurRad="635000" sx="90000" rotWithShape="0" algn="ctr" sy="90000">
              <a:srgbClr val="000000">
                <a:alpha val="11372"/>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171717"/>
              </a:solidFill>
              <a:latin typeface="Montserrat"/>
              <a:ea typeface="Montserrat"/>
              <a:cs typeface="Montserrat"/>
              <a:sym typeface="Montserrat"/>
            </a:endParaRPr>
          </a:p>
        </p:txBody>
      </p:sp>
      <p:sp>
        <p:nvSpPr>
          <p:cNvPr id="350" name="Google Shape;350;p49"/>
          <p:cNvSpPr/>
          <p:nvPr/>
        </p:nvSpPr>
        <p:spPr>
          <a:xfrm>
            <a:off x="3578610" y="2526285"/>
            <a:ext cx="2418196" cy="3092370"/>
          </a:xfrm>
          <a:prstGeom prst="roundRect">
            <a:avLst>
              <a:gd fmla="val 3448" name="adj"/>
            </a:avLst>
          </a:prstGeom>
          <a:solidFill>
            <a:srgbClr val="FEFEFE"/>
          </a:solidFill>
          <a:ln>
            <a:noFill/>
          </a:ln>
          <a:effectLst>
            <a:outerShdw blurRad="635000" sx="90000" rotWithShape="0" algn="ctr" sy="90000">
              <a:srgbClr val="000000">
                <a:alpha val="11372"/>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171717"/>
              </a:solidFill>
              <a:latin typeface="Montserrat"/>
              <a:ea typeface="Montserrat"/>
              <a:cs typeface="Montserrat"/>
              <a:sym typeface="Montserrat"/>
            </a:endParaRPr>
          </a:p>
        </p:txBody>
      </p:sp>
      <p:sp>
        <p:nvSpPr>
          <p:cNvPr id="351" name="Google Shape;351;p49"/>
          <p:cNvSpPr/>
          <p:nvPr/>
        </p:nvSpPr>
        <p:spPr>
          <a:xfrm>
            <a:off x="962025" y="2526285"/>
            <a:ext cx="2418196" cy="3092370"/>
          </a:xfrm>
          <a:prstGeom prst="roundRect">
            <a:avLst>
              <a:gd fmla="val 3448" name="adj"/>
            </a:avLst>
          </a:prstGeom>
          <a:solidFill>
            <a:schemeClr val="lt2"/>
          </a:solidFill>
          <a:ln>
            <a:noFill/>
          </a:ln>
          <a:effectLst>
            <a:outerShdw blurRad="635000" sx="90000" rotWithShape="0" algn="ctr" sy="90000">
              <a:srgbClr val="000000">
                <a:alpha val="11372"/>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171717"/>
              </a:solidFill>
              <a:latin typeface="Montserrat"/>
              <a:ea typeface="Montserrat"/>
              <a:cs typeface="Montserrat"/>
              <a:sym typeface="Montserrat"/>
            </a:endParaRPr>
          </a:p>
        </p:txBody>
      </p:sp>
      <p:grpSp>
        <p:nvGrpSpPr>
          <p:cNvPr id="352" name="Google Shape;352;p49"/>
          <p:cNvGrpSpPr/>
          <p:nvPr/>
        </p:nvGrpSpPr>
        <p:grpSpPr>
          <a:xfrm>
            <a:off x="4465656" y="2733914"/>
            <a:ext cx="567902" cy="590015"/>
            <a:chOff x="5067300" y="2765646"/>
            <a:chExt cx="567902" cy="590015"/>
          </a:xfrm>
        </p:grpSpPr>
        <p:sp>
          <p:nvSpPr>
            <p:cNvPr id="353" name="Google Shape;353;p49"/>
            <p:cNvSpPr/>
            <p:nvPr/>
          </p:nvSpPr>
          <p:spPr>
            <a:xfrm>
              <a:off x="5067300" y="2765646"/>
              <a:ext cx="567902" cy="590015"/>
            </a:xfrm>
            <a:prstGeom prst="roundRect">
              <a:avLst>
                <a:gd fmla="val 16667" name="adj"/>
              </a:avLst>
            </a:prstGeom>
            <a:solidFill>
              <a:schemeClr val="accent2"/>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Montserrat"/>
                <a:ea typeface="Montserrat"/>
                <a:cs typeface="Montserrat"/>
                <a:sym typeface="Montserrat"/>
              </a:endParaRPr>
            </a:p>
          </p:txBody>
        </p:sp>
        <p:sp>
          <p:nvSpPr>
            <p:cNvPr id="354" name="Google Shape;354;p49"/>
            <p:cNvSpPr txBox="1"/>
            <p:nvPr/>
          </p:nvSpPr>
          <p:spPr>
            <a:xfrm>
              <a:off x="5124266" y="2875987"/>
              <a:ext cx="479618"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1" i="0" lang="id-ID" sz="1800" u="none" cap="none" strike="noStrike">
                  <a:solidFill>
                    <a:schemeClr val="lt2"/>
                  </a:solidFill>
                  <a:latin typeface="Montserrat"/>
                  <a:ea typeface="Montserrat"/>
                  <a:cs typeface="Montserrat"/>
                  <a:sym typeface="Montserrat"/>
                </a:rPr>
                <a:t>02</a:t>
              </a:r>
              <a:endParaRPr b="1" i="0" sz="1800" u="none" cap="none" strike="noStrike">
                <a:solidFill>
                  <a:schemeClr val="lt2"/>
                </a:solidFill>
                <a:latin typeface="Montserrat"/>
                <a:ea typeface="Montserrat"/>
                <a:cs typeface="Montserrat"/>
                <a:sym typeface="Montserrat"/>
              </a:endParaRPr>
            </a:p>
          </p:txBody>
        </p:sp>
      </p:grpSp>
      <p:grpSp>
        <p:nvGrpSpPr>
          <p:cNvPr id="355" name="Google Shape;355;p49"/>
          <p:cNvGrpSpPr/>
          <p:nvPr/>
        </p:nvGrpSpPr>
        <p:grpSpPr>
          <a:xfrm>
            <a:off x="7104983" y="2733914"/>
            <a:ext cx="567902" cy="590015"/>
            <a:chOff x="5067300" y="2765646"/>
            <a:chExt cx="567902" cy="590015"/>
          </a:xfrm>
        </p:grpSpPr>
        <p:sp>
          <p:nvSpPr>
            <p:cNvPr id="356" name="Google Shape;356;p49"/>
            <p:cNvSpPr/>
            <p:nvPr/>
          </p:nvSpPr>
          <p:spPr>
            <a:xfrm>
              <a:off x="5067300" y="2765646"/>
              <a:ext cx="567902" cy="590015"/>
            </a:xfrm>
            <a:prstGeom prst="roundRect">
              <a:avLst>
                <a:gd fmla="val 16667" name="adj"/>
              </a:avLst>
            </a:prstGeom>
            <a:solidFill>
              <a:schemeClr val="accent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Montserrat"/>
                <a:ea typeface="Montserrat"/>
                <a:cs typeface="Montserrat"/>
                <a:sym typeface="Montserrat"/>
              </a:endParaRPr>
            </a:p>
          </p:txBody>
        </p:sp>
        <p:sp>
          <p:nvSpPr>
            <p:cNvPr id="357" name="Google Shape;357;p49"/>
            <p:cNvSpPr txBox="1"/>
            <p:nvPr/>
          </p:nvSpPr>
          <p:spPr>
            <a:xfrm>
              <a:off x="5124266" y="2875987"/>
              <a:ext cx="482824"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1" i="0" lang="id-ID" sz="1800" u="none" cap="none" strike="noStrike">
                  <a:solidFill>
                    <a:schemeClr val="lt2"/>
                  </a:solidFill>
                  <a:latin typeface="Montserrat"/>
                  <a:ea typeface="Montserrat"/>
                  <a:cs typeface="Montserrat"/>
                  <a:sym typeface="Montserrat"/>
                </a:rPr>
                <a:t>03</a:t>
              </a:r>
              <a:endParaRPr b="1" i="0" sz="1800" u="none" cap="none" strike="noStrike">
                <a:solidFill>
                  <a:schemeClr val="lt2"/>
                </a:solidFill>
                <a:latin typeface="Montserrat"/>
                <a:ea typeface="Montserrat"/>
                <a:cs typeface="Montserrat"/>
                <a:sym typeface="Montserrat"/>
              </a:endParaRPr>
            </a:p>
          </p:txBody>
        </p:sp>
      </p:grpSp>
      <p:grpSp>
        <p:nvGrpSpPr>
          <p:cNvPr id="358" name="Google Shape;358;p49"/>
          <p:cNvGrpSpPr/>
          <p:nvPr/>
        </p:nvGrpSpPr>
        <p:grpSpPr>
          <a:xfrm>
            <a:off x="9714065" y="2733914"/>
            <a:ext cx="567902" cy="756631"/>
            <a:chOff x="5067300" y="2765646"/>
            <a:chExt cx="567902" cy="756631"/>
          </a:xfrm>
        </p:grpSpPr>
        <p:sp>
          <p:nvSpPr>
            <p:cNvPr id="359" name="Google Shape;359;p49"/>
            <p:cNvSpPr/>
            <p:nvPr/>
          </p:nvSpPr>
          <p:spPr>
            <a:xfrm>
              <a:off x="5067300" y="2765646"/>
              <a:ext cx="567902" cy="590015"/>
            </a:xfrm>
            <a:prstGeom prst="roundRect">
              <a:avLst>
                <a:gd fmla="val 16667" name="adj"/>
              </a:avLst>
            </a:prstGeom>
            <a:solidFill>
              <a:schemeClr val="accent2"/>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Montserrat"/>
                <a:ea typeface="Montserrat"/>
                <a:cs typeface="Montserrat"/>
                <a:sym typeface="Montserrat"/>
              </a:endParaRPr>
            </a:p>
          </p:txBody>
        </p:sp>
        <p:sp>
          <p:nvSpPr>
            <p:cNvPr id="360" name="Google Shape;360;p49"/>
            <p:cNvSpPr txBox="1"/>
            <p:nvPr/>
          </p:nvSpPr>
          <p:spPr>
            <a:xfrm>
              <a:off x="5124266" y="2875987"/>
              <a:ext cx="487634" cy="64629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1" i="0" lang="id-ID" sz="1800" u="none" cap="none" strike="noStrike">
                  <a:solidFill>
                    <a:schemeClr val="lt2"/>
                  </a:solidFill>
                  <a:latin typeface="Montserrat"/>
                  <a:ea typeface="Montserrat"/>
                  <a:cs typeface="Montserrat"/>
                  <a:sym typeface="Montserrat"/>
                </a:rPr>
                <a:t>04</a:t>
              </a:r>
              <a:endParaRPr b="1" i="0" sz="1800" u="none" cap="none" strike="noStrike">
                <a:solidFill>
                  <a:schemeClr val="lt2"/>
                </a:solidFill>
                <a:latin typeface="Montserrat"/>
                <a:ea typeface="Montserrat"/>
                <a:cs typeface="Montserrat"/>
                <a:sym typeface="Montserrat"/>
              </a:endParaRPr>
            </a:p>
          </p:txBody>
        </p:sp>
      </p:grpSp>
      <p:grpSp>
        <p:nvGrpSpPr>
          <p:cNvPr id="361" name="Google Shape;361;p49"/>
          <p:cNvGrpSpPr/>
          <p:nvPr/>
        </p:nvGrpSpPr>
        <p:grpSpPr>
          <a:xfrm>
            <a:off x="1887171" y="2733914"/>
            <a:ext cx="567902" cy="590015"/>
            <a:chOff x="5067300" y="2765646"/>
            <a:chExt cx="567902" cy="590015"/>
          </a:xfrm>
        </p:grpSpPr>
        <p:sp>
          <p:nvSpPr>
            <p:cNvPr id="362" name="Google Shape;362;p49"/>
            <p:cNvSpPr/>
            <p:nvPr/>
          </p:nvSpPr>
          <p:spPr>
            <a:xfrm>
              <a:off x="5067300" y="2765646"/>
              <a:ext cx="567902" cy="590015"/>
            </a:xfrm>
            <a:prstGeom prst="roundRect">
              <a:avLst>
                <a:gd fmla="val 16667" name="adj"/>
              </a:avLst>
            </a:prstGeom>
            <a:solidFill>
              <a:schemeClr val="accent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Montserrat"/>
                <a:ea typeface="Montserrat"/>
                <a:cs typeface="Montserrat"/>
                <a:sym typeface="Montserrat"/>
              </a:endParaRPr>
            </a:p>
          </p:txBody>
        </p:sp>
        <p:sp>
          <p:nvSpPr>
            <p:cNvPr id="363" name="Google Shape;363;p49"/>
            <p:cNvSpPr txBox="1"/>
            <p:nvPr/>
          </p:nvSpPr>
          <p:spPr>
            <a:xfrm>
              <a:off x="5124266" y="2875987"/>
              <a:ext cx="510936" cy="36929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1" i="0" lang="id-ID" sz="1800" u="none" cap="none" strike="noStrike">
                  <a:solidFill>
                    <a:schemeClr val="lt2"/>
                  </a:solidFill>
                  <a:latin typeface="Montserrat"/>
                  <a:ea typeface="Montserrat"/>
                  <a:cs typeface="Montserrat"/>
                  <a:sym typeface="Montserrat"/>
                </a:rPr>
                <a:t>01</a:t>
              </a:r>
              <a:endParaRPr b="1" i="0" sz="1800" u="none" cap="none" strike="noStrike">
                <a:solidFill>
                  <a:schemeClr val="lt2"/>
                </a:solidFill>
                <a:latin typeface="Montserrat"/>
                <a:ea typeface="Montserrat"/>
                <a:cs typeface="Montserrat"/>
                <a:sym typeface="Montserrat"/>
              </a:endParaRPr>
            </a:p>
          </p:txBody>
        </p:sp>
      </p:grpSp>
      <p:grpSp>
        <p:nvGrpSpPr>
          <p:cNvPr id="364" name="Google Shape;364;p49"/>
          <p:cNvGrpSpPr/>
          <p:nvPr/>
        </p:nvGrpSpPr>
        <p:grpSpPr>
          <a:xfrm>
            <a:off x="3682733" y="3641651"/>
            <a:ext cx="2133749" cy="1738599"/>
            <a:chOff x="3682733" y="2882132"/>
            <a:chExt cx="2133749" cy="1738599"/>
          </a:xfrm>
        </p:grpSpPr>
        <p:sp>
          <p:nvSpPr>
            <p:cNvPr id="365" name="Google Shape;365;p49"/>
            <p:cNvSpPr txBox="1"/>
            <p:nvPr/>
          </p:nvSpPr>
          <p:spPr>
            <a:xfrm>
              <a:off x="3682733" y="2882132"/>
              <a:ext cx="2133749" cy="338514"/>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600"/>
                <a:buFont typeface="Arial"/>
                <a:buNone/>
              </a:pPr>
              <a:r>
                <a:rPr b="1" i="0" lang="id-ID" sz="1600" u="none" cap="none" strike="noStrike">
                  <a:solidFill>
                    <a:schemeClr val="accent2"/>
                  </a:solidFill>
                  <a:latin typeface="Montserrat"/>
                  <a:ea typeface="Montserrat"/>
                  <a:cs typeface="Montserrat"/>
                  <a:sym typeface="Montserrat"/>
                </a:rPr>
                <a:t>Event TWO</a:t>
              </a:r>
              <a:endParaRPr b="0" i="0" sz="1800" u="none" cap="none" strike="noStrike">
                <a:solidFill>
                  <a:schemeClr val="accent2"/>
                </a:solidFill>
                <a:latin typeface="Arial"/>
                <a:ea typeface="Arial"/>
                <a:cs typeface="Arial"/>
                <a:sym typeface="Arial"/>
              </a:endParaRPr>
            </a:p>
          </p:txBody>
        </p:sp>
        <p:sp>
          <p:nvSpPr>
            <p:cNvPr id="366" name="Google Shape;366;p49"/>
            <p:cNvSpPr txBox="1"/>
            <p:nvPr/>
          </p:nvSpPr>
          <p:spPr>
            <a:xfrm>
              <a:off x="3747761" y="3235331"/>
              <a:ext cx="2003700" cy="1385400"/>
            </a:xfrm>
            <a:prstGeom prst="rect">
              <a:avLst/>
            </a:prstGeom>
            <a:noFill/>
            <a:ln>
              <a:noFill/>
            </a:ln>
          </p:spPr>
          <p:txBody>
            <a:bodyPr anchorCtr="0" anchor="t" bIns="45700" lIns="91425" spcFirstLastPara="1" rIns="91425" wrap="square" tIns="45700">
              <a:spAutoFit/>
            </a:bodyPr>
            <a:lstStyle/>
            <a:p>
              <a:pPr indent="0" lvl="0" marL="0" marR="0" rtl="0" algn="ctr">
                <a:lnSpc>
                  <a:spcPct val="150000"/>
                </a:lnSpc>
                <a:spcBef>
                  <a:spcPts val="0"/>
                </a:spcBef>
                <a:spcAft>
                  <a:spcPts val="0"/>
                </a:spcAft>
                <a:buClr>
                  <a:srgbClr val="000000"/>
                </a:buClr>
                <a:buSzPts val="1200"/>
                <a:buFont typeface="Arial"/>
                <a:buNone/>
              </a:pPr>
              <a:r>
                <a:rPr b="0" i="0" lang="id-ID" sz="1200" u="none" cap="none" strike="noStrike">
                  <a:solidFill>
                    <a:schemeClr val="dk1"/>
                  </a:solidFill>
                  <a:latin typeface="Poppins"/>
                  <a:ea typeface="Poppins"/>
                  <a:cs typeface="Poppins"/>
                  <a:sym typeface="Poppins"/>
                </a:rPr>
                <a:t>mollit anim id est laborum lorem ipsum dolor vui officia deserut mollit laborum anime runareri vui officia</a:t>
              </a:r>
              <a:endParaRPr b="0" i="0" sz="1600" u="none" cap="none" strike="noStrike">
                <a:solidFill>
                  <a:schemeClr val="dk1"/>
                </a:solidFill>
                <a:latin typeface="Poppins"/>
                <a:ea typeface="Poppins"/>
                <a:cs typeface="Poppins"/>
                <a:sym typeface="Poppins"/>
              </a:endParaRPr>
            </a:p>
          </p:txBody>
        </p:sp>
      </p:grpSp>
      <p:grpSp>
        <p:nvGrpSpPr>
          <p:cNvPr id="367" name="Google Shape;367;p49"/>
          <p:cNvGrpSpPr/>
          <p:nvPr/>
        </p:nvGrpSpPr>
        <p:grpSpPr>
          <a:xfrm>
            <a:off x="6322060" y="3641651"/>
            <a:ext cx="2133749" cy="1738599"/>
            <a:chOff x="3682733" y="2882132"/>
            <a:chExt cx="2133749" cy="1738599"/>
          </a:xfrm>
        </p:grpSpPr>
        <p:sp>
          <p:nvSpPr>
            <p:cNvPr id="368" name="Google Shape;368;p49"/>
            <p:cNvSpPr txBox="1"/>
            <p:nvPr/>
          </p:nvSpPr>
          <p:spPr>
            <a:xfrm>
              <a:off x="3682733" y="2882132"/>
              <a:ext cx="2133749" cy="338514"/>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600"/>
                <a:buFont typeface="Arial"/>
                <a:buNone/>
              </a:pPr>
              <a:r>
                <a:rPr b="1" i="0" lang="id-ID" sz="1600" u="none" cap="none" strike="noStrike">
                  <a:solidFill>
                    <a:schemeClr val="accent1"/>
                  </a:solidFill>
                  <a:latin typeface="Montserrat"/>
                  <a:ea typeface="Montserrat"/>
                  <a:cs typeface="Montserrat"/>
                  <a:sym typeface="Montserrat"/>
                </a:rPr>
                <a:t>Event THREE</a:t>
              </a:r>
              <a:endParaRPr b="0" i="0" sz="1800" u="none" cap="none" strike="noStrike">
                <a:solidFill>
                  <a:schemeClr val="accent1"/>
                </a:solidFill>
                <a:latin typeface="Arial"/>
                <a:ea typeface="Arial"/>
                <a:cs typeface="Arial"/>
                <a:sym typeface="Arial"/>
              </a:endParaRPr>
            </a:p>
          </p:txBody>
        </p:sp>
        <p:sp>
          <p:nvSpPr>
            <p:cNvPr id="369" name="Google Shape;369;p49"/>
            <p:cNvSpPr txBox="1"/>
            <p:nvPr/>
          </p:nvSpPr>
          <p:spPr>
            <a:xfrm>
              <a:off x="3747761" y="3235331"/>
              <a:ext cx="2003700" cy="1385400"/>
            </a:xfrm>
            <a:prstGeom prst="rect">
              <a:avLst/>
            </a:prstGeom>
            <a:noFill/>
            <a:ln>
              <a:noFill/>
            </a:ln>
          </p:spPr>
          <p:txBody>
            <a:bodyPr anchorCtr="0" anchor="t" bIns="45700" lIns="91425" spcFirstLastPara="1" rIns="91425" wrap="square" tIns="45700">
              <a:spAutoFit/>
            </a:bodyPr>
            <a:lstStyle/>
            <a:p>
              <a:pPr indent="0" lvl="0" marL="0" marR="0" rtl="0" algn="ctr">
                <a:lnSpc>
                  <a:spcPct val="150000"/>
                </a:lnSpc>
                <a:spcBef>
                  <a:spcPts val="0"/>
                </a:spcBef>
                <a:spcAft>
                  <a:spcPts val="0"/>
                </a:spcAft>
                <a:buClr>
                  <a:srgbClr val="000000"/>
                </a:buClr>
                <a:buSzPts val="1200"/>
                <a:buFont typeface="Arial"/>
                <a:buNone/>
              </a:pPr>
              <a:r>
                <a:rPr b="0" i="0" lang="id-ID" sz="1200" u="none" cap="none" strike="noStrike">
                  <a:solidFill>
                    <a:schemeClr val="dk1"/>
                  </a:solidFill>
                  <a:latin typeface="Montserrat"/>
                  <a:ea typeface="Montserrat"/>
                  <a:cs typeface="Montserrat"/>
                  <a:sym typeface="Montserrat"/>
                </a:rPr>
                <a:t>mollit anim id est laborum lorem ipsum dolor vui officia deserut mollit laborum anime runareri vui officia</a:t>
              </a:r>
              <a:endParaRPr b="0" i="0" sz="1600" u="none" cap="none" strike="noStrike">
                <a:solidFill>
                  <a:schemeClr val="dk1"/>
                </a:solidFill>
                <a:latin typeface="Montserrat"/>
                <a:ea typeface="Montserrat"/>
                <a:cs typeface="Montserrat"/>
                <a:sym typeface="Montserrat"/>
              </a:endParaRPr>
            </a:p>
          </p:txBody>
        </p:sp>
      </p:grpSp>
      <p:grpSp>
        <p:nvGrpSpPr>
          <p:cNvPr id="370" name="Google Shape;370;p49"/>
          <p:cNvGrpSpPr/>
          <p:nvPr/>
        </p:nvGrpSpPr>
        <p:grpSpPr>
          <a:xfrm>
            <a:off x="8931142" y="3641651"/>
            <a:ext cx="2133749" cy="1738599"/>
            <a:chOff x="3682733" y="2882132"/>
            <a:chExt cx="2133749" cy="1738599"/>
          </a:xfrm>
        </p:grpSpPr>
        <p:sp>
          <p:nvSpPr>
            <p:cNvPr id="371" name="Google Shape;371;p49"/>
            <p:cNvSpPr txBox="1"/>
            <p:nvPr/>
          </p:nvSpPr>
          <p:spPr>
            <a:xfrm>
              <a:off x="3682733" y="2882132"/>
              <a:ext cx="2133749" cy="338514"/>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600"/>
                <a:buFont typeface="Arial"/>
                <a:buNone/>
              </a:pPr>
              <a:r>
                <a:rPr b="1" i="0" lang="id-ID" sz="1600" u="none" cap="none" strike="noStrike">
                  <a:solidFill>
                    <a:schemeClr val="accent2"/>
                  </a:solidFill>
                  <a:latin typeface="Montserrat"/>
                  <a:ea typeface="Montserrat"/>
                  <a:cs typeface="Montserrat"/>
                  <a:sym typeface="Montserrat"/>
                </a:rPr>
                <a:t>Event FOUR</a:t>
              </a:r>
              <a:endParaRPr b="0" i="0" sz="1800" u="none" cap="none" strike="noStrike">
                <a:solidFill>
                  <a:schemeClr val="accent2"/>
                </a:solidFill>
                <a:latin typeface="Arial"/>
                <a:ea typeface="Arial"/>
                <a:cs typeface="Arial"/>
                <a:sym typeface="Arial"/>
              </a:endParaRPr>
            </a:p>
          </p:txBody>
        </p:sp>
        <p:sp>
          <p:nvSpPr>
            <p:cNvPr id="372" name="Google Shape;372;p49"/>
            <p:cNvSpPr txBox="1"/>
            <p:nvPr/>
          </p:nvSpPr>
          <p:spPr>
            <a:xfrm>
              <a:off x="3747761" y="3235331"/>
              <a:ext cx="2003700" cy="1385400"/>
            </a:xfrm>
            <a:prstGeom prst="rect">
              <a:avLst/>
            </a:prstGeom>
            <a:noFill/>
            <a:ln>
              <a:noFill/>
            </a:ln>
          </p:spPr>
          <p:txBody>
            <a:bodyPr anchorCtr="0" anchor="t" bIns="45700" lIns="91425" spcFirstLastPara="1" rIns="91425" wrap="square" tIns="45700">
              <a:spAutoFit/>
            </a:bodyPr>
            <a:lstStyle/>
            <a:p>
              <a:pPr indent="0" lvl="0" marL="0" marR="0" rtl="0" algn="ctr">
                <a:lnSpc>
                  <a:spcPct val="150000"/>
                </a:lnSpc>
                <a:spcBef>
                  <a:spcPts val="0"/>
                </a:spcBef>
                <a:spcAft>
                  <a:spcPts val="0"/>
                </a:spcAft>
                <a:buClr>
                  <a:srgbClr val="000000"/>
                </a:buClr>
                <a:buSzPts val="1200"/>
                <a:buFont typeface="Arial"/>
                <a:buNone/>
              </a:pPr>
              <a:r>
                <a:rPr b="0" i="0" lang="id-ID" sz="1200" u="none" cap="none" strike="noStrike">
                  <a:solidFill>
                    <a:schemeClr val="dk1"/>
                  </a:solidFill>
                  <a:latin typeface="Montserrat"/>
                  <a:ea typeface="Montserrat"/>
                  <a:cs typeface="Montserrat"/>
                  <a:sym typeface="Montserrat"/>
                </a:rPr>
                <a:t>mollit anim id est laborum lorem ipsum dolor vui officia deserut mollit laborum anime runareri vui officia</a:t>
              </a:r>
              <a:endParaRPr b="0" i="0" sz="1600" u="none" cap="none" strike="noStrike">
                <a:solidFill>
                  <a:schemeClr val="dk1"/>
                </a:solidFill>
                <a:latin typeface="Montserrat"/>
                <a:ea typeface="Montserrat"/>
                <a:cs typeface="Montserrat"/>
                <a:sym typeface="Montserrat"/>
              </a:endParaRPr>
            </a:p>
          </p:txBody>
        </p:sp>
      </p:grpSp>
      <p:grpSp>
        <p:nvGrpSpPr>
          <p:cNvPr id="373" name="Google Shape;373;p49"/>
          <p:cNvGrpSpPr/>
          <p:nvPr/>
        </p:nvGrpSpPr>
        <p:grpSpPr>
          <a:xfrm>
            <a:off x="1104248" y="3651811"/>
            <a:ext cx="2133749" cy="1738599"/>
            <a:chOff x="3682733" y="2882132"/>
            <a:chExt cx="2133749" cy="1738599"/>
          </a:xfrm>
        </p:grpSpPr>
        <p:sp>
          <p:nvSpPr>
            <p:cNvPr id="374" name="Google Shape;374;p49"/>
            <p:cNvSpPr txBox="1"/>
            <p:nvPr/>
          </p:nvSpPr>
          <p:spPr>
            <a:xfrm>
              <a:off x="3682733" y="2882132"/>
              <a:ext cx="2133749" cy="338514"/>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600"/>
                <a:buFont typeface="Arial"/>
                <a:buNone/>
              </a:pPr>
              <a:r>
                <a:rPr b="1" i="0" lang="id-ID" sz="1600" u="none" cap="none" strike="noStrike">
                  <a:solidFill>
                    <a:schemeClr val="accent1"/>
                  </a:solidFill>
                  <a:latin typeface="Montserrat"/>
                  <a:ea typeface="Montserrat"/>
                  <a:cs typeface="Montserrat"/>
                  <a:sym typeface="Montserrat"/>
                </a:rPr>
                <a:t>Event ONE</a:t>
              </a:r>
              <a:endParaRPr b="0" i="0" sz="1800" u="none" cap="none" strike="noStrike">
                <a:solidFill>
                  <a:schemeClr val="accent1"/>
                </a:solidFill>
                <a:latin typeface="Arial"/>
                <a:ea typeface="Arial"/>
                <a:cs typeface="Arial"/>
                <a:sym typeface="Arial"/>
              </a:endParaRPr>
            </a:p>
          </p:txBody>
        </p:sp>
        <p:sp>
          <p:nvSpPr>
            <p:cNvPr id="375" name="Google Shape;375;p49"/>
            <p:cNvSpPr txBox="1"/>
            <p:nvPr/>
          </p:nvSpPr>
          <p:spPr>
            <a:xfrm>
              <a:off x="3747761" y="3235331"/>
              <a:ext cx="2003700" cy="1385400"/>
            </a:xfrm>
            <a:prstGeom prst="rect">
              <a:avLst/>
            </a:prstGeom>
            <a:noFill/>
            <a:ln>
              <a:noFill/>
            </a:ln>
          </p:spPr>
          <p:txBody>
            <a:bodyPr anchorCtr="0" anchor="t" bIns="45700" lIns="91425" spcFirstLastPara="1" rIns="91425" wrap="square" tIns="45700">
              <a:spAutoFit/>
            </a:bodyPr>
            <a:lstStyle/>
            <a:p>
              <a:pPr indent="0" lvl="0" marL="0" marR="0" rtl="0" algn="ctr">
                <a:lnSpc>
                  <a:spcPct val="150000"/>
                </a:lnSpc>
                <a:spcBef>
                  <a:spcPts val="0"/>
                </a:spcBef>
                <a:spcAft>
                  <a:spcPts val="0"/>
                </a:spcAft>
                <a:buClr>
                  <a:srgbClr val="000000"/>
                </a:buClr>
                <a:buSzPts val="1200"/>
                <a:buFont typeface="Arial"/>
                <a:buNone/>
              </a:pPr>
              <a:r>
                <a:rPr b="0" i="0" lang="id-ID" sz="1200" u="none" cap="none" strike="noStrike">
                  <a:solidFill>
                    <a:schemeClr val="dk1"/>
                  </a:solidFill>
                  <a:latin typeface="Montserrat"/>
                  <a:ea typeface="Montserrat"/>
                  <a:cs typeface="Montserrat"/>
                  <a:sym typeface="Montserrat"/>
                </a:rPr>
                <a:t>mollit anim id est laborum lorem ipsum dolor vui officia deserut mollit laborum anime runareri vui officia</a:t>
              </a:r>
              <a:endParaRPr b="0" i="0" sz="1600" u="none" cap="none" strike="noStrike">
                <a:solidFill>
                  <a:schemeClr val="dk1"/>
                </a:solidFill>
                <a:latin typeface="Montserrat"/>
                <a:ea typeface="Montserrat"/>
                <a:cs typeface="Montserrat"/>
                <a:sym typeface="Montserrat"/>
              </a:endParaRPr>
            </a:p>
          </p:txBody>
        </p:sp>
      </p:grpSp>
      <p:sp>
        <p:nvSpPr>
          <p:cNvPr id="376" name="Google Shape;376;p49"/>
          <p:cNvSpPr txBox="1"/>
          <p:nvPr/>
        </p:nvSpPr>
        <p:spPr>
          <a:xfrm>
            <a:off x="2318052" y="859490"/>
            <a:ext cx="7555897" cy="83095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800"/>
              <a:buFont typeface="Arial"/>
              <a:buNone/>
            </a:pPr>
            <a:r>
              <a:rPr b="1" i="0" lang="id-ID" sz="4800" u="none" cap="none" strike="noStrike">
                <a:solidFill>
                  <a:schemeClr val="accent1"/>
                </a:solidFill>
                <a:latin typeface="Montserrat"/>
                <a:ea typeface="Montserrat"/>
                <a:cs typeface="Montserrat"/>
                <a:sym typeface="Montserrat"/>
              </a:rPr>
              <a:t>The Future with Event</a:t>
            </a:r>
            <a:endParaRPr b="1" i="0" sz="4000" u="none" cap="none" strike="noStrike">
              <a:solidFill>
                <a:schemeClr val="accent1"/>
              </a:solidFill>
              <a:latin typeface="Montserrat"/>
              <a:ea typeface="Montserrat"/>
              <a:cs typeface="Montserrat"/>
              <a:sym typeface="Montserrat"/>
            </a:endParaRPr>
          </a:p>
        </p:txBody>
      </p:sp>
      <p:sp>
        <p:nvSpPr>
          <p:cNvPr id="377" name="Google Shape;377;p49"/>
          <p:cNvSpPr/>
          <p:nvPr/>
        </p:nvSpPr>
        <p:spPr>
          <a:xfrm>
            <a:off x="-1" y="2"/>
            <a:ext cx="1717613" cy="1623846"/>
          </a:xfrm>
          <a:custGeom>
            <a:rect b="b" l="l" r="r" t="t"/>
            <a:pathLst>
              <a:path extrusionOk="0" h="3878825" w="4055806">
                <a:moveTo>
                  <a:pt x="0" y="0"/>
                </a:moveTo>
                <a:lnTo>
                  <a:pt x="3481972" y="0"/>
                </a:lnTo>
                <a:lnTo>
                  <a:pt x="3520323" y="42197"/>
                </a:lnTo>
                <a:cubicBezTo>
                  <a:pt x="3854851" y="447551"/>
                  <a:pt x="4055806" y="967223"/>
                  <a:pt x="4055806" y="1533831"/>
                </a:cubicBezTo>
                <a:cubicBezTo>
                  <a:pt x="4055806" y="2828935"/>
                  <a:pt x="3005916" y="3878825"/>
                  <a:pt x="1710812" y="3878825"/>
                </a:cubicBezTo>
                <a:cubicBezTo>
                  <a:pt x="1063260" y="3878825"/>
                  <a:pt x="477012" y="3616353"/>
                  <a:pt x="52651" y="3191992"/>
                </a:cubicBezTo>
                <a:lnTo>
                  <a:pt x="0" y="3134061"/>
                </a:lnTo>
                <a:close/>
              </a:path>
            </a:pathLst>
          </a:cu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Montserrat"/>
              <a:ea typeface="Montserrat"/>
              <a:cs typeface="Montserrat"/>
              <a:sym typeface="Montserrat"/>
            </a:endParaRPr>
          </a:p>
        </p:txBody>
      </p:sp>
      <p:sp>
        <p:nvSpPr>
          <p:cNvPr id="378" name="Google Shape;378;p49"/>
          <p:cNvSpPr/>
          <p:nvPr/>
        </p:nvSpPr>
        <p:spPr>
          <a:xfrm>
            <a:off x="9577703" y="0"/>
            <a:ext cx="886348" cy="553794"/>
          </a:xfrm>
          <a:custGeom>
            <a:rect b="b" l="l" r="r" t="t"/>
            <a:pathLst>
              <a:path extrusionOk="0" h="538133" w="886348">
                <a:moveTo>
                  <a:pt x="10756" y="0"/>
                </a:moveTo>
                <a:lnTo>
                  <a:pt x="875593" y="0"/>
                </a:lnTo>
                <a:lnTo>
                  <a:pt x="877345" y="5644"/>
                </a:lnTo>
                <a:cubicBezTo>
                  <a:pt x="883248" y="34494"/>
                  <a:pt x="886348" y="64364"/>
                  <a:pt x="886348" y="94959"/>
                </a:cubicBezTo>
                <a:cubicBezTo>
                  <a:pt x="886348" y="339717"/>
                  <a:pt x="687932" y="538133"/>
                  <a:pt x="443174" y="538133"/>
                </a:cubicBezTo>
                <a:cubicBezTo>
                  <a:pt x="198416" y="538133"/>
                  <a:pt x="0" y="339717"/>
                  <a:pt x="0" y="94959"/>
                </a:cubicBezTo>
                <a:cubicBezTo>
                  <a:pt x="0" y="64364"/>
                  <a:pt x="3101" y="34494"/>
                  <a:pt x="9004" y="5644"/>
                </a:cubicBezTo>
                <a:close/>
              </a:path>
            </a:pathLst>
          </a:custGeom>
          <a:solidFill>
            <a:schemeClr val="accent2"/>
          </a:solidFill>
          <a:ln>
            <a:noFill/>
          </a:ln>
          <a:effectLst>
            <a:outerShdw blurRad="88900" rotWithShape="0" algn="ctr" dir="3600000" dist="38100">
              <a:srgbClr val="000000">
                <a:alpha val="200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Montserrat"/>
              <a:ea typeface="Montserrat"/>
              <a:cs typeface="Montserrat"/>
              <a:sym typeface="Montserrat"/>
            </a:endParaRPr>
          </a:p>
        </p:txBody>
      </p:sp>
      <p:sp>
        <p:nvSpPr>
          <p:cNvPr id="379" name="Google Shape;379;p49"/>
          <p:cNvSpPr/>
          <p:nvPr/>
        </p:nvSpPr>
        <p:spPr>
          <a:xfrm>
            <a:off x="9156970" y="6289722"/>
            <a:ext cx="824499" cy="568278"/>
          </a:xfrm>
          <a:custGeom>
            <a:rect b="b" l="l" r="r" t="t"/>
            <a:pathLst>
              <a:path extrusionOk="0" h="680240" w="1015664">
                <a:moveTo>
                  <a:pt x="507832" y="0"/>
                </a:moveTo>
                <a:cubicBezTo>
                  <a:pt x="788300" y="0"/>
                  <a:pt x="1015664" y="227364"/>
                  <a:pt x="1015664" y="507832"/>
                </a:cubicBezTo>
                <a:cubicBezTo>
                  <a:pt x="1015664" y="542891"/>
                  <a:pt x="1012111" y="577120"/>
                  <a:pt x="1005347" y="610178"/>
                </a:cubicBezTo>
                <a:lnTo>
                  <a:pt x="983598" y="680240"/>
                </a:lnTo>
                <a:lnTo>
                  <a:pt x="32066" y="680240"/>
                </a:lnTo>
                <a:lnTo>
                  <a:pt x="10317" y="610178"/>
                </a:lnTo>
                <a:cubicBezTo>
                  <a:pt x="3553" y="577120"/>
                  <a:pt x="0" y="542891"/>
                  <a:pt x="0" y="507832"/>
                </a:cubicBezTo>
                <a:cubicBezTo>
                  <a:pt x="0" y="227364"/>
                  <a:pt x="227364" y="0"/>
                  <a:pt x="507832" y="0"/>
                </a:cubicBezTo>
                <a:close/>
              </a:path>
            </a:pathLst>
          </a:custGeom>
          <a:solidFill>
            <a:schemeClr val="accent1"/>
          </a:solidFill>
          <a:ln>
            <a:noFill/>
          </a:ln>
          <a:effectLst>
            <a:outerShdw blurRad="88900" rotWithShape="0" algn="ctr" dir="3600000" dist="38100">
              <a:srgbClr val="000000">
                <a:alpha val="200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Montserrat"/>
              <a:ea typeface="Montserrat"/>
              <a:cs typeface="Montserrat"/>
              <a:sym typeface="Montserrat"/>
            </a:endParaRPr>
          </a:p>
        </p:txBody>
      </p:sp>
      <p:sp>
        <p:nvSpPr>
          <p:cNvPr id="380" name="Google Shape;380;p49"/>
          <p:cNvSpPr/>
          <p:nvPr/>
        </p:nvSpPr>
        <p:spPr>
          <a:xfrm>
            <a:off x="3269731" y="6460155"/>
            <a:ext cx="220980" cy="227411"/>
          </a:xfrm>
          <a:prstGeom prst="ellipse">
            <a:avLst/>
          </a:prstGeom>
          <a:solidFill>
            <a:schemeClr val="accent1"/>
          </a:solidFill>
          <a:ln>
            <a:noFill/>
          </a:ln>
          <a:effectLst>
            <a:outerShdw blurRad="88900" rotWithShape="0" algn="ctr" dir="3600000" dist="38100">
              <a:srgbClr val="000000">
                <a:alpha val="200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Montserrat"/>
              <a:ea typeface="Montserrat"/>
              <a:cs typeface="Montserrat"/>
              <a:sym typeface="Montserrat"/>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4" name="Shape 384"/>
        <p:cNvGrpSpPr/>
        <p:nvPr/>
      </p:nvGrpSpPr>
      <p:grpSpPr>
        <a:xfrm>
          <a:off x="0" y="0"/>
          <a:ext cx="0" cy="0"/>
          <a:chOff x="0" y="0"/>
          <a:chExt cx="0" cy="0"/>
        </a:xfrm>
      </p:grpSpPr>
      <p:grpSp>
        <p:nvGrpSpPr>
          <p:cNvPr id="385" name="Google Shape;385;p50"/>
          <p:cNvGrpSpPr/>
          <p:nvPr/>
        </p:nvGrpSpPr>
        <p:grpSpPr>
          <a:xfrm>
            <a:off x="864969" y="2097852"/>
            <a:ext cx="3752490" cy="2693483"/>
            <a:chOff x="864969" y="2181827"/>
            <a:chExt cx="3752490" cy="2693483"/>
          </a:xfrm>
        </p:grpSpPr>
        <p:sp>
          <p:nvSpPr>
            <p:cNvPr id="386" name="Google Shape;386;p50"/>
            <p:cNvSpPr txBox="1"/>
            <p:nvPr/>
          </p:nvSpPr>
          <p:spPr>
            <a:xfrm flipH="1">
              <a:off x="894446" y="2181827"/>
              <a:ext cx="3538111" cy="2086685"/>
            </a:xfrm>
            <a:prstGeom prst="rect">
              <a:avLst/>
            </a:prstGeom>
            <a:noFill/>
            <a:ln>
              <a:noFill/>
            </a:ln>
          </p:spPr>
          <p:txBody>
            <a:bodyPr anchorCtr="0" anchor="t" bIns="45700" lIns="91425" spcFirstLastPara="1" rIns="91425" wrap="square" tIns="45700">
              <a:spAutoFit/>
            </a:bodyPr>
            <a:lstStyle/>
            <a:p>
              <a:pPr indent="0" lvl="0" marL="0" marR="0" rtl="0" algn="l">
                <a:lnSpc>
                  <a:spcPct val="90000"/>
                </a:lnSpc>
                <a:spcBef>
                  <a:spcPts val="0"/>
                </a:spcBef>
                <a:spcAft>
                  <a:spcPts val="0"/>
                </a:spcAft>
                <a:buClr>
                  <a:srgbClr val="000000"/>
                </a:buClr>
                <a:buSzPts val="4800"/>
                <a:buFont typeface="Arial"/>
                <a:buNone/>
              </a:pPr>
              <a:r>
                <a:rPr b="1" i="0" lang="id-ID" sz="4800" u="none" cap="none" strike="noStrike">
                  <a:solidFill>
                    <a:schemeClr val="accent1"/>
                  </a:solidFill>
                  <a:latin typeface="Montserrat"/>
                  <a:ea typeface="Montserrat"/>
                  <a:cs typeface="Montserrat"/>
                  <a:sym typeface="Montserrat"/>
                </a:rPr>
                <a:t>Our Agenda Event</a:t>
              </a:r>
              <a:endParaRPr b="1" i="0" sz="1600" u="none" cap="none" strike="noStrike">
                <a:solidFill>
                  <a:schemeClr val="accent1"/>
                </a:solidFill>
                <a:latin typeface="Montserrat"/>
                <a:ea typeface="Montserrat"/>
                <a:cs typeface="Montserrat"/>
                <a:sym typeface="Montserrat"/>
              </a:endParaRPr>
            </a:p>
          </p:txBody>
        </p:sp>
        <p:sp>
          <p:nvSpPr>
            <p:cNvPr id="387" name="Google Shape;387;p50"/>
            <p:cNvSpPr/>
            <p:nvPr/>
          </p:nvSpPr>
          <p:spPr>
            <a:xfrm flipH="1">
              <a:off x="864969" y="4229020"/>
              <a:ext cx="3752490" cy="646290"/>
            </a:xfrm>
            <a:prstGeom prst="rect">
              <a:avLst/>
            </a:prstGeom>
            <a:noFill/>
            <a:ln>
              <a:noFill/>
            </a:ln>
          </p:spPr>
          <p:txBody>
            <a:bodyPr anchorCtr="0" anchor="t" bIns="45700" lIns="91425" spcFirstLastPara="1" rIns="91425" wrap="square" tIns="45700">
              <a:noAutofit/>
            </a:bodyPr>
            <a:lstStyle/>
            <a:p>
              <a:pPr indent="0" lvl="0" marL="0" marR="0" rtl="0" algn="l">
                <a:lnSpc>
                  <a:spcPct val="150000"/>
                </a:lnSpc>
                <a:spcBef>
                  <a:spcPts val="0"/>
                </a:spcBef>
                <a:spcAft>
                  <a:spcPts val="0"/>
                </a:spcAft>
                <a:buClr>
                  <a:srgbClr val="000000"/>
                </a:buClr>
                <a:buSzPts val="1200"/>
                <a:buFont typeface="Arial"/>
                <a:buNone/>
              </a:pPr>
              <a:r>
                <a:rPr b="0" i="0" lang="id-ID" sz="1200" u="none" cap="none" strike="noStrike">
                  <a:solidFill>
                    <a:schemeClr val="dk1"/>
                  </a:solidFill>
                  <a:latin typeface="Poppins"/>
                  <a:ea typeface="Poppins"/>
                  <a:cs typeface="Poppins"/>
                  <a:sym typeface="Poppins"/>
                </a:rPr>
                <a:t>orem ipsum dolor sit amet, consectetur adipiscing elit. Phasellus dui mauris, </a:t>
              </a:r>
              <a:endParaRPr b="0" i="0" sz="1200" u="none" cap="none" strike="noStrike">
                <a:solidFill>
                  <a:schemeClr val="dk1"/>
                </a:solidFill>
                <a:latin typeface="Poppins"/>
                <a:ea typeface="Poppins"/>
                <a:cs typeface="Poppins"/>
                <a:sym typeface="Poppins"/>
              </a:endParaRPr>
            </a:p>
          </p:txBody>
        </p:sp>
      </p:grpSp>
      <p:sp>
        <p:nvSpPr>
          <p:cNvPr id="388" name="Google Shape;388;p50"/>
          <p:cNvSpPr/>
          <p:nvPr/>
        </p:nvSpPr>
        <p:spPr>
          <a:xfrm>
            <a:off x="9577703" y="0"/>
            <a:ext cx="886348" cy="553794"/>
          </a:xfrm>
          <a:custGeom>
            <a:rect b="b" l="l" r="r" t="t"/>
            <a:pathLst>
              <a:path extrusionOk="0" h="538133" w="886348">
                <a:moveTo>
                  <a:pt x="10756" y="0"/>
                </a:moveTo>
                <a:lnTo>
                  <a:pt x="875593" y="0"/>
                </a:lnTo>
                <a:lnTo>
                  <a:pt x="877345" y="5644"/>
                </a:lnTo>
                <a:cubicBezTo>
                  <a:pt x="883248" y="34494"/>
                  <a:pt x="886348" y="64364"/>
                  <a:pt x="886348" y="94959"/>
                </a:cubicBezTo>
                <a:cubicBezTo>
                  <a:pt x="886348" y="339717"/>
                  <a:pt x="687932" y="538133"/>
                  <a:pt x="443174" y="538133"/>
                </a:cubicBezTo>
                <a:cubicBezTo>
                  <a:pt x="198416" y="538133"/>
                  <a:pt x="0" y="339717"/>
                  <a:pt x="0" y="94959"/>
                </a:cubicBezTo>
                <a:cubicBezTo>
                  <a:pt x="0" y="64364"/>
                  <a:pt x="3101" y="34494"/>
                  <a:pt x="9004" y="5644"/>
                </a:cubicBezTo>
                <a:close/>
              </a:path>
            </a:pathLst>
          </a:custGeom>
          <a:solidFill>
            <a:schemeClr val="accent2"/>
          </a:solidFill>
          <a:ln>
            <a:noFill/>
          </a:ln>
          <a:effectLst>
            <a:outerShdw blurRad="88900" rotWithShape="0" algn="ctr" dir="3600000" dist="38100">
              <a:srgbClr val="000000">
                <a:alpha val="200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Montserrat"/>
              <a:ea typeface="Montserrat"/>
              <a:cs typeface="Montserrat"/>
              <a:sym typeface="Montserrat"/>
            </a:endParaRPr>
          </a:p>
        </p:txBody>
      </p:sp>
      <p:grpSp>
        <p:nvGrpSpPr>
          <p:cNvPr id="389" name="Google Shape;389;p50"/>
          <p:cNvGrpSpPr/>
          <p:nvPr/>
        </p:nvGrpSpPr>
        <p:grpSpPr>
          <a:xfrm>
            <a:off x="4598379" y="1907059"/>
            <a:ext cx="3393950" cy="3151385"/>
            <a:chOff x="4598379" y="1907059"/>
            <a:chExt cx="3393950" cy="3151385"/>
          </a:xfrm>
        </p:grpSpPr>
        <p:sp>
          <p:nvSpPr>
            <p:cNvPr id="390" name="Google Shape;390;p50"/>
            <p:cNvSpPr txBox="1"/>
            <p:nvPr/>
          </p:nvSpPr>
          <p:spPr>
            <a:xfrm flipH="1">
              <a:off x="4598379" y="1907059"/>
              <a:ext cx="1948412" cy="369332"/>
            </a:xfrm>
            <a:prstGeom prst="rect">
              <a:avLst/>
            </a:prstGeom>
            <a:noFill/>
            <a:ln>
              <a:noFill/>
            </a:ln>
          </p:spPr>
          <p:txBody>
            <a:bodyPr anchorCtr="0" anchor="t" bIns="45700" lIns="91425" spcFirstLastPara="1" rIns="91425" wrap="square" tIns="45700">
              <a:spAutoFit/>
            </a:bodyPr>
            <a:lstStyle/>
            <a:p>
              <a:pPr indent="0" lvl="0" marL="0" marR="0" rtl="0" algn="l">
                <a:lnSpc>
                  <a:spcPct val="90000"/>
                </a:lnSpc>
                <a:spcBef>
                  <a:spcPts val="0"/>
                </a:spcBef>
                <a:spcAft>
                  <a:spcPts val="0"/>
                </a:spcAft>
                <a:buClr>
                  <a:srgbClr val="000000"/>
                </a:buClr>
                <a:buSzPts val="2000"/>
                <a:buFont typeface="Arial"/>
                <a:buNone/>
              </a:pPr>
              <a:r>
                <a:rPr b="1" lang="id-ID" sz="2000">
                  <a:solidFill>
                    <a:schemeClr val="accent1"/>
                  </a:solidFill>
                  <a:latin typeface="Montserrat"/>
                  <a:ea typeface="Montserrat"/>
                  <a:cs typeface="Montserrat"/>
                  <a:sym typeface="Montserrat"/>
                </a:rPr>
                <a:t>Title</a:t>
              </a:r>
              <a:endParaRPr b="1" i="0" sz="1400" u="none" cap="none" strike="noStrike">
                <a:solidFill>
                  <a:srgbClr val="000000"/>
                </a:solidFill>
                <a:latin typeface="Montserrat"/>
                <a:ea typeface="Montserrat"/>
                <a:cs typeface="Montserrat"/>
                <a:sym typeface="Montserrat"/>
              </a:endParaRPr>
            </a:p>
          </p:txBody>
        </p:sp>
        <p:sp>
          <p:nvSpPr>
            <p:cNvPr id="391" name="Google Shape;391;p50"/>
            <p:cNvSpPr/>
            <p:nvPr/>
          </p:nvSpPr>
          <p:spPr>
            <a:xfrm flipH="1">
              <a:off x="4598429" y="2473044"/>
              <a:ext cx="3393900" cy="2585400"/>
            </a:xfrm>
            <a:prstGeom prst="rect">
              <a:avLst/>
            </a:prstGeom>
            <a:noFill/>
            <a:ln>
              <a:noFill/>
            </a:ln>
          </p:spPr>
          <p:txBody>
            <a:bodyPr anchorCtr="0" anchor="t" bIns="45700" lIns="91425" spcFirstLastPara="1" rIns="91425" wrap="square" tIns="45700">
              <a:noAutofit/>
            </a:bodyPr>
            <a:lstStyle/>
            <a:p>
              <a:pPr indent="0" lvl="0" marL="0" marR="0" rtl="0" algn="just">
                <a:lnSpc>
                  <a:spcPct val="150000"/>
                </a:lnSpc>
                <a:spcBef>
                  <a:spcPts val="0"/>
                </a:spcBef>
                <a:spcAft>
                  <a:spcPts val="0"/>
                </a:spcAft>
                <a:buClr>
                  <a:srgbClr val="000000"/>
                </a:buClr>
                <a:buSzPts val="1200"/>
                <a:buFont typeface="Arial"/>
                <a:buNone/>
              </a:pPr>
              <a:r>
                <a:rPr b="0" i="0" lang="id-ID" sz="1200" u="none" cap="none" strike="noStrike">
                  <a:solidFill>
                    <a:schemeClr val="dk1"/>
                  </a:solidFill>
                  <a:latin typeface="Poppins"/>
                  <a:ea typeface="Poppins"/>
                  <a:cs typeface="Poppins"/>
                  <a:sym typeface="Poppins"/>
                </a:rPr>
                <a:t>Phasellus dui mauris, fermentum eget lectus semper, ornare molestie arcu. Aliquam molestie placerat risus at maximus. Orci varius natoque penatibus et magnis dis parturient montes, nascetur ridiculus mus. Morbi quam eros, faucibus quis ex vel, parturient montes, nascetur ridiculus mus. Morbi quam eros, faucibus quis ex vel, </a:t>
              </a:r>
              <a:endParaRPr b="0" i="0" sz="1200" u="none" cap="none" strike="noStrike">
                <a:solidFill>
                  <a:schemeClr val="dk1"/>
                </a:solidFill>
                <a:latin typeface="Poppins"/>
                <a:ea typeface="Poppins"/>
                <a:cs typeface="Poppins"/>
                <a:sym typeface="Poppins"/>
              </a:endParaRPr>
            </a:p>
          </p:txBody>
        </p:sp>
      </p:grpSp>
      <p:grpSp>
        <p:nvGrpSpPr>
          <p:cNvPr id="392" name="Google Shape;392;p50"/>
          <p:cNvGrpSpPr/>
          <p:nvPr/>
        </p:nvGrpSpPr>
        <p:grpSpPr>
          <a:xfrm>
            <a:off x="8403956" y="1907059"/>
            <a:ext cx="3393950" cy="3151385"/>
            <a:chOff x="8403956" y="1907059"/>
            <a:chExt cx="3393950" cy="3151385"/>
          </a:xfrm>
        </p:grpSpPr>
        <p:sp>
          <p:nvSpPr>
            <p:cNvPr id="393" name="Google Shape;393;p50"/>
            <p:cNvSpPr txBox="1"/>
            <p:nvPr/>
          </p:nvSpPr>
          <p:spPr>
            <a:xfrm flipH="1">
              <a:off x="8403956" y="1907059"/>
              <a:ext cx="1948412" cy="369332"/>
            </a:xfrm>
            <a:prstGeom prst="rect">
              <a:avLst/>
            </a:prstGeom>
            <a:noFill/>
            <a:ln>
              <a:noFill/>
            </a:ln>
          </p:spPr>
          <p:txBody>
            <a:bodyPr anchorCtr="0" anchor="t" bIns="45700" lIns="91425" spcFirstLastPara="1" rIns="91425" wrap="square" tIns="45700">
              <a:spAutoFit/>
            </a:bodyPr>
            <a:lstStyle/>
            <a:p>
              <a:pPr indent="0" lvl="0" marL="0" marR="0" rtl="0" algn="l">
                <a:lnSpc>
                  <a:spcPct val="90000"/>
                </a:lnSpc>
                <a:spcBef>
                  <a:spcPts val="0"/>
                </a:spcBef>
                <a:spcAft>
                  <a:spcPts val="0"/>
                </a:spcAft>
                <a:buClr>
                  <a:srgbClr val="000000"/>
                </a:buClr>
                <a:buSzPts val="2000"/>
                <a:buFont typeface="Arial"/>
                <a:buNone/>
              </a:pPr>
              <a:r>
                <a:rPr b="1" lang="id-ID" sz="2000">
                  <a:solidFill>
                    <a:schemeClr val="accent2"/>
                  </a:solidFill>
                  <a:latin typeface="Montserrat"/>
                  <a:ea typeface="Montserrat"/>
                  <a:cs typeface="Montserrat"/>
                  <a:sym typeface="Montserrat"/>
                </a:rPr>
                <a:t>Title</a:t>
              </a:r>
              <a:endParaRPr b="1" i="0" sz="1400" u="none" cap="none" strike="noStrike">
                <a:solidFill>
                  <a:schemeClr val="accent2"/>
                </a:solidFill>
                <a:latin typeface="Montserrat"/>
                <a:ea typeface="Montserrat"/>
                <a:cs typeface="Montserrat"/>
                <a:sym typeface="Montserrat"/>
              </a:endParaRPr>
            </a:p>
          </p:txBody>
        </p:sp>
        <p:sp>
          <p:nvSpPr>
            <p:cNvPr id="394" name="Google Shape;394;p50"/>
            <p:cNvSpPr/>
            <p:nvPr/>
          </p:nvSpPr>
          <p:spPr>
            <a:xfrm flipH="1">
              <a:off x="8404006" y="2473044"/>
              <a:ext cx="3393900" cy="2585400"/>
            </a:xfrm>
            <a:prstGeom prst="rect">
              <a:avLst/>
            </a:prstGeom>
            <a:noFill/>
            <a:ln>
              <a:noFill/>
            </a:ln>
          </p:spPr>
          <p:txBody>
            <a:bodyPr anchorCtr="0" anchor="t" bIns="45700" lIns="91425" spcFirstLastPara="1" rIns="91425" wrap="square" tIns="45700">
              <a:noAutofit/>
            </a:bodyPr>
            <a:lstStyle/>
            <a:p>
              <a:pPr indent="0" lvl="0" marL="0" marR="0" rtl="0" algn="just">
                <a:lnSpc>
                  <a:spcPct val="150000"/>
                </a:lnSpc>
                <a:spcBef>
                  <a:spcPts val="0"/>
                </a:spcBef>
                <a:spcAft>
                  <a:spcPts val="0"/>
                </a:spcAft>
                <a:buClr>
                  <a:srgbClr val="000000"/>
                </a:buClr>
                <a:buSzPts val="1200"/>
                <a:buFont typeface="Arial"/>
                <a:buNone/>
              </a:pPr>
              <a:r>
                <a:rPr b="0" i="0" lang="id-ID" sz="1200" u="none" cap="none" strike="noStrike">
                  <a:solidFill>
                    <a:schemeClr val="dk1"/>
                  </a:solidFill>
                  <a:latin typeface="Poppins"/>
                  <a:ea typeface="Poppins"/>
                  <a:cs typeface="Poppins"/>
                  <a:sym typeface="Poppins"/>
                </a:rPr>
                <a:t>Phasellus dui mauris, fermentum eget lectus semper, ornare molestie arcu. Aliquam molestie placerat risus at maximus. Orci varius natoque penatibus et magnis dis parturient montes, nascetur ridiculus mus. Morbi quam eros, faucibus quis ex vel, parturient montes, nascetur ridiculus mus. Morbi quam eros, faucibus quis ex vel, </a:t>
              </a:r>
              <a:endParaRPr b="0" i="0" sz="1200" u="none" cap="none" strike="noStrike">
                <a:solidFill>
                  <a:schemeClr val="dk1"/>
                </a:solidFill>
                <a:latin typeface="Poppins"/>
                <a:ea typeface="Poppins"/>
                <a:cs typeface="Poppins"/>
                <a:sym typeface="Poppins"/>
              </a:endParaRPr>
            </a:p>
          </p:txBody>
        </p:sp>
      </p:grpSp>
      <p:sp>
        <p:nvSpPr>
          <p:cNvPr id="395" name="Google Shape;395;p50"/>
          <p:cNvSpPr/>
          <p:nvPr/>
        </p:nvSpPr>
        <p:spPr>
          <a:xfrm>
            <a:off x="6769127" y="6289722"/>
            <a:ext cx="824499" cy="568278"/>
          </a:xfrm>
          <a:custGeom>
            <a:rect b="b" l="l" r="r" t="t"/>
            <a:pathLst>
              <a:path extrusionOk="0" h="680240" w="1015664">
                <a:moveTo>
                  <a:pt x="507832" y="0"/>
                </a:moveTo>
                <a:cubicBezTo>
                  <a:pt x="788300" y="0"/>
                  <a:pt x="1015664" y="227364"/>
                  <a:pt x="1015664" y="507832"/>
                </a:cubicBezTo>
                <a:cubicBezTo>
                  <a:pt x="1015664" y="542891"/>
                  <a:pt x="1012111" y="577120"/>
                  <a:pt x="1005347" y="610178"/>
                </a:cubicBezTo>
                <a:lnTo>
                  <a:pt x="983598" y="680240"/>
                </a:lnTo>
                <a:lnTo>
                  <a:pt x="32066" y="680240"/>
                </a:lnTo>
                <a:lnTo>
                  <a:pt x="10317" y="610178"/>
                </a:lnTo>
                <a:cubicBezTo>
                  <a:pt x="3553" y="577120"/>
                  <a:pt x="0" y="542891"/>
                  <a:pt x="0" y="507832"/>
                </a:cubicBezTo>
                <a:cubicBezTo>
                  <a:pt x="0" y="227364"/>
                  <a:pt x="227364" y="0"/>
                  <a:pt x="507832" y="0"/>
                </a:cubicBezTo>
                <a:close/>
              </a:path>
            </a:pathLst>
          </a:custGeom>
          <a:solidFill>
            <a:schemeClr val="accent1"/>
          </a:solidFill>
          <a:ln>
            <a:noFill/>
          </a:ln>
          <a:effectLst>
            <a:outerShdw blurRad="88900" rotWithShape="0" algn="ctr" dir="3600000" dist="38100">
              <a:srgbClr val="000000">
                <a:alpha val="200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Montserrat"/>
              <a:ea typeface="Montserrat"/>
              <a:cs typeface="Montserrat"/>
              <a:sym typeface="Montserrat"/>
            </a:endParaRPr>
          </a:p>
        </p:txBody>
      </p:sp>
      <p:sp>
        <p:nvSpPr>
          <p:cNvPr id="396" name="Google Shape;396;p50"/>
          <p:cNvSpPr/>
          <p:nvPr/>
        </p:nvSpPr>
        <p:spPr>
          <a:xfrm>
            <a:off x="11479919" y="1382657"/>
            <a:ext cx="635974" cy="635974"/>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97" name="Google Shape;397;p50"/>
          <p:cNvSpPr/>
          <p:nvPr/>
        </p:nvSpPr>
        <p:spPr>
          <a:xfrm>
            <a:off x="-491441" y="-824144"/>
            <a:ext cx="2202081" cy="2202081"/>
          </a:xfrm>
          <a:prstGeom prst="ellipse">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1" name="Shape 401"/>
        <p:cNvGrpSpPr/>
        <p:nvPr/>
      </p:nvGrpSpPr>
      <p:grpSpPr>
        <a:xfrm>
          <a:off x="0" y="0"/>
          <a:ext cx="0" cy="0"/>
          <a:chOff x="0" y="0"/>
          <a:chExt cx="0" cy="0"/>
        </a:xfrm>
      </p:grpSpPr>
      <p:sp>
        <p:nvSpPr>
          <p:cNvPr id="402" name="Google Shape;402;p51"/>
          <p:cNvSpPr txBox="1"/>
          <p:nvPr/>
        </p:nvSpPr>
        <p:spPr>
          <a:xfrm>
            <a:off x="1860224" y="720568"/>
            <a:ext cx="8471552" cy="83095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800"/>
              <a:buFont typeface="Arial"/>
              <a:buNone/>
            </a:pPr>
            <a:r>
              <a:rPr b="1" i="0" lang="id-ID" sz="4800" u="none" cap="none" strike="noStrike">
                <a:solidFill>
                  <a:schemeClr val="accent1"/>
                </a:solidFill>
                <a:latin typeface="Montserrat"/>
                <a:ea typeface="Montserrat"/>
                <a:cs typeface="Montserrat"/>
                <a:sym typeface="Montserrat"/>
              </a:rPr>
              <a:t>The Countdown to Event</a:t>
            </a:r>
            <a:endParaRPr b="1" i="0" sz="4000" u="none" cap="none" strike="noStrike">
              <a:solidFill>
                <a:schemeClr val="accent1"/>
              </a:solidFill>
              <a:latin typeface="Montserrat"/>
              <a:ea typeface="Montserrat"/>
              <a:cs typeface="Montserrat"/>
              <a:sym typeface="Montserrat"/>
            </a:endParaRPr>
          </a:p>
        </p:txBody>
      </p:sp>
      <p:grpSp>
        <p:nvGrpSpPr>
          <p:cNvPr id="403" name="Google Shape;403;p51"/>
          <p:cNvGrpSpPr/>
          <p:nvPr/>
        </p:nvGrpSpPr>
        <p:grpSpPr>
          <a:xfrm>
            <a:off x="646553" y="2082944"/>
            <a:ext cx="4368061" cy="1943597"/>
            <a:chOff x="6147801" y="1123043"/>
            <a:chExt cx="4368061" cy="1411104"/>
          </a:xfrm>
        </p:grpSpPr>
        <p:sp>
          <p:nvSpPr>
            <p:cNvPr id="404" name="Google Shape;404;p51"/>
            <p:cNvSpPr/>
            <p:nvPr/>
          </p:nvSpPr>
          <p:spPr>
            <a:xfrm>
              <a:off x="6147801" y="1461597"/>
              <a:ext cx="4368061" cy="1072550"/>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Clr>
                  <a:srgbClr val="000000"/>
                </a:buClr>
                <a:buSzPts val="1200"/>
                <a:buFont typeface="Arial"/>
                <a:buNone/>
              </a:pPr>
              <a:r>
                <a:rPr b="0" i="0" lang="id-ID" sz="1200" u="none" cap="none" strike="noStrike">
                  <a:solidFill>
                    <a:schemeClr val="dk1"/>
                  </a:solidFill>
                  <a:latin typeface="Poppins"/>
                  <a:ea typeface="Poppins"/>
                  <a:cs typeface="Poppins"/>
                  <a:sym typeface="Poppins"/>
                </a:rPr>
                <a:t>Ut wisi enim ad minim veniam, quis nostrud exerci tation ullamcorper suscipit lobortis nisl ut aliquip ex ea commodo consequat. Lorem ipsum dolor sit amet, consectetuer adipiscing elit, sed diam nonummy nibh euismod. aliquip ex ea commodo</a:t>
              </a:r>
              <a:endParaRPr b="0" i="0" sz="1200" u="none" cap="none" strike="noStrike">
                <a:solidFill>
                  <a:schemeClr val="dk1"/>
                </a:solidFill>
                <a:latin typeface="Poppins"/>
                <a:ea typeface="Poppins"/>
                <a:cs typeface="Poppins"/>
                <a:sym typeface="Poppins"/>
              </a:endParaRPr>
            </a:p>
          </p:txBody>
        </p:sp>
        <p:sp>
          <p:nvSpPr>
            <p:cNvPr id="405" name="Google Shape;405;p51"/>
            <p:cNvSpPr txBox="1"/>
            <p:nvPr/>
          </p:nvSpPr>
          <p:spPr>
            <a:xfrm>
              <a:off x="6928896" y="1123043"/>
              <a:ext cx="2805900" cy="245700"/>
            </a:xfrm>
            <a:prstGeom prst="rect">
              <a:avLst/>
            </a:prstGeom>
            <a:noFill/>
            <a:ln>
              <a:noFill/>
            </a:ln>
          </p:spPr>
          <p:txBody>
            <a:bodyPr anchorCtr="0" anchor="t" bIns="45700" lIns="91425" spcFirstLastPara="1" rIns="91425" wrap="square" tIns="45700">
              <a:spAutoFit/>
            </a:bodyPr>
            <a:lstStyle/>
            <a:p>
              <a:pPr indent="0" lvl="0" marL="0" marR="0" rtl="0" algn="ctr">
                <a:lnSpc>
                  <a:spcPct val="150000"/>
                </a:lnSpc>
                <a:spcBef>
                  <a:spcPts val="0"/>
                </a:spcBef>
                <a:spcAft>
                  <a:spcPts val="0"/>
                </a:spcAft>
                <a:buClr>
                  <a:srgbClr val="000000"/>
                </a:buClr>
                <a:buSzPts val="1600"/>
                <a:buFont typeface="Arial"/>
                <a:buNone/>
              </a:pPr>
              <a:r>
                <a:rPr b="1" i="0" lang="id-ID" sz="1600" u="none" cap="none" strike="noStrike">
                  <a:solidFill>
                    <a:schemeClr val="accent1"/>
                  </a:solidFill>
                  <a:latin typeface="Montserrat"/>
                  <a:ea typeface="Montserrat"/>
                  <a:cs typeface="Montserrat"/>
                  <a:sym typeface="Montserrat"/>
                </a:rPr>
                <a:t>YOUR </a:t>
              </a:r>
              <a:r>
                <a:rPr b="1" lang="id-ID" sz="1600">
                  <a:solidFill>
                    <a:schemeClr val="accent1"/>
                  </a:solidFill>
                  <a:latin typeface="Montserrat"/>
                  <a:ea typeface="Montserrat"/>
                  <a:cs typeface="Montserrat"/>
                  <a:sym typeface="Montserrat"/>
                </a:rPr>
                <a:t>TITLE</a:t>
              </a:r>
              <a:r>
                <a:rPr b="1" i="0" lang="id-ID" sz="1600" u="none" cap="none" strike="noStrike">
                  <a:solidFill>
                    <a:schemeClr val="accent1"/>
                  </a:solidFill>
                  <a:latin typeface="Montserrat"/>
                  <a:ea typeface="Montserrat"/>
                  <a:cs typeface="Montserrat"/>
                  <a:sym typeface="Montserrat"/>
                </a:rPr>
                <a:t> HERE</a:t>
              </a:r>
              <a:endParaRPr b="0" i="0" sz="1400" u="none" cap="none" strike="noStrike">
                <a:solidFill>
                  <a:schemeClr val="accent1"/>
                </a:solidFill>
                <a:latin typeface="Montserrat"/>
                <a:ea typeface="Montserrat"/>
                <a:cs typeface="Montserrat"/>
                <a:sym typeface="Montserrat"/>
              </a:endParaRPr>
            </a:p>
          </p:txBody>
        </p:sp>
      </p:grpSp>
      <p:grpSp>
        <p:nvGrpSpPr>
          <p:cNvPr id="406" name="Google Shape;406;p51"/>
          <p:cNvGrpSpPr/>
          <p:nvPr/>
        </p:nvGrpSpPr>
        <p:grpSpPr>
          <a:xfrm>
            <a:off x="6357397" y="2082944"/>
            <a:ext cx="4368061" cy="1943597"/>
            <a:chOff x="6147801" y="1123043"/>
            <a:chExt cx="4368061" cy="1411104"/>
          </a:xfrm>
        </p:grpSpPr>
        <p:sp>
          <p:nvSpPr>
            <p:cNvPr id="407" name="Google Shape;407;p51"/>
            <p:cNvSpPr/>
            <p:nvPr/>
          </p:nvSpPr>
          <p:spPr>
            <a:xfrm>
              <a:off x="6147801" y="1461597"/>
              <a:ext cx="4368061" cy="1072550"/>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Clr>
                  <a:srgbClr val="000000"/>
                </a:buClr>
                <a:buSzPts val="1200"/>
                <a:buFont typeface="Arial"/>
                <a:buNone/>
              </a:pPr>
              <a:r>
                <a:rPr b="0" i="0" lang="id-ID" sz="1200" u="none" cap="none" strike="noStrike">
                  <a:solidFill>
                    <a:schemeClr val="dk1"/>
                  </a:solidFill>
                  <a:latin typeface="Poppins"/>
                  <a:ea typeface="Poppins"/>
                  <a:cs typeface="Poppins"/>
                  <a:sym typeface="Poppins"/>
                </a:rPr>
                <a:t>Ut wisi enim ad minim veniam, quis nostrud exerci tation ullamcorper suscipit lobortis nisl ut aliquip ex ea commodo consequat. Lorem ipsum dolor sit amet, consectetuer adipiscing elit, sed diam nonummy nibh euismod. aliquip ex ea commodo</a:t>
              </a:r>
              <a:endParaRPr b="0" i="0" sz="1200" u="none" cap="none" strike="noStrike">
                <a:solidFill>
                  <a:schemeClr val="dk1"/>
                </a:solidFill>
                <a:latin typeface="Poppins"/>
                <a:ea typeface="Poppins"/>
                <a:cs typeface="Poppins"/>
                <a:sym typeface="Poppins"/>
              </a:endParaRPr>
            </a:p>
          </p:txBody>
        </p:sp>
        <p:sp>
          <p:nvSpPr>
            <p:cNvPr id="408" name="Google Shape;408;p51"/>
            <p:cNvSpPr txBox="1"/>
            <p:nvPr/>
          </p:nvSpPr>
          <p:spPr>
            <a:xfrm>
              <a:off x="7057694" y="1123043"/>
              <a:ext cx="2548200" cy="245700"/>
            </a:xfrm>
            <a:prstGeom prst="rect">
              <a:avLst/>
            </a:prstGeom>
            <a:noFill/>
            <a:ln>
              <a:noFill/>
            </a:ln>
          </p:spPr>
          <p:txBody>
            <a:bodyPr anchorCtr="0" anchor="t" bIns="45700" lIns="91425" spcFirstLastPara="1" rIns="91425" wrap="square" tIns="45700">
              <a:spAutoFit/>
            </a:bodyPr>
            <a:lstStyle/>
            <a:p>
              <a:pPr indent="0" lvl="0" marL="0" marR="0" rtl="0" algn="ctr">
                <a:lnSpc>
                  <a:spcPct val="150000"/>
                </a:lnSpc>
                <a:spcBef>
                  <a:spcPts val="0"/>
                </a:spcBef>
                <a:spcAft>
                  <a:spcPts val="0"/>
                </a:spcAft>
                <a:buClr>
                  <a:srgbClr val="000000"/>
                </a:buClr>
                <a:buSzPts val="1600"/>
                <a:buFont typeface="Arial"/>
                <a:buNone/>
              </a:pPr>
              <a:r>
                <a:rPr b="1" i="0" lang="id-ID" sz="1600" u="none" cap="none" strike="noStrike">
                  <a:solidFill>
                    <a:schemeClr val="accent2"/>
                  </a:solidFill>
                  <a:latin typeface="Montserrat"/>
                  <a:ea typeface="Montserrat"/>
                  <a:cs typeface="Montserrat"/>
                  <a:sym typeface="Montserrat"/>
                </a:rPr>
                <a:t>YOUR </a:t>
              </a:r>
              <a:r>
                <a:rPr b="1" lang="id-ID" sz="1600">
                  <a:solidFill>
                    <a:schemeClr val="accent2"/>
                  </a:solidFill>
                  <a:latin typeface="Montserrat"/>
                  <a:ea typeface="Montserrat"/>
                  <a:cs typeface="Montserrat"/>
                  <a:sym typeface="Montserrat"/>
                </a:rPr>
                <a:t>TITLE</a:t>
              </a:r>
              <a:r>
                <a:rPr b="1" i="0" lang="id-ID" sz="1600" u="none" cap="none" strike="noStrike">
                  <a:solidFill>
                    <a:schemeClr val="accent2"/>
                  </a:solidFill>
                  <a:latin typeface="Montserrat"/>
                  <a:ea typeface="Montserrat"/>
                  <a:cs typeface="Montserrat"/>
                  <a:sym typeface="Montserrat"/>
                </a:rPr>
                <a:t> HERE</a:t>
              </a:r>
              <a:endParaRPr b="0" i="0" sz="1400" u="none" cap="none" strike="noStrike">
                <a:solidFill>
                  <a:srgbClr val="000000"/>
                </a:solidFill>
                <a:latin typeface="Montserrat"/>
                <a:ea typeface="Montserrat"/>
                <a:cs typeface="Montserrat"/>
                <a:sym typeface="Montserrat"/>
              </a:endParaRPr>
            </a:p>
          </p:txBody>
        </p:sp>
      </p:grpSp>
      <p:grpSp>
        <p:nvGrpSpPr>
          <p:cNvPr id="409" name="Google Shape;409;p51"/>
          <p:cNvGrpSpPr/>
          <p:nvPr/>
        </p:nvGrpSpPr>
        <p:grpSpPr>
          <a:xfrm>
            <a:off x="3911970" y="4344006"/>
            <a:ext cx="4368061" cy="1943597"/>
            <a:chOff x="6147801" y="1123043"/>
            <a:chExt cx="4368061" cy="1411104"/>
          </a:xfrm>
        </p:grpSpPr>
        <p:sp>
          <p:nvSpPr>
            <p:cNvPr id="410" name="Google Shape;410;p51"/>
            <p:cNvSpPr/>
            <p:nvPr/>
          </p:nvSpPr>
          <p:spPr>
            <a:xfrm>
              <a:off x="6147801" y="1461597"/>
              <a:ext cx="4368061" cy="1072550"/>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Clr>
                  <a:srgbClr val="000000"/>
                </a:buClr>
                <a:buSzPts val="1200"/>
                <a:buFont typeface="Arial"/>
                <a:buNone/>
              </a:pPr>
              <a:r>
                <a:rPr b="0" i="0" lang="id-ID" sz="1200" u="none" cap="none" strike="noStrike">
                  <a:solidFill>
                    <a:schemeClr val="dk1"/>
                  </a:solidFill>
                  <a:latin typeface="Poppins"/>
                  <a:ea typeface="Poppins"/>
                  <a:cs typeface="Poppins"/>
                  <a:sym typeface="Poppins"/>
                </a:rPr>
                <a:t>Ut wisi enim ad minim veniam, quis nostrud exerci tation ullamcorper suscipit lobortis nisl ut aliquip ex ea commodo consequat. Lorem ipsum dolor sit amet, consectetuer adipiscing elit, sed diam nonummy nibh euismod. aliquip ex ea commodo</a:t>
              </a:r>
              <a:endParaRPr b="0" i="0" sz="1200" u="none" cap="none" strike="noStrike">
                <a:solidFill>
                  <a:schemeClr val="dk1"/>
                </a:solidFill>
                <a:latin typeface="Poppins"/>
                <a:ea typeface="Poppins"/>
                <a:cs typeface="Poppins"/>
                <a:sym typeface="Poppins"/>
              </a:endParaRPr>
            </a:p>
          </p:txBody>
        </p:sp>
        <p:sp>
          <p:nvSpPr>
            <p:cNvPr id="411" name="Google Shape;411;p51"/>
            <p:cNvSpPr txBox="1"/>
            <p:nvPr/>
          </p:nvSpPr>
          <p:spPr>
            <a:xfrm>
              <a:off x="7029138" y="1123043"/>
              <a:ext cx="2605500" cy="245700"/>
            </a:xfrm>
            <a:prstGeom prst="rect">
              <a:avLst/>
            </a:prstGeom>
            <a:noFill/>
            <a:ln>
              <a:noFill/>
            </a:ln>
          </p:spPr>
          <p:txBody>
            <a:bodyPr anchorCtr="0" anchor="t" bIns="45700" lIns="91425" spcFirstLastPara="1" rIns="91425" wrap="square" tIns="45700">
              <a:spAutoFit/>
            </a:bodyPr>
            <a:lstStyle/>
            <a:p>
              <a:pPr indent="0" lvl="0" marL="0" marR="0" rtl="0" algn="ctr">
                <a:lnSpc>
                  <a:spcPct val="150000"/>
                </a:lnSpc>
                <a:spcBef>
                  <a:spcPts val="0"/>
                </a:spcBef>
                <a:spcAft>
                  <a:spcPts val="0"/>
                </a:spcAft>
                <a:buClr>
                  <a:srgbClr val="000000"/>
                </a:buClr>
                <a:buSzPts val="1600"/>
                <a:buFont typeface="Arial"/>
                <a:buNone/>
              </a:pPr>
              <a:r>
                <a:rPr b="1" i="0" lang="id-ID" sz="1600" u="none" cap="none" strike="noStrike">
                  <a:solidFill>
                    <a:schemeClr val="accent1"/>
                  </a:solidFill>
                  <a:latin typeface="Montserrat"/>
                  <a:ea typeface="Montserrat"/>
                  <a:cs typeface="Montserrat"/>
                  <a:sym typeface="Montserrat"/>
                </a:rPr>
                <a:t>YOUR </a:t>
              </a:r>
              <a:r>
                <a:rPr b="1" lang="id-ID" sz="1600">
                  <a:solidFill>
                    <a:schemeClr val="accent1"/>
                  </a:solidFill>
                  <a:latin typeface="Montserrat"/>
                  <a:ea typeface="Montserrat"/>
                  <a:cs typeface="Montserrat"/>
                  <a:sym typeface="Montserrat"/>
                </a:rPr>
                <a:t>TITLE</a:t>
              </a:r>
              <a:r>
                <a:rPr b="1" i="0" lang="id-ID" sz="1600" u="none" cap="none" strike="noStrike">
                  <a:solidFill>
                    <a:schemeClr val="accent1"/>
                  </a:solidFill>
                  <a:latin typeface="Montserrat"/>
                  <a:ea typeface="Montserrat"/>
                  <a:cs typeface="Montserrat"/>
                  <a:sym typeface="Montserrat"/>
                </a:rPr>
                <a:t> HERE</a:t>
              </a:r>
              <a:endParaRPr b="0" i="0" sz="1400" u="none" cap="none" strike="noStrike">
                <a:solidFill>
                  <a:schemeClr val="accent1"/>
                </a:solidFill>
                <a:latin typeface="Montserrat"/>
                <a:ea typeface="Montserrat"/>
                <a:cs typeface="Montserrat"/>
                <a:sym typeface="Montserrat"/>
              </a:endParaRPr>
            </a:p>
          </p:txBody>
        </p:sp>
      </p:grpSp>
      <p:sp>
        <p:nvSpPr>
          <p:cNvPr id="412" name="Google Shape;412;p51"/>
          <p:cNvSpPr/>
          <p:nvPr/>
        </p:nvSpPr>
        <p:spPr>
          <a:xfrm>
            <a:off x="10550763" y="0"/>
            <a:ext cx="886348" cy="553794"/>
          </a:xfrm>
          <a:custGeom>
            <a:rect b="b" l="l" r="r" t="t"/>
            <a:pathLst>
              <a:path extrusionOk="0" h="538133" w="886348">
                <a:moveTo>
                  <a:pt x="10756" y="0"/>
                </a:moveTo>
                <a:lnTo>
                  <a:pt x="875593" y="0"/>
                </a:lnTo>
                <a:lnTo>
                  <a:pt x="877345" y="5644"/>
                </a:lnTo>
                <a:cubicBezTo>
                  <a:pt x="883248" y="34494"/>
                  <a:pt x="886348" y="64364"/>
                  <a:pt x="886348" y="94959"/>
                </a:cubicBezTo>
                <a:cubicBezTo>
                  <a:pt x="886348" y="339717"/>
                  <a:pt x="687932" y="538133"/>
                  <a:pt x="443174" y="538133"/>
                </a:cubicBezTo>
                <a:cubicBezTo>
                  <a:pt x="198416" y="538133"/>
                  <a:pt x="0" y="339717"/>
                  <a:pt x="0" y="94959"/>
                </a:cubicBezTo>
                <a:cubicBezTo>
                  <a:pt x="0" y="64364"/>
                  <a:pt x="3101" y="34494"/>
                  <a:pt x="9004" y="5644"/>
                </a:cubicBezTo>
                <a:close/>
              </a:path>
            </a:pathLst>
          </a:custGeom>
          <a:solidFill>
            <a:schemeClr val="accent2"/>
          </a:solidFill>
          <a:ln>
            <a:noFill/>
          </a:ln>
          <a:effectLst>
            <a:outerShdw blurRad="88900" rotWithShape="0" algn="ctr" dir="3600000" dist="38100">
              <a:srgbClr val="000000">
                <a:alpha val="200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Montserrat"/>
              <a:ea typeface="Montserrat"/>
              <a:cs typeface="Montserrat"/>
              <a:sym typeface="Montserrat"/>
            </a:endParaRPr>
          </a:p>
        </p:txBody>
      </p:sp>
      <p:sp>
        <p:nvSpPr>
          <p:cNvPr id="413" name="Google Shape;413;p51"/>
          <p:cNvSpPr/>
          <p:nvPr/>
        </p:nvSpPr>
        <p:spPr>
          <a:xfrm>
            <a:off x="-1199460" y="5487517"/>
            <a:ext cx="3059684" cy="3059684"/>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414" name="Google Shape;414;p51"/>
          <p:cNvSpPr/>
          <p:nvPr/>
        </p:nvSpPr>
        <p:spPr>
          <a:xfrm>
            <a:off x="-1199460" y="-1327356"/>
            <a:ext cx="2344425" cy="2344425"/>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415" name="Google Shape;415;p51"/>
          <p:cNvSpPr/>
          <p:nvPr/>
        </p:nvSpPr>
        <p:spPr>
          <a:xfrm>
            <a:off x="9874576" y="5373203"/>
            <a:ext cx="914400" cy="914400"/>
          </a:xfrm>
          <a:prstGeom prst="ellipse">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9" name="Shape 419"/>
        <p:cNvGrpSpPr/>
        <p:nvPr/>
      </p:nvGrpSpPr>
      <p:grpSpPr>
        <a:xfrm>
          <a:off x="0" y="0"/>
          <a:ext cx="0" cy="0"/>
          <a:chOff x="0" y="0"/>
          <a:chExt cx="0" cy="0"/>
        </a:xfrm>
      </p:grpSpPr>
      <p:sp>
        <p:nvSpPr>
          <p:cNvPr id="420" name="Google Shape;420;p52"/>
          <p:cNvSpPr txBox="1"/>
          <p:nvPr/>
        </p:nvSpPr>
        <p:spPr>
          <a:xfrm>
            <a:off x="765065" y="2344108"/>
            <a:ext cx="4959600" cy="3797700"/>
          </a:xfrm>
          <a:prstGeom prst="rect">
            <a:avLst/>
          </a:prstGeom>
          <a:noFill/>
          <a:ln>
            <a:noFill/>
          </a:ln>
        </p:spPr>
        <p:txBody>
          <a:bodyPr anchorCtr="0" anchor="t" bIns="45700" lIns="91425" spcFirstLastPara="1" rIns="91425" wrap="square" tIns="45700">
            <a:noAutofit/>
          </a:bodyPr>
          <a:lstStyle/>
          <a:p>
            <a:pPr indent="0" lvl="0" marL="0" marR="0" rtl="0" algn="l">
              <a:lnSpc>
                <a:spcPct val="120000"/>
              </a:lnSpc>
              <a:spcBef>
                <a:spcPts val="0"/>
              </a:spcBef>
              <a:spcAft>
                <a:spcPts val="0"/>
              </a:spcAft>
              <a:buClr>
                <a:schemeClr val="accent1"/>
              </a:buClr>
              <a:buSzPts val="1400"/>
              <a:buFont typeface="Arial"/>
              <a:buNone/>
            </a:pPr>
            <a:r>
              <a:rPr b="1" i="0" lang="id-ID" sz="1400" u="none" cap="none" strike="noStrike">
                <a:solidFill>
                  <a:schemeClr val="accent1"/>
                </a:solidFill>
                <a:latin typeface="Poppins"/>
                <a:ea typeface="Poppins"/>
                <a:cs typeface="Poppins"/>
                <a:sym typeface="Poppins"/>
              </a:rPr>
              <a:t>Lorem ipsum dolor sit amet, consectetuer </a:t>
            </a:r>
            <a:r>
              <a:rPr b="0" i="0" lang="id-ID" sz="1200" u="none" cap="none" strike="noStrike">
                <a:solidFill>
                  <a:schemeClr val="dk1"/>
                </a:solidFill>
                <a:latin typeface="Poppins"/>
                <a:ea typeface="Poppins"/>
                <a:cs typeface="Poppins"/>
                <a:sym typeface="Poppins"/>
              </a:rPr>
              <a:t>adipiscing elit, sed diam nonummy nibh euismod tincidunt ut laoreet dolore magna aliquam erat volutpat. Ut wisi enim ad minim veniam, quis nostrud exerci tation ullamcorper suscipit lobortis nisl ut aliquip ex ea commodo consequat. Ut wisi enim ad minim veniam, quis nostrud exerci tation ullamcorper suscipit lobortis nisl ut aliquip ex ea commodo consequat. </a:t>
            </a:r>
            <a:endParaRPr b="0" i="0" sz="1400" u="none" cap="none" strike="noStrike">
              <a:solidFill>
                <a:schemeClr val="dk1"/>
              </a:solidFill>
              <a:latin typeface="Poppins"/>
              <a:ea typeface="Poppins"/>
              <a:cs typeface="Poppins"/>
              <a:sym typeface="Poppins"/>
            </a:endParaRPr>
          </a:p>
          <a:p>
            <a:pPr indent="0" lvl="0" marL="0" marR="0" rtl="0" algn="l">
              <a:lnSpc>
                <a:spcPct val="120000"/>
              </a:lnSpc>
              <a:spcBef>
                <a:spcPts val="1200"/>
              </a:spcBef>
              <a:spcAft>
                <a:spcPts val="0"/>
              </a:spcAft>
              <a:buClr>
                <a:srgbClr val="777777"/>
              </a:buClr>
              <a:buSzPts val="1200"/>
              <a:buFont typeface="Montserrat"/>
              <a:buNone/>
            </a:pPr>
            <a:r>
              <a:rPr b="0" i="0" lang="id-ID" sz="1200" u="none" cap="none" strike="noStrike">
                <a:solidFill>
                  <a:schemeClr val="dk1"/>
                </a:solidFill>
                <a:latin typeface="Poppins"/>
                <a:ea typeface="Poppins"/>
                <a:cs typeface="Poppins"/>
                <a:sym typeface="Poppins"/>
              </a:rPr>
              <a:t>Lorem ipsum dolor sit amet, consectetuer adipiscing elit, sed diam nonummy nibh euismod tincidunt ut laoreet dolore magna aliquam erat volutpat. Ut wisi enim ad minim veniam, quis nostrud exerci tation ullamcorper nibh euismod tincidunt ut laoreet dolore magna aliquam erat volutpat. Ut wisi enim ad minim veniam, quis nostrud exerci tation ullamcorper Ut wisi enim ad minim veniam, quis nostrud exerci tation ullamcorper.</a:t>
            </a:r>
            <a:endParaRPr b="0" i="0" sz="1400" u="none" cap="none" strike="noStrike">
              <a:solidFill>
                <a:schemeClr val="dk1"/>
              </a:solidFill>
              <a:latin typeface="Poppins"/>
              <a:ea typeface="Poppins"/>
              <a:cs typeface="Poppins"/>
              <a:sym typeface="Poppins"/>
            </a:endParaRPr>
          </a:p>
        </p:txBody>
      </p:sp>
      <p:grpSp>
        <p:nvGrpSpPr>
          <p:cNvPr id="421" name="Google Shape;421;p52"/>
          <p:cNvGrpSpPr/>
          <p:nvPr/>
        </p:nvGrpSpPr>
        <p:grpSpPr>
          <a:xfrm>
            <a:off x="6157483" y="2267908"/>
            <a:ext cx="5066894" cy="3797609"/>
            <a:chOff x="6157483" y="2182730"/>
            <a:chExt cx="5066894" cy="3797609"/>
          </a:xfrm>
        </p:grpSpPr>
        <p:sp>
          <p:nvSpPr>
            <p:cNvPr id="422" name="Google Shape;422;p52"/>
            <p:cNvSpPr txBox="1"/>
            <p:nvPr/>
          </p:nvSpPr>
          <p:spPr>
            <a:xfrm>
              <a:off x="6157483" y="2242907"/>
              <a:ext cx="1185122" cy="646331"/>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accent1"/>
                </a:buClr>
                <a:buSzPts val="3600"/>
                <a:buFont typeface="Arial"/>
                <a:buNone/>
              </a:pPr>
              <a:r>
                <a:rPr b="1" i="0" lang="id-ID" sz="3600" u="none" cap="none" strike="noStrike">
                  <a:solidFill>
                    <a:schemeClr val="accent1"/>
                  </a:solidFill>
                  <a:latin typeface="Montserrat"/>
                  <a:ea typeface="Montserrat"/>
                  <a:cs typeface="Montserrat"/>
                  <a:sym typeface="Montserrat"/>
                </a:rPr>
                <a:t>01.</a:t>
              </a:r>
              <a:endParaRPr b="1" i="0" sz="1400" u="none" cap="none" strike="noStrike">
                <a:solidFill>
                  <a:srgbClr val="000000"/>
                </a:solidFill>
                <a:latin typeface="Montserrat"/>
                <a:ea typeface="Montserrat"/>
                <a:cs typeface="Montserrat"/>
                <a:sym typeface="Montserrat"/>
              </a:endParaRPr>
            </a:p>
          </p:txBody>
        </p:sp>
        <p:sp>
          <p:nvSpPr>
            <p:cNvPr id="423" name="Google Shape;423;p52"/>
            <p:cNvSpPr txBox="1"/>
            <p:nvPr/>
          </p:nvSpPr>
          <p:spPr>
            <a:xfrm>
              <a:off x="7090863" y="2182730"/>
              <a:ext cx="4133514" cy="766685"/>
            </a:xfrm>
            <a:prstGeom prst="rect">
              <a:avLst/>
            </a:prstGeom>
            <a:noFill/>
            <a:ln>
              <a:noFill/>
            </a:ln>
          </p:spPr>
          <p:txBody>
            <a:bodyPr anchorCtr="0" anchor="t" bIns="45700" lIns="91425" spcFirstLastPara="1" rIns="91425" wrap="square" tIns="45700">
              <a:noAutofit/>
            </a:bodyPr>
            <a:lstStyle/>
            <a:p>
              <a:pPr indent="0" lvl="0" marL="0" marR="0" rtl="0" algn="l">
                <a:lnSpc>
                  <a:spcPct val="120000"/>
                </a:lnSpc>
                <a:spcBef>
                  <a:spcPts val="0"/>
                </a:spcBef>
                <a:spcAft>
                  <a:spcPts val="0"/>
                </a:spcAft>
                <a:buClr>
                  <a:schemeClr val="accent1"/>
                </a:buClr>
                <a:buSzPts val="1400"/>
                <a:buFont typeface="Arial"/>
                <a:buNone/>
              </a:pPr>
              <a:r>
                <a:rPr b="1" i="0" lang="id-ID" sz="1400" u="none" cap="none" strike="noStrike">
                  <a:solidFill>
                    <a:schemeClr val="accent1"/>
                  </a:solidFill>
                  <a:latin typeface="Poppins"/>
                  <a:ea typeface="Poppins"/>
                  <a:cs typeface="Poppins"/>
                  <a:sym typeface="Poppins"/>
                </a:rPr>
                <a:t>Ut wisi enim ad minim veniam</a:t>
              </a:r>
              <a:r>
                <a:rPr b="0" i="0" lang="id-ID" sz="1200" u="none" cap="none" strike="noStrike">
                  <a:solidFill>
                    <a:srgbClr val="777777"/>
                  </a:solidFill>
                  <a:latin typeface="Poppins"/>
                  <a:ea typeface="Poppins"/>
                  <a:cs typeface="Poppins"/>
                  <a:sym typeface="Poppins"/>
                </a:rPr>
                <a:t>, quis nostrud exerci tation ullamcorper suscipit lobortis nisl ut aliquip ex ea commodo consequat. </a:t>
              </a:r>
              <a:endParaRPr b="0" i="0" sz="1400" u="none" cap="none" strike="noStrike">
                <a:solidFill>
                  <a:srgbClr val="000000"/>
                </a:solidFill>
                <a:latin typeface="Poppins"/>
                <a:ea typeface="Poppins"/>
                <a:cs typeface="Poppins"/>
                <a:sym typeface="Poppins"/>
              </a:endParaRPr>
            </a:p>
          </p:txBody>
        </p:sp>
        <p:sp>
          <p:nvSpPr>
            <p:cNvPr id="424" name="Google Shape;424;p52"/>
            <p:cNvSpPr txBox="1"/>
            <p:nvPr/>
          </p:nvSpPr>
          <p:spPr>
            <a:xfrm>
              <a:off x="6157483" y="3224895"/>
              <a:ext cx="1185122" cy="646331"/>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accent2"/>
                </a:buClr>
                <a:buSzPts val="3600"/>
                <a:buFont typeface="Arial"/>
                <a:buNone/>
              </a:pPr>
              <a:r>
                <a:rPr b="1" i="0" lang="id-ID" sz="3600" u="none" cap="none" strike="noStrike">
                  <a:solidFill>
                    <a:schemeClr val="accent2"/>
                  </a:solidFill>
                  <a:latin typeface="Montserrat"/>
                  <a:ea typeface="Montserrat"/>
                  <a:cs typeface="Montserrat"/>
                  <a:sym typeface="Montserrat"/>
                </a:rPr>
                <a:t>02.</a:t>
              </a:r>
              <a:endParaRPr b="1" i="0" sz="1400" u="none" cap="none" strike="noStrike">
                <a:solidFill>
                  <a:srgbClr val="000000"/>
                </a:solidFill>
                <a:latin typeface="Montserrat"/>
                <a:ea typeface="Montserrat"/>
                <a:cs typeface="Montserrat"/>
                <a:sym typeface="Montserrat"/>
              </a:endParaRPr>
            </a:p>
          </p:txBody>
        </p:sp>
        <p:sp>
          <p:nvSpPr>
            <p:cNvPr id="425" name="Google Shape;425;p52"/>
            <p:cNvSpPr txBox="1"/>
            <p:nvPr/>
          </p:nvSpPr>
          <p:spPr>
            <a:xfrm>
              <a:off x="7090863" y="3164718"/>
              <a:ext cx="4133514" cy="766685"/>
            </a:xfrm>
            <a:prstGeom prst="rect">
              <a:avLst/>
            </a:prstGeom>
            <a:noFill/>
            <a:ln>
              <a:noFill/>
            </a:ln>
          </p:spPr>
          <p:txBody>
            <a:bodyPr anchorCtr="0" anchor="t" bIns="45700" lIns="91425" spcFirstLastPara="1" rIns="91425" wrap="square" tIns="45700">
              <a:noAutofit/>
            </a:bodyPr>
            <a:lstStyle/>
            <a:p>
              <a:pPr indent="0" lvl="0" marL="0" marR="0" rtl="0" algn="l">
                <a:lnSpc>
                  <a:spcPct val="120000"/>
                </a:lnSpc>
                <a:spcBef>
                  <a:spcPts val="0"/>
                </a:spcBef>
                <a:spcAft>
                  <a:spcPts val="0"/>
                </a:spcAft>
                <a:buClr>
                  <a:schemeClr val="accent2"/>
                </a:buClr>
                <a:buSzPts val="1400"/>
                <a:buFont typeface="Arial"/>
                <a:buNone/>
              </a:pPr>
              <a:r>
                <a:rPr b="1" i="0" lang="id-ID" sz="1400" u="none" cap="none" strike="noStrike">
                  <a:solidFill>
                    <a:schemeClr val="accent2"/>
                  </a:solidFill>
                  <a:latin typeface="Poppins"/>
                  <a:ea typeface="Poppins"/>
                  <a:cs typeface="Poppins"/>
                  <a:sym typeface="Poppins"/>
                </a:rPr>
                <a:t>Ut wisi enim ad minim veniam</a:t>
              </a:r>
              <a:r>
                <a:rPr b="0" i="0" lang="id-ID" sz="1200" u="none" cap="none" strike="noStrike">
                  <a:solidFill>
                    <a:srgbClr val="777777"/>
                  </a:solidFill>
                  <a:latin typeface="Poppins"/>
                  <a:ea typeface="Poppins"/>
                  <a:cs typeface="Poppins"/>
                  <a:sym typeface="Poppins"/>
                </a:rPr>
                <a:t>, quis nostrud exerci tation ullamcorper suscipit lobortis nisl ut aliquip ex ea commodo consequat. </a:t>
              </a:r>
              <a:endParaRPr b="0" i="0" sz="1400" u="none" cap="none" strike="noStrike">
                <a:solidFill>
                  <a:srgbClr val="000000"/>
                </a:solidFill>
                <a:latin typeface="Poppins"/>
                <a:ea typeface="Poppins"/>
                <a:cs typeface="Poppins"/>
                <a:sym typeface="Poppins"/>
              </a:endParaRPr>
            </a:p>
          </p:txBody>
        </p:sp>
        <p:sp>
          <p:nvSpPr>
            <p:cNvPr id="426" name="Google Shape;426;p52"/>
            <p:cNvSpPr txBox="1"/>
            <p:nvPr/>
          </p:nvSpPr>
          <p:spPr>
            <a:xfrm>
              <a:off x="6157483" y="4227658"/>
              <a:ext cx="1185122" cy="604781"/>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accent3"/>
                </a:buClr>
                <a:buSzPts val="3600"/>
                <a:buFont typeface="Arial"/>
                <a:buNone/>
              </a:pPr>
              <a:r>
                <a:rPr b="1" i="0" lang="id-ID" sz="3600" u="none" cap="none" strike="noStrike">
                  <a:solidFill>
                    <a:schemeClr val="accent1"/>
                  </a:solidFill>
                  <a:latin typeface="Montserrat"/>
                  <a:ea typeface="Montserrat"/>
                  <a:cs typeface="Montserrat"/>
                  <a:sym typeface="Montserrat"/>
                </a:rPr>
                <a:t>03.</a:t>
              </a:r>
              <a:endParaRPr b="1" i="0" sz="1400" u="none" cap="none" strike="noStrike">
                <a:solidFill>
                  <a:schemeClr val="accent1"/>
                </a:solidFill>
                <a:latin typeface="Montserrat"/>
                <a:ea typeface="Montserrat"/>
                <a:cs typeface="Montserrat"/>
                <a:sym typeface="Montserrat"/>
              </a:endParaRPr>
            </a:p>
          </p:txBody>
        </p:sp>
        <p:sp>
          <p:nvSpPr>
            <p:cNvPr id="427" name="Google Shape;427;p52"/>
            <p:cNvSpPr txBox="1"/>
            <p:nvPr/>
          </p:nvSpPr>
          <p:spPr>
            <a:xfrm>
              <a:off x="7090863" y="4146706"/>
              <a:ext cx="4133514" cy="766685"/>
            </a:xfrm>
            <a:prstGeom prst="rect">
              <a:avLst/>
            </a:prstGeom>
            <a:noFill/>
            <a:ln>
              <a:noFill/>
            </a:ln>
          </p:spPr>
          <p:txBody>
            <a:bodyPr anchorCtr="0" anchor="t" bIns="45700" lIns="91425" spcFirstLastPara="1" rIns="91425" wrap="square" tIns="45700">
              <a:noAutofit/>
            </a:bodyPr>
            <a:lstStyle/>
            <a:p>
              <a:pPr indent="0" lvl="0" marL="0" marR="0" rtl="0" algn="l">
                <a:lnSpc>
                  <a:spcPct val="120000"/>
                </a:lnSpc>
                <a:spcBef>
                  <a:spcPts val="0"/>
                </a:spcBef>
                <a:spcAft>
                  <a:spcPts val="0"/>
                </a:spcAft>
                <a:buClr>
                  <a:schemeClr val="accent3"/>
                </a:buClr>
                <a:buSzPts val="1400"/>
                <a:buFont typeface="Montserrat"/>
                <a:buNone/>
              </a:pPr>
              <a:r>
                <a:rPr b="1" i="0" lang="id-ID" sz="1400" u="none" cap="none" strike="noStrike">
                  <a:solidFill>
                    <a:schemeClr val="accent3"/>
                  </a:solidFill>
                  <a:latin typeface="Poppins"/>
                  <a:ea typeface="Poppins"/>
                  <a:cs typeface="Poppins"/>
                  <a:sym typeface="Poppins"/>
                </a:rPr>
                <a:t>Ut wisi enim ad minim veniam</a:t>
              </a:r>
              <a:r>
                <a:rPr b="0" i="0" lang="id-ID" sz="1200" u="none" cap="none" strike="noStrike">
                  <a:solidFill>
                    <a:srgbClr val="777777"/>
                  </a:solidFill>
                  <a:latin typeface="Poppins"/>
                  <a:ea typeface="Poppins"/>
                  <a:cs typeface="Poppins"/>
                  <a:sym typeface="Poppins"/>
                </a:rPr>
                <a:t>, quis nostrud exerci tation ullamcorper suscipit lobortis nisl ut aliquip ex ea commodo consequat. </a:t>
              </a:r>
              <a:endParaRPr b="0" i="0" sz="1400" u="none" cap="none" strike="noStrike">
                <a:solidFill>
                  <a:srgbClr val="000000"/>
                </a:solidFill>
                <a:latin typeface="Poppins"/>
                <a:ea typeface="Poppins"/>
                <a:cs typeface="Poppins"/>
                <a:sym typeface="Poppins"/>
              </a:endParaRPr>
            </a:p>
          </p:txBody>
        </p:sp>
        <p:sp>
          <p:nvSpPr>
            <p:cNvPr id="428" name="Google Shape;428;p52"/>
            <p:cNvSpPr txBox="1"/>
            <p:nvPr/>
          </p:nvSpPr>
          <p:spPr>
            <a:xfrm>
              <a:off x="6157483" y="5231352"/>
              <a:ext cx="1185122" cy="646331"/>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accent4"/>
                </a:buClr>
                <a:buSzPts val="3600"/>
                <a:buFont typeface="Arial"/>
                <a:buNone/>
              </a:pPr>
              <a:r>
                <a:rPr b="1" i="0" lang="id-ID" sz="3600" u="none" cap="none" strike="noStrike">
                  <a:solidFill>
                    <a:schemeClr val="accent2"/>
                  </a:solidFill>
                  <a:latin typeface="Montserrat"/>
                  <a:ea typeface="Montserrat"/>
                  <a:cs typeface="Montserrat"/>
                  <a:sym typeface="Montserrat"/>
                </a:rPr>
                <a:t>04.</a:t>
              </a:r>
              <a:endParaRPr b="1" i="0" sz="1400" u="none" cap="none" strike="noStrike">
                <a:solidFill>
                  <a:schemeClr val="accent2"/>
                </a:solidFill>
                <a:latin typeface="Montserrat"/>
                <a:ea typeface="Montserrat"/>
                <a:cs typeface="Montserrat"/>
                <a:sym typeface="Montserrat"/>
              </a:endParaRPr>
            </a:p>
          </p:txBody>
        </p:sp>
        <p:sp>
          <p:nvSpPr>
            <p:cNvPr id="429" name="Google Shape;429;p52"/>
            <p:cNvSpPr txBox="1"/>
            <p:nvPr/>
          </p:nvSpPr>
          <p:spPr>
            <a:xfrm>
              <a:off x="7090863" y="5128695"/>
              <a:ext cx="4133514" cy="851644"/>
            </a:xfrm>
            <a:prstGeom prst="rect">
              <a:avLst/>
            </a:prstGeom>
            <a:noFill/>
            <a:ln>
              <a:noFill/>
            </a:ln>
          </p:spPr>
          <p:txBody>
            <a:bodyPr anchorCtr="0" anchor="t" bIns="45700" lIns="91425" spcFirstLastPara="1" rIns="91425" wrap="square" tIns="45700">
              <a:noAutofit/>
            </a:bodyPr>
            <a:lstStyle/>
            <a:p>
              <a:pPr indent="0" lvl="0" marL="0" marR="0" rtl="0" algn="l">
                <a:lnSpc>
                  <a:spcPct val="120000"/>
                </a:lnSpc>
                <a:spcBef>
                  <a:spcPts val="0"/>
                </a:spcBef>
                <a:spcAft>
                  <a:spcPts val="0"/>
                </a:spcAft>
                <a:buClr>
                  <a:schemeClr val="accent4"/>
                </a:buClr>
                <a:buSzPts val="1400"/>
                <a:buFont typeface="Montserrat"/>
                <a:buNone/>
              </a:pPr>
              <a:r>
                <a:rPr b="1" i="0" lang="id-ID" sz="1400" u="none" cap="none" strike="noStrike">
                  <a:solidFill>
                    <a:schemeClr val="accent4"/>
                  </a:solidFill>
                  <a:latin typeface="Poppins"/>
                  <a:ea typeface="Poppins"/>
                  <a:cs typeface="Poppins"/>
                  <a:sym typeface="Poppins"/>
                </a:rPr>
                <a:t>Ut wisi enim ad minim veniam</a:t>
              </a:r>
              <a:r>
                <a:rPr b="0" i="0" lang="id-ID" sz="1200" u="none" cap="none" strike="noStrike">
                  <a:solidFill>
                    <a:srgbClr val="777777"/>
                  </a:solidFill>
                  <a:latin typeface="Poppins"/>
                  <a:ea typeface="Poppins"/>
                  <a:cs typeface="Poppins"/>
                  <a:sym typeface="Poppins"/>
                </a:rPr>
                <a:t>, quis nostrud exerci tation ullamcorper suscipit lobortis nisl ut aliquip ex ea commodo consequat. </a:t>
              </a:r>
              <a:endParaRPr b="0" i="0" sz="1400" u="none" cap="none" strike="noStrike">
                <a:solidFill>
                  <a:srgbClr val="000000"/>
                </a:solidFill>
                <a:latin typeface="Poppins"/>
                <a:ea typeface="Poppins"/>
                <a:cs typeface="Poppins"/>
                <a:sym typeface="Poppins"/>
              </a:endParaRPr>
            </a:p>
          </p:txBody>
        </p:sp>
      </p:grpSp>
      <p:sp>
        <p:nvSpPr>
          <p:cNvPr id="430" name="Google Shape;430;p52"/>
          <p:cNvSpPr txBox="1"/>
          <p:nvPr/>
        </p:nvSpPr>
        <p:spPr>
          <a:xfrm>
            <a:off x="2344036" y="583717"/>
            <a:ext cx="7503929" cy="83095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800"/>
              <a:buFont typeface="Arial"/>
              <a:buNone/>
            </a:pPr>
            <a:r>
              <a:rPr b="1" i="0" lang="id-ID" sz="4800" u="none" cap="none" strike="noStrike">
                <a:solidFill>
                  <a:schemeClr val="accent1"/>
                </a:solidFill>
                <a:latin typeface="Montserrat"/>
                <a:ea typeface="Montserrat"/>
                <a:cs typeface="Montserrat"/>
                <a:sym typeface="Montserrat"/>
              </a:rPr>
              <a:t>Event Paragraph Title </a:t>
            </a:r>
            <a:endParaRPr b="1" i="0" sz="1600" u="none" cap="none" strike="noStrike">
              <a:solidFill>
                <a:schemeClr val="accent1"/>
              </a:solidFill>
              <a:latin typeface="Montserrat"/>
              <a:ea typeface="Montserrat"/>
              <a:cs typeface="Montserrat"/>
              <a:sym typeface="Montserrat"/>
            </a:endParaRPr>
          </a:p>
        </p:txBody>
      </p:sp>
      <p:sp>
        <p:nvSpPr>
          <p:cNvPr id="431" name="Google Shape;431;p52"/>
          <p:cNvSpPr/>
          <p:nvPr/>
        </p:nvSpPr>
        <p:spPr>
          <a:xfrm rot="10800000">
            <a:off x="5209652" y="6326608"/>
            <a:ext cx="886348" cy="553794"/>
          </a:xfrm>
          <a:custGeom>
            <a:rect b="b" l="l" r="r" t="t"/>
            <a:pathLst>
              <a:path extrusionOk="0" h="538133" w="886348">
                <a:moveTo>
                  <a:pt x="10756" y="0"/>
                </a:moveTo>
                <a:lnTo>
                  <a:pt x="875593" y="0"/>
                </a:lnTo>
                <a:lnTo>
                  <a:pt x="877345" y="5644"/>
                </a:lnTo>
                <a:cubicBezTo>
                  <a:pt x="883248" y="34494"/>
                  <a:pt x="886348" y="64364"/>
                  <a:pt x="886348" y="94959"/>
                </a:cubicBezTo>
                <a:cubicBezTo>
                  <a:pt x="886348" y="339717"/>
                  <a:pt x="687932" y="538133"/>
                  <a:pt x="443174" y="538133"/>
                </a:cubicBezTo>
                <a:cubicBezTo>
                  <a:pt x="198416" y="538133"/>
                  <a:pt x="0" y="339717"/>
                  <a:pt x="0" y="94959"/>
                </a:cubicBezTo>
                <a:cubicBezTo>
                  <a:pt x="0" y="64364"/>
                  <a:pt x="3101" y="34494"/>
                  <a:pt x="9004" y="5644"/>
                </a:cubicBezTo>
                <a:close/>
              </a:path>
            </a:pathLst>
          </a:custGeom>
          <a:solidFill>
            <a:schemeClr val="accent2"/>
          </a:solidFill>
          <a:ln>
            <a:noFill/>
          </a:ln>
          <a:effectLst>
            <a:outerShdw blurRad="88900" rotWithShape="0" algn="ctr" dir="3600000" dist="38100">
              <a:srgbClr val="000000">
                <a:alpha val="200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Montserrat"/>
              <a:ea typeface="Montserrat"/>
              <a:cs typeface="Montserrat"/>
              <a:sym typeface="Montserrat"/>
            </a:endParaRPr>
          </a:p>
        </p:txBody>
      </p:sp>
      <p:grpSp>
        <p:nvGrpSpPr>
          <p:cNvPr id="432" name="Google Shape;432;p52"/>
          <p:cNvGrpSpPr/>
          <p:nvPr/>
        </p:nvGrpSpPr>
        <p:grpSpPr>
          <a:xfrm rot="3600000">
            <a:off x="11475643" y="6160152"/>
            <a:ext cx="273919" cy="273919"/>
            <a:chOff x="4464865" y="3662225"/>
            <a:chExt cx="157162" cy="157162"/>
          </a:xfrm>
        </p:grpSpPr>
        <p:sp>
          <p:nvSpPr>
            <p:cNvPr id="433" name="Google Shape;433;p52"/>
            <p:cNvSpPr/>
            <p:nvPr/>
          </p:nvSpPr>
          <p:spPr>
            <a:xfrm>
              <a:off x="4510585" y="3662225"/>
              <a:ext cx="64770" cy="157162"/>
            </a:xfrm>
            <a:custGeom>
              <a:rect b="b" l="l" r="r" t="t"/>
              <a:pathLst>
                <a:path extrusionOk="0" h="157162" w="64770">
                  <a:moveTo>
                    <a:pt x="64770" y="0"/>
                  </a:moveTo>
                  <a:lnTo>
                    <a:pt x="0" y="157163"/>
                  </a:lnTo>
                </a:path>
              </a:pathLst>
            </a:custGeom>
            <a:noFill/>
            <a:ln cap="rnd" cmpd="sng" w="73025">
              <a:solidFill>
                <a:schemeClr val="accent4"/>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Montserrat"/>
                <a:ea typeface="Montserrat"/>
                <a:cs typeface="Montserrat"/>
                <a:sym typeface="Montserrat"/>
              </a:endParaRPr>
            </a:p>
          </p:txBody>
        </p:sp>
        <p:sp>
          <p:nvSpPr>
            <p:cNvPr id="434" name="Google Shape;434;p52"/>
            <p:cNvSpPr/>
            <p:nvPr/>
          </p:nvSpPr>
          <p:spPr>
            <a:xfrm>
              <a:off x="4464865" y="3708898"/>
              <a:ext cx="157162" cy="63817"/>
            </a:xfrm>
            <a:custGeom>
              <a:rect b="b" l="l" r="r" t="t"/>
              <a:pathLst>
                <a:path extrusionOk="0" h="63817" w="157162">
                  <a:moveTo>
                    <a:pt x="0" y="0"/>
                  </a:moveTo>
                  <a:lnTo>
                    <a:pt x="157163" y="63818"/>
                  </a:lnTo>
                </a:path>
              </a:pathLst>
            </a:custGeom>
            <a:noFill/>
            <a:ln cap="rnd" cmpd="sng" w="73025">
              <a:solidFill>
                <a:schemeClr val="accent4"/>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Montserrat"/>
                <a:ea typeface="Montserrat"/>
                <a:cs typeface="Montserrat"/>
                <a:sym typeface="Montserrat"/>
              </a:endParaRPr>
            </a:p>
          </p:txBody>
        </p:sp>
      </p:grpSp>
      <p:sp>
        <p:nvSpPr>
          <p:cNvPr id="435" name="Google Shape;435;p52"/>
          <p:cNvSpPr/>
          <p:nvPr/>
        </p:nvSpPr>
        <p:spPr>
          <a:xfrm>
            <a:off x="-533400" y="-514830"/>
            <a:ext cx="1790700" cy="17907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9" name="Shape 439"/>
        <p:cNvGrpSpPr/>
        <p:nvPr/>
      </p:nvGrpSpPr>
      <p:grpSpPr>
        <a:xfrm>
          <a:off x="0" y="0"/>
          <a:ext cx="0" cy="0"/>
          <a:chOff x="0" y="0"/>
          <a:chExt cx="0" cy="0"/>
        </a:xfrm>
      </p:grpSpPr>
      <p:sp>
        <p:nvSpPr>
          <p:cNvPr id="440" name="Google Shape;440;p53"/>
          <p:cNvSpPr/>
          <p:nvPr/>
        </p:nvSpPr>
        <p:spPr>
          <a:xfrm>
            <a:off x="2517263" y="3359003"/>
            <a:ext cx="1123542" cy="1123542"/>
          </a:xfrm>
          <a:prstGeom prst="ellipse">
            <a:avLst/>
          </a:prstGeom>
          <a:solidFill>
            <a:schemeClr val="accent1"/>
          </a:solidFill>
          <a:ln>
            <a:noFill/>
          </a:ln>
          <a:effectLst>
            <a:outerShdw blurRad="254000" rotWithShape="0" algn="t" dir="5400000" dist="127000">
              <a:srgbClr val="000000">
                <a:alpha val="14509"/>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Montserrat"/>
              <a:ea typeface="Montserrat"/>
              <a:cs typeface="Montserrat"/>
              <a:sym typeface="Montserrat"/>
            </a:endParaRPr>
          </a:p>
        </p:txBody>
      </p:sp>
      <p:sp>
        <p:nvSpPr>
          <p:cNvPr id="441" name="Google Shape;441;p53"/>
          <p:cNvSpPr/>
          <p:nvPr/>
        </p:nvSpPr>
        <p:spPr>
          <a:xfrm>
            <a:off x="4043518" y="3359003"/>
            <a:ext cx="1123542" cy="1123542"/>
          </a:xfrm>
          <a:prstGeom prst="ellipse">
            <a:avLst/>
          </a:prstGeom>
          <a:solidFill>
            <a:schemeClr val="accent2"/>
          </a:solidFill>
          <a:ln>
            <a:noFill/>
          </a:ln>
          <a:effectLst>
            <a:outerShdw blurRad="254000" rotWithShape="0" algn="t" dir="5400000" dist="127000">
              <a:srgbClr val="000000">
                <a:alpha val="14509"/>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Montserrat"/>
              <a:ea typeface="Montserrat"/>
              <a:cs typeface="Montserrat"/>
              <a:sym typeface="Montserrat"/>
            </a:endParaRPr>
          </a:p>
        </p:txBody>
      </p:sp>
      <p:sp>
        <p:nvSpPr>
          <p:cNvPr id="442" name="Google Shape;442;p53"/>
          <p:cNvSpPr/>
          <p:nvPr/>
        </p:nvSpPr>
        <p:spPr>
          <a:xfrm>
            <a:off x="5569774" y="3359003"/>
            <a:ext cx="1123542" cy="1123542"/>
          </a:xfrm>
          <a:prstGeom prst="ellipse">
            <a:avLst/>
          </a:prstGeom>
          <a:solidFill>
            <a:schemeClr val="accent1"/>
          </a:solidFill>
          <a:ln>
            <a:noFill/>
          </a:ln>
          <a:effectLst>
            <a:outerShdw blurRad="254000" rotWithShape="0" algn="t" dir="5400000" dist="127000">
              <a:srgbClr val="000000">
                <a:alpha val="14509"/>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Montserrat"/>
              <a:ea typeface="Montserrat"/>
              <a:cs typeface="Montserrat"/>
              <a:sym typeface="Montserrat"/>
            </a:endParaRPr>
          </a:p>
        </p:txBody>
      </p:sp>
      <p:sp>
        <p:nvSpPr>
          <p:cNvPr id="443" name="Google Shape;443;p53"/>
          <p:cNvSpPr/>
          <p:nvPr/>
        </p:nvSpPr>
        <p:spPr>
          <a:xfrm>
            <a:off x="7096029" y="3359003"/>
            <a:ext cx="1123542" cy="1123542"/>
          </a:xfrm>
          <a:prstGeom prst="ellipse">
            <a:avLst/>
          </a:prstGeom>
          <a:solidFill>
            <a:schemeClr val="accent2"/>
          </a:solidFill>
          <a:ln>
            <a:noFill/>
          </a:ln>
          <a:effectLst>
            <a:outerShdw blurRad="254000" rotWithShape="0" algn="t" dir="5400000" dist="127000">
              <a:srgbClr val="000000">
                <a:alpha val="14509"/>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Montserrat"/>
              <a:ea typeface="Montserrat"/>
              <a:cs typeface="Montserrat"/>
              <a:sym typeface="Montserrat"/>
            </a:endParaRPr>
          </a:p>
        </p:txBody>
      </p:sp>
      <p:sp>
        <p:nvSpPr>
          <p:cNvPr id="444" name="Google Shape;444;p53"/>
          <p:cNvSpPr/>
          <p:nvPr/>
        </p:nvSpPr>
        <p:spPr>
          <a:xfrm>
            <a:off x="8622284" y="3359003"/>
            <a:ext cx="1123542" cy="1123542"/>
          </a:xfrm>
          <a:prstGeom prst="ellipse">
            <a:avLst/>
          </a:prstGeom>
          <a:solidFill>
            <a:schemeClr val="accent1"/>
          </a:solidFill>
          <a:ln>
            <a:noFill/>
          </a:ln>
          <a:effectLst>
            <a:outerShdw blurRad="254000" rotWithShape="0" algn="t" dir="5400000" dist="127000">
              <a:srgbClr val="000000">
                <a:alpha val="14509"/>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Montserrat"/>
              <a:ea typeface="Montserrat"/>
              <a:cs typeface="Montserrat"/>
              <a:sym typeface="Montserrat"/>
            </a:endParaRPr>
          </a:p>
        </p:txBody>
      </p:sp>
      <p:grpSp>
        <p:nvGrpSpPr>
          <p:cNvPr id="445" name="Google Shape;445;p53"/>
          <p:cNvGrpSpPr/>
          <p:nvPr/>
        </p:nvGrpSpPr>
        <p:grpSpPr>
          <a:xfrm>
            <a:off x="2315906" y="3157646"/>
            <a:ext cx="7631278" cy="1526257"/>
            <a:chOff x="1233565" y="2786297"/>
            <a:chExt cx="8450698" cy="1690141"/>
          </a:xfrm>
        </p:grpSpPr>
        <p:sp>
          <p:nvSpPr>
            <p:cNvPr id="446" name="Google Shape;446;p53"/>
            <p:cNvSpPr/>
            <p:nvPr/>
          </p:nvSpPr>
          <p:spPr>
            <a:xfrm>
              <a:off x="1233565" y="2786297"/>
              <a:ext cx="1690141" cy="1690141"/>
            </a:xfrm>
            <a:prstGeom prst="arc">
              <a:avLst>
                <a:gd fmla="val 10777970" name="adj1"/>
                <a:gd fmla="val 0" name="adj2"/>
              </a:avLst>
            </a:prstGeom>
            <a:noFill/>
            <a:ln cap="flat" cmpd="sng" w="34925">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Montserrat"/>
                <a:ea typeface="Montserrat"/>
                <a:cs typeface="Montserrat"/>
                <a:sym typeface="Montserrat"/>
              </a:endParaRPr>
            </a:p>
          </p:txBody>
        </p:sp>
        <p:sp>
          <p:nvSpPr>
            <p:cNvPr id="447" name="Google Shape;447;p53"/>
            <p:cNvSpPr/>
            <p:nvPr/>
          </p:nvSpPr>
          <p:spPr>
            <a:xfrm>
              <a:off x="4613844" y="2786297"/>
              <a:ext cx="1690141" cy="1690141"/>
            </a:xfrm>
            <a:prstGeom prst="arc">
              <a:avLst>
                <a:gd fmla="val 10777970" name="adj1"/>
                <a:gd fmla="val 0" name="adj2"/>
              </a:avLst>
            </a:prstGeom>
            <a:noFill/>
            <a:ln cap="flat" cmpd="sng" w="34925">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Montserrat"/>
                <a:ea typeface="Montserrat"/>
                <a:cs typeface="Montserrat"/>
                <a:sym typeface="Montserrat"/>
              </a:endParaRPr>
            </a:p>
          </p:txBody>
        </p:sp>
        <p:sp>
          <p:nvSpPr>
            <p:cNvPr id="448" name="Google Shape;448;p53"/>
            <p:cNvSpPr/>
            <p:nvPr/>
          </p:nvSpPr>
          <p:spPr>
            <a:xfrm>
              <a:off x="7994122" y="2786297"/>
              <a:ext cx="1690141" cy="1690141"/>
            </a:xfrm>
            <a:prstGeom prst="arc">
              <a:avLst>
                <a:gd fmla="val 10777970" name="adj1"/>
                <a:gd fmla="val 0" name="adj2"/>
              </a:avLst>
            </a:prstGeom>
            <a:noFill/>
            <a:ln cap="flat" cmpd="sng" w="34925">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Montserrat"/>
                <a:ea typeface="Montserrat"/>
                <a:cs typeface="Montserrat"/>
                <a:sym typeface="Montserrat"/>
              </a:endParaRPr>
            </a:p>
          </p:txBody>
        </p:sp>
        <p:sp>
          <p:nvSpPr>
            <p:cNvPr id="449" name="Google Shape;449;p53"/>
            <p:cNvSpPr/>
            <p:nvPr/>
          </p:nvSpPr>
          <p:spPr>
            <a:xfrm rot="10800000">
              <a:off x="2923705" y="2786297"/>
              <a:ext cx="1690141" cy="1690141"/>
            </a:xfrm>
            <a:prstGeom prst="arc">
              <a:avLst>
                <a:gd fmla="val 10777970" name="adj1"/>
                <a:gd fmla="val 0" name="adj2"/>
              </a:avLst>
            </a:prstGeom>
            <a:noFill/>
            <a:ln cap="flat" cmpd="sng" w="34925">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Montserrat"/>
                <a:ea typeface="Montserrat"/>
                <a:cs typeface="Montserrat"/>
                <a:sym typeface="Montserrat"/>
              </a:endParaRPr>
            </a:p>
          </p:txBody>
        </p:sp>
        <p:sp>
          <p:nvSpPr>
            <p:cNvPr id="450" name="Google Shape;450;p53"/>
            <p:cNvSpPr/>
            <p:nvPr/>
          </p:nvSpPr>
          <p:spPr>
            <a:xfrm rot="10800000">
              <a:off x="6303984" y="2786297"/>
              <a:ext cx="1690141" cy="1690141"/>
            </a:xfrm>
            <a:prstGeom prst="arc">
              <a:avLst>
                <a:gd fmla="val 10777970" name="adj1"/>
                <a:gd fmla="val 0" name="adj2"/>
              </a:avLst>
            </a:prstGeom>
            <a:noFill/>
            <a:ln cap="flat" cmpd="sng" w="34925">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Montserrat"/>
                <a:ea typeface="Montserrat"/>
                <a:cs typeface="Montserrat"/>
                <a:sym typeface="Montserrat"/>
              </a:endParaRPr>
            </a:p>
          </p:txBody>
        </p:sp>
      </p:grpSp>
      <p:sp>
        <p:nvSpPr>
          <p:cNvPr id="451" name="Google Shape;451;p53"/>
          <p:cNvSpPr txBox="1"/>
          <p:nvPr/>
        </p:nvSpPr>
        <p:spPr>
          <a:xfrm>
            <a:off x="2030876" y="4878082"/>
            <a:ext cx="1954153" cy="646290"/>
          </a:xfrm>
          <a:prstGeom prst="rect">
            <a:avLst/>
          </a:prstGeom>
          <a:noFill/>
          <a:ln>
            <a:noFill/>
          </a:ln>
        </p:spPr>
        <p:txBody>
          <a:bodyPr anchorCtr="0" anchor="t" bIns="45700" lIns="91425" spcFirstLastPara="1" rIns="91425" wrap="square" tIns="45700">
            <a:spAutoFit/>
          </a:bodyPr>
          <a:lstStyle/>
          <a:p>
            <a:pPr indent="0" lvl="0" marL="0" marR="0" rtl="0" algn="ctr">
              <a:lnSpc>
                <a:spcPct val="150000"/>
              </a:lnSpc>
              <a:spcBef>
                <a:spcPts val="0"/>
              </a:spcBef>
              <a:spcAft>
                <a:spcPts val="0"/>
              </a:spcAft>
              <a:buClr>
                <a:srgbClr val="000000"/>
              </a:buClr>
              <a:buSzPts val="1200"/>
              <a:buFont typeface="Arial"/>
              <a:buNone/>
            </a:pPr>
            <a:r>
              <a:rPr b="0" i="0" lang="id-ID" sz="1200" u="none" cap="none" strike="noStrike">
                <a:solidFill>
                  <a:schemeClr val="dk1"/>
                </a:solidFill>
                <a:latin typeface="Poppins"/>
                <a:ea typeface="Poppins"/>
                <a:cs typeface="Poppins"/>
                <a:sym typeface="Poppins"/>
              </a:rPr>
              <a:t>Lorem ipsum dolor sit amet, consectetur</a:t>
            </a:r>
            <a:endParaRPr b="0" i="0" sz="1200" u="none" cap="none" strike="noStrike">
              <a:solidFill>
                <a:schemeClr val="dk1"/>
              </a:solidFill>
              <a:latin typeface="Poppins"/>
              <a:ea typeface="Poppins"/>
              <a:cs typeface="Poppins"/>
              <a:sym typeface="Poppins"/>
            </a:endParaRPr>
          </a:p>
        </p:txBody>
      </p:sp>
      <p:sp>
        <p:nvSpPr>
          <p:cNvPr id="452" name="Google Shape;452;p53"/>
          <p:cNvSpPr txBox="1"/>
          <p:nvPr/>
        </p:nvSpPr>
        <p:spPr>
          <a:xfrm>
            <a:off x="3628214" y="2362680"/>
            <a:ext cx="1954151" cy="646290"/>
          </a:xfrm>
          <a:prstGeom prst="rect">
            <a:avLst/>
          </a:prstGeom>
          <a:noFill/>
          <a:ln>
            <a:noFill/>
          </a:ln>
        </p:spPr>
        <p:txBody>
          <a:bodyPr anchorCtr="0" anchor="t" bIns="45700" lIns="91425" spcFirstLastPara="1" rIns="91425" wrap="square" tIns="45700">
            <a:spAutoFit/>
          </a:bodyPr>
          <a:lstStyle/>
          <a:p>
            <a:pPr indent="0" lvl="0" marL="0" marR="0" rtl="0" algn="ctr">
              <a:lnSpc>
                <a:spcPct val="150000"/>
              </a:lnSpc>
              <a:spcBef>
                <a:spcPts val="0"/>
              </a:spcBef>
              <a:spcAft>
                <a:spcPts val="0"/>
              </a:spcAft>
              <a:buClr>
                <a:srgbClr val="000000"/>
              </a:buClr>
              <a:buSzPts val="1200"/>
              <a:buFont typeface="Arial"/>
              <a:buNone/>
            </a:pPr>
            <a:r>
              <a:rPr b="0" i="0" lang="id-ID" sz="1200" u="none" cap="none" strike="noStrike">
                <a:solidFill>
                  <a:schemeClr val="dk1"/>
                </a:solidFill>
                <a:latin typeface="Poppins"/>
                <a:ea typeface="Poppins"/>
                <a:cs typeface="Poppins"/>
                <a:sym typeface="Poppins"/>
              </a:rPr>
              <a:t>Lorem ipsum dolor sit amet, consectetur</a:t>
            </a:r>
            <a:endParaRPr b="0" i="0" sz="1200" u="none" cap="none" strike="noStrike">
              <a:solidFill>
                <a:schemeClr val="dk1"/>
              </a:solidFill>
              <a:latin typeface="Poppins"/>
              <a:ea typeface="Poppins"/>
              <a:cs typeface="Poppins"/>
              <a:sym typeface="Poppins"/>
            </a:endParaRPr>
          </a:p>
        </p:txBody>
      </p:sp>
      <p:sp>
        <p:nvSpPr>
          <p:cNvPr id="453" name="Google Shape;453;p53"/>
          <p:cNvSpPr txBox="1"/>
          <p:nvPr/>
        </p:nvSpPr>
        <p:spPr>
          <a:xfrm>
            <a:off x="5154466" y="4878083"/>
            <a:ext cx="1954153" cy="646290"/>
          </a:xfrm>
          <a:prstGeom prst="rect">
            <a:avLst/>
          </a:prstGeom>
          <a:noFill/>
          <a:ln>
            <a:noFill/>
          </a:ln>
        </p:spPr>
        <p:txBody>
          <a:bodyPr anchorCtr="0" anchor="t" bIns="45700" lIns="91425" spcFirstLastPara="1" rIns="91425" wrap="square" tIns="45700">
            <a:spAutoFit/>
          </a:bodyPr>
          <a:lstStyle/>
          <a:p>
            <a:pPr indent="0" lvl="0" marL="0" marR="0" rtl="0" algn="ctr">
              <a:lnSpc>
                <a:spcPct val="150000"/>
              </a:lnSpc>
              <a:spcBef>
                <a:spcPts val="0"/>
              </a:spcBef>
              <a:spcAft>
                <a:spcPts val="0"/>
              </a:spcAft>
              <a:buClr>
                <a:srgbClr val="000000"/>
              </a:buClr>
              <a:buSzPts val="1200"/>
              <a:buFont typeface="Arial"/>
              <a:buNone/>
            </a:pPr>
            <a:r>
              <a:rPr b="0" i="0" lang="id-ID" sz="1200" u="none" cap="none" strike="noStrike">
                <a:solidFill>
                  <a:schemeClr val="dk1"/>
                </a:solidFill>
                <a:latin typeface="Poppins"/>
                <a:ea typeface="Poppins"/>
                <a:cs typeface="Poppins"/>
                <a:sym typeface="Poppins"/>
              </a:rPr>
              <a:t>Lorem ipsum dolor sit amet, consectetur</a:t>
            </a:r>
            <a:endParaRPr b="0" i="0" sz="1200" u="none" cap="none" strike="noStrike">
              <a:solidFill>
                <a:schemeClr val="dk1"/>
              </a:solidFill>
              <a:latin typeface="Poppins"/>
              <a:ea typeface="Poppins"/>
              <a:cs typeface="Poppins"/>
              <a:sym typeface="Poppins"/>
            </a:endParaRPr>
          </a:p>
        </p:txBody>
      </p:sp>
      <p:sp>
        <p:nvSpPr>
          <p:cNvPr id="454" name="Google Shape;454;p53"/>
          <p:cNvSpPr txBox="1"/>
          <p:nvPr/>
        </p:nvSpPr>
        <p:spPr>
          <a:xfrm>
            <a:off x="6680720" y="2362680"/>
            <a:ext cx="1954151" cy="646290"/>
          </a:xfrm>
          <a:prstGeom prst="rect">
            <a:avLst/>
          </a:prstGeom>
          <a:noFill/>
          <a:ln>
            <a:noFill/>
          </a:ln>
        </p:spPr>
        <p:txBody>
          <a:bodyPr anchorCtr="0" anchor="t" bIns="45700" lIns="91425" spcFirstLastPara="1" rIns="91425" wrap="square" tIns="45700">
            <a:spAutoFit/>
          </a:bodyPr>
          <a:lstStyle/>
          <a:p>
            <a:pPr indent="0" lvl="0" marL="0" marR="0" rtl="0" algn="ctr">
              <a:lnSpc>
                <a:spcPct val="150000"/>
              </a:lnSpc>
              <a:spcBef>
                <a:spcPts val="0"/>
              </a:spcBef>
              <a:spcAft>
                <a:spcPts val="0"/>
              </a:spcAft>
              <a:buClr>
                <a:srgbClr val="000000"/>
              </a:buClr>
              <a:buSzPts val="1200"/>
              <a:buFont typeface="Arial"/>
              <a:buNone/>
            </a:pPr>
            <a:r>
              <a:rPr b="0" i="0" lang="id-ID" sz="1200" u="none" cap="none" strike="noStrike">
                <a:solidFill>
                  <a:schemeClr val="dk1"/>
                </a:solidFill>
                <a:latin typeface="Poppins"/>
                <a:ea typeface="Poppins"/>
                <a:cs typeface="Poppins"/>
                <a:sym typeface="Poppins"/>
              </a:rPr>
              <a:t>Lorem ipsum dolor sit amet, consectetur</a:t>
            </a:r>
            <a:endParaRPr b="0" i="0" sz="1200" u="none" cap="none" strike="noStrike">
              <a:solidFill>
                <a:schemeClr val="dk1"/>
              </a:solidFill>
              <a:latin typeface="Poppins"/>
              <a:ea typeface="Poppins"/>
              <a:cs typeface="Poppins"/>
              <a:sym typeface="Poppins"/>
            </a:endParaRPr>
          </a:p>
        </p:txBody>
      </p:sp>
      <p:sp>
        <p:nvSpPr>
          <p:cNvPr id="455" name="Google Shape;455;p53"/>
          <p:cNvSpPr txBox="1"/>
          <p:nvPr/>
        </p:nvSpPr>
        <p:spPr>
          <a:xfrm>
            <a:off x="8206973" y="4878083"/>
            <a:ext cx="1954153" cy="646290"/>
          </a:xfrm>
          <a:prstGeom prst="rect">
            <a:avLst/>
          </a:prstGeom>
          <a:noFill/>
          <a:ln>
            <a:noFill/>
          </a:ln>
        </p:spPr>
        <p:txBody>
          <a:bodyPr anchorCtr="0" anchor="t" bIns="45700" lIns="91425" spcFirstLastPara="1" rIns="91425" wrap="square" tIns="45700">
            <a:spAutoFit/>
          </a:bodyPr>
          <a:lstStyle/>
          <a:p>
            <a:pPr indent="0" lvl="0" marL="0" marR="0" rtl="0" algn="ctr">
              <a:lnSpc>
                <a:spcPct val="150000"/>
              </a:lnSpc>
              <a:spcBef>
                <a:spcPts val="0"/>
              </a:spcBef>
              <a:spcAft>
                <a:spcPts val="0"/>
              </a:spcAft>
              <a:buClr>
                <a:srgbClr val="000000"/>
              </a:buClr>
              <a:buSzPts val="1200"/>
              <a:buFont typeface="Arial"/>
              <a:buNone/>
            </a:pPr>
            <a:r>
              <a:rPr b="0" i="0" lang="id-ID" sz="1200" u="none" cap="none" strike="noStrike">
                <a:solidFill>
                  <a:schemeClr val="dk1"/>
                </a:solidFill>
                <a:latin typeface="Poppins"/>
                <a:ea typeface="Poppins"/>
                <a:cs typeface="Poppins"/>
                <a:sym typeface="Poppins"/>
              </a:rPr>
              <a:t>Lorem ipsum dolor sit amet, consectetur</a:t>
            </a:r>
            <a:endParaRPr b="0" i="0" sz="1200" u="none" cap="none" strike="noStrike">
              <a:solidFill>
                <a:schemeClr val="dk1"/>
              </a:solidFill>
              <a:latin typeface="Poppins"/>
              <a:ea typeface="Poppins"/>
              <a:cs typeface="Poppins"/>
              <a:sym typeface="Poppins"/>
            </a:endParaRPr>
          </a:p>
        </p:txBody>
      </p:sp>
      <p:sp>
        <p:nvSpPr>
          <p:cNvPr id="456" name="Google Shape;456;p53"/>
          <p:cNvSpPr txBox="1"/>
          <p:nvPr/>
        </p:nvSpPr>
        <p:spPr>
          <a:xfrm>
            <a:off x="3232702" y="1013946"/>
            <a:ext cx="5726596" cy="757090"/>
          </a:xfrm>
          <a:prstGeom prst="rect">
            <a:avLst/>
          </a:prstGeom>
          <a:noFill/>
          <a:ln>
            <a:noFill/>
          </a:ln>
        </p:spPr>
        <p:txBody>
          <a:bodyPr anchorCtr="0" anchor="t" bIns="45700" lIns="91425" spcFirstLastPara="1" rIns="91425" wrap="square" tIns="45700">
            <a:spAutoFit/>
          </a:bodyPr>
          <a:lstStyle/>
          <a:p>
            <a:pPr indent="0" lvl="0" marL="0" marR="0" rtl="0" algn="ctr">
              <a:lnSpc>
                <a:spcPct val="90000"/>
              </a:lnSpc>
              <a:spcBef>
                <a:spcPts val="0"/>
              </a:spcBef>
              <a:spcAft>
                <a:spcPts val="0"/>
              </a:spcAft>
              <a:buClr>
                <a:srgbClr val="000000"/>
              </a:buClr>
              <a:buSzPts val="4800"/>
              <a:buFont typeface="Arial"/>
              <a:buNone/>
            </a:pPr>
            <a:r>
              <a:rPr b="1" i="0" lang="id-ID" sz="4800" u="none" cap="none" strike="noStrike">
                <a:solidFill>
                  <a:schemeClr val="accent1"/>
                </a:solidFill>
                <a:latin typeface="Montserrat"/>
                <a:ea typeface="Montserrat"/>
                <a:cs typeface="Montserrat"/>
                <a:sym typeface="Montserrat"/>
              </a:rPr>
              <a:t>Infographic Slide</a:t>
            </a:r>
            <a:endParaRPr b="0" i="0" sz="1600" u="none" cap="none" strike="noStrike">
              <a:solidFill>
                <a:schemeClr val="accent1"/>
              </a:solidFill>
              <a:latin typeface="Montserrat"/>
              <a:ea typeface="Montserrat"/>
              <a:cs typeface="Montserrat"/>
              <a:sym typeface="Montserrat"/>
            </a:endParaRPr>
          </a:p>
        </p:txBody>
      </p:sp>
      <p:pic>
        <p:nvPicPr>
          <p:cNvPr descr="Tenda Sirkus dengan isian solid" id="457" name="Google Shape;457;p53"/>
          <p:cNvPicPr preferRelativeResize="0"/>
          <p:nvPr/>
        </p:nvPicPr>
        <p:blipFill rotWithShape="1">
          <a:blip r:embed="rId3">
            <a:alphaModFix/>
          </a:blip>
          <a:srcRect b="0" l="0" r="0" t="0"/>
          <a:stretch/>
        </p:blipFill>
        <p:spPr>
          <a:xfrm>
            <a:off x="2847032" y="3688772"/>
            <a:ext cx="464005" cy="464005"/>
          </a:xfrm>
          <a:prstGeom prst="rect">
            <a:avLst/>
          </a:prstGeom>
          <a:noFill/>
          <a:ln>
            <a:noFill/>
          </a:ln>
        </p:spPr>
      </p:pic>
      <p:pic>
        <p:nvPicPr>
          <p:cNvPr descr="Tenda Sirkus dengan isian solid" id="458" name="Google Shape;458;p53"/>
          <p:cNvPicPr preferRelativeResize="0"/>
          <p:nvPr/>
        </p:nvPicPr>
        <p:blipFill rotWithShape="1">
          <a:blip r:embed="rId3">
            <a:alphaModFix/>
          </a:blip>
          <a:srcRect b="0" l="0" r="0" t="0"/>
          <a:stretch/>
        </p:blipFill>
        <p:spPr>
          <a:xfrm>
            <a:off x="4373287" y="3688772"/>
            <a:ext cx="464005" cy="464005"/>
          </a:xfrm>
          <a:prstGeom prst="rect">
            <a:avLst/>
          </a:prstGeom>
          <a:noFill/>
          <a:ln>
            <a:noFill/>
          </a:ln>
        </p:spPr>
      </p:pic>
      <p:pic>
        <p:nvPicPr>
          <p:cNvPr descr="Tenda Sirkus dengan isian solid" id="459" name="Google Shape;459;p53"/>
          <p:cNvPicPr preferRelativeResize="0"/>
          <p:nvPr/>
        </p:nvPicPr>
        <p:blipFill rotWithShape="1">
          <a:blip r:embed="rId3">
            <a:alphaModFix/>
          </a:blip>
          <a:srcRect b="0" l="0" r="0" t="0"/>
          <a:stretch/>
        </p:blipFill>
        <p:spPr>
          <a:xfrm>
            <a:off x="5899543" y="3688772"/>
            <a:ext cx="464005" cy="464005"/>
          </a:xfrm>
          <a:prstGeom prst="rect">
            <a:avLst/>
          </a:prstGeom>
          <a:noFill/>
          <a:ln>
            <a:noFill/>
          </a:ln>
        </p:spPr>
      </p:pic>
      <p:pic>
        <p:nvPicPr>
          <p:cNvPr descr="Tenda Sirkus dengan isian solid" id="460" name="Google Shape;460;p53"/>
          <p:cNvPicPr preferRelativeResize="0"/>
          <p:nvPr/>
        </p:nvPicPr>
        <p:blipFill rotWithShape="1">
          <a:blip r:embed="rId3">
            <a:alphaModFix/>
          </a:blip>
          <a:srcRect b="0" l="0" r="0" t="0"/>
          <a:stretch/>
        </p:blipFill>
        <p:spPr>
          <a:xfrm>
            <a:off x="7425798" y="3688772"/>
            <a:ext cx="464005" cy="464005"/>
          </a:xfrm>
          <a:prstGeom prst="rect">
            <a:avLst/>
          </a:prstGeom>
          <a:noFill/>
          <a:ln>
            <a:noFill/>
          </a:ln>
        </p:spPr>
      </p:pic>
      <p:pic>
        <p:nvPicPr>
          <p:cNvPr descr="Tenda Sirkus dengan isian solid" id="461" name="Google Shape;461;p53"/>
          <p:cNvPicPr preferRelativeResize="0"/>
          <p:nvPr/>
        </p:nvPicPr>
        <p:blipFill rotWithShape="1">
          <a:blip r:embed="rId3">
            <a:alphaModFix/>
          </a:blip>
          <a:srcRect b="0" l="0" r="0" t="0"/>
          <a:stretch/>
        </p:blipFill>
        <p:spPr>
          <a:xfrm>
            <a:off x="8952053" y="3688772"/>
            <a:ext cx="464005" cy="464005"/>
          </a:xfrm>
          <a:prstGeom prst="rect">
            <a:avLst/>
          </a:prstGeom>
          <a:noFill/>
          <a:ln>
            <a:noFill/>
          </a:ln>
        </p:spPr>
      </p:pic>
      <p:sp>
        <p:nvSpPr>
          <p:cNvPr id="462" name="Google Shape;462;p53"/>
          <p:cNvSpPr/>
          <p:nvPr/>
        </p:nvSpPr>
        <p:spPr>
          <a:xfrm>
            <a:off x="4560918" y="0"/>
            <a:ext cx="886348" cy="553794"/>
          </a:xfrm>
          <a:custGeom>
            <a:rect b="b" l="l" r="r" t="t"/>
            <a:pathLst>
              <a:path extrusionOk="0" h="538133" w="886348">
                <a:moveTo>
                  <a:pt x="10756" y="0"/>
                </a:moveTo>
                <a:lnTo>
                  <a:pt x="875593" y="0"/>
                </a:lnTo>
                <a:lnTo>
                  <a:pt x="877345" y="5644"/>
                </a:lnTo>
                <a:cubicBezTo>
                  <a:pt x="883248" y="34494"/>
                  <a:pt x="886348" y="64364"/>
                  <a:pt x="886348" y="94959"/>
                </a:cubicBezTo>
                <a:cubicBezTo>
                  <a:pt x="886348" y="339717"/>
                  <a:pt x="687932" y="538133"/>
                  <a:pt x="443174" y="538133"/>
                </a:cubicBezTo>
                <a:cubicBezTo>
                  <a:pt x="198416" y="538133"/>
                  <a:pt x="0" y="339717"/>
                  <a:pt x="0" y="94959"/>
                </a:cubicBezTo>
                <a:cubicBezTo>
                  <a:pt x="0" y="64364"/>
                  <a:pt x="3101" y="34494"/>
                  <a:pt x="9004" y="5644"/>
                </a:cubicBezTo>
                <a:close/>
              </a:path>
            </a:pathLst>
          </a:custGeom>
          <a:solidFill>
            <a:schemeClr val="accent2"/>
          </a:solidFill>
          <a:ln>
            <a:noFill/>
          </a:ln>
          <a:effectLst>
            <a:outerShdw blurRad="88900" rotWithShape="0" algn="ctr" dir="3600000" dist="38100">
              <a:srgbClr val="000000">
                <a:alpha val="200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Montserrat"/>
              <a:ea typeface="Montserrat"/>
              <a:cs typeface="Montserrat"/>
              <a:sym typeface="Montserrat"/>
            </a:endParaRPr>
          </a:p>
        </p:txBody>
      </p:sp>
      <p:sp>
        <p:nvSpPr>
          <p:cNvPr id="463" name="Google Shape;463;p53"/>
          <p:cNvSpPr/>
          <p:nvPr/>
        </p:nvSpPr>
        <p:spPr>
          <a:xfrm flipH="1">
            <a:off x="1243631" y="1712526"/>
            <a:ext cx="973299" cy="973299"/>
          </a:xfrm>
          <a:prstGeom prst="ellipse">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464" name="Google Shape;464;p53"/>
          <p:cNvSpPr/>
          <p:nvPr/>
        </p:nvSpPr>
        <p:spPr>
          <a:xfrm>
            <a:off x="-1815446" y="5524372"/>
            <a:ext cx="3149074" cy="3149074"/>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465" name="Google Shape;465;p53"/>
          <p:cNvSpPr/>
          <p:nvPr/>
        </p:nvSpPr>
        <p:spPr>
          <a:xfrm rot="5400000">
            <a:off x="11473437" y="2732073"/>
            <a:ext cx="886348" cy="553794"/>
          </a:xfrm>
          <a:custGeom>
            <a:rect b="b" l="l" r="r" t="t"/>
            <a:pathLst>
              <a:path extrusionOk="0" h="538133" w="886348">
                <a:moveTo>
                  <a:pt x="10756" y="0"/>
                </a:moveTo>
                <a:lnTo>
                  <a:pt x="875593" y="0"/>
                </a:lnTo>
                <a:lnTo>
                  <a:pt x="877345" y="5644"/>
                </a:lnTo>
                <a:cubicBezTo>
                  <a:pt x="883248" y="34494"/>
                  <a:pt x="886348" y="64364"/>
                  <a:pt x="886348" y="94959"/>
                </a:cubicBezTo>
                <a:cubicBezTo>
                  <a:pt x="886348" y="339717"/>
                  <a:pt x="687932" y="538133"/>
                  <a:pt x="443174" y="538133"/>
                </a:cubicBezTo>
                <a:cubicBezTo>
                  <a:pt x="198416" y="538133"/>
                  <a:pt x="0" y="339717"/>
                  <a:pt x="0" y="94959"/>
                </a:cubicBezTo>
                <a:cubicBezTo>
                  <a:pt x="0" y="64364"/>
                  <a:pt x="3101" y="34494"/>
                  <a:pt x="9004" y="5644"/>
                </a:cubicBezTo>
                <a:close/>
              </a:path>
            </a:pathLst>
          </a:custGeom>
          <a:solidFill>
            <a:schemeClr val="accent1"/>
          </a:solidFill>
          <a:ln>
            <a:noFill/>
          </a:ln>
          <a:effectLst>
            <a:outerShdw blurRad="88900" rotWithShape="0" algn="ctr" dir="3600000" dist="38100">
              <a:srgbClr val="000000">
                <a:alpha val="200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Montserrat"/>
              <a:ea typeface="Montserrat"/>
              <a:cs typeface="Montserrat"/>
              <a:sym typeface="Montserrat"/>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4" name="Shape 114"/>
        <p:cNvGrpSpPr/>
        <p:nvPr/>
      </p:nvGrpSpPr>
      <p:grpSpPr>
        <a:xfrm>
          <a:off x="0" y="0"/>
          <a:ext cx="0" cy="0"/>
          <a:chOff x="0" y="0"/>
          <a:chExt cx="0" cy="0"/>
        </a:xfrm>
      </p:grpSpPr>
      <p:pic>
        <p:nvPicPr>
          <p:cNvPr id="115" name="Google Shape;115;p36"/>
          <p:cNvPicPr preferRelativeResize="0"/>
          <p:nvPr/>
        </p:nvPicPr>
        <p:blipFill rotWithShape="1">
          <a:blip r:embed="rId3">
            <a:alphaModFix/>
          </a:blip>
          <a:srcRect b="25000" l="0" r="0" t="25000"/>
          <a:stretch/>
        </p:blipFill>
        <p:spPr>
          <a:xfrm>
            <a:off x="0" y="0"/>
            <a:ext cx="12192000" cy="3429000"/>
          </a:xfrm>
          <a:custGeom>
            <a:rect b="b" l="l" r="r" t="t"/>
            <a:pathLst>
              <a:path extrusionOk="0" h="3569110" w="12192001">
                <a:moveTo>
                  <a:pt x="0" y="0"/>
                </a:moveTo>
                <a:lnTo>
                  <a:pt x="12192001" y="0"/>
                </a:lnTo>
                <a:lnTo>
                  <a:pt x="12192001" y="2689975"/>
                </a:lnTo>
                <a:lnTo>
                  <a:pt x="12021487" y="2753319"/>
                </a:lnTo>
                <a:cubicBezTo>
                  <a:pt x="10613046" y="3251543"/>
                  <a:pt x="8481559" y="3569110"/>
                  <a:pt x="6096001" y="3569110"/>
                </a:cubicBezTo>
                <a:cubicBezTo>
                  <a:pt x="3710443" y="3569110"/>
                  <a:pt x="1578956" y="3251543"/>
                  <a:pt x="170515" y="2753319"/>
                </a:cubicBezTo>
                <a:lnTo>
                  <a:pt x="0" y="2689975"/>
                </a:lnTo>
                <a:close/>
              </a:path>
            </a:pathLst>
          </a:custGeom>
          <a:noFill/>
          <a:ln>
            <a:noFill/>
          </a:ln>
        </p:spPr>
      </p:pic>
      <p:sp>
        <p:nvSpPr>
          <p:cNvPr id="116" name="Google Shape;116;p36"/>
          <p:cNvSpPr txBox="1"/>
          <p:nvPr/>
        </p:nvSpPr>
        <p:spPr>
          <a:xfrm>
            <a:off x="786251" y="3575899"/>
            <a:ext cx="8688053" cy="156962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4800"/>
              <a:buFont typeface="Arial"/>
              <a:buNone/>
            </a:pPr>
            <a:r>
              <a:rPr b="1" i="0" lang="id-ID" sz="4800" u="none" cap="none" strike="noStrike">
                <a:solidFill>
                  <a:schemeClr val="accent1"/>
                </a:solidFill>
                <a:latin typeface="Montserrat"/>
                <a:ea typeface="Montserrat"/>
                <a:cs typeface="Montserrat"/>
                <a:sym typeface="Montserrat"/>
              </a:rPr>
              <a:t>Transforming Ideas into Impactful Events</a:t>
            </a:r>
            <a:endParaRPr b="1" i="0" sz="4000" u="none" cap="none" strike="noStrike">
              <a:solidFill>
                <a:schemeClr val="accent1"/>
              </a:solidFill>
              <a:latin typeface="Montserrat"/>
              <a:ea typeface="Montserrat"/>
              <a:cs typeface="Montserrat"/>
              <a:sym typeface="Montserrat"/>
            </a:endParaRPr>
          </a:p>
        </p:txBody>
      </p:sp>
      <p:sp>
        <p:nvSpPr>
          <p:cNvPr id="117" name="Google Shape;117;p36"/>
          <p:cNvSpPr txBox="1"/>
          <p:nvPr/>
        </p:nvSpPr>
        <p:spPr>
          <a:xfrm>
            <a:off x="925878" y="5292419"/>
            <a:ext cx="9113472" cy="574496"/>
          </a:xfrm>
          <a:prstGeom prst="rect">
            <a:avLst/>
          </a:prstGeom>
          <a:noFill/>
          <a:ln>
            <a:noFill/>
          </a:ln>
        </p:spPr>
        <p:txBody>
          <a:bodyPr anchorCtr="0" anchor="t" bIns="0" lIns="0" spcFirstLastPara="1" rIns="0" wrap="square" tIns="20300">
            <a:spAutoFit/>
          </a:bodyPr>
          <a:lstStyle/>
          <a:p>
            <a:pPr indent="0" lvl="0" marL="12700" marR="5080" rtl="0" algn="l">
              <a:lnSpc>
                <a:spcPct val="150000"/>
              </a:lnSpc>
              <a:spcBef>
                <a:spcPts val="0"/>
              </a:spcBef>
              <a:spcAft>
                <a:spcPts val="0"/>
              </a:spcAft>
              <a:buClr>
                <a:srgbClr val="000000"/>
              </a:buClr>
              <a:buSzPts val="1200"/>
              <a:buFont typeface="Arial"/>
              <a:buNone/>
            </a:pPr>
            <a:r>
              <a:rPr b="0" i="0" lang="id-ID" sz="1200" u="none" cap="none" strike="noStrike">
                <a:solidFill>
                  <a:schemeClr val="dk1"/>
                </a:solidFill>
                <a:latin typeface="Poppins"/>
                <a:ea typeface="Poppins"/>
                <a:cs typeface="Poppins"/>
                <a:sym typeface="Poppins"/>
              </a:rPr>
              <a:t>Praesent ut mi nibh. Sed pharetra et erat at sollicitudin. Maecenas ut  auctor massa. Maecenas sagittis dui felis, et accumsan mauris  elementum eget. Duis mattis maximus ligula a sagittis.</a:t>
            </a:r>
            <a:endParaRPr b="0" i="0" sz="1200" u="none" cap="none" strike="noStrike">
              <a:solidFill>
                <a:schemeClr val="dk1"/>
              </a:solidFill>
              <a:latin typeface="Poppins"/>
              <a:ea typeface="Poppins"/>
              <a:cs typeface="Poppins"/>
              <a:sym typeface="Poppins"/>
            </a:endParaRPr>
          </a:p>
        </p:txBody>
      </p:sp>
      <p:sp>
        <p:nvSpPr>
          <p:cNvPr id="118" name="Google Shape;118;p36"/>
          <p:cNvSpPr/>
          <p:nvPr/>
        </p:nvSpPr>
        <p:spPr>
          <a:xfrm>
            <a:off x="10668000" y="5266267"/>
            <a:ext cx="2099733" cy="2099733"/>
          </a:xfrm>
          <a:prstGeom prst="flowChartConnector">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19" name="Google Shape;119;p36"/>
          <p:cNvSpPr/>
          <p:nvPr/>
        </p:nvSpPr>
        <p:spPr>
          <a:xfrm>
            <a:off x="5130277" y="6237151"/>
            <a:ext cx="1245517" cy="620849"/>
          </a:xfrm>
          <a:custGeom>
            <a:rect b="b" l="l" r="r" t="t"/>
            <a:pathLst>
              <a:path extrusionOk="0" h="619125" w="1242058">
                <a:moveTo>
                  <a:pt x="621029" y="0"/>
                </a:moveTo>
                <a:cubicBezTo>
                  <a:pt x="921243" y="0"/>
                  <a:pt x="1171721" y="212951"/>
                  <a:pt x="1229650" y="496040"/>
                </a:cubicBezTo>
                <a:lnTo>
                  <a:pt x="1242058" y="619125"/>
                </a:lnTo>
                <a:lnTo>
                  <a:pt x="0" y="619125"/>
                </a:lnTo>
                <a:lnTo>
                  <a:pt x="12408" y="496040"/>
                </a:lnTo>
                <a:cubicBezTo>
                  <a:pt x="70337" y="212951"/>
                  <a:pt x="320815" y="0"/>
                  <a:pt x="621029" y="0"/>
                </a:cubicBezTo>
                <a:close/>
              </a:path>
            </a:pathLst>
          </a:cu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20" name="Google Shape;120;p36"/>
          <p:cNvSpPr/>
          <p:nvPr/>
        </p:nvSpPr>
        <p:spPr>
          <a:xfrm>
            <a:off x="329050" y="2462650"/>
            <a:ext cx="966349" cy="966349"/>
          </a:xfrm>
          <a:prstGeom prst="flowChartConnector">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9" name="Shape 469"/>
        <p:cNvGrpSpPr/>
        <p:nvPr/>
      </p:nvGrpSpPr>
      <p:grpSpPr>
        <a:xfrm>
          <a:off x="0" y="0"/>
          <a:ext cx="0" cy="0"/>
          <a:chOff x="0" y="0"/>
          <a:chExt cx="0" cy="0"/>
        </a:xfrm>
      </p:grpSpPr>
      <p:grpSp>
        <p:nvGrpSpPr>
          <p:cNvPr id="470" name="Google Shape;470;p54"/>
          <p:cNvGrpSpPr/>
          <p:nvPr/>
        </p:nvGrpSpPr>
        <p:grpSpPr>
          <a:xfrm>
            <a:off x="656882" y="2283053"/>
            <a:ext cx="10878236" cy="3903997"/>
            <a:chOff x="610179" y="2137908"/>
            <a:chExt cx="10878236" cy="3903997"/>
          </a:xfrm>
        </p:grpSpPr>
        <p:grpSp>
          <p:nvGrpSpPr>
            <p:cNvPr id="471" name="Google Shape;471;p54"/>
            <p:cNvGrpSpPr/>
            <p:nvPr/>
          </p:nvGrpSpPr>
          <p:grpSpPr>
            <a:xfrm>
              <a:off x="5115401" y="2137908"/>
              <a:ext cx="1961576" cy="980312"/>
              <a:chOff x="5115401" y="2090737"/>
              <a:chExt cx="1961576" cy="980312"/>
            </a:xfrm>
          </p:grpSpPr>
          <p:grpSp>
            <p:nvGrpSpPr>
              <p:cNvPr id="472" name="Google Shape;472;p54"/>
              <p:cNvGrpSpPr/>
              <p:nvPr/>
            </p:nvGrpSpPr>
            <p:grpSpPr>
              <a:xfrm>
                <a:off x="5141023" y="2115501"/>
                <a:ext cx="1910904" cy="955548"/>
                <a:chOff x="5141023" y="2115501"/>
                <a:chExt cx="1910904" cy="955548"/>
              </a:xfrm>
            </p:grpSpPr>
            <p:sp>
              <p:nvSpPr>
                <p:cNvPr id="473" name="Google Shape;473;p54"/>
                <p:cNvSpPr/>
                <p:nvPr/>
              </p:nvSpPr>
              <p:spPr>
                <a:xfrm>
                  <a:off x="5141023" y="2115501"/>
                  <a:ext cx="146018" cy="507968"/>
                </a:xfrm>
                <a:custGeom>
                  <a:rect b="b" l="l" r="r" t="t"/>
                  <a:pathLst>
                    <a:path extrusionOk="0" h="507968" w="146018">
                      <a:moveTo>
                        <a:pt x="146018" y="507968"/>
                      </a:moveTo>
                      <a:cubicBezTo>
                        <a:pt x="53530" y="360807"/>
                        <a:pt x="0" y="186690"/>
                        <a:pt x="0" y="0"/>
                      </a:cubicBezTo>
                    </a:path>
                  </a:pathLst>
                </a:custGeom>
                <a:noFill/>
                <a:ln cap="rnd" cmpd="sng" w="9525">
                  <a:solidFill>
                    <a:schemeClr val="accen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Montserrat"/>
                    <a:ea typeface="Montserrat"/>
                    <a:cs typeface="Montserrat"/>
                    <a:sym typeface="Montserrat"/>
                  </a:endParaRPr>
                </a:p>
              </p:txBody>
            </p:sp>
            <p:sp>
              <p:nvSpPr>
                <p:cNvPr id="474" name="Google Shape;474;p54"/>
                <p:cNvSpPr/>
                <p:nvPr/>
              </p:nvSpPr>
              <p:spPr>
                <a:xfrm>
                  <a:off x="5287041" y="2623470"/>
                  <a:ext cx="423957" cy="366617"/>
                </a:xfrm>
                <a:custGeom>
                  <a:rect b="b" l="l" r="r" t="t"/>
                  <a:pathLst>
                    <a:path extrusionOk="0" h="366617" w="423957">
                      <a:moveTo>
                        <a:pt x="423958" y="366617"/>
                      </a:moveTo>
                      <a:cubicBezTo>
                        <a:pt x="248698" y="289274"/>
                        <a:pt x="101060" y="160782"/>
                        <a:pt x="0" y="0"/>
                      </a:cubicBezTo>
                    </a:path>
                  </a:pathLst>
                </a:custGeom>
                <a:noFill/>
                <a:ln cap="rnd" cmpd="sng" w="9525">
                  <a:solidFill>
                    <a:schemeClr val="accen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Montserrat"/>
                    <a:ea typeface="Montserrat"/>
                    <a:cs typeface="Montserrat"/>
                    <a:sym typeface="Montserrat"/>
                  </a:endParaRPr>
                </a:p>
              </p:txBody>
            </p:sp>
            <p:sp>
              <p:nvSpPr>
                <p:cNvPr id="475" name="Google Shape;475;p54"/>
                <p:cNvSpPr/>
                <p:nvPr/>
              </p:nvSpPr>
              <p:spPr>
                <a:xfrm>
                  <a:off x="5710999" y="2987801"/>
                  <a:ext cx="776192" cy="83248"/>
                </a:xfrm>
                <a:custGeom>
                  <a:rect b="b" l="l" r="r" t="t"/>
                  <a:pathLst>
                    <a:path extrusionOk="0" h="83248" w="776192">
                      <a:moveTo>
                        <a:pt x="776192" y="0"/>
                      </a:moveTo>
                      <a:cubicBezTo>
                        <a:pt x="656939" y="53531"/>
                        <a:pt x="524637" y="83248"/>
                        <a:pt x="385477" y="83248"/>
                      </a:cubicBezTo>
                      <a:cubicBezTo>
                        <a:pt x="248317" y="83248"/>
                        <a:pt x="117920" y="54388"/>
                        <a:pt x="0" y="2286"/>
                      </a:cubicBezTo>
                    </a:path>
                  </a:pathLst>
                </a:custGeom>
                <a:noFill/>
                <a:ln cap="rnd" cmpd="sng" w="9525">
                  <a:solidFill>
                    <a:schemeClr val="accen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Montserrat"/>
                    <a:ea typeface="Montserrat"/>
                    <a:cs typeface="Montserrat"/>
                    <a:sym typeface="Montserrat"/>
                  </a:endParaRPr>
                </a:p>
              </p:txBody>
            </p:sp>
            <p:sp>
              <p:nvSpPr>
                <p:cNvPr id="476" name="Google Shape;476;p54"/>
                <p:cNvSpPr/>
                <p:nvPr/>
              </p:nvSpPr>
              <p:spPr>
                <a:xfrm>
                  <a:off x="6487191" y="2635281"/>
                  <a:ext cx="411194" cy="352520"/>
                </a:xfrm>
                <a:custGeom>
                  <a:rect b="b" l="l" r="r" t="t"/>
                  <a:pathLst>
                    <a:path extrusionOk="0" h="352520" w="411194">
                      <a:moveTo>
                        <a:pt x="411194" y="0"/>
                      </a:moveTo>
                      <a:cubicBezTo>
                        <a:pt x="311372" y="153638"/>
                        <a:pt x="168688" y="276797"/>
                        <a:pt x="0" y="352520"/>
                      </a:cubicBezTo>
                    </a:path>
                  </a:pathLst>
                </a:custGeom>
                <a:noFill/>
                <a:ln cap="rnd" cmpd="sng" w="9525">
                  <a:solidFill>
                    <a:schemeClr val="accen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Montserrat"/>
                    <a:ea typeface="Montserrat"/>
                    <a:cs typeface="Montserrat"/>
                    <a:sym typeface="Montserrat"/>
                  </a:endParaRPr>
                </a:p>
              </p:txBody>
            </p:sp>
            <p:sp>
              <p:nvSpPr>
                <p:cNvPr id="477" name="Google Shape;477;p54"/>
                <p:cNvSpPr/>
                <p:nvPr/>
              </p:nvSpPr>
              <p:spPr>
                <a:xfrm>
                  <a:off x="6898385" y="2115501"/>
                  <a:ext cx="153542" cy="519683"/>
                </a:xfrm>
                <a:custGeom>
                  <a:rect b="b" l="l" r="r" t="t"/>
                  <a:pathLst>
                    <a:path extrusionOk="0" h="519683" w="153542">
                      <a:moveTo>
                        <a:pt x="153543" y="0"/>
                      </a:moveTo>
                      <a:cubicBezTo>
                        <a:pt x="153543" y="191643"/>
                        <a:pt x="97155" y="370142"/>
                        <a:pt x="0" y="519684"/>
                      </a:cubicBezTo>
                    </a:path>
                  </a:pathLst>
                </a:custGeom>
                <a:noFill/>
                <a:ln cap="rnd" cmpd="sng" w="9525">
                  <a:solidFill>
                    <a:schemeClr val="accen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Montserrat"/>
                    <a:ea typeface="Montserrat"/>
                    <a:cs typeface="Montserrat"/>
                    <a:sym typeface="Montserrat"/>
                  </a:endParaRPr>
                </a:p>
              </p:txBody>
            </p:sp>
          </p:grpSp>
          <p:sp>
            <p:nvSpPr>
              <p:cNvPr id="478" name="Google Shape;478;p54"/>
              <p:cNvSpPr/>
              <p:nvPr/>
            </p:nvSpPr>
            <p:spPr>
              <a:xfrm>
                <a:off x="5115401" y="2090737"/>
                <a:ext cx="50101" cy="50101"/>
              </a:xfrm>
              <a:custGeom>
                <a:rect b="b" l="l" r="r" t="t"/>
                <a:pathLst>
                  <a:path extrusionOk="0" h="50101" w="50101">
                    <a:moveTo>
                      <a:pt x="50101" y="25051"/>
                    </a:moveTo>
                    <a:cubicBezTo>
                      <a:pt x="50101" y="38862"/>
                      <a:pt x="38862" y="50102"/>
                      <a:pt x="25051" y="50102"/>
                    </a:cubicBezTo>
                    <a:cubicBezTo>
                      <a:pt x="11239" y="50102"/>
                      <a:pt x="0" y="38862"/>
                      <a:pt x="0" y="25051"/>
                    </a:cubicBezTo>
                    <a:cubicBezTo>
                      <a:pt x="0" y="11239"/>
                      <a:pt x="11239" y="0"/>
                      <a:pt x="25051" y="0"/>
                    </a:cubicBezTo>
                    <a:cubicBezTo>
                      <a:pt x="38862" y="0"/>
                      <a:pt x="50101" y="11239"/>
                      <a:pt x="50101" y="25051"/>
                    </a:cubicBez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Montserrat"/>
                  <a:ea typeface="Montserrat"/>
                  <a:cs typeface="Montserrat"/>
                  <a:sym typeface="Montserrat"/>
                </a:endParaRPr>
              </a:p>
            </p:txBody>
          </p:sp>
          <p:sp>
            <p:nvSpPr>
              <p:cNvPr id="479" name="Google Shape;479;p54"/>
              <p:cNvSpPr/>
              <p:nvPr/>
            </p:nvSpPr>
            <p:spPr>
              <a:xfrm>
                <a:off x="6864476" y="2601276"/>
                <a:ext cx="68199" cy="68198"/>
              </a:xfrm>
              <a:custGeom>
                <a:rect b="b" l="l" r="r" t="t"/>
                <a:pathLst>
                  <a:path extrusionOk="0" h="68198" w="68199">
                    <a:moveTo>
                      <a:pt x="68199" y="34100"/>
                    </a:moveTo>
                    <a:cubicBezTo>
                      <a:pt x="68199" y="52959"/>
                      <a:pt x="52959" y="68199"/>
                      <a:pt x="34100" y="68199"/>
                    </a:cubicBezTo>
                    <a:cubicBezTo>
                      <a:pt x="15240" y="68199"/>
                      <a:pt x="0" y="52959"/>
                      <a:pt x="0" y="34100"/>
                    </a:cubicBezTo>
                    <a:cubicBezTo>
                      <a:pt x="0" y="15240"/>
                      <a:pt x="15240" y="0"/>
                      <a:pt x="34100" y="0"/>
                    </a:cubicBezTo>
                    <a:cubicBezTo>
                      <a:pt x="52959" y="0"/>
                      <a:pt x="68199" y="15335"/>
                      <a:pt x="68199" y="34100"/>
                    </a:cubicBezTo>
                    <a:close/>
                  </a:path>
                </a:pathLst>
              </a:custGeom>
              <a:solidFill>
                <a:srgbClr val="FFFFFF"/>
              </a:solidFill>
              <a:ln cap="flat" cmpd="sng" w="15875">
                <a:solidFill>
                  <a:schemeClr val="accent1"/>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Montserrat"/>
                  <a:ea typeface="Montserrat"/>
                  <a:cs typeface="Montserrat"/>
                  <a:sym typeface="Montserrat"/>
                </a:endParaRPr>
              </a:p>
            </p:txBody>
          </p:sp>
          <p:sp>
            <p:nvSpPr>
              <p:cNvPr id="480" name="Google Shape;480;p54"/>
              <p:cNvSpPr/>
              <p:nvPr/>
            </p:nvSpPr>
            <p:spPr>
              <a:xfrm>
                <a:off x="5266944" y="2611658"/>
                <a:ext cx="57150" cy="57150"/>
              </a:xfrm>
              <a:custGeom>
                <a:rect b="b" l="l" r="r" t="t"/>
                <a:pathLst>
                  <a:path extrusionOk="0" h="57150" w="57150">
                    <a:moveTo>
                      <a:pt x="57150" y="28576"/>
                    </a:moveTo>
                    <a:cubicBezTo>
                      <a:pt x="57150" y="44387"/>
                      <a:pt x="44386" y="57151"/>
                      <a:pt x="28575" y="57151"/>
                    </a:cubicBezTo>
                    <a:cubicBezTo>
                      <a:pt x="12763" y="57151"/>
                      <a:pt x="0" y="44387"/>
                      <a:pt x="0" y="28576"/>
                    </a:cubicBezTo>
                    <a:cubicBezTo>
                      <a:pt x="0" y="12764"/>
                      <a:pt x="12763" y="1"/>
                      <a:pt x="28575" y="1"/>
                    </a:cubicBezTo>
                    <a:cubicBezTo>
                      <a:pt x="44291" y="-95"/>
                      <a:pt x="57150" y="12764"/>
                      <a:pt x="57150" y="28576"/>
                    </a:cubicBezTo>
                    <a:close/>
                  </a:path>
                </a:pathLst>
              </a:custGeom>
              <a:solidFill>
                <a:srgbClr val="FFFFFF"/>
              </a:solidFill>
              <a:ln cap="flat" cmpd="sng" w="15875">
                <a:solidFill>
                  <a:schemeClr val="accent2"/>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Montserrat"/>
                  <a:ea typeface="Montserrat"/>
                  <a:cs typeface="Montserrat"/>
                  <a:sym typeface="Montserrat"/>
                </a:endParaRPr>
              </a:p>
            </p:txBody>
          </p:sp>
          <p:sp>
            <p:nvSpPr>
              <p:cNvPr id="481" name="Google Shape;481;p54"/>
              <p:cNvSpPr/>
              <p:nvPr/>
            </p:nvSpPr>
            <p:spPr>
              <a:xfrm>
                <a:off x="5676614" y="2952939"/>
                <a:ext cx="69722" cy="69722"/>
              </a:xfrm>
              <a:custGeom>
                <a:rect b="b" l="l" r="r" t="t"/>
                <a:pathLst>
                  <a:path extrusionOk="0" h="69722" w="69722">
                    <a:moveTo>
                      <a:pt x="69723" y="34862"/>
                    </a:moveTo>
                    <a:cubicBezTo>
                      <a:pt x="69723" y="54102"/>
                      <a:pt x="54102" y="69723"/>
                      <a:pt x="34862" y="69723"/>
                    </a:cubicBezTo>
                    <a:cubicBezTo>
                      <a:pt x="15621" y="69723"/>
                      <a:pt x="0" y="54102"/>
                      <a:pt x="0" y="34862"/>
                    </a:cubicBezTo>
                    <a:cubicBezTo>
                      <a:pt x="0" y="15621"/>
                      <a:pt x="15621" y="0"/>
                      <a:pt x="34862" y="0"/>
                    </a:cubicBezTo>
                    <a:cubicBezTo>
                      <a:pt x="54102" y="0"/>
                      <a:pt x="69723" y="15621"/>
                      <a:pt x="69723" y="34862"/>
                    </a:cubicBezTo>
                    <a:close/>
                  </a:path>
                </a:pathLst>
              </a:custGeom>
              <a:solidFill>
                <a:srgbClr val="FFFFFF"/>
              </a:solidFill>
              <a:ln cap="flat" cmpd="sng" w="15875">
                <a:solidFill>
                  <a:schemeClr val="accent1"/>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Montserrat"/>
                  <a:ea typeface="Montserrat"/>
                  <a:cs typeface="Montserrat"/>
                  <a:sym typeface="Montserrat"/>
                </a:endParaRPr>
              </a:p>
            </p:txBody>
          </p:sp>
          <p:sp>
            <p:nvSpPr>
              <p:cNvPr id="482" name="Google Shape;482;p54"/>
              <p:cNvSpPr/>
              <p:nvPr/>
            </p:nvSpPr>
            <p:spPr>
              <a:xfrm>
                <a:off x="6469475" y="2952939"/>
                <a:ext cx="69722" cy="69722"/>
              </a:xfrm>
              <a:custGeom>
                <a:rect b="b" l="l" r="r" t="t"/>
                <a:pathLst>
                  <a:path extrusionOk="0" h="69722" w="69722">
                    <a:moveTo>
                      <a:pt x="69723" y="34862"/>
                    </a:moveTo>
                    <a:cubicBezTo>
                      <a:pt x="69723" y="54102"/>
                      <a:pt x="54102" y="69723"/>
                      <a:pt x="34862" y="69723"/>
                    </a:cubicBezTo>
                    <a:cubicBezTo>
                      <a:pt x="15621" y="69723"/>
                      <a:pt x="0" y="54102"/>
                      <a:pt x="0" y="34862"/>
                    </a:cubicBezTo>
                    <a:cubicBezTo>
                      <a:pt x="0" y="15621"/>
                      <a:pt x="15621" y="0"/>
                      <a:pt x="34862" y="0"/>
                    </a:cubicBezTo>
                    <a:cubicBezTo>
                      <a:pt x="54102" y="0"/>
                      <a:pt x="69723" y="15621"/>
                      <a:pt x="69723" y="34862"/>
                    </a:cubicBezTo>
                    <a:close/>
                  </a:path>
                </a:pathLst>
              </a:custGeom>
              <a:solidFill>
                <a:srgbClr val="FFFFFF"/>
              </a:solidFill>
              <a:ln cap="flat" cmpd="sng" w="15875">
                <a:solidFill>
                  <a:schemeClr val="accent2"/>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Montserrat"/>
                  <a:ea typeface="Montserrat"/>
                  <a:cs typeface="Montserrat"/>
                  <a:sym typeface="Montserrat"/>
                </a:endParaRPr>
              </a:p>
            </p:txBody>
          </p:sp>
          <p:sp>
            <p:nvSpPr>
              <p:cNvPr id="483" name="Google Shape;483;p54"/>
              <p:cNvSpPr/>
              <p:nvPr/>
            </p:nvSpPr>
            <p:spPr>
              <a:xfrm>
                <a:off x="7026876" y="2090737"/>
                <a:ext cx="50101" cy="50101"/>
              </a:xfrm>
              <a:custGeom>
                <a:rect b="b" l="l" r="r" t="t"/>
                <a:pathLst>
                  <a:path extrusionOk="0" h="50101" w="50101">
                    <a:moveTo>
                      <a:pt x="50101" y="25051"/>
                    </a:moveTo>
                    <a:cubicBezTo>
                      <a:pt x="50101" y="38862"/>
                      <a:pt x="38862" y="50102"/>
                      <a:pt x="25051" y="50102"/>
                    </a:cubicBezTo>
                    <a:cubicBezTo>
                      <a:pt x="11239" y="50102"/>
                      <a:pt x="0" y="38862"/>
                      <a:pt x="0" y="25051"/>
                    </a:cubicBezTo>
                    <a:cubicBezTo>
                      <a:pt x="0" y="11239"/>
                      <a:pt x="11239" y="0"/>
                      <a:pt x="25051" y="0"/>
                    </a:cubicBezTo>
                    <a:cubicBezTo>
                      <a:pt x="38862" y="0"/>
                      <a:pt x="50101" y="11239"/>
                      <a:pt x="50101" y="25051"/>
                    </a:cubicBezTo>
                    <a:close/>
                  </a:path>
                </a:pathLst>
              </a:custGeom>
              <a:solidFill>
                <a:schemeClr val="accent2"/>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Montserrat"/>
                  <a:ea typeface="Montserrat"/>
                  <a:cs typeface="Montserrat"/>
                  <a:sym typeface="Montserrat"/>
                </a:endParaRPr>
              </a:p>
            </p:txBody>
          </p:sp>
        </p:grpSp>
        <p:sp>
          <p:nvSpPr>
            <p:cNvPr id="484" name="Google Shape;484;p54"/>
            <p:cNvSpPr/>
            <p:nvPr/>
          </p:nvSpPr>
          <p:spPr>
            <a:xfrm>
              <a:off x="5413653" y="3399395"/>
              <a:ext cx="1365513" cy="1053278"/>
            </a:xfrm>
            <a:custGeom>
              <a:rect b="b" l="l" r="r" t="t"/>
              <a:pathLst>
                <a:path extrusionOk="0" h="1053278" w="1365513">
                  <a:moveTo>
                    <a:pt x="682823" y="32865"/>
                  </a:moveTo>
                  <a:cubicBezTo>
                    <a:pt x="587954" y="32865"/>
                    <a:pt x="495562" y="22387"/>
                    <a:pt x="406693" y="2575"/>
                  </a:cubicBezTo>
                  <a:cubicBezTo>
                    <a:pt x="353830" y="-9236"/>
                    <a:pt x="300490" y="20578"/>
                    <a:pt x="282011" y="71536"/>
                  </a:cubicBezTo>
                  <a:lnTo>
                    <a:pt x="6548" y="831346"/>
                  </a:lnTo>
                  <a:cubicBezTo>
                    <a:pt x="-14978" y="890591"/>
                    <a:pt x="18454" y="956028"/>
                    <a:pt x="79224" y="972697"/>
                  </a:cubicBezTo>
                  <a:cubicBezTo>
                    <a:pt x="271534" y="1025179"/>
                    <a:pt x="473845" y="1053278"/>
                    <a:pt x="682728" y="1053278"/>
                  </a:cubicBezTo>
                  <a:cubicBezTo>
                    <a:pt x="891611" y="1053278"/>
                    <a:pt x="1094017" y="1025179"/>
                    <a:pt x="1286232" y="972697"/>
                  </a:cubicBezTo>
                  <a:cubicBezTo>
                    <a:pt x="1347097" y="956123"/>
                    <a:pt x="1380434" y="890686"/>
                    <a:pt x="1359003" y="831346"/>
                  </a:cubicBezTo>
                  <a:lnTo>
                    <a:pt x="1083540" y="71536"/>
                  </a:lnTo>
                  <a:cubicBezTo>
                    <a:pt x="1065061" y="20578"/>
                    <a:pt x="1011721" y="-9236"/>
                    <a:pt x="958858" y="2575"/>
                  </a:cubicBezTo>
                  <a:cubicBezTo>
                    <a:pt x="869990" y="22387"/>
                    <a:pt x="777692" y="32865"/>
                    <a:pt x="682823" y="32865"/>
                  </a:cubicBezTo>
                  <a:close/>
                </a:path>
              </a:pathLst>
            </a:custGeom>
            <a:solidFill>
              <a:schemeClr val="accent1"/>
            </a:solidFill>
            <a:ln>
              <a:noFill/>
            </a:ln>
            <a:effectLst>
              <a:outerShdw blurRad="254000" rotWithShape="0" algn="t" dir="5400000" dist="127000">
                <a:srgbClr val="000000">
                  <a:alpha val="14509"/>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Montserrat"/>
                <a:ea typeface="Montserrat"/>
                <a:cs typeface="Montserrat"/>
                <a:sym typeface="Montserrat"/>
              </a:endParaRPr>
            </a:p>
          </p:txBody>
        </p:sp>
        <p:sp>
          <p:nvSpPr>
            <p:cNvPr id="485" name="Google Shape;485;p54"/>
            <p:cNvSpPr/>
            <p:nvPr/>
          </p:nvSpPr>
          <p:spPr>
            <a:xfrm>
              <a:off x="4256610" y="2942878"/>
              <a:ext cx="1317442" cy="1312897"/>
            </a:xfrm>
            <a:custGeom>
              <a:rect b="b" l="l" r="r" t="t"/>
              <a:pathLst>
                <a:path extrusionOk="0" h="1312897" w="1317442">
                  <a:moveTo>
                    <a:pt x="729537" y="17132"/>
                  </a:moveTo>
                  <a:lnTo>
                    <a:pt x="49833" y="453854"/>
                  </a:lnTo>
                  <a:cubicBezTo>
                    <a:pt x="-3507" y="488144"/>
                    <a:pt x="-16176" y="560629"/>
                    <a:pt x="22305" y="610921"/>
                  </a:cubicBezTo>
                  <a:cubicBezTo>
                    <a:pt x="248715" y="906958"/>
                    <a:pt x="545704" y="1146035"/>
                    <a:pt x="888318" y="1303007"/>
                  </a:cubicBezTo>
                  <a:cubicBezTo>
                    <a:pt x="945945" y="1329392"/>
                    <a:pt x="1013858" y="1301007"/>
                    <a:pt x="1035480" y="1241381"/>
                  </a:cubicBezTo>
                  <a:lnTo>
                    <a:pt x="1310943" y="481667"/>
                  </a:lnTo>
                  <a:cubicBezTo>
                    <a:pt x="1329612" y="430232"/>
                    <a:pt x="1306847" y="373367"/>
                    <a:pt x="1258269" y="348221"/>
                  </a:cubicBezTo>
                  <a:cubicBezTo>
                    <a:pt x="1109775" y="271259"/>
                    <a:pt x="978425" y="165818"/>
                    <a:pt x="871459" y="39135"/>
                  </a:cubicBezTo>
                  <a:cubicBezTo>
                    <a:pt x="836217" y="-2775"/>
                    <a:pt x="775638" y="-12490"/>
                    <a:pt x="729537" y="17132"/>
                  </a:cubicBezTo>
                  <a:close/>
                </a:path>
              </a:pathLst>
            </a:custGeom>
            <a:solidFill>
              <a:schemeClr val="accent2"/>
            </a:solidFill>
            <a:ln>
              <a:noFill/>
            </a:ln>
            <a:effectLst>
              <a:outerShdw blurRad="254000" rotWithShape="0" algn="t" dir="5400000" dist="127000">
                <a:srgbClr val="000000">
                  <a:alpha val="14509"/>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Montserrat"/>
                <a:ea typeface="Montserrat"/>
                <a:cs typeface="Montserrat"/>
                <a:sym typeface="Montserrat"/>
              </a:endParaRPr>
            </a:p>
          </p:txBody>
        </p:sp>
        <p:sp>
          <p:nvSpPr>
            <p:cNvPr id="486" name="Google Shape;486;p54"/>
            <p:cNvSpPr/>
            <p:nvPr/>
          </p:nvSpPr>
          <p:spPr>
            <a:xfrm>
              <a:off x="6618899" y="2942872"/>
              <a:ext cx="1317442" cy="1312903"/>
            </a:xfrm>
            <a:custGeom>
              <a:rect b="b" l="l" r="r" t="t"/>
              <a:pathLst>
                <a:path extrusionOk="0" h="1312903" w="1317442">
                  <a:moveTo>
                    <a:pt x="6500" y="481672"/>
                  </a:moveTo>
                  <a:lnTo>
                    <a:pt x="281963" y="1241386"/>
                  </a:lnTo>
                  <a:cubicBezTo>
                    <a:pt x="303585" y="1301013"/>
                    <a:pt x="371498" y="1329397"/>
                    <a:pt x="429124" y="1303013"/>
                  </a:cubicBezTo>
                  <a:cubicBezTo>
                    <a:pt x="771643" y="1146041"/>
                    <a:pt x="1068728" y="906964"/>
                    <a:pt x="1295137" y="610927"/>
                  </a:cubicBezTo>
                  <a:cubicBezTo>
                    <a:pt x="1333618" y="560635"/>
                    <a:pt x="1320950" y="488149"/>
                    <a:pt x="1267610" y="453859"/>
                  </a:cubicBezTo>
                  <a:lnTo>
                    <a:pt x="587906" y="17138"/>
                  </a:lnTo>
                  <a:cubicBezTo>
                    <a:pt x="541900" y="-12485"/>
                    <a:pt x="481321" y="-2769"/>
                    <a:pt x="445983" y="39046"/>
                  </a:cubicBezTo>
                  <a:cubicBezTo>
                    <a:pt x="339018" y="165823"/>
                    <a:pt x="207763" y="271265"/>
                    <a:pt x="59173" y="348132"/>
                  </a:cubicBezTo>
                  <a:cubicBezTo>
                    <a:pt x="10596" y="373373"/>
                    <a:pt x="-12169" y="430237"/>
                    <a:pt x="6500" y="481672"/>
                  </a:cubicBezTo>
                  <a:close/>
                </a:path>
              </a:pathLst>
            </a:custGeom>
            <a:solidFill>
              <a:schemeClr val="accent2"/>
            </a:solidFill>
            <a:ln>
              <a:noFill/>
            </a:ln>
            <a:effectLst>
              <a:outerShdw blurRad="254000" rotWithShape="0" algn="t" dir="5400000" dist="127000">
                <a:srgbClr val="000000">
                  <a:alpha val="14509"/>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Montserrat"/>
                <a:ea typeface="Montserrat"/>
                <a:cs typeface="Montserrat"/>
                <a:sym typeface="Montserrat"/>
              </a:endParaRPr>
            </a:p>
          </p:txBody>
        </p:sp>
        <p:sp>
          <p:nvSpPr>
            <p:cNvPr id="487" name="Google Shape;487;p54"/>
            <p:cNvSpPr/>
            <p:nvPr/>
          </p:nvSpPr>
          <p:spPr>
            <a:xfrm>
              <a:off x="7231107" y="2233729"/>
              <a:ext cx="1145244" cy="1065739"/>
            </a:xfrm>
            <a:custGeom>
              <a:rect b="b" l="l" r="r" t="t"/>
              <a:pathLst>
                <a:path extrusionOk="0" h="1065739" w="1145244">
                  <a:moveTo>
                    <a:pt x="121431" y="95250"/>
                  </a:moveTo>
                  <a:cubicBezTo>
                    <a:pt x="104191" y="228886"/>
                    <a:pt x="66186" y="356044"/>
                    <a:pt x="10655" y="473297"/>
                  </a:cubicBezTo>
                  <a:cubicBezTo>
                    <a:pt x="-12776" y="522827"/>
                    <a:pt x="3416" y="582073"/>
                    <a:pt x="49613" y="611791"/>
                  </a:cubicBezTo>
                  <a:lnTo>
                    <a:pt x="729412" y="1048512"/>
                  </a:lnTo>
                  <a:cubicBezTo>
                    <a:pt x="782561" y="1082612"/>
                    <a:pt x="853618" y="1064419"/>
                    <a:pt x="883431" y="1008698"/>
                  </a:cubicBezTo>
                  <a:cubicBezTo>
                    <a:pt x="1027544" y="739235"/>
                    <a:pt x="1119270" y="437483"/>
                    <a:pt x="1144892" y="117062"/>
                  </a:cubicBezTo>
                  <a:cubicBezTo>
                    <a:pt x="1149940" y="54007"/>
                    <a:pt x="1100125" y="0"/>
                    <a:pt x="1036783" y="0"/>
                  </a:cubicBezTo>
                  <a:lnTo>
                    <a:pt x="228968" y="0"/>
                  </a:lnTo>
                  <a:cubicBezTo>
                    <a:pt x="174199" y="95"/>
                    <a:pt x="128480" y="40957"/>
                    <a:pt x="121431" y="95250"/>
                  </a:cubicBezTo>
                  <a:close/>
                </a:path>
              </a:pathLst>
            </a:custGeom>
            <a:solidFill>
              <a:schemeClr val="accent1"/>
            </a:solidFill>
            <a:ln>
              <a:noFill/>
            </a:ln>
            <a:effectLst>
              <a:outerShdw blurRad="254000" rotWithShape="0" algn="t" dir="5400000" dist="127000">
                <a:srgbClr val="000000">
                  <a:alpha val="14509"/>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Montserrat"/>
                <a:ea typeface="Montserrat"/>
                <a:cs typeface="Montserrat"/>
                <a:sym typeface="Montserrat"/>
              </a:endParaRPr>
            </a:p>
          </p:txBody>
        </p:sp>
        <p:sp>
          <p:nvSpPr>
            <p:cNvPr id="488" name="Google Shape;488;p54"/>
            <p:cNvSpPr/>
            <p:nvPr/>
          </p:nvSpPr>
          <p:spPr>
            <a:xfrm>
              <a:off x="3816601" y="2233824"/>
              <a:ext cx="1145244" cy="1065739"/>
            </a:xfrm>
            <a:custGeom>
              <a:rect b="b" l="l" r="r" t="t"/>
              <a:pathLst>
                <a:path extrusionOk="0" h="1065739" w="1145244">
                  <a:moveTo>
                    <a:pt x="916276" y="0"/>
                  </a:moveTo>
                  <a:lnTo>
                    <a:pt x="108461" y="0"/>
                  </a:lnTo>
                  <a:cubicBezTo>
                    <a:pt x="45215" y="0"/>
                    <a:pt x="-4696" y="54007"/>
                    <a:pt x="352" y="117062"/>
                  </a:cubicBezTo>
                  <a:cubicBezTo>
                    <a:pt x="26069" y="437388"/>
                    <a:pt x="117700" y="739140"/>
                    <a:pt x="261813" y="1008698"/>
                  </a:cubicBezTo>
                  <a:cubicBezTo>
                    <a:pt x="291626" y="1064419"/>
                    <a:pt x="362683" y="1082612"/>
                    <a:pt x="415832" y="1048512"/>
                  </a:cubicBezTo>
                  <a:lnTo>
                    <a:pt x="1095632" y="611791"/>
                  </a:lnTo>
                  <a:cubicBezTo>
                    <a:pt x="1141828" y="582168"/>
                    <a:pt x="1158021" y="522923"/>
                    <a:pt x="1134589" y="473297"/>
                  </a:cubicBezTo>
                  <a:cubicBezTo>
                    <a:pt x="1079058" y="356045"/>
                    <a:pt x="1041054" y="228886"/>
                    <a:pt x="1023813" y="95250"/>
                  </a:cubicBezTo>
                  <a:cubicBezTo>
                    <a:pt x="1016765" y="40862"/>
                    <a:pt x="970950" y="0"/>
                    <a:pt x="916276" y="0"/>
                  </a:cubicBezTo>
                  <a:close/>
                </a:path>
              </a:pathLst>
            </a:custGeom>
            <a:solidFill>
              <a:schemeClr val="accent1"/>
            </a:solidFill>
            <a:ln>
              <a:noFill/>
            </a:ln>
            <a:effectLst>
              <a:outerShdw blurRad="254000" rotWithShape="0" algn="t" dir="5400000" dist="127000">
                <a:srgbClr val="000000">
                  <a:alpha val="14509"/>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Montserrat"/>
                <a:ea typeface="Montserrat"/>
                <a:cs typeface="Montserrat"/>
                <a:sym typeface="Montserrat"/>
              </a:endParaRPr>
            </a:p>
          </p:txBody>
        </p:sp>
        <p:grpSp>
          <p:nvGrpSpPr>
            <p:cNvPr id="489" name="Google Shape;489;p54"/>
            <p:cNvGrpSpPr/>
            <p:nvPr/>
          </p:nvGrpSpPr>
          <p:grpSpPr>
            <a:xfrm>
              <a:off x="610179" y="2303487"/>
              <a:ext cx="2507226" cy="1021150"/>
              <a:chOff x="610179" y="2303487"/>
              <a:chExt cx="2507226" cy="1021150"/>
            </a:xfrm>
          </p:grpSpPr>
          <p:sp>
            <p:nvSpPr>
              <p:cNvPr id="490" name="Google Shape;490;p54"/>
              <p:cNvSpPr txBox="1"/>
              <p:nvPr/>
            </p:nvSpPr>
            <p:spPr>
              <a:xfrm>
                <a:off x="610179" y="2678347"/>
                <a:ext cx="2507226" cy="646290"/>
              </a:xfrm>
              <a:prstGeom prst="rect">
                <a:avLst/>
              </a:prstGeom>
              <a:noFill/>
              <a:ln>
                <a:noFill/>
              </a:ln>
            </p:spPr>
            <p:txBody>
              <a:bodyPr anchorCtr="0" anchor="t" bIns="45700" lIns="91425" spcFirstLastPara="1" rIns="91425" wrap="square" tIns="45700">
                <a:spAutoFit/>
              </a:bodyPr>
              <a:lstStyle/>
              <a:p>
                <a:pPr indent="0" lvl="0" marL="0" marR="0" rtl="0" algn="r">
                  <a:lnSpc>
                    <a:spcPct val="150000"/>
                  </a:lnSpc>
                  <a:spcBef>
                    <a:spcPts val="0"/>
                  </a:spcBef>
                  <a:spcAft>
                    <a:spcPts val="0"/>
                  </a:spcAft>
                  <a:buClr>
                    <a:srgbClr val="000000"/>
                  </a:buClr>
                  <a:buSzPts val="1200"/>
                  <a:buFont typeface="Arial"/>
                  <a:buNone/>
                </a:pPr>
                <a:r>
                  <a:rPr b="0" i="0" lang="id-ID" sz="1200" u="none" cap="none" strike="noStrike">
                    <a:solidFill>
                      <a:schemeClr val="dk1"/>
                    </a:solidFill>
                    <a:latin typeface="Poppins"/>
                    <a:ea typeface="Poppins"/>
                    <a:cs typeface="Poppins"/>
                    <a:sym typeface="Poppins"/>
                  </a:rPr>
                  <a:t>Lorem ipsum dolor sit amet, consectetur adipiscing elit. </a:t>
                </a:r>
                <a:endParaRPr b="0" i="0" sz="1600" u="none" cap="none" strike="noStrike">
                  <a:solidFill>
                    <a:schemeClr val="dk1"/>
                  </a:solidFill>
                  <a:latin typeface="Poppins"/>
                  <a:ea typeface="Poppins"/>
                  <a:cs typeface="Poppins"/>
                  <a:sym typeface="Poppins"/>
                </a:endParaRPr>
              </a:p>
            </p:txBody>
          </p:sp>
          <p:sp>
            <p:nvSpPr>
              <p:cNvPr id="491" name="Google Shape;491;p54"/>
              <p:cNvSpPr txBox="1"/>
              <p:nvPr/>
            </p:nvSpPr>
            <p:spPr>
              <a:xfrm>
                <a:off x="1124261" y="2303487"/>
                <a:ext cx="1993143" cy="461624"/>
              </a:xfrm>
              <a:prstGeom prst="rect">
                <a:avLst/>
              </a:prstGeom>
              <a:noFill/>
              <a:ln>
                <a:noFill/>
              </a:ln>
            </p:spPr>
            <p:txBody>
              <a:bodyPr anchorCtr="0" anchor="t" bIns="45700" lIns="91425" spcFirstLastPara="1" rIns="91425" wrap="square" tIns="45700">
                <a:spAutoFit/>
              </a:bodyPr>
              <a:lstStyle/>
              <a:p>
                <a:pPr indent="0" lvl="0" marL="0" marR="0" rtl="0" algn="r">
                  <a:lnSpc>
                    <a:spcPct val="150000"/>
                  </a:lnSpc>
                  <a:spcBef>
                    <a:spcPts val="0"/>
                  </a:spcBef>
                  <a:spcAft>
                    <a:spcPts val="0"/>
                  </a:spcAft>
                  <a:buClr>
                    <a:srgbClr val="000000"/>
                  </a:buClr>
                  <a:buSzPts val="1600"/>
                  <a:buFont typeface="Arial"/>
                  <a:buNone/>
                </a:pPr>
                <a:r>
                  <a:rPr b="1" i="0" lang="id-ID" sz="1600" u="none" cap="none" strike="noStrike">
                    <a:solidFill>
                      <a:schemeClr val="accent1"/>
                    </a:solidFill>
                    <a:latin typeface="Montserrat"/>
                    <a:ea typeface="Montserrat"/>
                    <a:cs typeface="Montserrat"/>
                    <a:sym typeface="Montserrat"/>
                  </a:rPr>
                  <a:t>Lorem ipsum</a:t>
                </a:r>
                <a:endParaRPr b="0" i="0" sz="1600" u="none" cap="none" strike="noStrike">
                  <a:solidFill>
                    <a:srgbClr val="000000"/>
                  </a:solidFill>
                  <a:latin typeface="Arial"/>
                  <a:ea typeface="Arial"/>
                  <a:cs typeface="Arial"/>
                  <a:sym typeface="Arial"/>
                </a:endParaRPr>
              </a:p>
            </p:txBody>
          </p:sp>
        </p:grpSp>
        <p:grpSp>
          <p:nvGrpSpPr>
            <p:cNvPr id="492" name="Google Shape;492;p54"/>
            <p:cNvGrpSpPr/>
            <p:nvPr/>
          </p:nvGrpSpPr>
          <p:grpSpPr>
            <a:xfrm>
              <a:off x="1537676" y="3853101"/>
              <a:ext cx="2507226" cy="1031267"/>
              <a:chOff x="1537676" y="3853101"/>
              <a:chExt cx="2507226" cy="1031267"/>
            </a:xfrm>
          </p:grpSpPr>
          <p:sp>
            <p:nvSpPr>
              <p:cNvPr id="493" name="Google Shape;493;p54"/>
              <p:cNvSpPr txBox="1"/>
              <p:nvPr/>
            </p:nvSpPr>
            <p:spPr>
              <a:xfrm>
                <a:off x="1537676" y="4238078"/>
                <a:ext cx="2507226" cy="646290"/>
              </a:xfrm>
              <a:prstGeom prst="rect">
                <a:avLst/>
              </a:prstGeom>
              <a:noFill/>
              <a:ln>
                <a:noFill/>
              </a:ln>
            </p:spPr>
            <p:txBody>
              <a:bodyPr anchorCtr="0" anchor="t" bIns="45700" lIns="91425" spcFirstLastPara="1" rIns="91425" wrap="square" tIns="45700">
                <a:spAutoFit/>
              </a:bodyPr>
              <a:lstStyle/>
              <a:p>
                <a:pPr indent="0" lvl="0" marL="0" marR="0" rtl="0" algn="r">
                  <a:lnSpc>
                    <a:spcPct val="150000"/>
                  </a:lnSpc>
                  <a:spcBef>
                    <a:spcPts val="0"/>
                  </a:spcBef>
                  <a:spcAft>
                    <a:spcPts val="0"/>
                  </a:spcAft>
                  <a:buClr>
                    <a:srgbClr val="000000"/>
                  </a:buClr>
                  <a:buSzPts val="1200"/>
                  <a:buFont typeface="Arial"/>
                  <a:buNone/>
                </a:pPr>
                <a:r>
                  <a:rPr b="0" i="0" lang="id-ID" sz="1200" u="none" cap="none" strike="noStrike">
                    <a:solidFill>
                      <a:schemeClr val="dk1"/>
                    </a:solidFill>
                    <a:latin typeface="Poppins"/>
                    <a:ea typeface="Poppins"/>
                    <a:cs typeface="Poppins"/>
                    <a:sym typeface="Poppins"/>
                  </a:rPr>
                  <a:t>Lorem ipsum dolor sit amet, consectetur adipiscing elit. </a:t>
                </a:r>
                <a:endParaRPr b="0" i="0" sz="1600" u="none" cap="none" strike="noStrike">
                  <a:solidFill>
                    <a:schemeClr val="dk1"/>
                  </a:solidFill>
                  <a:latin typeface="Poppins"/>
                  <a:ea typeface="Poppins"/>
                  <a:cs typeface="Poppins"/>
                  <a:sym typeface="Poppins"/>
                </a:endParaRPr>
              </a:p>
            </p:txBody>
          </p:sp>
          <p:sp>
            <p:nvSpPr>
              <p:cNvPr id="494" name="Google Shape;494;p54"/>
              <p:cNvSpPr txBox="1"/>
              <p:nvPr/>
            </p:nvSpPr>
            <p:spPr>
              <a:xfrm>
                <a:off x="2051759" y="3853101"/>
                <a:ext cx="1993143" cy="461624"/>
              </a:xfrm>
              <a:prstGeom prst="rect">
                <a:avLst/>
              </a:prstGeom>
              <a:noFill/>
              <a:ln>
                <a:noFill/>
              </a:ln>
            </p:spPr>
            <p:txBody>
              <a:bodyPr anchorCtr="0" anchor="t" bIns="45700" lIns="91425" spcFirstLastPara="1" rIns="91425" wrap="square" tIns="45700">
                <a:spAutoFit/>
              </a:bodyPr>
              <a:lstStyle/>
              <a:p>
                <a:pPr indent="0" lvl="0" marL="0" marR="0" rtl="0" algn="r">
                  <a:lnSpc>
                    <a:spcPct val="150000"/>
                  </a:lnSpc>
                  <a:spcBef>
                    <a:spcPts val="0"/>
                  </a:spcBef>
                  <a:spcAft>
                    <a:spcPts val="0"/>
                  </a:spcAft>
                  <a:buClr>
                    <a:srgbClr val="000000"/>
                  </a:buClr>
                  <a:buSzPts val="1600"/>
                  <a:buFont typeface="Arial"/>
                  <a:buNone/>
                </a:pPr>
                <a:r>
                  <a:rPr b="1" i="0" lang="id-ID" sz="1600" u="none" cap="none" strike="noStrike">
                    <a:solidFill>
                      <a:schemeClr val="accent2"/>
                    </a:solidFill>
                    <a:latin typeface="Montserrat"/>
                    <a:ea typeface="Montserrat"/>
                    <a:cs typeface="Montserrat"/>
                    <a:sym typeface="Montserrat"/>
                  </a:rPr>
                  <a:t>Lorem ipsum</a:t>
                </a:r>
                <a:endParaRPr b="0" i="0" sz="1600" u="none" cap="none" strike="noStrike">
                  <a:solidFill>
                    <a:srgbClr val="000000"/>
                  </a:solidFill>
                  <a:latin typeface="Arial"/>
                  <a:ea typeface="Arial"/>
                  <a:cs typeface="Arial"/>
                  <a:sym typeface="Arial"/>
                </a:endParaRPr>
              </a:p>
            </p:txBody>
          </p:sp>
        </p:grpSp>
        <p:grpSp>
          <p:nvGrpSpPr>
            <p:cNvPr id="495" name="Google Shape;495;p54"/>
            <p:cNvGrpSpPr/>
            <p:nvPr/>
          </p:nvGrpSpPr>
          <p:grpSpPr>
            <a:xfrm>
              <a:off x="4852388" y="5010638"/>
              <a:ext cx="2507226" cy="1031267"/>
              <a:chOff x="4852388" y="5010638"/>
              <a:chExt cx="2507226" cy="1031267"/>
            </a:xfrm>
          </p:grpSpPr>
          <p:sp>
            <p:nvSpPr>
              <p:cNvPr id="496" name="Google Shape;496;p54"/>
              <p:cNvSpPr txBox="1"/>
              <p:nvPr/>
            </p:nvSpPr>
            <p:spPr>
              <a:xfrm>
                <a:off x="4852388" y="5395615"/>
                <a:ext cx="2507226" cy="646290"/>
              </a:xfrm>
              <a:prstGeom prst="rect">
                <a:avLst/>
              </a:prstGeom>
              <a:noFill/>
              <a:ln>
                <a:noFill/>
              </a:ln>
            </p:spPr>
            <p:txBody>
              <a:bodyPr anchorCtr="0" anchor="t" bIns="45700" lIns="91425" spcFirstLastPara="1" rIns="91425" wrap="square" tIns="45700">
                <a:spAutoFit/>
              </a:bodyPr>
              <a:lstStyle/>
              <a:p>
                <a:pPr indent="0" lvl="0" marL="0" marR="0" rtl="0" algn="ctr">
                  <a:lnSpc>
                    <a:spcPct val="150000"/>
                  </a:lnSpc>
                  <a:spcBef>
                    <a:spcPts val="0"/>
                  </a:spcBef>
                  <a:spcAft>
                    <a:spcPts val="0"/>
                  </a:spcAft>
                  <a:buClr>
                    <a:srgbClr val="000000"/>
                  </a:buClr>
                  <a:buSzPts val="1200"/>
                  <a:buFont typeface="Arial"/>
                  <a:buNone/>
                </a:pPr>
                <a:r>
                  <a:rPr b="0" i="0" lang="id-ID" sz="1200" u="none" cap="none" strike="noStrike">
                    <a:solidFill>
                      <a:schemeClr val="dk1"/>
                    </a:solidFill>
                    <a:latin typeface="Poppins"/>
                    <a:ea typeface="Poppins"/>
                    <a:cs typeface="Poppins"/>
                    <a:sym typeface="Poppins"/>
                  </a:rPr>
                  <a:t>Lorem ipsum dolor sit amet, consectetur adipiscing elit. </a:t>
                </a:r>
                <a:endParaRPr b="0" i="0" sz="1600" u="none" cap="none" strike="noStrike">
                  <a:solidFill>
                    <a:schemeClr val="dk1"/>
                  </a:solidFill>
                  <a:latin typeface="Poppins"/>
                  <a:ea typeface="Poppins"/>
                  <a:cs typeface="Poppins"/>
                  <a:sym typeface="Poppins"/>
                </a:endParaRPr>
              </a:p>
            </p:txBody>
          </p:sp>
          <p:sp>
            <p:nvSpPr>
              <p:cNvPr id="497" name="Google Shape;497;p54"/>
              <p:cNvSpPr txBox="1"/>
              <p:nvPr/>
            </p:nvSpPr>
            <p:spPr>
              <a:xfrm>
                <a:off x="5099428" y="5010638"/>
                <a:ext cx="1993143" cy="461624"/>
              </a:xfrm>
              <a:prstGeom prst="rect">
                <a:avLst/>
              </a:prstGeom>
              <a:noFill/>
              <a:ln>
                <a:noFill/>
              </a:ln>
            </p:spPr>
            <p:txBody>
              <a:bodyPr anchorCtr="0" anchor="t" bIns="45700" lIns="91425" spcFirstLastPara="1" rIns="91425" wrap="square" tIns="45700">
                <a:spAutoFit/>
              </a:bodyPr>
              <a:lstStyle/>
              <a:p>
                <a:pPr indent="0" lvl="0" marL="0" marR="0" rtl="0" algn="ctr">
                  <a:lnSpc>
                    <a:spcPct val="150000"/>
                  </a:lnSpc>
                  <a:spcBef>
                    <a:spcPts val="0"/>
                  </a:spcBef>
                  <a:spcAft>
                    <a:spcPts val="0"/>
                  </a:spcAft>
                  <a:buClr>
                    <a:srgbClr val="000000"/>
                  </a:buClr>
                  <a:buSzPts val="1600"/>
                  <a:buFont typeface="Arial"/>
                  <a:buNone/>
                </a:pPr>
                <a:r>
                  <a:rPr b="1" i="0" lang="id-ID" sz="1600" u="none" cap="none" strike="noStrike">
                    <a:solidFill>
                      <a:schemeClr val="accent1"/>
                    </a:solidFill>
                    <a:latin typeface="Montserrat"/>
                    <a:ea typeface="Montserrat"/>
                    <a:cs typeface="Montserrat"/>
                    <a:sym typeface="Montserrat"/>
                  </a:rPr>
                  <a:t>Lorem ipsum</a:t>
                </a:r>
                <a:endParaRPr b="0" i="0" sz="1600" u="none" cap="none" strike="noStrike">
                  <a:solidFill>
                    <a:srgbClr val="000000"/>
                  </a:solidFill>
                  <a:latin typeface="Arial"/>
                  <a:ea typeface="Arial"/>
                  <a:cs typeface="Arial"/>
                  <a:sym typeface="Arial"/>
                </a:endParaRPr>
              </a:p>
            </p:txBody>
          </p:sp>
        </p:grpSp>
        <p:grpSp>
          <p:nvGrpSpPr>
            <p:cNvPr id="498" name="Google Shape;498;p54"/>
            <p:cNvGrpSpPr/>
            <p:nvPr/>
          </p:nvGrpSpPr>
          <p:grpSpPr>
            <a:xfrm>
              <a:off x="7955909" y="3853101"/>
              <a:ext cx="2507226" cy="1031267"/>
              <a:chOff x="7955909" y="3853101"/>
              <a:chExt cx="2507226" cy="1031267"/>
            </a:xfrm>
          </p:grpSpPr>
          <p:sp>
            <p:nvSpPr>
              <p:cNvPr id="499" name="Google Shape;499;p54"/>
              <p:cNvSpPr txBox="1"/>
              <p:nvPr/>
            </p:nvSpPr>
            <p:spPr>
              <a:xfrm>
                <a:off x="7955909" y="4238078"/>
                <a:ext cx="2507226" cy="646290"/>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Clr>
                    <a:srgbClr val="000000"/>
                  </a:buClr>
                  <a:buSzPts val="1200"/>
                  <a:buFont typeface="Arial"/>
                  <a:buNone/>
                </a:pPr>
                <a:r>
                  <a:rPr b="0" i="0" lang="id-ID" sz="1200" u="none" cap="none" strike="noStrike">
                    <a:solidFill>
                      <a:schemeClr val="dk1"/>
                    </a:solidFill>
                    <a:latin typeface="Poppins"/>
                    <a:ea typeface="Poppins"/>
                    <a:cs typeface="Poppins"/>
                    <a:sym typeface="Poppins"/>
                  </a:rPr>
                  <a:t>Lorem ipsum dolor sit amet, consectetur adipiscing elit. </a:t>
                </a:r>
                <a:endParaRPr b="0" i="0" sz="1600" u="none" cap="none" strike="noStrike">
                  <a:solidFill>
                    <a:schemeClr val="dk1"/>
                  </a:solidFill>
                  <a:latin typeface="Poppins"/>
                  <a:ea typeface="Poppins"/>
                  <a:cs typeface="Poppins"/>
                  <a:sym typeface="Poppins"/>
                </a:endParaRPr>
              </a:p>
            </p:txBody>
          </p:sp>
          <p:sp>
            <p:nvSpPr>
              <p:cNvPr id="500" name="Google Shape;500;p54"/>
              <p:cNvSpPr txBox="1"/>
              <p:nvPr/>
            </p:nvSpPr>
            <p:spPr>
              <a:xfrm>
                <a:off x="7955909" y="3853101"/>
                <a:ext cx="1993143" cy="461624"/>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Clr>
                    <a:srgbClr val="000000"/>
                  </a:buClr>
                  <a:buSzPts val="1600"/>
                  <a:buFont typeface="Arial"/>
                  <a:buNone/>
                </a:pPr>
                <a:r>
                  <a:rPr b="1" i="0" lang="id-ID" sz="1600" u="none" cap="none" strike="noStrike">
                    <a:solidFill>
                      <a:schemeClr val="accent2"/>
                    </a:solidFill>
                    <a:latin typeface="Montserrat"/>
                    <a:ea typeface="Montserrat"/>
                    <a:cs typeface="Montserrat"/>
                    <a:sym typeface="Montserrat"/>
                  </a:rPr>
                  <a:t>Lorem ipsum</a:t>
                </a:r>
                <a:endParaRPr b="0" i="0" sz="1600" u="none" cap="none" strike="noStrike">
                  <a:solidFill>
                    <a:srgbClr val="000000"/>
                  </a:solidFill>
                  <a:latin typeface="Arial"/>
                  <a:ea typeface="Arial"/>
                  <a:cs typeface="Arial"/>
                  <a:sym typeface="Arial"/>
                </a:endParaRPr>
              </a:p>
            </p:txBody>
          </p:sp>
        </p:grpSp>
        <p:grpSp>
          <p:nvGrpSpPr>
            <p:cNvPr id="501" name="Google Shape;501;p54"/>
            <p:cNvGrpSpPr/>
            <p:nvPr/>
          </p:nvGrpSpPr>
          <p:grpSpPr>
            <a:xfrm>
              <a:off x="8981189" y="2303487"/>
              <a:ext cx="2507226" cy="1027356"/>
              <a:chOff x="8981189" y="2303487"/>
              <a:chExt cx="2507226" cy="1027356"/>
            </a:xfrm>
          </p:grpSpPr>
          <p:sp>
            <p:nvSpPr>
              <p:cNvPr id="502" name="Google Shape;502;p54"/>
              <p:cNvSpPr txBox="1"/>
              <p:nvPr/>
            </p:nvSpPr>
            <p:spPr>
              <a:xfrm>
                <a:off x="8981189" y="2684553"/>
                <a:ext cx="2507226" cy="646290"/>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Clr>
                    <a:srgbClr val="000000"/>
                  </a:buClr>
                  <a:buSzPts val="1200"/>
                  <a:buFont typeface="Arial"/>
                  <a:buNone/>
                </a:pPr>
                <a:r>
                  <a:rPr b="0" i="0" lang="id-ID" sz="1200" u="none" cap="none" strike="noStrike">
                    <a:solidFill>
                      <a:schemeClr val="dk1"/>
                    </a:solidFill>
                    <a:latin typeface="Poppins"/>
                    <a:ea typeface="Poppins"/>
                    <a:cs typeface="Poppins"/>
                    <a:sym typeface="Poppins"/>
                  </a:rPr>
                  <a:t>Lorem ipsum dolor sit amet, consectetur adipiscing elit. </a:t>
                </a:r>
                <a:endParaRPr b="0" i="0" sz="1600" u="none" cap="none" strike="noStrike">
                  <a:solidFill>
                    <a:schemeClr val="dk1"/>
                  </a:solidFill>
                  <a:latin typeface="Poppins"/>
                  <a:ea typeface="Poppins"/>
                  <a:cs typeface="Poppins"/>
                  <a:sym typeface="Poppins"/>
                </a:endParaRPr>
              </a:p>
            </p:txBody>
          </p:sp>
          <p:sp>
            <p:nvSpPr>
              <p:cNvPr id="503" name="Google Shape;503;p54"/>
              <p:cNvSpPr txBox="1"/>
              <p:nvPr/>
            </p:nvSpPr>
            <p:spPr>
              <a:xfrm>
                <a:off x="8981189" y="2303487"/>
                <a:ext cx="1993143" cy="461624"/>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Clr>
                    <a:srgbClr val="000000"/>
                  </a:buClr>
                  <a:buSzPts val="1600"/>
                  <a:buFont typeface="Arial"/>
                  <a:buNone/>
                </a:pPr>
                <a:r>
                  <a:rPr b="1" i="0" lang="id-ID" sz="1600" u="none" cap="none" strike="noStrike">
                    <a:solidFill>
                      <a:schemeClr val="accent1"/>
                    </a:solidFill>
                    <a:latin typeface="Montserrat"/>
                    <a:ea typeface="Montserrat"/>
                    <a:cs typeface="Montserrat"/>
                    <a:sym typeface="Montserrat"/>
                  </a:rPr>
                  <a:t>Lorem ipsum</a:t>
                </a:r>
                <a:endParaRPr b="0" i="0" sz="1600" u="none" cap="none" strike="noStrike">
                  <a:solidFill>
                    <a:srgbClr val="000000"/>
                  </a:solidFill>
                  <a:latin typeface="Arial"/>
                  <a:ea typeface="Arial"/>
                  <a:cs typeface="Arial"/>
                  <a:sym typeface="Arial"/>
                </a:endParaRPr>
              </a:p>
            </p:txBody>
          </p:sp>
        </p:grpSp>
      </p:grpSp>
      <p:sp>
        <p:nvSpPr>
          <p:cNvPr id="504" name="Google Shape;504;p54"/>
          <p:cNvSpPr txBox="1"/>
          <p:nvPr/>
        </p:nvSpPr>
        <p:spPr>
          <a:xfrm>
            <a:off x="3264103" y="700821"/>
            <a:ext cx="5663795" cy="757090"/>
          </a:xfrm>
          <a:prstGeom prst="rect">
            <a:avLst/>
          </a:prstGeom>
          <a:noFill/>
          <a:ln>
            <a:noFill/>
          </a:ln>
        </p:spPr>
        <p:txBody>
          <a:bodyPr anchorCtr="0" anchor="t" bIns="45700" lIns="91425" spcFirstLastPara="1" rIns="91425" wrap="square" tIns="45700">
            <a:spAutoFit/>
          </a:bodyPr>
          <a:lstStyle/>
          <a:p>
            <a:pPr indent="0" lvl="0" marL="0" marR="0" rtl="0" algn="ctr">
              <a:lnSpc>
                <a:spcPct val="90000"/>
              </a:lnSpc>
              <a:spcBef>
                <a:spcPts val="0"/>
              </a:spcBef>
              <a:spcAft>
                <a:spcPts val="0"/>
              </a:spcAft>
              <a:buClr>
                <a:srgbClr val="000000"/>
              </a:buClr>
              <a:buSzPts val="4800"/>
              <a:buFont typeface="Arial"/>
              <a:buNone/>
            </a:pPr>
            <a:r>
              <a:rPr b="1" i="0" lang="id-ID" sz="4800" u="none" cap="none" strike="noStrike">
                <a:solidFill>
                  <a:schemeClr val="accent1"/>
                </a:solidFill>
                <a:latin typeface="Montserrat"/>
                <a:ea typeface="Montserrat"/>
                <a:cs typeface="Montserrat"/>
                <a:sym typeface="Montserrat"/>
              </a:rPr>
              <a:t>Infographic Slide</a:t>
            </a:r>
            <a:endParaRPr b="0" i="0" sz="1600" u="none" cap="none" strike="noStrike">
              <a:solidFill>
                <a:schemeClr val="accent1"/>
              </a:solidFill>
              <a:latin typeface="Montserrat"/>
              <a:ea typeface="Montserrat"/>
              <a:cs typeface="Montserrat"/>
              <a:sym typeface="Montserrat"/>
            </a:endParaRPr>
          </a:p>
        </p:txBody>
      </p:sp>
      <p:pic>
        <p:nvPicPr>
          <p:cNvPr descr="Tenda Sirkus dengan isian solid" id="505" name="Google Shape;505;p54"/>
          <p:cNvPicPr preferRelativeResize="0"/>
          <p:nvPr/>
        </p:nvPicPr>
        <p:blipFill rotWithShape="1">
          <a:blip r:embed="rId3">
            <a:alphaModFix/>
          </a:blip>
          <a:srcRect b="0" l="0" r="0" t="0"/>
          <a:stretch/>
        </p:blipFill>
        <p:spPr>
          <a:xfrm>
            <a:off x="4180266" y="2534485"/>
            <a:ext cx="464005" cy="464005"/>
          </a:xfrm>
          <a:prstGeom prst="rect">
            <a:avLst/>
          </a:prstGeom>
          <a:noFill/>
          <a:ln>
            <a:noFill/>
          </a:ln>
        </p:spPr>
      </p:pic>
      <p:pic>
        <p:nvPicPr>
          <p:cNvPr descr="Tenda Sirkus dengan isian solid" id="506" name="Google Shape;506;p54"/>
          <p:cNvPicPr preferRelativeResize="0"/>
          <p:nvPr/>
        </p:nvPicPr>
        <p:blipFill rotWithShape="1">
          <a:blip r:embed="rId3">
            <a:alphaModFix/>
          </a:blip>
          <a:srcRect b="0" l="0" r="0" t="0"/>
          <a:stretch/>
        </p:blipFill>
        <p:spPr>
          <a:xfrm>
            <a:off x="4776346" y="3444267"/>
            <a:ext cx="464005" cy="464005"/>
          </a:xfrm>
          <a:prstGeom prst="rect">
            <a:avLst/>
          </a:prstGeom>
          <a:noFill/>
          <a:ln>
            <a:noFill/>
          </a:ln>
        </p:spPr>
      </p:pic>
      <p:pic>
        <p:nvPicPr>
          <p:cNvPr descr="Tenda Sirkus dengan isian solid" id="507" name="Google Shape;507;p54"/>
          <p:cNvPicPr preferRelativeResize="0"/>
          <p:nvPr/>
        </p:nvPicPr>
        <p:blipFill rotWithShape="1">
          <a:blip r:embed="rId3">
            <a:alphaModFix/>
          </a:blip>
          <a:srcRect b="0" l="0" r="0" t="0"/>
          <a:stretch/>
        </p:blipFill>
        <p:spPr>
          <a:xfrm>
            <a:off x="5910699" y="3821330"/>
            <a:ext cx="464005" cy="464005"/>
          </a:xfrm>
          <a:prstGeom prst="rect">
            <a:avLst/>
          </a:prstGeom>
          <a:noFill/>
          <a:ln>
            <a:noFill/>
          </a:ln>
        </p:spPr>
      </p:pic>
      <p:pic>
        <p:nvPicPr>
          <p:cNvPr descr="Tenda Sirkus dengan isian solid" id="508" name="Google Shape;508;p54"/>
          <p:cNvPicPr preferRelativeResize="0"/>
          <p:nvPr/>
        </p:nvPicPr>
        <p:blipFill rotWithShape="1">
          <a:blip r:embed="rId3">
            <a:alphaModFix/>
          </a:blip>
          <a:srcRect b="0" l="0" r="0" t="0"/>
          <a:stretch/>
        </p:blipFill>
        <p:spPr>
          <a:xfrm>
            <a:off x="7021859" y="3470566"/>
            <a:ext cx="464005" cy="464005"/>
          </a:xfrm>
          <a:prstGeom prst="rect">
            <a:avLst/>
          </a:prstGeom>
          <a:noFill/>
          <a:ln>
            <a:noFill/>
          </a:ln>
        </p:spPr>
      </p:pic>
      <p:pic>
        <p:nvPicPr>
          <p:cNvPr descr="Tenda Sirkus dengan isian solid" id="509" name="Google Shape;509;p54"/>
          <p:cNvPicPr preferRelativeResize="0"/>
          <p:nvPr/>
        </p:nvPicPr>
        <p:blipFill rotWithShape="1">
          <a:blip r:embed="rId3">
            <a:alphaModFix/>
          </a:blip>
          <a:srcRect b="0" l="0" r="0" t="0"/>
          <a:stretch/>
        </p:blipFill>
        <p:spPr>
          <a:xfrm>
            <a:off x="7634561" y="2450700"/>
            <a:ext cx="464005" cy="464005"/>
          </a:xfrm>
          <a:prstGeom prst="rect">
            <a:avLst/>
          </a:prstGeom>
          <a:noFill/>
          <a:ln>
            <a:noFill/>
          </a:ln>
        </p:spPr>
      </p:pic>
      <p:sp>
        <p:nvSpPr>
          <p:cNvPr id="510" name="Google Shape;510;p54"/>
          <p:cNvSpPr/>
          <p:nvPr/>
        </p:nvSpPr>
        <p:spPr>
          <a:xfrm>
            <a:off x="659687" y="5490146"/>
            <a:ext cx="646291" cy="646291"/>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511" name="Google Shape;511;p54"/>
          <p:cNvSpPr/>
          <p:nvPr/>
        </p:nvSpPr>
        <p:spPr>
          <a:xfrm>
            <a:off x="10509838" y="-932285"/>
            <a:ext cx="2379663" cy="2379663"/>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512" name="Google Shape;512;p54"/>
          <p:cNvSpPr/>
          <p:nvPr/>
        </p:nvSpPr>
        <p:spPr>
          <a:xfrm rot="10800000">
            <a:off x="10281505" y="6304206"/>
            <a:ext cx="886348" cy="553794"/>
          </a:xfrm>
          <a:custGeom>
            <a:rect b="b" l="l" r="r" t="t"/>
            <a:pathLst>
              <a:path extrusionOk="0" h="538133" w="886348">
                <a:moveTo>
                  <a:pt x="10756" y="0"/>
                </a:moveTo>
                <a:lnTo>
                  <a:pt x="875593" y="0"/>
                </a:lnTo>
                <a:lnTo>
                  <a:pt x="877345" y="5644"/>
                </a:lnTo>
                <a:cubicBezTo>
                  <a:pt x="883248" y="34494"/>
                  <a:pt x="886348" y="64364"/>
                  <a:pt x="886348" y="94959"/>
                </a:cubicBezTo>
                <a:cubicBezTo>
                  <a:pt x="886348" y="339717"/>
                  <a:pt x="687932" y="538133"/>
                  <a:pt x="443174" y="538133"/>
                </a:cubicBezTo>
                <a:cubicBezTo>
                  <a:pt x="198416" y="538133"/>
                  <a:pt x="0" y="339717"/>
                  <a:pt x="0" y="94959"/>
                </a:cubicBezTo>
                <a:cubicBezTo>
                  <a:pt x="0" y="64364"/>
                  <a:pt x="3101" y="34494"/>
                  <a:pt x="9004" y="5644"/>
                </a:cubicBezTo>
                <a:close/>
              </a:path>
            </a:pathLst>
          </a:custGeom>
          <a:solidFill>
            <a:schemeClr val="accent2"/>
          </a:solidFill>
          <a:ln>
            <a:noFill/>
          </a:ln>
          <a:effectLst>
            <a:outerShdw blurRad="88900" rotWithShape="0" algn="ctr" dir="3600000" dist="38100">
              <a:srgbClr val="000000">
                <a:alpha val="200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Montserrat"/>
              <a:ea typeface="Montserrat"/>
              <a:cs typeface="Montserrat"/>
              <a:sym typeface="Montserrat"/>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6" name="Shape 516"/>
        <p:cNvGrpSpPr/>
        <p:nvPr/>
      </p:nvGrpSpPr>
      <p:grpSpPr>
        <a:xfrm>
          <a:off x="0" y="0"/>
          <a:ext cx="0" cy="0"/>
          <a:chOff x="0" y="0"/>
          <a:chExt cx="0" cy="0"/>
        </a:xfrm>
      </p:grpSpPr>
      <p:sp>
        <p:nvSpPr>
          <p:cNvPr id="517" name="Google Shape;517;p55"/>
          <p:cNvSpPr txBox="1"/>
          <p:nvPr/>
        </p:nvSpPr>
        <p:spPr>
          <a:xfrm>
            <a:off x="3232702" y="597405"/>
            <a:ext cx="5726596" cy="757090"/>
          </a:xfrm>
          <a:prstGeom prst="rect">
            <a:avLst/>
          </a:prstGeom>
          <a:noFill/>
          <a:ln>
            <a:noFill/>
          </a:ln>
        </p:spPr>
        <p:txBody>
          <a:bodyPr anchorCtr="0" anchor="t" bIns="45700" lIns="91425" spcFirstLastPara="1" rIns="91425" wrap="square" tIns="45700">
            <a:spAutoFit/>
          </a:bodyPr>
          <a:lstStyle/>
          <a:p>
            <a:pPr indent="0" lvl="0" marL="0" marR="0" rtl="0" algn="ctr">
              <a:lnSpc>
                <a:spcPct val="90000"/>
              </a:lnSpc>
              <a:spcBef>
                <a:spcPts val="0"/>
              </a:spcBef>
              <a:spcAft>
                <a:spcPts val="0"/>
              </a:spcAft>
              <a:buClr>
                <a:srgbClr val="000000"/>
              </a:buClr>
              <a:buSzPts val="4800"/>
              <a:buFont typeface="Arial"/>
              <a:buNone/>
            </a:pPr>
            <a:r>
              <a:rPr b="1" i="0" lang="id-ID" sz="4800" u="none" cap="none" strike="noStrike">
                <a:solidFill>
                  <a:schemeClr val="accent1"/>
                </a:solidFill>
                <a:latin typeface="Montserrat"/>
                <a:ea typeface="Montserrat"/>
                <a:cs typeface="Montserrat"/>
                <a:sym typeface="Montserrat"/>
              </a:rPr>
              <a:t>Infographic Slide</a:t>
            </a:r>
            <a:endParaRPr b="0" i="0" sz="1600" u="none" cap="none" strike="noStrike">
              <a:solidFill>
                <a:schemeClr val="accent1"/>
              </a:solidFill>
              <a:latin typeface="Montserrat"/>
              <a:ea typeface="Montserrat"/>
              <a:cs typeface="Montserrat"/>
              <a:sym typeface="Montserrat"/>
            </a:endParaRPr>
          </a:p>
        </p:txBody>
      </p:sp>
      <p:sp>
        <p:nvSpPr>
          <p:cNvPr id="518" name="Google Shape;518;p55"/>
          <p:cNvSpPr txBox="1"/>
          <p:nvPr/>
        </p:nvSpPr>
        <p:spPr>
          <a:xfrm>
            <a:off x="7090863" y="2182730"/>
            <a:ext cx="4133514" cy="766685"/>
          </a:xfrm>
          <a:prstGeom prst="rect">
            <a:avLst/>
          </a:prstGeom>
          <a:noFill/>
          <a:ln>
            <a:noFill/>
          </a:ln>
        </p:spPr>
        <p:txBody>
          <a:bodyPr anchorCtr="0" anchor="t" bIns="45700" lIns="91425" spcFirstLastPara="1" rIns="91425" wrap="square" tIns="45700">
            <a:noAutofit/>
          </a:bodyPr>
          <a:lstStyle/>
          <a:p>
            <a:pPr indent="0" lvl="0" marL="0" marR="0" rtl="0" algn="just">
              <a:lnSpc>
                <a:spcPct val="120000"/>
              </a:lnSpc>
              <a:spcBef>
                <a:spcPts val="0"/>
              </a:spcBef>
              <a:spcAft>
                <a:spcPts val="0"/>
              </a:spcAft>
              <a:buClr>
                <a:schemeClr val="accent1"/>
              </a:buClr>
              <a:buSzPts val="1400"/>
              <a:buFont typeface="Arial"/>
              <a:buNone/>
            </a:pPr>
            <a:r>
              <a:rPr b="1" i="0" lang="id-ID" sz="1400" u="none" cap="none" strike="noStrike">
                <a:solidFill>
                  <a:schemeClr val="accent1"/>
                </a:solidFill>
                <a:latin typeface="Montserrat"/>
                <a:ea typeface="Montserrat"/>
                <a:cs typeface="Montserrat"/>
                <a:sym typeface="Montserrat"/>
              </a:rPr>
              <a:t>Ut wisi enim ad minim veniam</a:t>
            </a:r>
            <a:r>
              <a:rPr b="0" i="0" lang="id-ID" sz="1200" u="none" cap="none" strike="noStrike">
                <a:solidFill>
                  <a:srgbClr val="777777"/>
                </a:solidFill>
                <a:latin typeface="Montserrat"/>
                <a:ea typeface="Montserrat"/>
                <a:cs typeface="Montserrat"/>
                <a:sym typeface="Montserrat"/>
              </a:rPr>
              <a:t>, quis nostrud exerci tation ullamcorper suscipit lobortis nisl ut aliquip ex ea commodo consequat. </a:t>
            </a:r>
            <a:endParaRPr b="0" i="0" sz="1400" u="none" cap="none" strike="noStrike">
              <a:solidFill>
                <a:srgbClr val="000000"/>
              </a:solidFill>
              <a:latin typeface="Arial"/>
              <a:ea typeface="Arial"/>
              <a:cs typeface="Arial"/>
              <a:sym typeface="Arial"/>
            </a:endParaRPr>
          </a:p>
        </p:txBody>
      </p:sp>
      <p:sp>
        <p:nvSpPr>
          <p:cNvPr id="519" name="Google Shape;519;p55"/>
          <p:cNvSpPr txBox="1"/>
          <p:nvPr/>
        </p:nvSpPr>
        <p:spPr>
          <a:xfrm>
            <a:off x="7090863" y="3164718"/>
            <a:ext cx="4133514" cy="766685"/>
          </a:xfrm>
          <a:prstGeom prst="rect">
            <a:avLst/>
          </a:prstGeom>
          <a:noFill/>
          <a:ln>
            <a:noFill/>
          </a:ln>
        </p:spPr>
        <p:txBody>
          <a:bodyPr anchorCtr="0" anchor="t" bIns="45700" lIns="91425" spcFirstLastPara="1" rIns="91425" wrap="square" tIns="45700">
            <a:noAutofit/>
          </a:bodyPr>
          <a:lstStyle/>
          <a:p>
            <a:pPr indent="0" lvl="0" marL="0" marR="0" rtl="0" algn="just">
              <a:lnSpc>
                <a:spcPct val="120000"/>
              </a:lnSpc>
              <a:spcBef>
                <a:spcPts val="0"/>
              </a:spcBef>
              <a:spcAft>
                <a:spcPts val="0"/>
              </a:spcAft>
              <a:buClr>
                <a:schemeClr val="accent2"/>
              </a:buClr>
              <a:buSzPts val="1400"/>
              <a:buFont typeface="Arial"/>
              <a:buNone/>
            </a:pPr>
            <a:r>
              <a:rPr b="1" i="0" lang="id-ID" sz="1400" u="none" cap="none" strike="noStrike">
                <a:solidFill>
                  <a:schemeClr val="accent2"/>
                </a:solidFill>
                <a:latin typeface="Montserrat"/>
                <a:ea typeface="Montserrat"/>
                <a:cs typeface="Montserrat"/>
                <a:sym typeface="Montserrat"/>
              </a:rPr>
              <a:t>Ut wisi enim ad minim veniam</a:t>
            </a:r>
            <a:r>
              <a:rPr b="0" i="0" lang="id-ID" sz="1200" u="none" cap="none" strike="noStrike">
                <a:solidFill>
                  <a:srgbClr val="777777"/>
                </a:solidFill>
                <a:latin typeface="Montserrat"/>
                <a:ea typeface="Montserrat"/>
                <a:cs typeface="Montserrat"/>
                <a:sym typeface="Montserrat"/>
              </a:rPr>
              <a:t>, quis nostrud exerci tation ullamcorper suscipit lobortis nisl ut aliquip ex ea commodo consequat. </a:t>
            </a:r>
            <a:endParaRPr b="0" i="0" sz="1400" u="none" cap="none" strike="noStrike">
              <a:solidFill>
                <a:srgbClr val="000000"/>
              </a:solidFill>
              <a:latin typeface="Arial"/>
              <a:ea typeface="Arial"/>
              <a:cs typeface="Arial"/>
              <a:sym typeface="Arial"/>
            </a:endParaRPr>
          </a:p>
        </p:txBody>
      </p:sp>
      <p:sp>
        <p:nvSpPr>
          <p:cNvPr id="520" name="Google Shape;520;p55"/>
          <p:cNvSpPr txBox="1"/>
          <p:nvPr/>
        </p:nvSpPr>
        <p:spPr>
          <a:xfrm>
            <a:off x="7090863" y="4146706"/>
            <a:ext cx="4133514" cy="766685"/>
          </a:xfrm>
          <a:prstGeom prst="rect">
            <a:avLst/>
          </a:prstGeom>
          <a:noFill/>
          <a:ln>
            <a:noFill/>
          </a:ln>
        </p:spPr>
        <p:txBody>
          <a:bodyPr anchorCtr="0" anchor="t" bIns="45700" lIns="91425" spcFirstLastPara="1" rIns="91425" wrap="square" tIns="45700">
            <a:noAutofit/>
          </a:bodyPr>
          <a:lstStyle/>
          <a:p>
            <a:pPr indent="0" lvl="0" marL="0" marR="0" rtl="0" algn="just">
              <a:lnSpc>
                <a:spcPct val="120000"/>
              </a:lnSpc>
              <a:spcBef>
                <a:spcPts val="0"/>
              </a:spcBef>
              <a:spcAft>
                <a:spcPts val="0"/>
              </a:spcAft>
              <a:buClr>
                <a:srgbClr val="CA8760"/>
              </a:buClr>
              <a:buSzPts val="1400"/>
              <a:buFont typeface="Montserrat"/>
              <a:buNone/>
            </a:pPr>
            <a:r>
              <a:rPr b="1" i="0" lang="id-ID" sz="1400" u="none" cap="none" strike="noStrike">
                <a:solidFill>
                  <a:schemeClr val="accent1"/>
                </a:solidFill>
                <a:latin typeface="Montserrat"/>
                <a:ea typeface="Montserrat"/>
                <a:cs typeface="Montserrat"/>
                <a:sym typeface="Montserrat"/>
              </a:rPr>
              <a:t>Ut wisi enim ad minim veniam</a:t>
            </a:r>
            <a:r>
              <a:rPr b="0" i="0" lang="id-ID" sz="1200" u="none" cap="none" strike="noStrike">
                <a:solidFill>
                  <a:srgbClr val="777777"/>
                </a:solidFill>
                <a:latin typeface="Montserrat"/>
                <a:ea typeface="Montserrat"/>
                <a:cs typeface="Montserrat"/>
                <a:sym typeface="Montserrat"/>
              </a:rPr>
              <a:t>, quis nostrud exerci tation ullamcorper suscipit lobortis nisl ut aliquip ex ea commodo consequat. </a:t>
            </a:r>
            <a:endParaRPr b="0" i="0" sz="1400" u="none" cap="none" strike="noStrike">
              <a:solidFill>
                <a:srgbClr val="000000"/>
              </a:solidFill>
              <a:latin typeface="Arial"/>
              <a:ea typeface="Arial"/>
              <a:cs typeface="Arial"/>
              <a:sym typeface="Arial"/>
            </a:endParaRPr>
          </a:p>
        </p:txBody>
      </p:sp>
      <p:sp>
        <p:nvSpPr>
          <p:cNvPr id="521" name="Google Shape;521;p55"/>
          <p:cNvSpPr txBox="1"/>
          <p:nvPr/>
        </p:nvSpPr>
        <p:spPr>
          <a:xfrm>
            <a:off x="7090863" y="5128695"/>
            <a:ext cx="4133514" cy="851644"/>
          </a:xfrm>
          <a:prstGeom prst="rect">
            <a:avLst/>
          </a:prstGeom>
          <a:noFill/>
          <a:ln>
            <a:noFill/>
          </a:ln>
        </p:spPr>
        <p:txBody>
          <a:bodyPr anchorCtr="0" anchor="t" bIns="45700" lIns="91425" spcFirstLastPara="1" rIns="91425" wrap="square" tIns="45700">
            <a:noAutofit/>
          </a:bodyPr>
          <a:lstStyle/>
          <a:p>
            <a:pPr indent="0" lvl="0" marL="0" marR="0" rtl="0" algn="just">
              <a:lnSpc>
                <a:spcPct val="120000"/>
              </a:lnSpc>
              <a:spcBef>
                <a:spcPts val="0"/>
              </a:spcBef>
              <a:spcAft>
                <a:spcPts val="0"/>
              </a:spcAft>
              <a:buClr>
                <a:schemeClr val="accent4"/>
              </a:buClr>
              <a:buSzPts val="1400"/>
              <a:buFont typeface="Montserrat"/>
              <a:buNone/>
            </a:pPr>
            <a:r>
              <a:rPr b="1" i="0" lang="id-ID" sz="1400" u="none" cap="none" strike="noStrike">
                <a:solidFill>
                  <a:schemeClr val="accent2"/>
                </a:solidFill>
                <a:latin typeface="Montserrat"/>
                <a:ea typeface="Montserrat"/>
                <a:cs typeface="Montserrat"/>
                <a:sym typeface="Montserrat"/>
              </a:rPr>
              <a:t>Ut wisi enim ad minim veniam</a:t>
            </a:r>
            <a:r>
              <a:rPr b="0" i="0" lang="id-ID" sz="1200" u="none" cap="none" strike="noStrike">
                <a:solidFill>
                  <a:srgbClr val="777777"/>
                </a:solidFill>
                <a:latin typeface="Montserrat"/>
                <a:ea typeface="Montserrat"/>
                <a:cs typeface="Montserrat"/>
                <a:sym typeface="Montserrat"/>
              </a:rPr>
              <a:t>, quis nostrud exerci tation ullamcorper suscipit lobortis nisl ut aliquip ex ea commodo consequat. </a:t>
            </a:r>
            <a:endParaRPr b="0" i="0" sz="1400" u="none" cap="none" strike="noStrike">
              <a:solidFill>
                <a:srgbClr val="000000"/>
              </a:solidFill>
              <a:latin typeface="Arial"/>
              <a:ea typeface="Arial"/>
              <a:cs typeface="Arial"/>
              <a:sym typeface="Arial"/>
            </a:endParaRPr>
          </a:p>
        </p:txBody>
      </p:sp>
      <p:grpSp>
        <p:nvGrpSpPr>
          <p:cNvPr id="522" name="Google Shape;522;p55"/>
          <p:cNvGrpSpPr/>
          <p:nvPr/>
        </p:nvGrpSpPr>
        <p:grpSpPr>
          <a:xfrm>
            <a:off x="6398349" y="2335700"/>
            <a:ext cx="549458" cy="549458"/>
            <a:chOff x="6484074" y="3303782"/>
            <a:chExt cx="549458" cy="549458"/>
          </a:xfrm>
        </p:grpSpPr>
        <p:sp>
          <p:nvSpPr>
            <p:cNvPr id="523" name="Google Shape;523;p55"/>
            <p:cNvSpPr/>
            <p:nvPr/>
          </p:nvSpPr>
          <p:spPr>
            <a:xfrm>
              <a:off x="6484074" y="3303782"/>
              <a:ext cx="549458" cy="549458"/>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pic>
          <p:nvPicPr>
            <p:cNvPr descr="Tenda Sirkus dengan isian solid" id="524" name="Google Shape;524;p55"/>
            <p:cNvPicPr preferRelativeResize="0"/>
            <p:nvPr/>
          </p:nvPicPr>
          <p:blipFill rotWithShape="1">
            <a:blip r:embed="rId3">
              <a:alphaModFix/>
            </a:blip>
            <a:srcRect b="0" l="0" r="0" t="0"/>
            <a:stretch/>
          </p:blipFill>
          <p:spPr>
            <a:xfrm>
              <a:off x="6601733" y="3415091"/>
              <a:ext cx="314141" cy="314141"/>
            </a:xfrm>
            <a:prstGeom prst="rect">
              <a:avLst/>
            </a:prstGeom>
            <a:noFill/>
            <a:ln>
              <a:noFill/>
            </a:ln>
          </p:spPr>
        </p:pic>
      </p:grpSp>
      <p:grpSp>
        <p:nvGrpSpPr>
          <p:cNvPr id="525" name="Google Shape;525;p55"/>
          <p:cNvGrpSpPr/>
          <p:nvPr/>
        </p:nvGrpSpPr>
        <p:grpSpPr>
          <a:xfrm>
            <a:off x="6418123" y="3273331"/>
            <a:ext cx="549458" cy="549458"/>
            <a:chOff x="6484074" y="3303782"/>
            <a:chExt cx="549458" cy="549458"/>
          </a:xfrm>
        </p:grpSpPr>
        <p:sp>
          <p:nvSpPr>
            <p:cNvPr id="526" name="Google Shape;526;p55"/>
            <p:cNvSpPr/>
            <p:nvPr/>
          </p:nvSpPr>
          <p:spPr>
            <a:xfrm>
              <a:off x="6484074" y="3303782"/>
              <a:ext cx="549458" cy="549458"/>
            </a:xfrm>
            <a:prstGeom prst="ellipse">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pic>
          <p:nvPicPr>
            <p:cNvPr descr="Tenda Sirkus dengan isian solid" id="527" name="Google Shape;527;p55"/>
            <p:cNvPicPr preferRelativeResize="0"/>
            <p:nvPr/>
          </p:nvPicPr>
          <p:blipFill rotWithShape="1">
            <a:blip r:embed="rId3">
              <a:alphaModFix/>
            </a:blip>
            <a:srcRect b="0" l="0" r="0" t="0"/>
            <a:stretch/>
          </p:blipFill>
          <p:spPr>
            <a:xfrm>
              <a:off x="6601733" y="3415091"/>
              <a:ext cx="314141" cy="314141"/>
            </a:xfrm>
            <a:prstGeom prst="rect">
              <a:avLst/>
            </a:prstGeom>
            <a:noFill/>
            <a:ln>
              <a:noFill/>
            </a:ln>
          </p:spPr>
        </p:pic>
      </p:grpSp>
      <p:grpSp>
        <p:nvGrpSpPr>
          <p:cNvPr id="528" name="Google Shape;528;p55"/>
          <p:cNvGrpSpPr/>
          <p:nvPr/>
        </p:nvGrpSpPr>
        <p:grpSpPr>
          <a:xfrm>
            <a:off x="6437897" y="4210962"/>
            <a:ext cx="549458" cy="549458"/>
            <a:chOff x="6484074" y="3303782"/>
            <a:chExt cx="549458" cy="549458"/>
          </a:xfrm>
        </p:grpSpPr>
        <p:sp>
          <p:nvSpPr>
            <p:cNvPr id="529" name="Google Shape;529;p55"/>
            <p:cNvSpPr/>
            <p:nvPr/>
          </p:nvSpPr>
          <p:spPr>
            <a:xfrm>
              <a:off x="6484074" y="3303782"/>
              <a:ext cx="549458" cy="549458"/>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pic>
          <p:nvPicPr>
            <p:cNvPr descr="Tenda Sirkus dengan isian solid" id="530" name="Google Shape;530;p55"/>
            <p:cNvPicPr preferRelativeResize="0"/>
            <p:nvPr/>
          </p:nvPicPr>
          <p:blipFill rotWithShape="1">
            <a:blip r:embed="rId3">
              <a:alphaModFix/>
            </a:blip>
            <a:srcRect b="0" l="0" r="0" t="0"/>
            <a:stretch/>
          </p:blipFill>
          <p:spPr>
            <a:xfrm>
              <a:off x="6601733" y="3415091"/>
              <a:ext cx="314141" cy="314141"/>
            </a:xfrm>
            <a:prstGeom prst="rect">
              <a:avLst/>
            </a:prstGeom>
            <a:noFill/>
            <a:ln>
              <a:noFill/>
            </a:ln>
          </p:spPr>
        </p:pic>
      </p:grpSp>
      <p:grpSp>
        <p:nvGrpSpPr>
          <p:cNvPr id="531" name="Google Shape;531;p55"/>
          <p:cNvGrpSpPr/>
          <p:nvPr/>
        </p:nvGrpSpPr>
        <p:grpSpPr>
          <a:xfrm>
            <a:off x="6457671" y="5148593"/>
            <a:ext cx="549458" cy="549458"/>
            <a:chOff x="6484074" y="3303782"/>
            <a:chExt cx="549458" cy="549458"/>
          </a:xfrm>
        </p:grpSpPr>
        <p:sp>
          <p:nvSpPr>
            <p:cNvPr id="532" name="Google Shape;532;p55"/>
            <p:cNvSpPr/>
            <p:nvPr/>
          </p:nvSpPr>
          <p:spPr>
            <a:xfrm>
              <a:off x="6484074" y="3303782"/>
              <a:ext cx="549458" cy="549458"/>
            </a:xfrm>
            <a:prstGeom prst="ellipse">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pic>
          <p:nvPicPr>
            <p:cNvPr descr="Tenda Sirkus dengan isian solid" id="533" name="Google Shape;533;p55"/>
            <p:cNvPicPr preferRelativeResize="0"/>
            <p:nvPr/>
          </p:nvPicPr>
          <p:blipFill rotWithShape="1">
            <a:blip r:embed="rId3">
              <a:alphaModFix/>
            </a:blip>
            <a:srcRect b="0" l="0" r="0" t="0"/>
            <a:stretch/>
          </p:blipFill>
          <p:spPr>
            <a:xfrm>
              <a:off x="6601733" y="3415091"/>
              <a:ext cx="314141" cy="314141"/>
            </a:xfrm>
            <a:prstGeom prst="rect">
              <a:avLst/>
            </a:prstGeom>
            <a:noFill/>
            <a:ln>
              <a:noFill/>
            </a:ln>
          </p:spPr>
        </p:pic>
      </p:grpSp>
      <p:sp>
        <p:nvSpPr>
          <p:cNvPr id="534" name="Google Shape;534;p55"/>
          <p:cNvSpPr/>
          <p:nvPr/>
        </p:nvSpPr>
        <p:spPr>
          <a:xfrm rot="5400000">
            <a:off x="11463693" y="975950"/>
            <a:ext cx="886348" cy="553794"/>
          </a:xfrm>
          <a:custGeom>
            <a:rect b="b" l="l" r="r" t="t"/>
            <a:pathLst>
              <a:path extrusionOk="0" h="538133" w="886348">
                <a:moveTo>
                  <a:pt x="10756" y="0"/>
                </a:moveTo>
                <a:lnTo>
                  <a:pt x="875593" y="0"/>
                </a:lnTo>
                <a:lnTo>
                  <a:pt x="877345" y="5644"/>
                </a:lnTo>
                <a:cubicBezTo>
                  <a:pt x="883248" y="34494"/>
                  <a:pt x="886348" y="64364"/>
                  <a:pt x="886348" y="94959"/>
                </a:cubicBezTo>
                <a:cubicBezTo>
                  <a:pt x="886348" y="339717"/>
                  <a:pt x="687932" y="538133"/>
                  <a:pt x="443174" y="538133"/>
                </a:cubicBezTo>
                <a:cubicBezTo>
                  <a:pt x="198416" y="538133"/>
                  <a:pt x="0" y="339717"/>
                  <a:pt x="0" y="94959"/>
                </a:cubicBezTo>
                <a:cubicBezTo>
                  <a:pt x="0" y="64364"/>
                  <a:pt x="3101" y="34494"/>
                  <a:pt x="9004" y="5644"/>
                </a:cubicBezTo>
                <a:close/>
              </a:path>
            </a:pathLst>
          </a:custGeom>
          <a:solidFill>
            <a:schemeClr val="accent2"/>
          </a:solidFill>
          <a:ln>
            <a:noFill/>
          </a:ln>
          <a:effectLst>
            <a:outerShdw blurRad="88900" rotWithShape="0" algn="ctr" dir="3600000" dist="38100">
              <a:srgbClr val="000000">
                <a:alpha val="200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Montserrat"/>
              <a:ea typeface="Montserrat"/>
              <a:cs typeface="Montserrat"/>
              <a:sym typeface="Montserrat"/>
            </a:endParaRPr>
          </a:p>
        </p:txBody>
      </p:sp>
      <p:sp>
        <p:nvSpPr>
          <p:cNvPr id="535" name="Google Shape;535;p55"/>
          <p:cNvSpPr/>
          <p:nvPr/>
        </p:nvSpPr>
        <p:spPr>
          <a:xfrm>
            <a:off x="934182" y="962466"/>
            <a:ext cx="553794" cy="553794"/>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grpSp>
        <p:nvGrpSpPr>
          <p:cNvPr id="536" name="Google Shape;536;p55"/>
          <p:cNvGrpSpPr/>
          <p:nvPr/>
        </p:nvGrpSpPr>
        <p:grpSpPr>
          <a:xfrm>
            <a:off x="713136" y="1705065"/>
            <a:ext cx="4397258" cy="4397258"/>
            <a:chOff x="713136" y="1705065"/>
            <a:chExt cx="4397258" cy="4397258"/>
          </a:xfrm>
        </p:grpSpPr>
        <p:sp>
          <p:nvSpPr>
            <p:cNvPr id="537" name="Google Shape;537;p55"/>
            <p:cNvSpPr/>
            <p:nvPr/>
          </p:nvSpPr>
          <p:spPr>
            <a:xfrm>
              <a:off x="1526167" y="2509508"/>
              <a:ext cx="2798257" cy="2798251"/>
            </a:xfrm>
            <a:custGeom>
              <a:rect b="b" l="l" r="r" t="t"/>
              <a:pathLst>
                <a:path extrusionOk="0" h="2809365" w="2809373">
                  <a:moveTo>
                    <a:pt x="1404687" y="2809366"/>
                  </a:moveTo>
                  <a:cubicBezTo>
                    <a:pt x="1220223" y="2809366"/>
                    <a:pt x="1037561" y="2773032"/>
                    <a:pt x="867135" y="2702442"/>
                  </a:cubicBezTo>
                  <a:cubicBezTo>
                    <a:pt x="696710" y="2631844"/>
                    <a:pt x="541861" y="2528376"/>
                    <a:pt x="411425" y="2397940"/>
                  </a:cubicBezTo>
                  <a:cubicBezTo>
                    <a:pt x="280990" y="2267504"/>
                    <a:pt x="177521" y="2112656"/>
                    <a:pt x="106924" y="1942230"/>
                  </a:cubicBezTo>
                  <a:cubicBezTo>
                    <a:pt x="36334" y="1771805"/>
                    <a:pt x="0" y="1589150"/>
                    <a:pt x="0" y="1404679"/>
                  </a:cubicBezTo>
                  <a:cubicBezTo>
                    <a:pt x="0" y="1220216"/>
                    <a:pt x="36334" y="1037553"/>
                    <a:pt x="106924" y="867135"/>
                  </a:cubicBezTo>
                  <a:cubicBezTo>
                    <a:pt x="177521" y="696710"/>
                    <a:pt x="280990" y="541854"/>
                    <a:pt x="411425" y="411418"/>
                  </a:cubicBezTo>
                  <a:cubicBezTo>
                    <a:pt x="541861" y="280982"/>
                    <a:pt x="696710" y="177514"/>
                    <a:pt x="867135" y="106924"/>
                  </a:cubicBezTo>
                  <a:cubicBezTo>
                    <a:pt x="1037561" y="36334"/>
                    <a:pt x="1220223" y="0"/>
                    <a:pt x="1404687" y="0"/>
                  </a:cubicBezTo>
                  <a:cubicBezTo>
                    <a:pt x="1589150" y="0"/>
                    <a:pt x="1771813" y="36334"/>
                    <a:pt x="1942238" y="106924"/>
                  </a:cubicBezTo>
                  <a:cubicBezTo>
                    <a:pt x="2112656" y="177514"/>
                    <a:pt x="2267512" y="280982"/>
                    <a:pt x="2397948" y="411418"/>
                  </a:cubicBezTo>
                  <a:cubicBezTo>
                    <a:pt x="2528384" y="541854"/>
                    <a:pt x="2631852" y="696710"/>
                    <a:pt x="2702442" y="867135"/>
                  </a:cubicBezTo>
                  <a:cubicBezTo>
                    <a:pt x="2773039" y="1037553"/>
                    <a:pt x="2809373" y="1220216"/>
                    <a:pt x="2809373" y="1404679"/>
                  </a:cubicBezTo>
                  <a:cubicBezTo>
                    <a:pt x="2809373" y="1589150"/>
                    <a:pt x="2773039" y="1771805"/>
                    <a:pt x="2702442" y="1942230"/>
                  </a:cubicBezTo>
                  <a:cubicBezTo>
                    <a:pt x="2631852" y="2112656"/>
                    <a:pt x="2528384" y="2267504"/>
                    <a:pt x="2397948" y="2397940"/>
                  </a:cubicBezTo>
                  <a:cubicBezTo>
                    <a:pt x="2267512" y="2528376"/>
                    <a:pt x="2112656" y="2631844"/>
                    <a:pt x="1942238" y="2702442"/>
                  </a:cubicBezTo>
                  <a:cubicBezTo>
                    <a:pt x="1771813" y="2773032"/>
                    <a:pt x="1589150" y="2809366"/>
                    <a:pt x="1404687" y="2809366"/>
                  </a:cubicBezTo>
                  <a:close/>
                </a:path>
              </a:pathLst>
            </a:custGeom>
            <a:noFill/>
            <a:ln cap="rnd" cmpd="sng" w="106875">
              <a:solidFill>
                <a:srgbClr val="D8D8D8"/>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Montserrat"/>
                <a:ea typeface="Montserrat"/>
                <a:cs typeface="Montserrat"/>
                <a:sym typeface="Montserrat"/>
              </a:endParaRPr>
            </a:p>
          </p:txBody>
        </p:sp>
        <p:sp>
          <p:nvSpPr>
            <p:cNvPr id="538" name="Google Shape;538;p55"/>
            <p:cNvSpPr/>
            <p:nvPr/>
          </p:nvSpPr>
          <p:spPr>
            <a:xfrm>
              <a:off x="1259667" y="2243006"/>
              <a:ext cx="3331237" cy="3331253"/>
            </a:xfrm>
            <a:custGeom>
              <a:rect b="b" l="l" r="r" t="t"/>
              <a:pathLst>
                <a:path extrusionOk="0" h="3344485" w="3344469">
                  <a:moveTo>
                    <a:pt x="1672247" y="3344485"/>
                  </a:moveTo>
                  <a:cubicBezTo>
                    <a:pt x="1452642" y="3344485"/>
                    <a:pt x="1235192" y="3301232"/>
                    <a:pt x="1032304" y="3217189"/>
                  </a:cubicBezTo>
                  <a:cubicBezTo>
                    <a:pt x="829424" y="3133154"/>
                    <a:pt x="645076" y="3009976"/>
                    <a:pt x="489789" y="2854697"/>
                  </a:cubicBezTo>
                  <a:cubicBezTo>
                    <a:pt x="334509" y="2699417"/>
                    <a:pt x="211331" y="2515069"/>
                    <a:pt x="127296" y="2312181"/>
                  </a:cubicBezTo>
                  <a:cubicBezTo>
                    <a:pt x="43261" y="2109293"/>
                    <a:pt x="0" y="1891843"/>
                    <a:pt x="0" y="1672239"/>
                  </a:cubicBezTo>
                  <a:cubicBezTo>
                    <a:pt x="0" y="1452642"/>
                    <a:pt x="43261" y="1235185"/>
                    <a:pt x="127296" y="1032304"/>
                  </a:cubicBezTo>
                  <a:cubicBezTo>
                    <a:pt x="211331" y="829416"/>
                    <a:pt x="334509" y="645068"/>
                    <a:pt x="489789" y="489789"/>
                  </a:cubicBezTo>
                  <a:cubicBezTo>
                    <a:pt x="645076" y="334509"/>
                    <a:pt x="829424" y="211331"/>
                    <a:pt x="1032304" y="127288"/>
                  </a:cubicBezTo>
                  <a:cubicBezTo>
                    <a:pt x="1235192" y="43253"/>
                    <a:pt x="1452642" y="0"/>
                    <a:pt x="1672247" y="0"/>
                  </a:cubicBezTo>
                  <a:cubicBezTo>
                    <a:pt x="1891851" y="0"/>
                    <a:pt x="2109301" y="43253"/>
                    <a:pt x="2312189" y="127288"/>
                  </a:cubicBezTo>
                  <a:cubicBezTo>
                    <a:pt x="2515069" y="211331"/>
                    <a:pt x="2699417" y="334509"/>
                    <a:pt x="2854697" y="489789"/>
                  </a:cubicBezTo>
                  <a:cubicBezTo>
                    <a:pt x="3009984" y="645068"/>
                    <a:pt x="3133162" y="829416"/>
                    <a:pt x="3217174" y="1032304"/>
                  </a:cubicBezTo>
                  <a:cubicBezTo>
                    <a:pt x="3301217" y="1235192"/>
                    <a:pt x="3344470" y="1452642"/>
                    <a:pt x="3344470" y="1672246"/>
                  </a:cubicBezTo>
                  <a:cubicBezTo>
                    <a:pt x="3344470" y="1891843"/>
                    <a:pt x="3301217" y="2109293"/>
                    <a:pt x="3217174" y="2312181"/>
                  </a:cubicBezTo>
                  <a:cubicBezTo>
                    <a:pt x="3133154" y="2515069"/>
                    <a:pt x="3009984" y="2699417"/>
                    <a:pt x="2854697" y="2854697"/>
                  </a:cubicBezTo>
                  <a:cubicBezTo>
                    <a:pt x="2699417" y="3009976"/>
                    <a:pt x="2515069" y="3133154"/>
                    <a:pt x="2312181" y="3217189"/>
                  </a:cubicBezTo>
                  <a:cubicBezTo>
                    <a:pt x="2109301" y="3301232"/>
                    <a:pt x="1891851" y="3344485"/>
                    <a:pt x="1672247" y="3344485"/>
                  </a:cubicBezTo>
                  <a:close/>
                </a:path>
              </a:pathLst>
            </a:custGeom>
            <a:noFill/>
            <a:ln cap="rnd" cmpd="sng" w="106875">
              <a:solidFill>
                <a:srgbClr val="D8D8D8"/>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Montserrat"/>
                <a:ea typeface="Montserrat"/>
                <a:cs typeface="Montserrat"/>
                <a:sym typeface="Montserrat"/>
              </a:endParaRPr>
            </a:p>
          </p:txBody>
        </p:sp>
        <p:sp>
          <p:nvSpPr>
            <p:cNvPr id="539" name="Google Shape;539;p55"/>
            <p:cNvSpPr/>
            <p:nvPr/>
          </p:nvSpPr>
          <p:spPr>
            <a:xfrm>
              <a:off x="713136" y="1705065"/>
              <a:ext cx="4397238" cy="4397258"/>
            </a:xfrm>
            <a:custGeom>
              <a:rect b="b" l="l" r="r" t="t"/>
              <a:pathLst>
                <a:path extrusionOk="0" h="4414723" w="4414704">
                  <a:moveTo>
                    <a:pt x="2207361" y="4414724"/>
                  </a:moveTo>
                  <a:cubicBezTo>
                    <a:pt x="1917483" y="4414724"/>
                    <a:pt x="1630451" y="4357626"/>
                    <a:pt x="1362638" y="4246700"/>
                  </a:cubicBezTo>
                  <a:cubicBezTo>
                    <a:pt x="1094832" y="4135766"/>
                    <a:pt x="851492" y="3973175"/>
                    <a:pt x="646518" y="3768201"/>
                  </a:cubicBezTo>
                  <a:cubicBezTo>
                    <a:pt x="441549" y="3563227"/>
                    <a:pt x="278951" y="3319888"/>
                    <a:pt x="168025" y="3052082"/>
                  </a:cubicBezTo>
                  <a:cubicBezTo>
                    <a:pt x="57091" y="2784276"/>
                    <a:pt x="0" y="2497237"/>
                    <a:pt x="0" y="2207358"/>
                  </a:cubicBezTo>
                  <a:cubicBezTo>
                    <a:pt x="0" y="1917487"/>
                    <a:pt x="57091" y="1630448"/>
                    <a:pt x="168025" y="1362642"/>
                  </a:cubicBezTo>
                  <a:cubicBezTo>
                    <a:pt x="278951" y="1094828"/>
                    <a:pt x="441549" y="851496"/>
                    <a:pt x="646518" y="646523"/>
                  </a:cubicBezTo>
                  <a:cubicBezTo>
                    <a:pt x="851492" y="441549"/>
                    <a:pt x="1094832" y="278958"/>
                    <a:pt x="1362638" y="168024"/>
                  </a:cubicBezTo>
                  <a:cubicBezTo>
                    <a:pt x="1630451" y="57098"/>
                    <a:pt x="1917483" y="0"/>
                    <a:pt x="2207361" y="0"/>
                  </a:cubicBezTo>
                  <a:cubicBezTo>
                    <a:pt x="2497233" y="0"/>
                    <a:pt x="2784271" y="57098"/>
                    <a:pt x="3052077" y="168024"/>
                  </a:cubicBezTo>
                  <a:cubicBezTo>
                    <a:pt x="3319891" y="278958"/>
                    <a:pt x="3563231" y="441549"/>
                    <a:pt x="3768220" y="646523"/>
                  </a:cubicBezTo>
                  <a:cubicBezTo>
                    <a:pt x="3973171" y="851496"/>
                    <a:pt x="4135793" y="1094836"/>
                    <a:pt x="4246695" y="1362642"/>
                  </a:cubicBezTo>
                  <a:cubicBezTo>
                    <a:pt x="4357598" y="1630448"/>
                    <a:pt x="4414704" y="1917487"/>
                    <a:pt x="4414704" y="2207366"/>
                  </a:cubicBezTo>
                  <a:cubicBezTo>
                    <a:pt x="4414704" y="2497237"/>
                    <a:pt x="4357598" y="2784276"/>
                    <a:pt x="4246695" y="3052082"/>
                  </a:cubicBezTo>
                  <a:cubicBezTo>
                    <a:pt x="4135793" y="3319888"/>
                    <a:pt x="3973171" y="3563227"/>
                    <a:pt x="3768220" y="3768201"/>
                  </a:cubicBezTo>
                  <a:cubicBezTo>
                    <a:pt x="3563223" y="3973175"/>
                    <a:pt x="3319891" y="4135766"/>
                    <a:pt x="3052077" y="4246700"/>
                  </a:cubicBezTo>
                  <a:cubicBezTo>
                    <a:pt x="2784271" y="4357626"/>
                    <a:pt x="2497233" y="4414724"/>
                    <a:pt x="2207361" y="4414724"/>
                  </a:cubicBezTo>
                  <a:close/>
                </a:path>
              </a:pathLst>
            </a:custGeom>
            <a:noFill/>
            <a:ln cap="rnd" cmpd="sng" w="106875">
              <a:solidFill>
                <a:srgbClr val="D8D8D8"/>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Montserrat"/>
                <a:ea typeface="Montserrat"/>
                <a:cs typeface="Montserrat"/>
                <a:sym typeface="Montserrat"/>
              </a:endParaRPr>
            </a:p>
          </p:txBody>
        </p:sp>
        <p:sp>
          <p:nvSpPr>
            <p:cNvPr id="540" name="Google Shape;540;p55"/>
            <p:cNvSpPr/>
            <p:nvPr/>
          </p:nvSpPr>
          <p:spPr>
            <a:xfrm>
              <a:off x="713136" y="1705065"/>
              <a:ext cx="4397258" cy="4397258"/>
            </a:xfrm>
            <a:prstGeom prst="arc">
              <a:avLst>
                <a:gd fmla="val 5385641" name="adj1"/>
                <a:gd fmla="val 14399686" name="adj2"/>
              </a:avLst>
            </a:prstGeom>
            <a:noFill/>
            <a:ln cap="rnd" cmpd="sng" w="106925">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Montserrat"/>
                <a:ea typeface="Montserrat"/>
                <a:cs typeface="Montserrat"/>
                <a:sym typeface="Montserrat"/>
              </a:endParaRPr>
            </a:p>
          </p:txBody>
        </p:sp>
        <p:sp>
          <p:nvSpPr>
            <p:cNvPr id="541" name="Google Shape;541;p55"/>
            <p:cNvSpPr/>
            <p:nvPr/>
          </p:nvSpPr>
          <p:spPr>
            <a:xfrm>
              <a:off x="1260904" y="2243006"/>
              <a:ext cx="3330000" cy="3330000"/>
            </a:xfrm>
            <a:prstGeom prst="arc">
              <a:avLst>
                <a:gd fmla="val 5385641" name="adj1"/>
                <a:gd fmla="val 19239311" name="adj2"/>
              </a:avLst>
            </a:prstGeom>
            <a:noFill/>
            <a:ln cap="rnd" cmpd="sng" w="106925">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Montserrat"/>
                <a:ea typeface="Montserrat"/>
                <a:cs typeface="Montserrat"/>
                <a:sym typeface="Montserrat"/>
              </a:endParaRPr>
            </a:p>
          </p:txBody>
        </p:sp>
        <p:sp>
          <p:nvSpPr>
            <p:cNvPr id="542" name="Google Shape;542;p55"/>
            <p:cNvSpPr/>
            <p:nvPr/>
          </p:nvSpPr>
          <p:spPr>
            <a:xfrm>
              <a:off x="1526167" y="2509508"/>
              <a:ext cx="2797200" cy="2797200"/>
            </a:xfrm>
            <a:prstGeom prst="arc">
              <a:avLst>
                <a:gd fmla="val 5385641" name="adj1"/>
                <a:gd fmla="val 1864101" name="adj2"/>
              </a:avLst>
            </a:prstGeom>
            <a:noFill/>
            <a:ln cap="rnd" cmpd="sng" w="106925">
              <a:solidFill>
                <a:schemeClr val="accent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Montserrat"/>
                <a:ea typeface="Montserrat"/>
                <a:cs typeface="Montserrat"/>
                <a:sym typeface="Montserrat"/>
              </a:endParaRPr>
            </a:p>
          </p:txBody>
        </p:sp>
        <p:sp>
          <p:nvSpPr>
            <p:cNvPr id="543" name="Google Shape;543;p55"/>
            <p:cNvSpPr/>
            <p:nvPr/>
          </p:nvSpPr>
          <p:spPr>
            <a:xfrm>
              <a:off x="993175" y="1976506"/>
              <a:ext cx="3864268" cy="3864256"/>
            </a:xfrm>
            <a:custGeom>
              <a:rect b="b" l="l" r="r" t="t"/>
              <a:pathLst>
                <a:path extrusionOk="0" h="3879604" w="3879617">
                  <a:moveTo>
                    <a:pt x="1939796" y="3879604"/>
                  </a:moveTo>
                  <a:cubicBezTo>
                    <a:pt x="1685059" y="3879604"/>
                    <a:pt x="1432814" y="3829425"/>
                    <a:pt x="1197463" y="3731945"/>
                  </a:cubicBezTo>
                  <a:cubicBezTo>
                    <a:pt x="962120" y="3634456"/>
                    <a:pt x="748272" y="3491576"/>
                    <a:pt x="568150" y="3311445"/>
                  </a:cubicBezTo>
                  <a:cubicBezTo>
                    <a:pt x="388019" y="3131323"/>
                    <a:pt x="245138" y="2917475"/>
                    <a:pt x="147652" y="2682131"/>
                  </a:cubicBezTo>
                  <a:cubicBezTo>
                    <a:pt x="50172" y="2446781"/>
                    <a:pt x="0" y="2194536"/>
                    <a:pt x="0" y="1939799"/>
                  </a:cubicBezTo>
                  <a:cubicBezTo>
                    <a:pt x="0" y="1685061"/>
                    <a:pt x="50172" y="1432816"/>
                    <a:pt x="147652" y="1197473"/>
                  </a:cubicBezTo>
                  <a:cubicBezTo>
                    <a:pt x="245138" y="962122"/>
                    <a:pt x="388019" y="748282"/>
                    <a:pt x="568150" y="568152"/>
                  </a:cubicBezTo>
                  <a:cubicBezTo>
                    <a:pt x="748280" y="388029"/>
                    <a:pt x="962120" y="245141"/>
                    <a:pt x="1197463" y="147660"/>
                  </a:cubicBezTo>
                  <a:cubicBezTo>
                    <a:pt x="1432814" y="50172"/>
                    <a:pt x="1685059" y="0"/>
                    <a:pt x="1939796" y="0"/>
                  </a:cubicBezTo>
                  <a:cubicBezTo>
                    <a:pt x="2194534" y="0"/>
                    <a:pt x="2446778" y="50172"/>
                    <a:pt x="2682129" y="147660"/>
                  </a:cubicBezTo>
                  <a:cubicBezTo>
                    <a:pt x="2917473" y="245141"/>
                    <a:pt x="3131313" y="388029"/>
                    <a:pt x="3311443" y="568152"/>
                  </a:cubicBezTo>
                  <a:cubicBezTo>
                    <a:pt x="3491574" y="748282"/>
                    <a:pt x="3634493" y="962122"/>
                    <a:pt x="3731927" y="1197473"/>
                  </a:cubicBezTo>
                  <a:cubicBezTo>
                    <a:pt x="3829439" y="1432816"/>
                    <a:pt x="3879618" y="1685061"/>
                    <a:pt x="3879618" y="1939799"/>
                  </a:cubicBezTo>
                  <a:cubicBezTo>
                    <a:pt x="3879618" y="2194536"/>
                    <a:pt x="3829439" y="2446781"/>
                    <a:pt x="3731927" y="2682131"/>
                  </a:cubicBezTo>
                  <a:cubicBezTo>
                    <a:pt x="3634416" y="2917475"/>
                    <a:pt x="3491574" y="3131323"/>
                    <a:pt x="3311443" y="3311445"/>
                  </a:cubicBezTo>
                  <a:cubicBezTo>
                    <a:pt x="3131313" y="3491576"/>
                    <a:pt x="2917473" y="3634456"/>
                    <a:pt x="2682122" y="3731945"/>
                  </a:cubicBezTo>
                  <a:cubicBezTo>
                    <a:pt x="2446778" y="3829425"/>
                    <a:pt x="2194534" y="3879604"/>
                    <a:pt x="1939796" y="3879604"/>
                  </a:cubicBezTo>
                  <a:close/>
                </a:path>
              </a:pathLst>
            </a:custGeom>
            <a:noFill/>
            <a:ln cap="rnd" cmpd="sng" w="106875">
              <a:solidFill>
                <a:srgbClr val="D8D8D8"/>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Montserrat"/>
                <a:ea typeface="Montserrat"/>
                <a:cs typeface="Montserrat"/>
                <a:sym typeface="Montserrat"/>
              </a:endParaRPr>
            </a:p>
          </p:txBody>
        </p:sp>
        <p:sp>
          <p:nvSpPr>
            <p:cNvPr id="544" name="Google Shape;544;p55"/>
            <p:cNvSpPr/>
            <p:nvPr/>
          </p:nvSpPr>
          <p:spPr>
            <a:xfrm>
              <a:off x="993175" y="1976506"/>
              <a:ext cx="3862800" cy="3862800"/>
            </a:xfrm>
            <a:prstGeom prst="arc">
              <a:avLst>
                <a:gd fmla="val 5385641" name="adj1"/>
                <a:gd fmla="val 17555661" name="adj2"/>
              </a:avLst>
            </a:prstGeom>
            <a:noFill/>
            <a:ln cap="rnd" cmpd="sng" w="106925">
              <a:solidFill>
                <a:schemeClr val="accent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Montserrat"/>
                <a:ea typeface="Montserrat"/>
                <a:cs typeface="Montserrat"/>
                <a:sym typeface="Montserrat"/>
              </a:endParaRPr>
            </a:p>
          </p:txBody>
        </p:sp>
      </p:gr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8" name="Shape 548"/>
        <p:cNvGrpSpPr/>
        <p:nvPr/>
      </p:nvGrpSpPr>
      <p:grpSpPr>
        <a:xfrm>
          <a:off x="0" y="0"/>
          <a:ext cx="0" cy="0"/>
          <a:chOff x="0" y="0"/>
          <a:chExt cx="0" cy="0"/>
        </a:xfrm>
      </p:grpSpPr>
      <p:grpSp>
        <p:nvGrpSpPr>
          <p:cNvPr id="549" name="Google Shape;549;p56"/>
          <p:cNvGrpSpPr/>
          <p:nvPr/>
        </p:nvGrpSpPr>
        <p:grpSpPr>
          <a:xfrm>
            <a:off x="5686199" y="1996886"/>
            <a:ext cx="2814864" cy="1224113"/>
            <a:chOff x="5686199" y="1996886"/>
            <a:chExt cx="2814864" cy="1224113"/>
          </a:xfrm>
        </p:grpSpPr>
        <p:sp>
          <p:nvSpPr>
            <p:cNvPr id="550" name="Google Shape;550;p56"/>
            <p:cNvSpPr txBox="1"/>
            <p:nvPr/>
          </p:nvSpPr>
          <p:spPr>
            <a:xfrm>
              <a:off x="5698173" y="2479899"/>
              <a:ext cx="2802890" cy="741100"/>
            </a:xfrm>
            <a:prstGeom prst="rect">
              <a:avLst/>
            </a:prstGeom>
            <a:noFill/>
            <a:ln>
              <a:noFill/>
            </a:ln>
          </p:spPr>
          <p:txBody>
            <a:bodyPr anchorCtr="0" anchor="t" bIns="45700" lIns="91425" spcFirstLastPara="1" rIns="91425" wrap="square" tIns="45700">
              <a:spAutoFit/>
            </a:bodyPr>
            <a:lstStyle/>
            <a:p>
              <a:pPr indent="0" lvl="0" marL="0" marR="0" rtl="0" algn="l">
                <a:lnSpc>
                  <a:spcPct val="120000"/>
                </a:lnSpc>
                <a:spcBef>
                  <a:spcPts val="0"/>
                </a:spcBef>
                <a:spcAft>
                  <a:spcPts val="0"/>
                </a:spcAft>
                <a:buClr>
                  <a:srgbClr val="000000"/>
                </a:buClr>
                <a:buSzPts val="1200"/>
                <a:buFont typeface="Arial"/>
                <a:buNone/>
              </a:pPr>
              <a:r>
                <a:rPr b="0" i="0" lang="id-ID" sz="1200" u="none" cap="none" strike="noStrike">
                  <a:solidFill>
                    <a:schemeClr val="dk2"/>
                  </a:solidFill>
                  <a:latin typeface="Montserrat"/>
                  <a:ea typeface="Montserrat"/>
                  <a:cs typeface="Montserrat"/>
                  <a:sym typeface="Montserrat"/>
                </a:rPr>
                <a:t>Lorem ipsum dolor sit amet, consectetur adipiscing elit. </a:t>
              </a:r>
              <a:r>
                <a:rPr b="0" i="0" lang="id-ID" sz="1200" u="none" cap="none" strike="noStrike">
                  <a:solidFill>
                    <a:schemeClr val="dk2"/>
                  </a:solidFill>
                  <a:latin typeface="Open Sans"/>
                  <a:ea typeface="Open Sans"/>
                  <a:cs typeface="Open Sans"/>
                  <a:sym typeface="Open Sans"/>
                </a:rPr>
                <a:t>Donec eget mattis quam.</a:t>
              </a:r>
              <a:endParaRPr b="0" i="0" sz="1200" u="none" cap="none" strike="noStrike">
                <a:solidFill>
                  <a:schemeClr val="dk2"/>
                </a:solidFill>
                <a:latin typeface="Montserrat"/>
                <a:ea typeface="Montserrat"/>
                <a:cs typeface="Montserrat"/>
                <a:sym typeface="Montserrat"/>
              </a:endParaRPr>
            </a:p>
          </p:txBody>
        </p:sp>
        <p:sp>
          <p:nvSpPr>
            <p:cNvPr id="551" name="Google Shape;551;p56"/>
            <p:cNvSpPr txBox="1"/>
            <p:nvPr/>
          </p:nvSpPr>
          <p:spPr>
            <a:xfrm>
              <a:off x="5686199" y="1996886"/>
              <a:ext cx="1085554"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id-ID" sz="3200" u="none" cap="none" strike="noStrike">
                  <a:solidFill>
                    <a:schemeClr val="accent1"/>
                  </a:solidFill>
                  <a:latin typeface="Montserrat"/>
                  <a:ea typeface="Montserrat"/>
                  <a:cs typeface="Montserrat"/>
                  <a:sym typeface="Montserrat"/>
                </a:rPr>
                <a:t>60%</a:t>
              </a:r>
              <a:endParaRPr b="1" i="0" sz="3200" u="none" cap="none" strike="noStrike">
                <a:solidFill>
                  <a:schemeClr val="accent1"/>
                </a:solidFill>
                <a:latin typeface="Montserrat"/>
                <a:ea typeface="Montserrat"/>
                <a:cs typeface="Montserrat"/>
                <a:sym typeface="Montserrat"/>
              </a:endParaRPr>
            </a:p>
          </p:txBody>
        </p:sp>
      </p:grpSp>
      <p:grpSp>
        <p:nvGrpSpPr>
          <p:cNvPr id="552" name="Google Shape;552;p56"/>
          <p:cNvGrpSpPr/>
          <p:nvPr/>
        </p:nvGrpSpPr>
        <p:grpSpPr>
          <a:xfrm>
            <a:off x="5686199" y="3347055"/>
            <a:ext cx="2814864" cy="1224113"/>
            <a:chOff x="5686199" y="3347055"/>
            <a:chExt cx="2814864" cy="1224113"/>
          </a:xfrm>
        </p:grpSpPr>
        <p:sp>
          <p:nvSpPr>
            <p:cNvPr id="553" name="Google Shape;553;p56"/>
            <p:cNvSpPr txBox="1"/>
            <p:nvPr/>
          </p:nvSpPr>
          <p:spPr>
            <a:xfrm>
              <a:off x="5698173" y="3830068"/>
              <a:ext cx="2802890" cy="741100"/>
            </a:xfrm>
            <a:prstGeom prst="rect">
              <a:avLst/>
            </a:prstGeom>
            <a:noFill/>
            <a:ln>
              <a:noFill/>
            </a:ln>
          </p:spPr>
          <p:txBody>
            <a:bodyPr anchorCtr="0" anchor="t" bIns="45700" lIns="91425" spcFirstLastPara="1" rIns="91425" wrap="square" tIns="45700">
              <a:spAutoFit/>
            </a:bodyPr>
            <a:lstStyle/>
            <a:p>
              <a:pPr indent="0" lvl="0" marL="0" marR="0" rtl="0" algn="l">
                <a:lnSpc>
                  <a:spcPct val="120000"/>
                </a:lnSpc>
                <a:spcBef>
                  <a:spcPts val="0"/>
                </a:spcBef>
                <a:spcAft>
                  <a:spcPts val="0"/>
                </a:spcAft>
                <a:buClr>
                  <a:srgbClr val="000000"/>
                </a:buClr>
                <a:buSzPts val="1200"/>
                <a:buFont typeface="Arial"/>
                <a:buNone/>
              </a:pPr>
              <a:r>
                <a:rPr b="0" i="0" lang="id-ID" sz="1200" u="none" cap="none" strike="noStrike">
                  <a:solidFill>
                    <a:schemeClr val="dk2"/>
                  </a:solidFill>
                  <a:latin typeface="Montserrat"/>
                  <a:ea typeface="Montserrat"/>
                  <a:cs typeface="Montserrat"/>
                  <a:sym typeface="Montserrat"/>
                </a:rPr>
                <a:t>Lorem ipsum dolor sit amet, consectetur adipiscing elit. </a:t>
              </a:r>
              <a:r>
                <a:rPr b="0" i="0" lang="id-ID" sz="1200" u="none" cap="none" strike="noStrike">
                  <a:solidFill>
                    <a:schemeClr val="dk2"/>
                  </a:solidFill>
                  <a:latin typeface="Open Sans"/>
                  <a:ea typeface="Open Sans"/>
                  <a:cs typeface="Open Sans"/>
                  <a:sym typeface="Open Sans"/>
                </a:rPr>
                <a:t>Donec eget mattis quam.</a:t>
              </a:r>
              <a:endParaRPr b="0" i="0" sz="1200" u="none" cap="none" strike="noStrike">
                <a:solidFill>
                  <a:schemeClr val="dk2"/>
                </a:solidFill>
                <a:latin typeface="Montserrat"/>
                <a:ea typeface="Montserrat"/>
                <a:cs typeface="Montserrat"/>
                <a:sym typeface="Montserrat"/>
              </a:endParaRPr>
            </a:p>
          </p:txBody>
        </p:sp>
        <p:sp>
          <p:nvSpPr>
            <p:cNvPr id="554" name="Google Shape;554;p56"/>
            <p:cNvSpPr txBox="1"/>
            <p:nvPr/>
          </p:nvSpPr>
          <p:spPr>
            <a:xfrm>
              <a:off x="5686199" y="3347055"/>
              <a:ext cx="1031051"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id-ID" sz="3200" u="none" cap="none" strike="noStrike">
                  <a:solidFill>
                    <a:schemeClr val="accent1"/>
                  </a:solidFill>
                  <a:latin typeface="Montserrat"/>
                  <a:ea typeface="Montserrat"/>
                  <a:cs typeface="Montserrat"/>
                  <a:sym typeface="Montserrat"/>
                </a:rPr>
                <a:t>25%</a:t>
              </a:r>
              <a:endParaRPr b="1" i="0" sz="3200" u="none" cap="none" strike="noStrike">
                <a:solidFill>
                  <a:schemeClr val="accent1"/>
                </a:solidFill>
                <a:latin typeface="Montserrat"/>
                <a:ea typeface="Montserrat"/>
                <a:cs typeface="Montserrat"/>
                <a:sym typeface="Montserrat"/>
              </a:endParaRPr>
            </a:p>
          </p:txBody>
        </p:sp>
      </p:grpSp>
      <p:grpSp>
        <p:nvGrpSpPr>
          <p:cNvPr id="555" name="Google Shape;555;p56"/>
          <p:cNvGrpSpPr/>
          <p:nvPr/>
        </p:nvGrpSpPr>
        <p:grpSpPr>
          <a:xfrm>
            <a:off x="5686199" y="4697223"/>
            <a:ext cx="2814864" cy="1224113"/>
            <a:chOff x="5686199" y="4697223"/>
            <a:chExt cx="2814864" cy="1224113"/>
          </a:xfrm>
        </p:grpSpPr>
        <p:sp>
          <p:nvSpPr>
            <p:cNvPr id="556" name="Google Shape;556;p56"/>
            <p:cNvSpPr txBox="1"/>
            <p:nvPr/>
          </p:nvSpPr>
          <p:spPr>
            <a:xfrm>
              <a:off x="5698173" y="5180236"/>
              <a:ext cx="2802890" cy="741100"/>
            </a:xfrm>
            <a:prstGeom prst="rect">
              <a:avLst/>
            </a:prstGeom>
            <a:noFill/>
            <a:ln>
              <a:noFill/>
            </a:ln>
          </p:spPr>
          <p:txBody>
            <a:bodyPr anchorCtr="0" anchor="t" bIns="45700" lIns="91425" spcFirstLastPara="1" rIns="91425" wrap="square" tIns="45700">
              <a:spAutoFit/>
            </a:bodyPr>
            <a:lstStyle/>
            <a:p>
              <a:pPr indent="0" lvl="0" marL="0" marR="0" rtl="0" algn="l">
                <a:lnSpc>
                  <a:spcPct val="120000"/>
                </a:lnSpc>
                <a:spcBef>
                  <a:spcPts val="0"/>
                </a:spcBef>
                <a:spcAft>
                  <a:spcPts val="0"/>
                </a:spcAft>
                <a:buClr>
                  <a:srgbClr val="000000"/>
                </a:buClr>
                <a:buSzPts val="1200"/>
                <a:buFont typeface="Arial"/>
                <a:buNone/>
              </a:pPr>
              <a:r>
                <a:rPr b="0" i="0" lang="id-ID" sz="1200" u="none" cap="none" strike="noStrike">
                  <a:solidFill>
                    <a:schemeClr val="dk2"/>
                  </a:solidFill>
                  <a:latin typeface="Montserrat"/>
                  <a:ea typeface="Montserrat"/>
                  <a:cs typeface="Montserrat"/>
                  <a:sym typeface="Montserrat"/>
                </a:rPr>
                <a:t>Lorem ipsum dolor sit amet, consectetur adipiscing elit. </a:t>
              </a:r>
              <a:r>
                <a:rPr b="0" i="0" lang="id-ID" sz="1200" u="none" cap="none" strike="noStrike">
                  <a:solidFill>
                    <a:schemeClr val="dk2"/>
                  </a:solidFill>
                  <a:latin typeface="Open Sans"/>
                  <a:ea typeface="Open Sans"/>
                  <a:cs typeface="Open Sans"/>
                  <a:sym typeface="Open Sans"/>
                </a:rPr>
                <a:t>Donec eget mattis quam.</a:t>
              </a:r>
              <a:endParaRPr b="0" i="0" sz="1200" u="none" cap="none" strike="noStrike">
                <a:solidFill>
                  <a:schemeClr val="dk2"/>
                </a:solidFill>
                <a:latin typeface="Montserrat"/>
                <a:ea typeface="Montserrat"/>
                <a:cs typeface="Montserrat"/>
                <a:sym typeface="Montserrat"/>
              </a:endParaRPr>
            </a:p>
          </p:txBody>
        </p:sp>
        <p:sp>
          <p:nvSpPr>
            <p:cNvPr id="557" name="Google Shape;557;p56"/>
            <p:cNvSpPr txBox="1"/>
            <p:nvPr/>
          </p:nvSpPr>
          <p:spPr>
            <a:xfrm>
              <a:off x="5686199" y="4697223"/>
              <a:ext cx="949299"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id-ID" sz="3200" u="none" cap="none" strike="noStrike">
                  <a:solidFill>
                    <a:schemeClr val="accent1"/>
                  </a:solidFill>
                  <a:latin typeface="Montserrat"/>
                  <a:ea typeface="Montserrat"/>
                  <a:cs typeface="Montserrat"/>
                  <a:sym typeface="Montserrat"/>
                </a:rPr>
                <a:t>15%</a:t>
              </a:r>
              <a:endParaRPr b="1" i="0" sz="3200" u="none" cap="none" strike="noStrike">
                <a:solidFill>
                  <a:schemeClr val="accent1"/>
                </a:solidFill>
                <a:latin typeface="Montserrat"/>
                <a:ea typeface="Montserrat"/>
                <a:cs typeface="Montserrat"/>
                <a:sym typeface="Montserrat"/>
              </a:endParaRPr>
            </a:p>
          </p:txBody>
        </p:sp>
      </p:grpSp>
      <p:grpSp>
        <p:nvGrpSpPr>
          <p:cNvPr id="558" name="Google Shape;558;p56"/>
          <p:cNvGrpSpPr/>
          <p:nvPr/>
        </p:nvGrpSpPr>
        <p:grpSpPr>
          <a:xfrm>
            <a:off x="8815161" y="1996886"/>
            <a:ext cx="2814864" cy="1224113"/>
            <a:chOff x="8815161" y="1996886"/>
            <a:chExt cx="2814864" cy="1224113"/>
          </a:xfrm>
        </p:grpSpPr>
        <p:sp>
          <p:nvSpPr>
            <p:cNvPr id="559" name="Google Shape;559;p56"/>
            <p:cNvSpPr txBox="1"/>
            <p:nvPr/>
          </p:nvSpPr>
          <p:spPr>
            <a:xfrm>
              <a:off x="8827135" y="2479899"/>
              <a:ext cx="2802890" cy="741100"/>
            </a:xfrm>
            <a:prstGeom prst="rect">
              <a:avLst/>
            </a:prstGeom>
            <a:noFill/>
            <a:ln>
              <a:noFill/>
            </a:ln>
          </p:spPr>
          <p:txBody>
            <a:bodyPr anchorCtr="0" anchor="t" bIns="45700" lIns="91425" spcFirstLastPara="1" rIns="91425" wrap="square" tIns="45700">
              <a:spAutoFit/>
            </a:bodyPr>
            <a:lstStyle/>
            <a:p>
              <a:pPr indent="0" lvl="0" marL="0" marR="0" rtl="0" algn="l">
                <a:lnSpc>
                  <a:spcPct val="120000"/>
                </a:lnSpc>
                <a:spcBef>
                  <a:spcPts val="0"/>
                </a:spcBef>
                <a:spcAft>
                  <a:spcPts val="0"/>
                </a:spcAft>
                <a:buClr>
                  <a:srgbClr val="000000"/>
                </a:buClr>
                <a:buSzPts val="1200"/>
                <a:buFont typeface="Arial"/>
                <a:buNone/>
              </a:pPr>
              <a:r>
                <a:rPr b="0" i="0" lang="id-ID" sz="1200" u="none" cap="none" strike="noStrike">
                  <a:solidFill>
                    <a:schemeClr val="dk2"/>
                  </a:solidFill>
                  <a:latin typeface="Montserrat"/>
                  <a:ea typeface="Montserrat"/>
                  <a:cs typeface="Montserrat"/>
                  <a:sym typeface="Montserrat"/>
                </a:rPr>
                <a:t>Lorem ipsum dolor sit amet, consectetur adipiscing elit. </a:t>
              </a:r>
              <a:r>
                <a:rPr b="0" i="0" lang="id-ID" sz="1200" u="none" cap="none" strike="noStrike">
                  <a:solidFill>
                    <a:schemeClr val="dk2"/>
                  </a:solidFill>
                  <a:latin typeface="Open Sans"/>
                  <a:ea typeface="Open Sans"/>
                  <a:cs typeface="Open Sans"/>
                  <a:sym typeface="Open Sans"/>
                </a:rPr>
                <a:t>Donec eget mattis quam.</a:t>
              </a:r>
              <a:endParaRPr b="0" i="0" sz="1200" u="none" cap="none" strike="noStrike">
                <a:solidFill>
                  <a:schemeClr val="dk2"/>
                </a:solidFill>
                <a:latin typeface="Montserrat"/>
                <a:ea typeface="Montserrat"/>
                <a:cs typeface="Montserrat"/>
                <a:sym typeface="Montserrat"/>
              </a:endParaRPr>
            </a:p>
          </p:txBody>
        </p:sp>
        <p:sp>
          <p:nvSpPr>
            <p:cNvPr id="560" name="Google Shape;560;p56"/>
            <p:cNvSpPr txBox="1"/>
            <p:nvPr/>
          </p:nvSpPr>
          <p:spPr>
            <a:xfrm>
              <a:off x="8815161" y="1996886"/>
              <a:ext cx="1106393"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id-ID" sz="3200" u="none" cap="none" strike="noStrike">
                  <a:solidFill>
                    <a:schemeClr val="accent2"/>
                  </a:solidFill>
                  <a:latin typeface="Montserrat"/>
                  <a:ea typeface="Montserrat"/>
                  <a:cs typeface="Montserrat"/>
                  <a:sym typeface="Montserrat"/>
                </a:rPr>
                <a:t>40%</a:t>
              </a:r>
              <a:endParaRPr b="1" i="0" sz="3200" u="none" cap="none" strike="noStrike">
                <a:solidFill>
                  <a:schemeClr val="accent2"/>
                </a:solidFill>
                <a:latin typeface="Montserrat"/>
                <a:ea typeface="Montserrat"/>
                <a:cs typeface="Montserrat"/>
                <a:sym typeface="Montserrat"/>
              </a:endParaRPr>
            </a:p>
          </p:txBody>
        </p:sp>
      </p:grpSp>
      <p:grpSp>
        <p:nvGrpSpPr>
          <p:cNvPr id="561" name="Google Shape;561;p56"/>
          <p:cNvGrpSpPr/>
          <p:nvPr/>
        </p:nvGrpSpPr>
        <p:grpSpPr>
          <a:xfrm>
            <a:off x="8815161" y="3347055"/>
            <a:ext cx="2814864" cy="1224113"/>
            <a:chOff x="8815161" y="3347055"/>
            <a:chExt cx="2814864" cy="1224113"/>
          </a:xfrm>
        </p:grpSpPr>
        <p:sp>
          <p:nvSpPr>
            <p:cNvPr id="562" name="Google Shape;562;p56"/>
            <p:cNvSpPr txBox="1"/>
            <p:nvPr/>
          </p:nvSpPr>
          <p:spPr>
            <a:xfrm>
              <a:off x="8827135" y="3830068"/>
              <a:ext cx="2802890" cy="741100"/>
            </a:xfrm>
            <a:prstGeom prst="rect">
              <a:avLst/>
            </a:prstGeom>
            <a:noFill/>
            <a:ln>
              <a:noFill/>
            </a:ln>
          </p:spPr>
          <p:txBody>
            <a:bodyPr anchorCtr="0" anchor="t" bIns="45700" lIns="91425" spcFirstLastPara="1" rIns="91425" wrap="square" tIns="45700">
              <a:spAutoFit/>
            </a:bodyPr>
            <a:lstStyle/>
            <a:p>
              <a:pPr indent="0" lvl="0" marL="0" marR="0" rtl="0" algn="l">
                <a:lnSpc>
                  <a:spcPct val="120000"/>
                </a:lnSpc>
                <a:spcBef>
                  <a:spcPts val="0"/>
                </a:spcBef>
                <a:spcAft>
                  <a:spcPts val="0"/>
                </a:spcAft>
                <a:buClr>
                  <a:srgbClr val="000000"/>
                </a:buClr>
                <a:buSzPts val="1200"/>
                <a:buFont typeface="Arial"/>
                <a:buNone/>
              </a:pPr>
              <a:r>
                <a:rPr b="0" i="0" lang="id-ID" sz="1200" u="none" cap="none" strike="noStrike">
                  <a:solidFill>
                    <a:schemeClr val="dk2"/>
                  </a:solidFill>
                  <a:latin typeface="Montserrat"/>
                  <a:ea typeface="Montserrat"/>
                  <a:cs typeface="Montserrat"/>
                  <a:sym typeface="Montserrat"/>
                </a:rPr>
                <a:t>Lorem ipsum dolor sit amet, consectetur adipiscing elit. </a:t>
              </a:r>
              <a:r>
                <a:rPr b="0" i="0" lang="id-ID" sz="1200" u="none" cap="none" strike="noStrike">
                  <a:solidFill>
                    <a:schemeClr val="dk2"/>
                  </a:solidFill>
                  <a:latin typeface="Open Sans"/>
                  <a:ea typeface="Open Sans"/>
                  <a:cs typeface="Open Sans"/>
                  <a:sym typeface="Open Sans"/>
                </a:rPr>
                <a:t>Donec eget mattis quam.</a:t>
              </a:r>
              <a:endParaRPr b="0" i="0" sz="1200" u="none" cap="none" strike="noStrike">
                <a:solidFill>
                  <a:schemeClr val="dk2"/>
                </a:solidFill>
                <a:latin typeface="Montserrat"/>
                <a:ea typeface="Montserrat"/>
                <a:cs typeface="Montserrat"/>
                <a:sym typeface="Montserrat"/>
              </a:endParaRPr>
            </a:p>
          </p:txBody>
        </p:sp>
        <p:sp>
          <p:nvSpPr>
            <p:cNvPr id="563" name="Google Shape;563;p56"/>
            <p:cNvSpPr txBox="1"/>
            <p:nvPr/>
          </p:nvSpPr>
          <p:spPr>
            <a:xfrm>
              <a:off x="8815161" y="3347055"/>
              <a:ext cx="1066318"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id-ID" sz="3200" u="none" cap="none" strike="noStrike">
                  <a:solidFill>
                    <a:schemeClr val="accent2"/>
                  </a:solidFill>
                  <a:latin typeface="Montserrat"/>
                  <a:ea typeface="Montserrat"/>
                  <a:cs typeface="Montserrat"/>
                  <a:sym typeface="Montserrat"/>
                </a:rPr>
                <a:t>20%</a:t>
              </a:r>
              <a:endParaRPr b="1" i="0" sz="3200" u="none" cap="none" strike="noStrike">
                <a:solidFill>
                  <a:schemeClr val="accent2"/>
                </a:solidFill>
                <a:latin typeface="Montserrat"/>
                <a:ea typeface="Montserrat"/>
                <a:cs typeface="Montserrat"/>
                <a:sym typeface="Montserrat"/>
              </a:endParaRPr>
            </a:p>
          </p:txBody>
        </p:sp>
      </p:grpSp>
      <p:sp>
        <p:nvSpPr>
          <p:cNvPr id="564" name="Google Shape;564;p56"/>
          <p:cNvSpPr txBox="1"/>
          <p:nvPr/>
        </p:nvSpPr>
        <p:spPr>
          <a:xfrm>
            <a:off x="3264103" y="597405"/>
            <a:ext cx="5663795" cy="757090"/>
          </a:xfrm>
          <a:prstGeom prst="rect">
            <a:avLst/>
          </a:prstGeom>
          <a:noFill/>
          <a:ln>
            <a:noFill/>
          </a:ln>
        </p:spPr>
        <p:txBody>
          <a:bodyPr anchorCtr="0" anchor="t" bIns="45700" lIns="91425" spcFirstLastPara="1" rIns="91425" wrap="square" tIns="45700">
            <a:spAutoFit/>
          </a:bodyPr>
          <a:lstStyle/>
          <a:p>
            <a:pPr indent="0" lvl="0" marL="0" marR="0" rtl="0" algn="ctr">
              <a:lnSpc>
                <a:spcPct val="90000"/>
              </a:lnSpc>
              <a:spcBef>
                <a:spcPts val="0"/>
              </a:spcBef>
              <a:spcAft>
                <a:spcPts val="0"/>
              </a:spcAft>
              <a:buClr>
                <a:srgbClr val="000000"/>
              </a:buClr>
              <a:buSzPts val="4800"/>
              <a:buFont typeface="Arial"/>
              <a:buNone/>
            </a:pPr>
            <a:r>
              <a:rPr b="1" i="0" lang="id-ID" sz="4800" u="none" cap="none" strike="noStrike">
                <a:solidFill>
                  <a:schemeClr val="accent1"/>
                </a:solidFill>
                <a:latin typeface="Montserrat"/>
                <a:ea typeface="Montserrat"/>
                <a:cs typeface="Montserrat"/>
                <a:sym typeface="Montserrat"/>
              </a:rPr>
              <a:t>Infographic Slide</a:t>
            </a:r>
            <a:endParaRPr b="0" i="0" sz="1600" u="none" cap="none" strike="noStrike">
              <a:solidFill>
                <a:schemeClr val="accent1"/>
              </a:solidFill>
              <a:latin typeface="Montserrat"/>
              <a:ea typeface="Montserrat"/>
              <a:cs typeface="Montserrat"/>
              <a:sym typeface="Montserrat"/>
            </a:endParaRPr>
          </a:p>
        </p:txBody>
      </p:sp>
      <p:sp>
        <p:nvSpPr>
          <p:cNvPr id="565" name="Google Shape;565;p56"/>
          <p:cNvSpPr/>
          <p:nvPr/>
        </p:nvSpPr>
        <p:spPr>
          <a:xfrm rot="10800000">
            <a:off x="10228580" y="6319685"/>
            <a:ext cx="886348" cy="553794"/>
          </a:xfrm>
          <a:custGeom>
            <a:rect b="b" l="l" r="r" t="t"/>
            <a:pathLst>
              <a:path extrusionOk="0" h="538133" w="886348">
                <a:moveTo>
                  <a:pt x="10756" y="0"/>
                </a:moveTo>
                <a:lnTo>
                  <a:pt x="875593" y="0"/>
                </a:lnTo>
                <a:lnTo>
                  <a:pt x="877345" y="5644"/>
                </a:lnTo>
                <a:cubicBezTo>
                  <a:pt x="883248" y="34494"/>
                  <a:pt x="886348" y="64364"/>
                  <a:pt x="886348" y="94959"/>
                </a:cubicBezTo>
                <a:cubicBezTo>
                  <a:pt x="886348" y="339717"/>
                  <a:pt x="687932" y="538133"/>
                  <a:pt x="443174" y="538133"/>
                </a:cubicBezTo>
                <a:cubicBezTo>
                  <a:pt x="198416" y="538133"/>
                  <a:pt x="0" y="339717"/>
                  <a:pt x="0" y="94959"/>
                </a:cubicBezTo>
                <a:cubicBezTo>
                  <a:pt x="0" y="64364"/>
                  <a:pt x="3101" y="34494"/>
                  <a:pt x="9004" y="5644"/>
                </a:cubicBezTo>
                <a:close/>
              </a:path>
            </a:pathLst>
          </a:custGeom>
          <a:solidFill>
            <a:schemeClr val="accent2"/>
          </a:solidFill>
          <a:ln>
            <a:noFill/>
          </a:ln>
          <a:effectLst>
            <a:outerShdw blurRad="88900" rotWithShape="0" algn="ctr" dir="3600000" dist="38100">
              <a:srgbClr val="000000">
                <a:alpha val="200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Montserrat"/>
              <a:ea typeface="Montserrat"/>
              <a:cs typeface="Montserrat"/>
              <a:sym typeface="Montserrat"/>
            </a:endParaRPr>
          </a:p>
        </p:txBody>
      </p:sp>
      <p:sp>
        <p:nvSpPr>
          <p:cNvPr id="566" name="Google Shape;566;p56"/>
          <p:cNvSpPr/>
          <p:nvPr/>
        </p:nvSpPr>
        <p:spPr>
          <a:xfrm>
            <a:off x="11114928" y="731382"/>
            <a:ext cx="701768" cy="701768"/>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567" name="Google Shape;567;p56"/>
          <p:cNvSpPr/>
          <p:nvPr/>
        </p:nvSpPr>
        <p:spPr>
          <a:xfrm>
            <a:off x="-864647" y="-969739"/>
            <a:ext cx="2324234" cy="2324234"/>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grpSp>
        <p:nvGrpSpPr>
          <p:cNvPr id="568" name="Google Shape;568;p56"/>
          <p:cNvGrpSpPr/>
          <p:nvPr/>
        </p:nvGrpSpPr>
        <p:grpSpPr>
          <a:xfrm>
            <a:off x="554264" y="1571625"/>
            <a:ext cx="4774973" cy="4774973"/>
            <a:chOff x="554264" y="1571625"/>
            <a:chExt cx="4774973" cy="4774973"/>
          </a:xfrm>
        </p:grpSpPr>
        <p:sp>
          <p:nvSpPr>
            <p:cNvPr id="569" name="Google Shape;569;p56"/>
            <p:cNvSpPr/>
            <p:nvPr/>
          </p:nvSpPr>
          <p:spPr>
            <a:xfrm>
              <a:off x="554264" y="1571625"/>
              <a:ext cx="4774973" cy="4774973"/>
            </a:xfrm>
            <a:custGeom>
              <a:rect b="b" l="l" r="r" t="t"/>
              <a:pathLst>
                <a:path extrusionOk="0" h="4181475" w="4181475">
                  <a:moveTo>
                    <a:pt x="4181475" y="2090738"/>
                  </a:moveTo>
                  <a:cubicBezTo>
                    <a:pt x="4181475" y="3245420"/>
                    <a:pt x="3245420" y="4181475"/>
                    <a:pt x="2090738" y="4181475"/>
                  </a:cubicBezTo>
                  <a:cubicBezTo>
                    <a:pt x="936055" y="4181475"/>
                    <a:pt x="0" y="3245420"/>
                    <a:pt x="0" y="2090738"/>
                  </a:cubicBezTo>
                  <a:cubicBezTo>
                    <a:pt x="0" y="936055"/>
                    <a:pt x="936055" y="0"/>
                    <a:pt x="2090738" y="0"/>
                  </a:cubicBezTo>
                  <a:cubicBezTo>
                    <a:pt x="3245420" y="0"/>
                    <a:pt x="4181475" y="936055"/>
                    <a:pt x="4181475" y="2090738"/>
                  </a:cubicBezTo>
                  <a:close/>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accent4"/>
                </a:solidFill>
                <a:latin typeface="Montserrat"/>
                <a:ea typeface="Montserrat"/>
                <a:cs typeface="Montserrat"/>
                <a:sym typeface="Montserrat"/>
              </a:endParaRPr>
            </a:p>
          </p:txBody>
        </p:sp>
        <p:sp>
          <p:nvSpPr>
            <p:cNvPr id="570" name="Google Shape;570;p56"/>
            <p:cNvSpPr/>
            <p:nvPr/>
          </p:nvSpPr>
          <p:spPr>
            <a:xfrm rot="10800000">
              <a:off x="734999" y="1752311"/>
              <a:ext cx="4413503" cy="4413600"/>
            </a:xfrm>
            <a:prstGeom prst="pie">
              <a:avLst>
                <a:gd fmla="val 4323331" name="adj1"/>
                <a:gd fmla="val 10793079" name="adj2"/>
              </a:avLst>
            </a:prstGeom>
            <a:solidFill>
              <a:schemeClr val="accent1"/>
            </a:solidFill>
            <a:ln cap="flat" cmpd="sng" w="79375">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571" name="Google Shape;571;p56"/>
            <p:cNvSpPr/>
            <p:nvPr/>
          </p:nvSpPr>
          <p:spPr>
            <a:xfrm rot="10800000">
              <a:off x="734999" y="1752311"/>
              <a:ext cx="4413503" cy="4413600"/>
            </a:xfrm>
            <a:prstGeom prst="pie">
              <a:avLst>
                <a:gd fmla="val 10783437" name="adj1"/>
                <a:gd fmla="val 16209310" name="adj2"/>
              </a:avLst>
            </a:prstGeom>
            <a:solidFill>
              <a:schemeClr val="accent2"/>
            </a:solidFill>
            <a:ln cap="flat" cmpd="sng" w="79375">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572" name="Google Shape;572;p56"/>
            <p:cNvSpPr/>
            <p:nvPr/>
          </p:nvSpPr>
          <p:spPr>
            <a:xfrm flipH="1" rot="10800000">
              <a:off x="734999" y="1752311"/>
              <a:ext cx="4413503" cy="4413600"/>
            </a:xfrm>
            <a:prstGeom prst="pie">
              <a:avLst>
                <a:gd fmla="val 11883406" name="adj1"/>
                <a:gd fmla="val 16209310" name="adj2"/>
              </a:avLst>
            </a:prstGeom>
            <a:solidFill>
              <a:schemeClr val="accent1"/>
            </a:solidFill>
            <a:ln cap="flat" cmpd="sng" w="79375">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573" name="Google Shape;573;p56"/>
            <p:cNvSpPr/>
            <p:nvPr/>
          </p:nvSpPr>
          <p:spPr>
            <a:xfrm flipH="1" rot="10800000">
              <a:off x="734999" y="1752311"/>
              <a:ext cx="4413503" cy="4413600"/>
            </a:xfrm>
            <a:prstGeom prst="pie">
              <a:avLst>
                <a:gd fmla="val 8642917" name="adj1"/>
                <a:gd fmla="val 11900015" name="adj2"/>
              </a:avLst>
            </a:prstGeom>
            <a:solidFill>
              <a:schemeClr val="accent1"/>
            </a:solidFill>
            <a:ln cap="flat" cmpd="sng" w="79375">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574" name="Google Shape;574;p56"/>
            <p:cNvSpPr/>
            <p:nvPr/>
          </p:nvSpPr>
          <p:spPr>
            <a:xfrm flipH="1" rot="10800000">
              <a:off x="734999" y="1752311"/>
              <a:ext cx="4413503" cy="4413600"/>
            </a:xfrm>
            <a:prstGeom prst="pie">
              <a:avLst>
                <a:gd fmla="val 6495200" name="adj1"/>
                <a:gd fmla="val 8607016" name="adj2"/>
              </a:avLst>
            </a:prstGeom>
            <a:solidFill>
              <a:schemeClr val="accent2"/>
            </a:solidFill>
            <a:ln cap="flat" cmpd="sng" w="79375">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575" name="Google Shape;575;p56"/>
            <p:cNvSpPr/>
            <p:nvPr/>
          </p:nvSpPr>
          <p:spPr>
            <a:xfrm>
              <a:off x="1767385" y="2781911"/>
              <a:ext cx="2348730" cy="2354400"/>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pic>
          <p:nvPicPr>
            <p:cNvPr descr="Tenda Sirkus dengan isian solid" id="576" name="Google Shape;576;p56"/>
            <p:cNvPicPr preferRelativeResize="0"/>
            <p:nvPr/>
          </p:nvPicPr>
          <p:blipFill rotWithShape="1">
            <a:blip r:embed="rId3">
              <a:alphaModFix/>
            </a:blip>
            <a:srcRect b="0" l="0" r="0" t="0"/>
            <a:stretch/>
          </p:blipFill>
          <p:spPr>
            <a:xfrm>
              <a:off x="1716438" y="2329130"/>
              <a:ext cx="464005" cy="464005"/>
            </a:xfrm>
            <a:prstGeom prst="rect">
              <a:avLst/>
            </a:prstGeom>
            <a:noFill/>
            <a:ln>
              <a:noFill/>
            </a:ln>
          </p:spPr>
        </p:pic>
        <p:pic>
          <p:nvPicPr>
            <p:cNvPr descr="Tenda Sirkus dengan isian solid" id="577" name="Google Shape;577;p56"/>
            <p:cNvPicPr preferRelativeResize="0"/>
            <p:nvPr/>
          </p:nvPicPr>
          <p:blipFill rotWithShape="1">
            <a:blip r:embed="rId3">
              <a:alphaModFix/>
            </a:blip>
            <a:srcRect b="0" l="0" r="0" t="0"/>
            <a:stretch/>
          </p:blipFill>
          <p:spPr>
            <a:xfrm>
              <a:off x="3724886" y="2396279"/>
              <a:ext cx="464005" cy="464005"/>
            </a:xfrm>
            <a:prstGeom prst="rect">
              <a:avLst/>
            </a:prstGeom>
            <a:noFill/>
            <a:ln>
              <a:noFill/>
            </a:ln>
          </p:spPr>
        </p:pic>
        <p:pic>
          <p:nvPicPr>
            <p:cNvPr descr="Tenda Sirkus dengan isian solid" id="578" name="Google Shape;578;p56"/>
            <p:cNvPicPr preferRelativeResize="0"/>
            <p:nvPr/>
          </p:nvPicPr>
          <p:blipFill rotWithShape="1">
            <a:blip r:embed="rId3">
              <a:alphaModFix/>
            </a:blip>
            <a:srcRect b="0" l="0" r="0" t="0"/>
            <a:stretch/>
          </p:blipFill>
          <p:spPr>
            <a:xfrm>
              <a:off x="3905256" y="4831450"/>
              <a:ext cx="464005" cy="464005"/>
            </a:xfrm>
            <a:prstGeom prst="rect">
              <a:avLst/>
            </a:prstGeom>
            <a:noFill/>
            <a:ln>
              <a:noFill/>
            </a:ln>
          </p:spPr>
        </p:pic>
        <p:pic>
          <p:nvPicPr>
            <p:cNvPr descr="Tenda Sirkus dengan isian solid" id="579" name="Google Shape;579;p56"/>
            <p:cNvPicPr preferRelativeResize="0"/>
            <p:nvPr/>
          </p:nvPicPr>
          <p:blipFill rotWithShape="1">
            <a:blip r:embed="rId3">
              <a:alphaModFix/>
            </a:blip>
            <a:srcRect b="0" l="0" r="0" t="0"/>
            <a:stretch/>
          </p:blipFill>
          <p:spPr>
            <a:xfrm>
              <a:off x="1667548" y="4948233"/>
              <a:ext cx="464005" cy="464005"/>
            </a:xfrm>
            <a:prstGeom prst="rect">
              <a:avLst/>
            </a:prstGeom>
            <a:noFill/>
            <a:ln>
              <a:noFill/>
            </a:ln>
          </p:spPr>
        </p:pic>
        <p:pic>
          <p:nvPicPr>
            <p:cNvPr descr="Tenda Sirkus dengan isian solid" id="580" name="Google Shape;580;p56"/>
            <p:cNvPicPr preferRelativeResize="0"/>
            <p:nvPr/>
          </p:nvPicPr>
          <p:blipFill rotWithShape="1">
            <a:blip r:embed="rId3">
              <a:alphaModFix/>
            </a:blip>
            <a:srcRect b="0" l="0" r="0" t="0"/>
            <a:stretch/>
          </p:blipFill>
          <p:spPr>
            <a:xfrm>
              <a:off x="995582" y="3388766"/>
              <a:ext cx="464005" cy="464005"/>
            </a:xfrm>
            <a:prstGeom prst="rect">
              <a:avLst/>
            </a:prstGeom>
            <a:noFill/>
            <a:ln>
              <a:noFill/>
            </a:ln>
          </p:spPr>
        </p:pic>
      </p:gr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4" name="Shape 584"/>
        <p:cNvGrpSpPr/>
        <p:nvPr/>
      </p:nvGrpSpPr>
      <p:grpSpPr>
        <a:xfrm>
          <a:off x="0" y="0"/>
          <a:ext cx="0" cy="0"/>
          <a:chOff x="0" y="0"/>
          <a:chExt cx="0" cy="0"/>
        </a:xfrm>
      </p:grpSpPr>
      <p:grpSp>
        <p:nvGrpSpPr>
          <p:cNvPr id="585" name="Google Shape;585;p57"/>
          <p:cNvGrpSpPr/>
          <p:nvPr/>
        </p:nvGrpSpPr>
        <p:grpSpPr>
          <a:xfrm>
            <a:off x="7918946" y="2333350"/>
            <a:ext cx="2139152" cy="2919847"/>
            <a:chOff x="3285995" y="2029060"/>
            <a:chExt cx="1204912" cy="1330318"/>
          </a:xfrm>
        </p:grpSpPr>
        <p:sp>
          <p:nvSpPr>
            <p:cNvPr id="586" name="Google Shape;586;p57"/>
            <p:cNvSpPr/>
            <p:nvPr/>
          </p:nvSpPr>
          <p:spPr>
            <a:xfrm>
              <a:off x="3883439" y="2224882"/>
              <a:ext cx="603498" cy="968925"/>
            </a:xfrm>
            <a:custGeom>
              <a:rect b="b" l="l" r="r" t="t"/>
              <a:pathLst>
                <a:path extrusionOk="0" h="1237848" w="603498">
                  <a:moveTo>
                    <a:pt x="90" y="0"/>
                  </a:moveTo>
                  <a:lnTo>
                    <a:pt x="603498" y="0"/>
                  </a:lnTo>
                  <a:lnTo>
                    <a:pt x="601116" y="972292"/>
                  </a:lnTo>
                  <a:cubicBezTo>
                    <a:pt x="399186" y="1081830"/>
                    <a:pt x="229008" y="1133233"/>
                    <a:pt x="3265" y="1237848"/>
                  </a:cubicBezTo>
                  <a:cubicBezTo>
                    <a:pt x="4059" y="747628"/>
                    <a:pt x="-704" y="490220"/>
                    <a:pt x="90" y="0"/>
                  </a:cubicBezTo>
                  <a:close/>
                </a:path>
              </a:pathLst>
            </a:custGeom>
            <a:solidFill>
              <a:srgbClr val="92703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Montserrat"/>
                <a:ea typeface="Montserrat"/>
                <a:cs typeface="Montserrat"/>
                <a:sym typeface="Montserrat"/>
              </a:endParaRPr>
            </a:p>
          </p:txBody>
        </p:sp>
        <p:sp>
          <p:nvSpPr>
            <p:cNvPr id="587" name="Google Shape;587;p57"/>
            <p:cNvSpPr/>
            <p:nvPr/>
          </p:nvSpPr>
          <p:spPr>
            <a:xfrm>
              <a:off x="3285995" y="2222956"/>
              <a:ext cx="604837" cy="1136422"/>
            </a:xfrm>
            <a:custGeom>
              <a:rect b="b" l="l" r="r" t="t"/>
              <a:pathLst>
                <a:path extrusionOk="0" h="1465897" w="604837">
                  <a:moveTo>
                    <a:pt x="2381" y="0"/>
                  </a:moveTo>
                  <a:lnTo>
                    <a:pt x="604837" y="0"/>
                  </a:lnTo>
                  <a:cubicBezTo>
                    <a:pt x="603249" y="488632"/>
                    <a:pt x="601662" y="977265"/>
                    <a:pt x="600074" y="1465897"/>
                  </a:cubicBezTo>
                  <a:lnTo>
                    <a:pt x="0" y="1063243"/>
                  </a:lnTo>
                  <a:cubicBezTo>
                    <a:pt x="794" y="708829"/>
                    <a:pt x="1587" y="354414"/>
                    <a:pt x="2381" y="0"/>
                  </a:cubicBezTo>
                  <a:close/>
                </a:path>
              </a:pathLst>
            </a:custGeom>
            <a:solidFill>
              <a:srgbClr val="614A27"/>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Montserrat"/>
                <a:ea typeface="Montserrat"/>
                <a:cs typeface="Montserrat"/>
                <a:sym typeface="Montserrat"/>
              </a:endParaRPr>
            </a:p>
          </p:txBody>
        </p:sp>
        <p:sp>
          <p:nvSpPr>
            <p:cNvPr id="588" name="Google Shape;588;p57"/>
            <p:cNvSpPr/>
            <p:nvPr/>
          </p:nvSpPr>
          <p:spPr>
            <a:xfrm>
              <a:off x="3290757" y="2029060"/>
              <a:ext cx="1200150" cy="390362"/>
            </a:xfrm>
            <a:prstGeom prst="diamond">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Montserrat"/>
                <a:ea typeface="Montserrat"/>
                <a:cs typeface="Montserrat"/>
                <a:sym typeface="Montserrat"/>
              </a:endParaRPr>
            </a:p>
          </p:txBody>
        </p:sp>
        <p:sp>
          <p:nvSpPr>
            <p:cNvPr id="589" name="Google Shape;589;p57"/>
            <p:cNvSpPr/>
            <p:nvPr/>
          </p:nvSpPr>
          <p:spPr>
            <a:xfrm>
              <a:off x="3405057" y="2068831"/>
              <a:ext cx="970093" cy="302439"/>
            </a:xfrm>
            <a:prstGeom prst="diamond">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Montserrat"/>
                <a:ea typeface="Montserrat"/>
                <a:cs typeface="Montserrat"/>
                <a:sym typeface="Montserrat"/>
              </a:endParaRPr>
            </a:p>
          </p:txBody>
        </p:sp>
      </p:grpSp>
      <p:grpSp>
        <p:nvGrpSpPr>
          <p:cNvPr id="590" name="Google Shape;590;p57"/>
          <p:cNvGrpSpPr/>
          <p:nvPr/>
        </p:nvGrpSpPr>
        <p:grpSpPr>
          <a:xfrm>
            <a:off x="6757772" y="3638259"/>
            <a:ext cx="2139152" cy="2051783"/>
            <a:chOff x="3285995" y="2029060"/>
            <a:chExt cx="1204912" cy="1330318"/>
          </a:xfrm>
        </p:grpSpPr>
        <p:sp>
          <p:nvSpPr>
            <p:cNvPr id="591" name="Google Shape;591;p57"/>
            <p:cNvSpPr/>
            <p:nvPr/>
          </p:nvSpPr>
          <p:spPr>
            <a:xfrm>
              <a:off x="3881148" y="2322309"/>
              <a:ext cx="605789" cy="1036384"/>
            </a:xfrm>
            <a:custGeom>
              <a:rect b="b" l="l" r="r" t="t"/>
              <a:pathLst>
                <a:path extrusionOk="0" h="1461135" w="605789">
                  <a:moveTo>
                    <a:pt x="2381" y="0"/>
                  </a:moveTo>
                  <a:lnTo>
                    <a:pt x="605789" y="0"/>
                  </a:lnTo>
                  <a:lnTo>
                    <a:pt x="603407" y="972292"/>
                  </a:lnTo>
                  <a:cubicBezTo>
                    <a:pt x="401477" y="1081830"/>
                    <a:pt x="201930" y="1351597"/>
                    <a:pt x="0" y="1461135"/>
                  </a:cubicBezTo>
                  <a:cubicBezTo>
                    <a:pt x="794" y="970915"/>
                    <a:pt x="1587" y="490220"/>
                    <a:pt x="2381" y="0"/>
                  </a:cubicBezTo>
                  <a:close/>
                </a:path>
              </a:pathLst>
            </a:cu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Montserrat"/>
                <a:ea typeface="Montserrat"/>
                <a:cs typeface="Montserrat"/>
                <a:sym typeface="Montserrat"/>
              </a:endParaRPr>
            </a:p>
          </p:txBody>
        </p:sp>
        <p:sp>
          <p:nvSpPr>
            <p:cNvPr id="592" name="Google Shape;592;p57"/>
            <p:cNvSpPr/>
            <p:nvPr/>
          </p:nvSpPr>
          <p:spPr>
            <a:xfrm>
              <a:off x="3285995" y="2327045"/>
              <a:ext cx="604837" cy="1032333"/>
            </a:xfrm>
            <a:custGeom>
              <a:rect b="b" l="l" r="r" t="t"/>
              <a:pathLst>
                <a:path extrusionOk="0" h="1465897" w="604837">
                  <a:moveTo>
                    <a:pt x="2381" y="0"/>
                  </a:moveTo>
                  <a:lnTo>
                    <a:pt x="604837" y="0"/>
                  </a:lnTo>
                  <a:cubicBezTo>
                    <a:pt x="603249" y="488632"/>
                    <a:pt x="601662" y="977265"/>
                    <a:pt x="600074" y="1465897"/>
                  </a:cubicBezTo>
                  <a:lnTo>
                    <a:pt x="0" y="1063243"/>
                  </a:lnTo>
                  <a:cubicBezTo>
                    <a:pt x="794" y="708829"/>
                    <a:pt x="1587" y="354414"/>
                    <a:pt x="2381" y="0"/>
                  </a:cubicBezTo>
                  <a:close/>
                </a:path>
              </a:pathLst>
            </a:custGeom>
            <a:solidFill>
              <a:srgbClr val="370E0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Montserrat"/>
                <a:ea typeface="Montserrat"/>
                <a:cs typeface="Montserrat"/>
                <a:sym typeface="Montserrat"/>
              </a:endParaRPr>
            </a:p>
          </p:txBody>
        </p:sp>
        <p:sp>
          <p:nvSpPr>
            <p:cNvPr id="593" name="Google Shape;593;p57"/>
            <p:cNvSpPr/>
            <p:nvPr/>
          </p:nvSpPr>
          <p:spPr>
            <a:xfrm>
              <a:off x="3290757" y="2029060"/>
              <a:ext cx="1200150" cy="601055"/>
            </a:xfrm>
            <a:prstGeom prst="diamond">
              <a:avLst/>
            </a:prstGeom>
            <a:solidFill>
              <a:srgbClr val="631A18"/>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Montserrat"/>
                <a:ea typeface="Montserrat"/>
                <a:cs typeface="Montserrat"/>
                <a:sym typeface="Montserrat"/>
              </a:endParaRPr>
            </a:p>
          </p:txBody>
        </p:sp>
        <p:sp>
          <p:nvSpPr>
            <p:cNvPr id="594" name="Google Shape;594;p57"/>
            <p:cNvSpPr/>
            <p:nvPr/>
          </p:nvSpPr>
          <p:spPr>
            <a:xfrm>
              <a:off x="3398707" y="2087449"/>
              <a:ext cx="970093" cy="485839"/>
            </a:xfrm>
            <a:prstGeom prst="diamond">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Montserrat"/>
                <a:ea typeface="Montserrat"/>
                <a:cs typeface="Montserrat"/>
                <a:sym typeface="Montserrat"/>
              </a:endParaRPr>
            </a:p>
          </p:txBody>
        </p:sp>
      </p:grpSp>
      <p:pic>
        <p:nvPicPr>
          <p:cNvPr id="595" name="Google Shape;595;p57"/>
          <p:cNvPicPr preferRelativeResize="0"/>
          <p:nvPr/>
        </p:nvPicPr>
        <p:blipFill rotWithShape="1">
          <a:blip r:embed="rId3">
            <a:alphaModFix/>
          </a:blip>
          <a:srcRect b="0" l="0" r="0" t="0"/>
          <a:stretch/>
        </p:blipFill>
        <p:spPr>
          <a:xfrm>
            <a:off x="9825942" y="2436198"/>
            <a:ext cx="712518" cy="474682"/>
          </a:xfrm>
          <a:prstGeom prst="rect">
            <a:avLst/>
          </a:prstGeom>
          <a:noFill/>
          <a:ln>
            <a:noFill/>
          </a:ln>
        </p:spPr>
      </p:pic>
      <p:sp>
        <p:nvSpPr>
          <p:cNvPr id="596" name="Google Shape;596;p57"/>
          <p:cNvSpPr txBox="1"/>
          <p:nvPr/>
        </p:nvSpPr>
        <p:spPr>
          <a:xfrm>
            <a:off x="1947241" y="2174475"/>
            <a:ext cx="3313164" cy="64633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0" i="0" lang="id-ID" sz="1200" u="none" cap="none" strike="noStrike">
                <a:solidFill>
                  <a:schemeClr val="dk2"/>
                </a:solidFill>
                <a:latin typeface="Montserrat"/>
                <a:ea typeface="Montserrat"/>
                <a:cs typeface="Montserrat"/>
                <a:sym typeface="Montserrat"/>
              </a:rPr>
              <a:t>Lorem ipsum dolor sit amet, consectetur adipiscing elit. Maecenas neque massa, gravida vel risus sit amet, </a:t>
            </a:r>
            <a:endParaRPr b="0" i="0" sz="1200" u="none" cap="none" strike="noStrike">
              <a:solidFill>
                <a:schemeClr val="dk2"/>
              </a:solidFill>
              <a:latin typeface="Montserrat"/>
              <a:ea typeface="Montserrat"/>
              <a:cs typeface="Montserrat"/>
              <a:sym typeface="Montserrat"/>
            </a:endParaRPr>
          </a:p>
        </p:txBody>
      </p:sp>
      <p:sp>
        <p:nvSpPr>
          <p:cNvPr id="597" name="Google Shape;597;p57"/>
          <p:cNvSpPr txBox="1"/>
          <p:nvPr/>
        </p:nvSpPr>
        <p:spPr>
          <a:xfrm>
            <a:off x="1058499" y="2143697"/>
            <a:ext cx="881344" cy="707846"/>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4000"/>
              <a:buFont typeface="Arial"/>
              <a:buNone/>
            </a:pPr>
            <a:r>
              <a:rPr b="1" i="0" lang="id-ID" sz="4000" u="none" cap="none" strike="noStrike">
                <a:solidFill>
                  <a:schemeClr val="accent1"/>
                </a:solidFill>
                <a:latin typeface="Montserrat"/>
                <a:ea typeface="Montserrat"/>
                <a:cs typeface="Montserrat"/>
                <a:sym typeface="Montserrat"/>
              </a:rPr>
              <a:t>01</a:t>
            </a:r>
            <a:endParaRPr b="1" i="0" sz="4000" u="none" cap="none" strike="noStrike">
              <a:solidFill>
                <a:schemeClr val="accent1"/>
              </a:solidFill>
              <a:latin typeface="Montserrat"/>
              <a:ea typeface="Montserrat"/>
              <a:cs typeface="Montserrat"/>
              <a:sym typeface="Montserrat"/>
            </a:endParaRPr>
          </a:p>
        </p:txBody>
      </p:sp>
      <p:sp>
        <p:nvSpPr>
          <p:cNvPr id="598" name="Google Shape;598;p57"/>
          <p:cNvSpPr txBox="1"/>
          <p:nvPr/>
        </p:nvSpPr>
        <p:spPr>
          <a:xfrm>
            <a:off x="1947241" y="3038418"/>
            <a:ext cx="3313164" cy="64633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0" i="0" lang="id-ID" sz="1200" u="none" cap="none" strike="noStrike">
                <a:solidFill>
                  <a:schemeClr val="dk2"/>
                </a:solidFill>
                <a:latin typeface="Montserrat"/>
                <a:ea typeface="Montserrat"/>
                <a:cs typeface="Montserrat"/>
                <a:sym typeface="Montserrat"/>
              </a:rPr>
              <a:t>Lorem ipsum dolor sit amet, consectetur adipiscing elit. Maecenas neque massa, gravida vel risus sit amet, </a:t>
            </a:r>
            <a:endParaRPr b="0" i="0" sz="1200" u="none" cap="none" strike="noStrike">
              <a:solidFill>
                <a:schemeClr val="dk2"/>
              </a:solidFill>
              <a:latin typeface="Montserrat"/>
              <a:ea typeface="Montserrat"/>
              <a:cs typeface="Montserrat"/>
              <a:sym typeface="Montserrat"/>
            </a:endParaRPr>
          </a:p>
        </p:txBody>
      </p:sp>
      <p:sp>
        <p:nvSpPr>
          <p:cNvPr id="599" name="Google Shape;599;p57"/>
          <p:cNvSpPr txBox="1"/>
          <p:nvPr/>
        </p:nvSpPr>
        <p:spPr>
          <a:xfrm>
            <a:off x="996000" y="3007640"/>
            <a:ext cx="1006343" cy="707846"/>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4000"/>
              <a:buFont typeface="Arial"/>
              <a:buNone/>
            </a:pPr>
            <a:r>
              <a:rPr b="1" i="0" lang="id-ID" sz="4000" u="none" cap="none" strike="noStrike">
                <a:solidFill>
                  <a:schemeClr val="accent2"/>
                </a:solidFill>
                <a:latin typeface="Montserrat"/>
                <a:ea typeface="Montserrat"/>
                <a:cs typeface="Montserrat"/>
                <a:sym typeface="Montserrat"/>
              </a:rPr>
              <a:t>02</a:t>
            </a:r>
            <a:endParaRPr b="1" i="0" sz="4000" u="none" cap="none" strike="noStrike">
              <a:solidFill>
                <a:schemeClr val="accent2"/>
              </a:solidFill>
              <a:latin typeface="Montserrat"/>
              <a:ea typeface="Montserrat"/>
              <a:cs typeface="Montserrat"/>
              <a:sym typeface="Montserrat"/>
            </a:endParaRPr>
          </a:p>
        </p:txBody>
      </p:sp>
      <p:sp>
        <p:nvSpPr>
          <p:cNvPr id="600" name="Google Shape;600;p57"/>
          <p:cNvSpPr txBox="1"/>
          <p:nvPr/>
        </p:nvSpPr>
        <p:spPr>
          <a:xfrm>
            <a:off x="1947241" y="3902361"/>
            <a:ext cx="3313164" cy="64633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0" i="0" lang="id-ID" sz="1200" u="none" cap="none" strike="noStrike">
                <a:solidFill>
                  <a:schemeClr val="dk2"/>
                </a:solidFill>
                <a:latin typeface="Montserrat"/>
                <a:ea typeface="Montserrat"/>
                <a:cs typeface="Montserrat"/>
                <a:sym typeface="Montserrat"/>
              </a:rPr>
              <a:t>Lorem ipsum dolor sit amet, consectetur adipiscing elit. Maecenas neque massa, gravida vel risus sit amet, </a:t>
            </a:r>
            <a:endParaRPr b="0" i="0" sz="1200" u="none" cap="none" strike="noStrike">
              <a:solidFill>
                <a:schemeClr val="dk2"/>
              </a:solidFill>
              <a:latin typeface="Montserrat"/>
              <a:ea typeface="Montserrat"/>
              <a:cs typeface="Montserrat"/>
              <a:sym typeface="Montserrat"/>
            </a:endParaRPr>
          </a:p>
        </p:txBody>
      </p:sp>
      <p:sp>
        <p:nvSpPr>
          <p:cNvPr id="601" name="Google Shape;601;p57"/>
          <p:cNvSpPr txBox="1"/>
          <p:nvPr/>
        </p:nvSpPr>
        <p:spPr>
          <a:xfrm>
            <a:off x="985086" y="3871583"/>
            <a:ext cx="1028170" cy="707886"/>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4000"/>
              <a:buFont typeface="Arial"/>
              <a:buNone/>
            </a:pPr>
            <a:r>
              <a:rPr b="1" i="0" lang="id-ID" sz="4000" u="none" cap="none" strike="noStrike">
                <a:solidFill>
                  <a:schemeClr val="accent1"/>
                </a:solidFill>
                <a:latin typeface="Montserrat"/>
                <a:ea typeface="Montserrat"/>
                <a:cs typeface="Montserrat"/>
                <a:sym typeface="Montserrat"/>
              </a:rPr>
              <a:t>03</a:t>
            </a:r>
            <a:endParaRPr b="1" i="0" sz="4000" u="none" cap="none" strike="noStrike">
              <a:solidFill>
                <a:schemeClr val="accent1"/>
              </a:solidFill>
              <a:latin typeface="Montserrat"/>
              <a:ea typeface="Montserrat"/>
              <a:cs typeface="Montserrat"/>
              <a:sym typeface="Montserrat"/>
            </a:endParaRPr>
          </a:p>
        </p:txBody>
      </p:sp>
      <p:sp>
        <p:nvSpPr>
          <p:cNvPr id="602" name="Google Shape;602;p57"/>
          <p:cNvSpPr txBox="1"/>
          <p:nvPr/>
        </p:nvSpPr>
        <p:spPr>
          <a:xfrm>
            <a:off x="1947241" y="4766303"/>
            <a:ext cx="3313164" cy="64633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0" i="0" lang="id-ID" sz="1200" u="none" cap="none" strike="noStrike">
                <a:solidFill>
                  <a:schemeClr val="dk2"/>
                </a:solidFill>
                <a:latin typeface="Montserrat"/>
                <a:ea typeface="Montserrat"/>
                <a:cs typeface="Montserrat"/>
                <a:sym typeface="Montserrat"/>
              </a:rPr>
              <a:t>Lorem ipsum dolor sit amet, consectetur adipiscing elit. Maecenas neque massa, gravida vel risus sit amet, </a:t>
            </a:r>
            <a:endParaRPr b="0" i="0" sz="1200" u="none" cap="none" strike="noStrike">
              <a:solidFill>
                <a:schemeClr val="dk2"/>
              </a:solidFill>
              <a:latin typeface="Montserrat"/>
              <a:ea typeface="Montserrat"/>
              <a:cs typeface="Montserrat"/>
              <a:sym typeface="Montserrat"/>
            </a:endParaRPr>
          </a:p>
        </p:txBody>
      </p:sp>
      <p:sp>
        <p:nvSpPr>
          <p:cNvPr id="603" name="Google Shape;603;p57"/>
          <p:cNvSpPr txBox="1"/>
          <p:nvPr/>
        </p:nvSpPr>
        <p:spPr>
          <a:xfrm>
            <a:off x="962270" y="4735525"/>
            <a:ext cx="1073803" cy="707846"/>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4000"/>
              <a:buFont typeface="Arial"/>
              <a:buNone/>
            </a:pPr>
            <a:r>
              <a:rPr b="1" i="0" lang="id-ID" sz="4000" u="none" cap="none" strike="noStrike">
                <a:solidFill>
                  <a:schemeClr val="accent2"/>
                </a:solidFill>
                <a:latin typeface="Montserrat"/>
                <a:ea typeface="Montserrat"/>
                <a:cs typeface="Montserrat"/>
                <a:sym typeface="Montserrat"/>
              </a:rPr>
              <a:t>04</a:t>
            </a:r>
            <a:endParaRPr b="1" i="0" sz="4000" u="none" cap="none" strike="noStrike">
              <a:solidFill>
                <a:schemeClr val="accent2"/>
              </a:solidFill>
              <a:latin typeface="Montserrat"/>
              <a:ea typeface="Montserrat"/>
              <a:cs typeface="Montserrat"/>
              <a:sym typeface="Montserrat"/>
            </a:endParaRPr>
          </a:p>
        </p:txBody>
      </p:sp>
      <p:sp>
        <p:nvSpPr>
          <p:cNvPr id="604" name="Google Shape;604;p57"/>
          <p:cNvSpPr txBox="1"/>
          <p:nvPr/>
        </p:nvSpPr>
        <p:spPr>
          <a:xfrm>
            <a:off x="3264103" y="681771"/>
            <a:ext cx="5663795" cy="757090"/>
          </a:xfrm>
          <a:prstGeom prst="rect">
            <a:avLst/>
          </a:prstGeom>
          <a:noFill/>
          <a:ln>
            <a:noFill/>
          </a:ln>
        </p:spPr>
        <p:txBody>
          <a:bodyPr anchorCtr="0" anchor="t" bIns="45700" lIns="91425" spcFirstLastPara="1" rIns="91425" wrap="square" tIns="45700">
            <a:spAutoFit/>
          </a:bodyPr>
          <a:lstStyle/>
          <a:p>
            <a:pPr indent="0" lvl="0" marL="0" marR="0" rtl="0" algn="ctr">
              <a:lnSpc>
                <a:spcPct val="90000"/>
              </a:lnSpc>
              <a:spcBef>
                <a:spcPts val="0"/>
              </a:spcBef>
              <a:spcAft>
                <a:spcPts val="0"/>
              </a:spcAft>
              <a:buClr>
                <a:srgbClr val="000000"/>
              </a:buClr>
              <a:buSzPts val="4800"/>
              <a:buFont typeface="Arial"/>
              <a:buNone/>
            </a:pPr>
            <a:r>
              <a:rPr b="1" i="0" lang="id-ID" sz="4800" u="none" cap="none" strike="noStrike">
                <a:solidFill>
                  <a:schemeClr val="accent1"/>
                </a:solidFill>
                <a:latin typeface="Montserrat"/>
                <a:ea typeface="Montserrat"/>
                <a:cs typeface="Montserrat"/>
                <a:sym typeface="Montserrat"/>
              </a:rPr>
              <a:t>Infographic Slide</a:t>
            </a:r>
            <a:endParaRPr b="0" i="0" sz="1600" u="none" cap="none" strike="noStrike">
              <a:solidFill>
                <a:schemeClr val="accent1"/>
              </a:solidFill>
              <a:latin typeface="Montserrat"/>
              <a:ea typeface="Montserrat"/>
              <a:cs typeface="Montserrat"/>
              <a:sym typeface="Montserrat"/>
            </a:endParaRPr>
          </a:p>
        </p:txBody>
      </p:sp>
      <p:grpSp>
        <p:nvGrpSpPr>
          <p:cNvPr id="605" name="Google Shape;605;p57"/>
          <p:cNvGrpSpPr/>
          <p:nvPr/>
        </p:nvGrpSpPr>
        <p:grpSpPr>
          <a:xfrm>
            <a:off x="9089139" y="2276416"/>
            <a:ext cx="2139152" cy="3395590"/>
            <a:chOff x="3285995" y="2029060"/>
            <a:chExt cx="1204912" cy="1166209"/>
          </a:xfrm>
        </p:grpSpPr>
        <p:sp>
          <p:nvSpPr>
            <p:cNvPr id="606" name="Google Shape;606;p57"/>
            <p:cNvSpPr/>
            <p:nvPr/>
          </p:nvSpPr>
          <p:spPr>
            <a:xfrm>
              <a:off x="3872710" y="2174546"/>
              <a:ext cx="608278" cy="1019261"/>
            </a:xfrm>
            <a:custGeom>
              <a:rect b="b" l="l" r="r" t="t"/>
              <a:pathLst>
                <a:path extrusionOk="0" h="1237848" w="608278">
                  <a:moveTo>
                    <a:pt x="90" y="0"/>
                  </a:moveTo>
                  <a:lnTo>
                    <a:pt x="603498" y="0"/>
                  </a:lnTo>
                  <a:cubicBezTo>
                    <a:pt x="605091" y="327817"/>
                    <a:pt x="606685" y="684239"/>
                    <a:pt x="608278" y="1012056"/>
                  </a:cubicBezTo>
                  <a:cubicBezTo>
                    <a:pt x="372012" y="1102524"/>
                    <a:pt x="229008" y="1133233"/>
                    <a:pt x="3265" y="1237848"/>
                  </a:cubicBezTo>
                  <a:cubicBezTo>
                    <a:pt x="4059" y="747628"/>
                    <a:pt x="-704" y="490220"/>
                    <a:pt x="90" y="0"/>
                  </a:cubicBezTo>
                  <a:close/>
                </a:path>
              </a:pathLst>
            </a:cu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Montserrat"/>
                <a:ea typeface="Montserrat"/>
                <a:cs typeface="Montserrat"/>
                <a:sym typeface="Montserrat"/>
              </a:endParaRPr>
            </a:p>
          </p:txBody>
        </p:sp>
        <p:sp>
          <p:nvSpPr>
            <p:cNvPr id="607" name="Google Shape;607;p57"/>
            <p:cNvSpPr/>
            <p:nvPr/>
          </p:nvSpPr>
          <p:spPr>
            <a:xfrm>
              <a:off x="3285995" y="2174546"/>
              <a:ext cx="604837" cy="1020723"/>
            </a:xfrm>
            <a:custGeom>
              <a:rect b="b" l="l" r="r" t="t"/>
              <a:pathLst>
                <a:path extrusionOk="0" h="1465897" w="604837">
                  <a:moveTo>
                    <a:pt x="2381" y="0"/>
                  </a:moveTo>
                  <a:lnTo>
                    <a:pt x="604837" y="0"/>
                  </a:lnTo>
                  <a:cubicBezTo>
                    <a:pt x="603249" y="488632"/>
                    <a:pt x="601662" y="977265"/>
                    <a:pt x="600074" y="1465897"/>
                  </a:cubicBezTo>
                  <a:lnTo>
                    <a:pt x="0" y="1063243"/>
                  </a:lnTo>
                  <a:cubicBezTo>
                    <a:pt x="794" y="708829"/>
                    <a:pt x="1587" y="354414"/>
                    <a:pt x="2381" y="0"/>
                  </a:cubicBezTo>
                  <a:close/>
                </a:path>
              </a:pathLst>
            </a:custGeom>
            <a:solidFill>
              <a:srgbClr val="21130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Montserrat"/>
                <a:ea typeface="Montserrat"/>
                <a:cs typeface="Montserrat"/>
                <a:sym typeface="Montserrat"/>
              </a:endParaRPr>
            </a:p>
          </p:txBody>
        </p:sp>
        <p:sp>
          <p:nvSpPr>
            <p:cNvPr id="608" name="Google Shape;608;p57"/>
            <p:cNvSpPr/>
            <p:nvPr/>
          </p:nvSpPr>
          <p:spPr>
            <a:xfrm>
              <a:off x="3290757" y="2029060"/>
              <a:ext cx="1200150" cy="286808"/>
            </a:xfrm>
            <a:prstGeom prst="diamond">
              <a:avLst/>
            </a:prstGeom>
            <a:solidFill>
              <a:srgbClr val="BD734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Montserrat"/>
                <a:ea typeface="Montserrat"/>
                <a:cs typeface="Montserrat"/>
                <a:sym typeface="Montserrat"/>
              </a:endParaRPr>
            </a:p>
          </p:txBody>
        </p:sp>
        <p:sp>
          <p:nvSpPr>
            <p:cNvPr id="609" name="Google Shape;609;p57"/>
            <p:cNvSpPr/>
            <p:nvPr/>
          </p:nvSpPr>
          <p:spPr>
            <a:xfrm>
              <a:off x="3405057" y="2058363"/>
              <a:ext cx="970093" cy="231334"/>
            </a:xfrm>
            <a:prstGeom prst="diamond">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Montserrat"/>
                <a:ea typeface="Montserrat"/>
                <a:cs typeface="Montserrat"/>
                <a:sym typeface="Montserrat"/>
              </a:endParaRPr>
            </a:p>
          </p:txBody>
        </p:sp>
      </p:grpSp>
      <p:grpSp>
        <p:nvGrpSpPr>
          <p:cNvPr id="610" name="Google Shape;610;p57"/>
          <p:cNvGrpSpPr/>
          <p:nvPr/>
        </p:nvGrpSpPr>
        <p:grpSpPr>
          <a:xfrm>
            <a:off x="7923175" y="4387984"/>
            <a:ext cx="2134923" cy="1786820"/>
            <a:chOff x="3288377" y="1858262"/>
            <a:chExt cx="1202530" cy="1501116"/>
          </a:xfrm>
        </p:grpSpPr>
        <p:sp>
          <p:nvSpPr>
            <p:cNvPr id="611" name="Google Shape;611;p57"/>
            <p:cNvSpPr/>
            <p:nvPr/>
          </p:nvSpPr>
          <p:spPr>
            <a:xfrm>
              <a:off x="3881148" y="2237070"/>
              <a:ext cx="605789" cy="1121623"/>
            </a:xfrm>
            <a:custGeom>
              <a:rect b="b" l="l" r="r" t="t"/>
              <a:pathLst>
                <a:path extrusionOk="0" h="1461135" w="605789">
                  <a:moveTo>
                    <a:pt x="2381" y="0"/>
                  </a:moveTo>
                  <a:lnTo>
                    <a:pt x="605789" y="0"/>
                  </a:lnTo>
                  <a:lnTo>
                    <a:pt x="603407" y="972292"/>
                  </a:lnTo>
                  <a:cubicBezTo>
                    <a:pt x="401477" y="1081830"/>
                    <a:pt x="201930" y="1351597"/>
                    <a:pt x="0" y="1461135"/>
                  </a:cubicBezTo>
                  <a:cubicBezTo>
                    <a:pt x="794" y="970915"/>
                    <a:pt x="1587" y="490220"/>
                    <a:pt x="2381" y="0"/>
                  </a:cubicBezTo>
                  <a:close/>
                </a:path>
              </a:pathLst>
            </a:cu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Montserrat"/>
                <a:ea typeface="Montserrat"/>
                <a:cs typeface="Montserrat"/>
                <a:sym typeface="Montserrat"/>
              </a:endParaRPr>
            </a:p>
          </p:txBody>
        </p:sp>
        <p:sp>
          <p:nvSpPr>
            <p:cNvPr id="612" name="Google Shape;612;p57"/>
            <p:cNvSpPr/>
            <p:nvPr/>
          </p:nvSpPr>
          <p:spPr>
            <a:xfrm>
              <a:off x="3288377" y="2242138"/>
              <a:ext cx="602456" cy="1117240"/>
            </a:xfrm>
            <a:custGeom>
              <a:rect b="b" l="l" r="r" t="t"/>
              <a:pathLst>
                <a:path extrusionOk="0" h="1465897" w="602456">
                  <a:moveTo>
                    <a:pt x="0" y="0"/>
                  </a:moveTo>
                  <a:lnTo>
                    <a:pt x="602456" y="0"/>
                  </a:lnTo>
                  <a:cubicBezTo>
                    <a:pt x="600868" y="488632"/>
                    <a:pt x="599281" y="977265"/>
                    <a:pt x="597693" y="1465897"/>
                  </a:cubicBezTo>
                  <a:lnTo>
                    <a:pt x="0" y="961052"/>
                  </a:lnTo>
                  <a:lnTo>
                    <a:pt x="0" y="0"/>
                  </a:lnTo>
                  <a:close/>
                </a:path>
              </a:pathLst>
            </a:custGeom>
            <a:solidFill>
              <a:srgbClr val="4C2B1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Montserrat"/>
                <a:ea typeface="Montserrat"/>
                <a:cs typeface="Montserrat"/>
                <a:sym typeface="Montserrat"/>
              </a:endParaRPr>
            </a:p>
          </p:txBody>
        </p:sp>
        <p:sp>
          <p:nvSpPr>
            <p:cNvPr id="613" name="Google Shape;613;p57"/>
            <p:cNvSpPr/>
            <p:nvPr/>
          </p:nvSpPr>
          <p:spPr>
            <a:xfrm>
              <a:off x="3290757" y="1858262"/>
              <a:ext cx="1200150" cy="771853"/>
            </a:xfrm>
            <a:prstGeom prst="diamond">
              <a:avLst/>
            </a:prstGeom>
            <a:solidFill>
              <a:srgbClr val="E4B99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Montserrat"/>
                <a:ea typeface="Montserrat"/>
                <a:cs typeface="Montserrat"/>
                <a:sym typeface="Montserrat"/>
              </a:endParaRPr>
            </a:p>
          </p:txBody>
        </p:sp>
        <p:sp>
          <p:nvSpPr>
            <p:cNvPr id="614" name="Google Shape;614;p57"/>
            <p:cNvSpPr/>
            <p:nvPr/>
          </p:nvSpPr>
          <p:spPr>
            <a:xfrm>
              <a:off x="3398707" y="1926660"/>
              <a:ext cx="970093" cy="623897"/>
            </a:xfrm>
            <a:prstGeom prst="diamond">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Montserrat"/>
                <a:ea typeface="Montserrat"/>
                <a:cs typeface="Montserrat"/>
                <a:sym typeface="Montserrat"/>
              </a:endParaRPr>
            </a:p>
          </p:txBody>
        </p:sp>
      </p:grpSp>
      <p:sp>
        <p:nvSpPr>
          <p:cNvPr id="615" name="Google Shape;615;p57"/>
          <p:cNvSpPr/>
          <p:nvPr/>
        </p:nvSpPr>
        <p:spPr>
          <a:xfrm>
            <a:off x="615325" y="0"/>
            <a:ext cx="886348" cy="553794"/>
          </a:xfrm>
          <a:custGeom>
            <a:rect b="b" l="l" r="r" t="t"/>
            <a:pathLst>
              <a:path extrusionOk="0" h="538133" w="886348">
                <a:moveTo>
                  <a:pt x="10756" y="0"/>
                </a:moveTo>
                <a:lnTo>
                  <a:pt x="875593" y="0"/>
                </a:lnTo>
                <a:lnTo>
                  <a:pt x="877345" y="5644"/>
                </a:lnTo>
                <a:cubicBezTo>
                  <a:pt x="883248" y="34494"/>
                  <a:pt x="886348" y="64364"/>
                  <a:pt x="886348" y="94959"/>
                </a:cubicBezTo>
                <a:cubicBezTo>
                  <a:pt x="886348" y="339717"/>
                  <a:pt x="687932" y="538133"/>
                  <a:pt x="443174" y="538133"/>
                </a:cubicBezTo>
                <a:cubicBezTo>
                  <a:pt x="198416" y="538133"/>
                  <a:pt x="0" y="339717"/>
                  <a:pt x="0" y="94959"/>
                </a:cubicBezTo>
                <a:cubicBezTo>
                  <a:pt x="0" y="64364"/>
                  <a:pt x="3101" y="34494"/>
                  <a:pt x="9004" y="5644"/>
                </a:cubicBezTo>
                <a:close/>
              </a:path>
            </a:pathLst>
          </a:custGeom>
          <a:solidFill>
            <a:schemeClr val="accent2"/>
          </a:solidFill>
          <a:ln>
            <a:noFill/>
          </a:ln>
          <a:effectLst>
            <a:outerShdw blurRad="88900" rotWithShape="0" algn="ctr" dir="3600000" dist="38100">
              <a:srgbClr val="000000">
                <a:alpha val="200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Montserrat"/>
              <a:ea typeface="Montserrat"/>
              <a:cs typeface="Montserrat"/>
              <a:sym typeface="Montserrat"/>
            </a:endParaRPr>
          </a:p>
        </p:txBody>
      </p:sp>
      <p:sp>
        <p:nvSpPr>
          <p:cNvPr id="616" name="Google Shape;616;p57"/>
          <p:cNvSpPr/>
          <p:nvPr/>
        </p:nvSpPr>
        <p:spPr>
          <a:xfrm>
            <a:off x="10182201" y="1156019"/>
            <a:ext cx="634170" cy="63417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617" name="Google Shape;617;p57"/>
          <p:cNvSpPr/>
          <p:nvPr/>
        </p:nvSpPr>
        <p:spPr>
          <a:xfrm>
            <a:off x="-865239" y="5992761"/>
            <a:ext cx="1730477" cy="1730477"/>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1" name="Shape 621"/>
        <p:cNvGrpSpPr/>
        <p:nvPr/>
      </p:nvGrpSpPr>
      <p:grpSpPr>
        <a:xfrm>
          <a:off x="0" y="0"/>
          <a:ext cx="0" cy="0"/>
          <a:chOff x="0" y="0"/>
          <a:chExt cx="0" cy="0"/>
        </a:xfrm>
      </p:grpSpPr>
      <p:sp>
        <p:nvSpPr>
          <p:cNvPr id="622" name="Google Shape;622;p58"/>
          <p:cNvSpPr txBox="1"/>
          <p:nvPr/>
        </p:nvSpPr>
        <p:spPr>
          <a:xfrm>
            <a:off x="3264103" y="611919"/>
            <a:ext cx="5663795" cy="757090"/>
          </a:xfrm>
          <a:prstGeom prst="rect">
            <a:avLst/>
          </a:prstGeom>
          <a:noFill/>
          <a:ln>
            <a:noFill/>
          </a:ln>
        </p:spPr>
        <p:txBody>
          <a:bodyPr anchorCtr="0" anchor="t" bIns="45700" lIns="91425" spcFirstLastPara="1" rIns="91425" wrap="square" tIns="45700">
            <a:spAutoFit/>
          </a:bodyPr>
          <a:lstStyle/>
          <a:p>
            <a:pPr indent="0" lvl="0" marL="0" marR="0" rtl="0" algn="ctr">
              <a:lnSpc>
                <a:spcPct val="90000"/>
              </a:lnSpc>
              <a:spcBef>
                <a:spcPts val="0"/>
              </a:spcBef>
              <a:spcAft>
                <a:spcPts val="0"/>
              </a:spcAft>
              <a:buClr>
                <a:srgbClr val="000000"/>
              </a:buClr>
              <a:buSzPts val="4800"/>
              <a:buFont typeface="Arial"/>
              <a:buNone/>
            </a:pPr>
            <a:r>
              <a:rPr b="1" i="0" lang="id-ID" sz="4800" u="none" cap="none" strike="noStrike">
                <a:solidFill>
                  <a:schemeClr val="accent1"/>
                </a:solidFill>
                <a:latin typeface="Montserrat"/>
                <a:ea typeface="Montserrat"/>
                <a:cs typeface="Montserrat"/>
                <a:sym typeface="Montserrat"/>
              </a:rPr>
              <a:t>Infographic Slide</a:t>
            </a:r>
            <a:endParaRPr b="0" i="0" sz="1600" u="none" cap="none" strike="noStrike">
              <a:solidFill>
                <a:schemeClr val="accent1"/>
              </a:solidFill>
              <a:latin typeface="Montserrat"/>
              <a:ea typeface="Montserrat"/>
              <a:cs typeface="Montserrat"/>
              <a:sym typeface="Montserrat"/>
            </a:endParaRPr>
          </a:p>
        </p:txBody>
      </p:sp>
      <p:grpSp>
        <p:nvGrpSpPr>
          <p:cNvPr id="623" name="Google Shape;623;p58"/>
          <p:cNvGrpSpPr/>
          <p:nvPr/>
        </p:nvGrpSpPr>
        <p:grpSpPr>
          <a:xfrm>
            <a:off x="2682926" y="1789576"/>
            <a:ext cx="6826148" cy="3382393"/>
            <a:chOff x="1570499" y="1896454"/>
            <a:chExt cx="8983201" cy="4451225"/>
          </a:xfrm>
        </p:grpSpPr>
        <p:sp>
          <p:nvSpPr>
            <p:cNvPr id="624" name="Google Shape;624;p58"/>
            <p:cNvSpPr/>
            <p:nvPr/>
          </p:nvSpPr>
          <p:spPr>
            <a:xfrm>
              <a:off x="7295324" y="2652965"/>
              <a:ext cx="0" cy="0"/>
            </a:xfrm>
            <a:custGeom>
              <a:rect b="b" l="l" r="r" t="t"/>
              <a:pathLst>
                <a:path extrusionOk="0" h="120000" w="120000">
                  <a:moveTo>
                    <a:pt x="0" y="0"/>
                  </a:moveTo>
                  <a:cubicBezTo>
                    <a:pt x="0" y="0"/>
                    <a:pt x="0" y="0"/>
                    <a:pt x="0" y="0"/>
                  </a:cubicBezTo>
                  <a:cubicBezTo>
                    <a:pt x="0" y="0"/>
                    <a:pt x="0" y="0"/>
                    <a:pt x="0" y="0"/>
                  </a:cubicBezTo>
                  <a:close/>
                </a:path>
              </a:pathLst>
            </a:custGeom>
            <a:solidFill>
              <a:srgbClr val="BFBFB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Montserrat"/>
                <a:ea typeface="Montserrat"/>
                <a:cs typeface="Montserrat"/>
                <a:sym typeface="Montserrat"/>
              </a:endParaRPr>
            </a:p>
          </p:txBody>
        </p:sp>
        <p:sp>
          <p:nvSpPr>
            <p:cNvPr id="625" name="Google Shape;625;p58"/>
            <p:cNvSpPr/>
            <p:nvPr/>
          </p:nvSpPr>
          <p:spPr>
            <a:xfrm>
              <a:off x="5353049" y="2261958"/>
              <a:ext cx="5160984" cy="3438295"/>
            </a:xfrm>
            <a:custGeom>
              <a:rect b="b" l="l" r="r" t="t"/>
              <a:pathLst>
                <a:path extrusionOk="0" h="1371" w="2059">
                  <a:moveTo>
                    <a:pt x="2059" y="223"/>
                  </a:moveTo>
                  <a:cubicBezTo>
                    <a:pt x="2059" y="216"/>
                    <a:pt x="2050" y="214"/>
                    <a:pt x="2045" y="210"/>
                  </a:cubicBezTo>
                  <a:cubicBezTo>
                    <a:pt x="2042" y="208"/>
                    <a:pt x="2038" y="208"/>
                    <a:pt x="2034" y="207"/>
                  </a:cubicBezTo>
                  <a:cubicBezTo>
                    <a:pt x="2024" y="203"/>
                    <a:pt x="2017" y="200"/>
                    <a:pt x="2018" y="218"/>
                  </a:cubicBezTo>
                  <a:cubicBezTo>
                    <a:pt x="2012" y="205"/>
                    <a:pt x="2006" y="194"/>
                    <a:pt x="1994" y="188"/>
                  </a:cubicBezTo>
                  <a:cubicBezTo>
                    <a:pt x="1989" y="186"/>
                    <a:pt x="1984" y="185"/>
                    <a:pt x="1979" y="182"/>
                  </a:cubicBezTo>
                  <a:cubicBezTo>
                    <a:pt x="1952" y="167"/>
                    <a:pt x="1924" y="152"/>
                    <a:pt x="1891" y="156"/>
                  </a:cubicBezTo>
                  <a:cubicBezTo>
                    <a:pt x="1887" y="157"/>
                    <a:pt x="1882" y="157"/>
                    <a:pt x="1878" y="154"/>
                  </a:cubicBezTo>
                  <a:cubicBezTo>
                    <a:pt x="1874" y="151"/>
                    <a:pt x="1869" y="149"/>
                    <a:pt x="1866" y="152"/>
                  </a:cubicBezTo>
                  <a:cubicBezTo>
                    <a:pt x="1862" y="156"/>
                    <a:pt x="1864" y="161"/>
                    <a:pt x="1867" y="166"/>
                  </a:cubicBezTo>
                  <a:cubicBezTo>
                    <a:pt x="1869" y="168"/>
                    <a:pt x="1872" y="171"/>
                    <a:pt x="1867" y="174"/>
                  </a:cubicBezTo>
                  <a:cubicBezTo>
                    <a:pt x="1861" y="178"/>
                    <a:pt x="1843" y="170"/>
                    <a:pt x="1842" y="163"/>
                  </a:cubicBezTo>
                  <a:cubicBezTo>
                    <a:pt x="1844" y="160"/>
                    <a:pt x="1851" y="165"/>
                    <a:pt x="1852" y="156"/>
                  </a:cubicBezTo>
                  <a:cubicBezTo>
                    <a:pt x="1845" y="158"/>
                    <a:pt x="1839" y="152"/>
                    <a:pt x="1833" y="160"/>
                  </a:cubicBezTo>
                  <a:cubicBezTo>
                    <a:pt x="1831" y="163"/>
                    <a:pt x="1823" y="165"/>
                    <a:pt x="1820" y="164"/>
                  </a:cubicBezTo>
                  <a:cubicBezTo>
                    <a:pt x="1805" y="158"/>
                    <a:pt x="1790" y="163"/>
                    <a:pt x="1775" y="162"/>
                  </a:cubicBezTo>
                  <a:cubicBezTo>
                    <a:pt x="1769" y="161"/>
                    <a:pt x="1753" y="165"/>
                    <a:pt x="1758" y="148"/>
                  </a:cubicBezTo>
                  <a:cubicBezTo>
                    <a:pt x="1759" y="146"/>
                    <a:pt x="1754" y="140"/>
                    <a:pt x="1751" y="139"/>
                  </a:cubicBezTo>
                  <a:cubicBezTo>
                    <a:pt x="1741" y="137"/>
                    <a:pt x="1731" y="130"/>
                    <a:pt x="1720" y="134"/>
                  </a:cubicBezTo>
                  <a:cubicBezTo>
                    <a:pt x="1694" y="145"/>
                    <a:pt x="1672" y="129"/>
                    <a:pt x="1649" y="123"/>
                  </a:cubicBezTo>
                  <a:cubicBezTo>
                    <a:pt x="1651" y="118"/>
                    <a:pt x="1659" y="122"/>
                    <a:pt x="1656" y="115"/>
                  </a:cubicBezTo>
                  <a:cubicBezTo>
                    <a:pt x="1654" y="111"/>
                    <a:pt x="1628" y="111"/>
                    <a:pt x="1624" y="115"/>
                  </a:cubicBezTo>
                  <a:cubicBezTo>
                    <a:pt x="1621" y="119"/>
                    <a:pt x="1618" y="122"/>
                    <a:pt x="1614" y="123"/>
                  </a:cubicBezTo>
                  <a:cubicBezTo>
                    <a:pt x="1611" y="111"/>
                    <a:pt x="1605" y="104"/>
                    <a:pt x="1593" y="102"/>
                  </a:cubicBezTo>
                  <a:cubicBezTo>
                    <a:pt x="1577" y="99"/>
                    <a:pt x="1564" y="107"/>
                    <a:pt x="1549" y="110"/>
                  </a:cubicBezTo>
                  <a:cubicBezTo>
                    <a:pt x="1553" y="115"/>
                    <a:pt x="1559" y="118"/>
                    <a:pt x="1557" y="124"/>
                  </a:cubicBezTo>
                  <a:cubicBezTo>
                    <a:pt x="1556" y="128"/>
                    <a:pt x="1549" y="124"/>
                    <a:pt x="1547" y="126"/>
                  </a:cubicBezTo>
                  <a:cubicBezTo>
                    <a:pt x="1539" y="134"/>
                    <a:pt x="1532" y="128"/>
                    <a:pt x="1524" y="126"/>
                  </a:cubicBezTo>
                  <a:cubicBezTo>
                    <a:pt x="1512" y="124"/>
                    <a:pt x="1498" y="131"/>
                    <a:pt x="1486" y="121"/>
                  </a:cubicBezTo>
                  <a:cubicBezTo>
                    <a:pt x="1481" y="117"/>
                    <a:pt x="1481" y="125"/>
                    <a:pt x="1479" y="128"/>
                  </a:cubicBezTo>
                  <a:cubicBezTo>
                    <a:pt x="1475" y="134"/>
                    <a:pt x="1470" y="143"/>
                    <a:pt x="1461" y="136"/>
                  </a:cubicBezTo>
                  <a:cubicBezTo>
                    <a:pt x="1455" y="133"/>
                    <a:pt x="1451" y="127"/>
                    <a:pt x="1447" y="122"/>
                  </a:cubicBezTo>
                  <a:cubicBezTo>
                    <a:pt x="1446" y="120"/>
                    <a:pt x="1443" y="118"/>
                    <a:pt x="1445" y="114"/>
                  </a:cubicBezTo>
                  <a:cubicBezTo>
                    <a:pt x="1452" y="101"/>
                    <a:pt x="1444" y="87"/>
                    <a:pt x="1430" y="89"/>
                  </a:cubicBezTo>
                  <a:cubicBezTo>
                    <a:pt x="1424" y="89"/>
                    <a:pt x="1420" y="87"/>
                    <a:pt x="1415" y="86"/>
                  </a:cubicBezTo>
                  <a:cubicBezTo>
                    <a:pt x="1408" y="84"/>
                    <a:pt x="1396" y="77"/>
                    <a:pt x="1394" y="87"/>
                  </a:cubicBezTo>
                  <a:cubicBezTo>
                    <a:pt x="1391" y="100"/>
                    <a:pt x="1380" y="99"/>
                    <a:pt x="1375" y="97"/>
                  </a:cubicBezTo>
                  <a:cubicBezTo>
                    <a:pt x="1364" y="93"/>
                    <a:pt x="1347" y="104"/>
                    <a:pt x="1340" y="86"/>
                  </a:cubicBezTo>
                  <a:cubicBezTo>
                    <a:pt x="1340" y="85"/>
                    <a:pt x="1336" y="86"/>
                    <a:pt x="1335" y="85"/>
                  </a:cubicBezTo>
                  <a:cubicBezTo>
                    <a:pt x="1322" y="82"/>
                    <a:pt x="1309" y="85"/>
                    <a:pt x="1296" y="86"/>
                  </a:cubicBezTo>
                  <a:cubicBezTo>
                    <a:pt x="1294" y="86"/>
                    <a:pt x="1295" y="89"/>
                    <a:pt x="1291" y="87"/>
                  </a:cubicBezTo>
                  <a:cubicBezTo>
                    <a:pt x="1282" y="83"/>
                    <a:pt x="1272" y="81"/>
                    <a:pt x="1263" y="78"/>
                  </a:cubicBezTo>
                  <a:cubicBezTo>
                    <a:pt x="1260" y="77"/>
                    <a:pt x="1257" y="77"/>
                    <a:pt x="1255" y="81"/>
                  </a:cubicBezTo>
                  <a:cubicBezTo>
                    <a:pt x="1248" y="91"/>
                    <a:pt x="1230" y="97"/>
                    <a:pt x="1215" y="93"/>
                  </a:cubicBezTo>
                  <a:cubicBezTo>
                    <a:pt x="1239" y="83"/>
                    <a:pt x="1260" y="70"/>
                    <a:pt x="1282" y="59"/>
                  </a:cubicBezTo>
                  <a:cubicBezTo>
                    <a:pt x="1289" y="55"/>
                    <a:pt x="1295" y="50"/>
                    <a:pt x="1293" y="43"/>
                  </a:cubicBezTo>
                  <a:cubicBezTo>
                    <a:pt x="1291" y="35"/>
                    <a:pt x="1285" y="26"/>
                    <a:pt x="1278" y="25"/>
                  </a:cubicBezTo>
                  <a:cubicBezTo>
                    <a:pt x="1265" y="22"/>
                    <a:pt x="1250" y="23"/>
                    <a:pt x="1237" y="24"/>
                  </a:cubicBezTo>
                  <a:cubicBezTo>
                    <a:pt x="1225" y="26"/>
                    <a:pt x="1219" y="14"/>
                    <a:pt x="1208" y="14"/>
                  </a:cubicBezTo>
                  <a:cubicBezTo>
                    <a:pt x="1205" y="14"/>
                    <a:pt x="1208" y="12"/>
                    <a:pt x="1209" y="12"/>
                  </a:cubicBezTo>
                  <a:cubicBezTo>
                    <a:pt x="1219" y="7"/>
                    <a:pt x="1209" y="6"/>
                    <a:pt x="1207" y="4"/>
                  </a:cubicBezTo>
                  <a:cubicBezTo>
                    <a:pt x="1200" y="0"/>
                    <a:pt x="1192" y="1"/>
                    <a:pt x="1184" y="3"/>
                  </a:cubicBezTo>
                  <a:cubicBezTo>
                    <a:pt x="1169" y="7"/>
                    <a:pt x="1167" y="29"/>
                    <a:pt x="1148" y="30"/>
                  </a:cubicBezTo>
                  <a:cubicBezTo>
                    <a:pt x="1143" y="30"/>
                    <a:pt x="1128" y="39"/>
                    <a:pt x="1126" y="35"/>
                  </a:cubicBezTo>
                  <a:cubicBezTo>
                    <a:pt x="1123" y="25"/>
                    <a:pt x="1116" y="31"/>
                    <a:pt x="1113" y="32"/>
                  </a:cubicBezTo>
                  <a:cubicBezTo>
                    <a:pt x="1097" y="42"/>
                    <a:pt x="1078" y="43"/>
                    <a:pt x="1060" y="49"/>
                  </a:cubicBezTo>
                  <a:cubicBezTo>
                    <a:pt x="1049" y="53"/>
                    <a:pt x="1033" y="56"/>
                    <a:pt x="1038" y="75"/>
                  </a:cubicBezTo>
                  <a:cubicBezTo>
                    <a:pt x="1040" y="79"/>
                    <a:pt x="1038" y="80"/>
                    <a:pt x="1034" y="81"/>
                  </a:cubicBezTo>
                  <a:cubicBezTo>
                    <a:pt x="1019" y="86"/>
                    <a:pt x="1005" y="83"/>
                    <a:pt x="991" y="84"/>
                  </a:cubicBezTo>
                  <a:cubicBezTo>
                    <a:pt x="985" y="85"/>
                    <a:pt x="978" y="85"/>
                    <a:pt x="978" y="93"/>
                  </a:cubicBezTo>
                  <a:cubicBezTo>
                    <a:pt x="979" y="99"/>
                    <a:pt x="976" y="108"/>
                    <a:pt x="988" y="108"/>
                  </a:cubicBezTo>
                  <a:cubicBezTo>
                    <a:pt x="993" y="108"/>
                    <a:pt x="996" y="113"/>
                    <a:pt x="997" y="118"/>
                  </a:cubicBezTo>
                  <a:cubicBezTo>
                    <a:pt x="987" y="124"/>
                    <a:pt x="982" y="115"/>
                    <a:pt x="976" y="112"/>
                  </a:cubicBezTo>
                  <a:cubicBezTo>
                    <a:pt x="962" y="105"/>
                    <a:pt x="946" y="107"/>
                    <a:pt x="937" y="116"/>
                  </a:cubicBezTo>
                  <a:cubicBezTo>
                    <a:pt x="934" y="120"/>
                    <a:pt x="937" y="122"/>
                    <a:pt x="939" y="124"/>
                  </a:cubicBezTo>
                  <a:cubicBezTo>
                    <a:pt x="941" y="127"/>
                    <a:pt x="947" y="125"/>
                    <a:pt x="947" y="131"/>
                  </a:cubicBezTo>
                  <a:cubicBezTo>
                    <a:pt x="933" y="133"/>
                    <a:pt x="924" y="129"/>
                    <a:pt x="928" y="112"/>
                  </a:cubicBezTo>
                  <a:cubicBezTo>
                    <a:pt x="929" y="109"/>
                    <a:pt x="931" y="104"/>
                    <a:pt x="925" y="102"/>
                  </a:cubicBezTo>
                  <a:cubicBezTo>
                    <a:pt x="921" y="113"/>
                    <a:pt x="920" y="115"/>
                    <a:pt x="911" y="120"/>
                  </a:cubicBezTo>
                  <a:cubicBezTo>
                    <a:pt x="903" y="124"/>
                    <a:pt x="902" y="127"/>
                    <a:pt x="909" y="133"/>
                  </a:cubicBezTo>
                  <a:cubicBezTo>
                    <a:pt x="913" y="137"/>
                    <a:pt x="915" y="141"/>
                    <a:pt x="912" y="149"/>
                  </a:cubicBezTo>
                  <a:cubicBezTo>
                    <a:pt x="905" y="163"/>
                    <a:pt x="909" y="168"/>
                    <a:pt x="925" y="168"/>
                  </a:cubicBezTo>
                  <a:cubicBezTo>
                    <a:pt x="933" y="168"/>
                    <a:pt x="940" y="168"/>
                    <a:pt x="947" y="173"/>
                  </a:cubicBezTo>
                  <a:cubicBezTo>
                    <a:pt x="955" y="177"/>
                    <a:pt x="953" y="181"/>
                    <a:pt x="947" y="186"/>
                  </a:cubicBezTo>
                  <a:cubicBezTo>
                    <a:pt x="947" y="185"/>
                    <a:pt x="946" y="184"/>
                    <a:pt x="945" y="182"/>
                  </a:cubicBezTo>
                  <a:cubicBezTo>
                    <a:pt x="942" y="173"/>
                    <a:pt x="937" y="171"/>
                    <a:pt x="926" y="173"/>
                  </a:cubicBezTo>
                  <a:cubicBezTo>
                    <a:pt x="914" y="176"/>
                    <a:pt x="919" y="182"/>
                    <a:pt x="921" y="187"/>
                  </a:cubicBezTo>
                  <a:cubicBezTo>
                    <a:pt x="921" y="189"/>
                    <a:pt x="921" y="190"/>
                    <a:pt x="920" y="192"/>
                  </a:cubicBezTo>
                  <a:cubicBezTo>
                    <a:pt x="911" y="211"/>
                    <a:pt x="885" y="220"/>
                    <a:pt x="864" y="211"/>
                  </a:cubicBezTo>
                  <a:cubicBezTo>
                    <a:pt x="886" y="209"/>
                    <a:pt x="891" y="206"/>
                    <a:pt x="901" y="193"/>
                  </a:cubicBezTo>
                  <a:cubicBezTo>
                    <a:pt x="905" y="188"/>
                    <a:pt x="909" y="180"/>
                    <a:pt x="904" y="176"/>
                  </a:cubicBezTo>
                  <a:cubicBezTo>
                    <a:pt x="897" y="170"/>
                    <a:pt x="898" y="163"/>
                    <a:pt x="898" y="156"/>
                  </a:cubicBezTo>
                  <a:cubicBezTo>
                    <a:pt x="898" y="146"/>
                    <a:pt x="904" y="136"/>
                    <a:pt x="894" y="127"/>
                  </a:cubicBezTo>
                  <a:cubicBezTo>
                    <a:pt x="891" y="125"/>
                    <a:pt x="894" y="123"/>
                    <a:pt x="895" y="121"/>
                  </a:cubicBezTo>
                  <a:cubicBezTo>
                    <a:pt x="899" y="114"/>
                    <a:pt x="902" y="106"/>
                    <a:pt x="893" y="100"/>
                  </a:cubicBezTo>
                  <a:cubicBezTo>
                    <a:pt x="883" y="94"/>
                    <a:pt x="866" y="98"/>
                    <a:pt x="862" y="106"/>
                  </a:cubicBezTo>
                  <a:cubicBezTo>
                    <a:pt x="858" y="113"/>
                    <a:pt x="857" y="123"/>
                    <a:pt x="849" y="125"/>
                  </a:cubicBezTo>
                  <a:cubicBezTo>
                    <a:pt x="840" y="128"/>
                    <a:pt x="839" y="132"/>
                    <a:pt x="843" y="139"/>
                  </a:cubicBezTo>
                  <a:cubicBezTo>
                    <a:pt x="846" y="143"/>
                    <a:pt x="844" y="147"/>
                    <a:pt x="842" y="150"/>
                  </a:cubicBezTo>
                  <a:cubicBezTo>
                    <a:pt x="839" y="155"/>
                    <a:pt x="840" y="159"/>
                    <a:pt x="846" y="160"/>
                  </a:cubicBezTo>
                  <a:cubicBezTo>
                    <a:pt x="851" y="161"/>
                    <a:pt x="853" y="165"/>
                    <a:pt x="855" y="169"/>
                  </a:cubicBezTo>
                  <a:cubicBezTo>
                    <a:pt x="857" y="172"/>
                    <a:pt x="864" y="173"/>
                    <a:pt x="860" y="178"/>
                  </a:cubicBezTo>
                  <a:cubicBezTo>
                    <a:pt x="856" y="182"/>
                    <a:pt x="852" y="180"/>
                    <a:pt x="848" y="177"/>
                  </a:cubicBezTo>
                  <a:cubicBezTo>
                    <a:pt x="826" y="164"/>
                    <a:pt x="802" y="153"/>
                    <a:pt x="775" y="156"/>
                  </a:cubicBezTo>
                  <a:cubicBezTo>
                    <a:pt x="775" y="159"/>
                    <a:pt x="775" y="164"/>
                    <a:pt x="776" y="166"/>
                  </a:cubicBezTo>
                  <a:cubicBezTo>
                    <a:pt x="781" y="173"/>
                    <a:pt x="775" y="176"/>
                    <a:pt x="771" y="179"/>
                  </a:cubicBezTo>
                  <a:cubicBezTo>
                    <a:pt x="766" y="182"/>
                    <a:pt x="763" y="179"/>
                    <a:pt x="763" y="173"/>
                  </a:cubicBezTo>
                  <a:cubicBezTo>
                    <a:pt x="763" y="172"/>
                    <a:pt x="759" y="171"/>
                    <a:pt x="758" y="171"/>
                  </a:cubicBezTo>
                  <a:cubicBezTo>
                    <a:pt x="747" y="177"/>
                    <a:pt x="733" y="175"/>
                    <a:pt x="722" y="181"/>
                  </a:cubicBezTo>
                  <a:cubicBezTo>
                    <a:pt x="717" y="183"/>
                    <a:pt x="714" y="187"/>
                    <a:pt x="709" y="184"/>
                  </a:cubicBezTo>
                  <a:cubicBezTo>
                    <a:pt x="703" y="181"/>
                    <a:pt x="713" y="176"/>
                    <a:pt x="707" y="172"/>
                  </a:cubicBezTo>
                  <a:cubicBezTo>
                    <a:pt x="698" y="178"/>
                    <a:pt x="687" y="178"/>
                    <a:pt x="677" y="181"/>
                  </a:cubicBezTo>
                  <a:cubicBezTo>
                    <a:pt x="666" y="184"/>
                    <a:pt x="652" y="188"/>
                    <a:pt x="648" y="197"/>
                  </a:cubicBezTo>
                  <a:cubicBezTo>
                    <a:pt x="642" y="208"/>
                    <a:pt x="635" y="203"/>
                    <a:pt x="628" y="204"/>
                  </a:cubicBezTo>
                  <a:cubicBezTo>
                    <a:pt x="626" y="204"/>
                    <a:pt x="621" y="200"/>
                    <a:pt x="620" y="197"/>
                  </a:cubicBezTo>
                  <a:cubicBezTo>
                    <a:pt x="618" y="192"/>
                    <a:pt x="625" y="193"/>
                    <a:pt x="627" y="191"/>
                  </a:cubicBezTo>
                  <a:cubicBezTo>
                    <a:pt x="629" y="189"/>
                    <a:pt x="636" y="190"/>
                    <a:pt x="633" y="185"/>
                  </a:cubicBezTo>
                  <a:cubicBezTo>
                    <a:pt x="631" y="179"/>
                    <a:pt x="626" y="174"/>
                    <a:pt x="618" y="174"/>
                  </a:cubicBezTo>
                  <a:cubicBezTo>
                    <a:pt x="615" y="174"/>
                    <a:pt x="609" y="173"/>
                    <a:pt x="610" y="178"/>
                  </a:cubicBezTo>
                  <a:cubicBezTo>
                    <a:pt x="612" y="186"/>
                    <a:pt x="603" y="195"/>
                    <a:pt x="612" y="203"/>
                  </a:cubicBezTo>
                  <a:cubicBezTo>
                    <a:pt x="615" y="206"/>
                    <a:pt x="612" y="211"/>
                    <a:pt x="610" y="215"/>
                  </a:cubicBezTo>
                  <a:cubicBezTo>
                    <a:pt x="608" y="219"/>
                    <a:pt x="606" y="216"/>
                    <a:pt x="604" y="215"/>
                  </a:cubicBezTo>
                  <a:cubicBezTo>
                    <a:pt x="590" y="204"/>
                    <a:pt x="581" y="219"/>
                    <a:pt x="571" y="223"/>
                  </a:cubicBezTo>
                  <a:cubicBezTo>
                    <a:pt x="563" y="226"/>
                    <a:pt x="570" y="236"/>
                    <a:pt x="573" y="243"/>
                  </a:cubicBezTo>
                  <a:cubicBezTo>
                    <a:pt x="563" y="243"/>
                    <a:pt x="555" y="241"/>
                    <a:pt x="549" y="237"/>
                  </a:cubicBezTo>
                  <a:cubicBezTo>
                    <a:pt x="544" y="234"/>
                    <a:pt x="540" y="234"/>
                    <a:pt x="535" y="234"/>
                  </a:cubicBezTo>
                  <a:cubicBezTo>
                    <a:pt x="533" y="235"/>
                    <a:pt x="532" y="236"/>
                    <a:pt x="533" y="239"/>
                  </a:cubicBezTo>
                  <a:cubicBezTo>
                    <a:pt x="535" y="246"/>
                    <a:pt x="540" y="246"/>
                    <a:pt x="545" y="247"/>
                  </a:cubicBezTo>
                  <a:cubicBezTo>
                    <a:pt x="546" y="247"/>
                    <a:pt x="546" y="248"/>
                    <a:pt x="547" y="249"/>
                  </a:cubicBezTo>
                  <a:cubicBezTo>
                    <a:pt x="531" y="255"/>
                    <a:pt x="513" y="246"/>
                    <a:pt x="515" y="232"/>
                  </a:cubicBezTo>
                  <a:cubicBezTo>
                    <a:pt x="517" y="218"/>
                    <a:pt x="509" y="216"/>
                    <a:pt x="502" y="210"/>
                  </a:cubicBezTo>
                  <a:cubicBezTo>
                    <a:pt x="500" y="209"/>
                    <a:pt x="496" y="211"/>
                    <a:pt x="497" y="206"/>
                  </a:cubicBezTo>
                  <a:cubicBezTo>
                    <a:pt x="500" y="203"/>
                    <a:pt x="503" y="205"/>
                    <a:pt x="506" y="206"/>
                  </a:cubicBezTo>
                  <a:cubicBezTo>
                    <a:pt x="523" y="215"/>
                    <a:pt x="542" y="218"/>
                    <a:pt x="561" y="216"/>
                  </a:cubicBezTo>
                  <a:cubicBezTo>
                    <a:pt x="569" y="215"/>
                    <a:pt x="577" y="212"/>
                    <a:pt x="580" y="202"/>
                  </a:cubicBezTo>
                  <a:cubicBezTo>
                    <a:pt x="582" y="193"/>
                    <a:pt x="575" y="189"/>
                    <a:pt x="568" y="185"/>
                  </a:cubicBezTo>
                  <a:cubicBezTo>
                    <a:pt x="558" y="179"/>
                    <a:pt x="544" y="175"/>
                    <a:pt x="536" y="167"/>
                  </a:cubicBezTo>
                  <a:cubicBezTo>
                    <a:pt x="522" y="156"/>
                    <a:pt x="502" y="172"/>
                    <a:pt x="492" y="153"/>
                  </a:cubicBezTo>
                  <a:cubicBezTo>
                    <a:pt x="492" y="153"/>
                    <a:pt x="490" y="153"/>
                    <a:pt x="489" y="153"/>
                  </a:cubicBezTo>
                  <a:cubicBezTo>
                    <a:pt x="482" y="157"/>
                    <a:pt x="474" y="151"/>
                    <a:pt x="467" y="155"/>
                  </a:cubicBezTo>
                  <a:cubicBezTo>
                    <a:pt x="466" y="151"/>
                    <a:pt x="468" y="151"/>
                    <a:pt x="470" y="150"/>
                  </a:cubicBezTo>
                  <a:cubicBezTo>
                    <a:pt x="473" y="148"/>
                    <a:pt x="477" y="146"/>
                    <a:pt x="477" y="141"/>
                  </a:cubicBezTo>
                  <a:cubicBezTo>
                    <a:pt x="476" y="139"/>
                    <a:pt x="446" y="129"/>
                    <a:pt x="445" y="131"/>
                  </a:cubicBezTo>
                  <a:cubicBezTo>
                    <a:pt x="442" y="142"/>
                    <a:pt x="428" y="134"/>
                    <a:pt x="424" y="147"/>
                  </a:cubicBezTo>
                  <a:cubicBezTo>
                    <a:pt x="422" y="138"/>
                    <a:pt x="428" y="134"/>
                    <a:pt x="429" y="131"/>
                  </a:cubicBezTo>
                  <a:cubicBezTo>
                    <a:pt x="415" y="127"/>
                    <a:pt x="408" y="149"/>
                    <a:pt x="393" y="138"/>
                  </a:cubicBezTo>
                  <a:cubicBezTo>
                    <a:pt x="393" y="139"/>
                    <a:pt x="393" y="140"/>
                    <a:pt x="392" y="140"/>
                  </a:cubicBezTo>
                  <a:cubicBezTo>
                    <a:pt x="388" y="148"/>
                    <a:pt x="376" y="153"/>
                    <a:pt x="369" y="150"/>
                  </a:cubicBezTo>
                  <a:cubicBezTo>
                    <a:pt x="365" y="149"/>
                    <a:pt x="344" y="157"/>
                    <a:pt x="343" y="161"/>
                  </a:cubicBezTo>
                  <a:cubicBezTo>
                    <a:pt x="342" y="162"/>
                    <a:pt x="341" y="164"/>
                    <a:pt x="342" y="165"/>
                  </a:cubicBezTo>
                  <a:cubicBezTo>
                    <a:pt x="347" y="175"/>
                    <a:pt x="338" y="172"/>
                    <a:pt x="336" y="170"/>
                  </a:cubicBezTo>
                  <a:cubicBezTo>
                    <a:pt x="330" y="168"/>
                    <a:pt x="326" y="165"/>
                    <a:pt x="322" y="172"/>
                  </a:cubicBezTo>
                  <a:cubicBezTo>
                    <a:pt x="318" y="181"/>
                    <a:pt x="329" y="178"/>
                    <a:pt x="330" y="181"/>
                  </a:cubicBezTo>
                  <a:cubicBezTo>
                    <a:pt x="320" y="198"/>
                    <a:pt x="302" y="209"/>
                    <a:pt x="296" y="230"/>
                  </a:cubicBezTo>
                  <a:cubicBezTo>
                    <a:pt x="295" y="234"/>
                    <a:pt x="290" y="246"/>
                    <a:pt x="280" y="246"/>
                  </a:cubicBezTo>
                  <a:cubicBezTo>
                    <a:pt x="276" y="246"/>
                    <a:pt x="276" y="249"/>
                    <a:pt x="273" y="252"/>
                  </a:cubicBezTo>
                  <a:cubicBezTo>
                    <a:pt x="265" y="262"/>
                    <a:pt x="252" y="268"/>
                    <a:pt x="241" y="276"/>
                  </a:cubicBezTo>
                  <a:cubicBezTo>
                    <a:pt x="235" y="280"/>
                    <a:pt x="225" y="279"/>
                    <a:pt x="226" y="289"/>
                  </a:cubicBezTo>
                  <a:cubicBezTo>
                    <a:pt x="227" y="299"/>
                    <a:pt x="220" y="311"/>
                    <a:pt x="235" y="314"/>
                  </a:cubicBezTo>
                  <a:cubicBezTo>
                    <a:pt x="236" y="322"/>
                    <a:pt x="225" y="313"/>
                    <a:pt x="226" y="321"/>
                  </a:cubicBezTo>
                  <a:cubicBezTo>
                    <a:pt x="227" y="327"/>
                    <a:pt x="234" y="321"/>
                    <a:pt x="237" y="325"/>
                  </a:cubicBezTo>
                  <a:cubicBezTo>
                    <a:pt x="236" y="330"/>
                    <a:pt x="230" y="331"/>
                    <a:pt x="231" y="334"/>
                  </a:cubicBezTo>
                  <a:cubicBezTo>
                    <a:pt x="238" y="340"/>
                    <a:pt x="245" y="344"/>
                    <a:pt x="253" y="342"/>
                  </a:cubicBezTo>
                  <a:cubicBezTo>
                    <a:pt x="260" y="339"/>
                    <a:pt x="266" y="333"/>
                    <a:pt x="272" y="329"/>
                  </a:cubicBezTo>
                  <a:cubicBezTo>
                    <a:pt x="278" y="326"/>
                    <a:pt x="284" y="323"/>
                    <a:pt x="286" y="332"/>
                  </a:cubicBezTo>
                  <a:cubicBezTo>
                    <a:pt x="289" y="348"/>
                    <a:pt x="301" y="360"/>
                    <a:pt x="304" y="376"/>
                  </a:cubicBezTo>
                  <a:cubicBezTo>
                    <a:pt x="305" y="382"/>
                    <a:pt x="309" y="383"/>
                    <a:pt x="311" y="380"/>
                  </a:cubicBezTo>
                  <a:cubicBezTo>
                    <a:pt x="316" y="373"/>
                    <a:pt x="324" y="373"/>
                    <a:pt x="332" y="370"/>
                  </a:cubicBezTo>
                  <a:cubicBezTo>
                    <a:pt x="335" y="368"/>
                    <a:pt x="341" y="366"/>
                    <a:pt x="339" y="357"/>
                  </a:cubicBezTo>
                  <a:cubicBezTo>
                    <a:pt x="337" y="348"/>
                    <a:pt x="337" y="336"/>
                    <a:pt x="350" y="329"/>
                  </a:cubicBezTo>
                  <a:cubicBezTo>
                    <a:pt x="361" y="323"/>
                    <a:pt x="360" y="309"/>
                    <a:pt x="350" y="307"/>
                  </a:cubicBezTo>
                  <a:cubicBezTo>
                    <a:pt x="339" y="304"/>
                    <a:pt x="342" y="296"/>
                    <a:pt x="343" y="290"/>
                  </a:cubicBezTo>
                  <a:cubicBezTo>
                    <a:pt x="346" y="275"/>
                    <a:pt x="357" y="265"/>
                    <a:pt x="370" y="258"/>
                  </a:cubicBezTo>
                  <a:cubicBezTo>
                    <a:pt x="378" y="254"/>
                    <a:pt x="384" y="250"/>
                    <a:pt x="385" y="239"/>
                  </a:cubicBezTo>
                  <a:cubicBezTo>
                    <a:pt x="387" y="225"/>
                    <a:pt x="400" y="218"/>
                    <a:pt x="414" y="222"/>
                  </a:cubicBezTo>
                  <a:cubicBezTo>
                    <a:pt x="419" y="224"/>
                    <a:pt x="423" y="229"/>
                    <a:pt x="419" y="235"/>
                  </a:cubicBezTo>
                  <a:cubicBezTo>
                    <a:pt x="415" y="240"/>
                    <a:pt x="411" y="246"/>
                    <a:pt x="406" y="250"/>
                  </a:cubicBezTo>
                  <a:cubicBezTo>
                    <a:pt x="391" y="260"/>
                    <a:pt x="380" y="269"/>
                    <a:pt x="383" y="292"/>
                  </a:cubicBezTo>
                  <a:cubicBezTo>
                    <a:pt x="385" y="304"/>
                    <a:pt x="388" y="309"/>
                    <a:pt x="396" y="311"/>
                  </a:cubicBezTo>
                  <a:cubicBezTo>
                    <a:pt x="406" y="313"/>
                    <a:pt x="416" y="315"/>
                    <a:pt x="425" y="309"/>
                  </a:cubicBezTo>
                  <a:cubicBezTo>
                    <a:pt x="433" y="305"/>
                    <a:pt x="442" y="307"/>
                    <a:pt x="450" y="306"/>
                  </a:cubicBezTo>
                  <a:cubicBezTo>
                    <a:pt x="454" y="305"/>
                    <a:pt x="457" y="307"/>
                    <a:pt x="458" y="311"/>
                  </a:cubicBezTo>
                  <a:cubicBezTo>
                    <a:pt x="459" y="315"/>
                    <a:pt x="457" y="317"/>
                    <a:pt x="453" y="318"/>
                  </a:cubicBezTo>
                  <a:cubicBezTo>
                    <a:pt x="446" y="320"/>
                    <a:pt x="441" y="322"/>
                    <a:pt x="433" y="321"/>
                  </a:cubicBezTo>
                  <a:cubicBezTo>
                    <a:pt x="423" y="319"/>
                    <a:pt x="412" y="321"/>
                    <a:pt x="404" y="328"/>
                  </a:cubicBezTo>
                  <a:cubicBezTo>
                    <a:pt x="398" y="334"/>
                    <a:pt x="409" y="338"/>
                    <a:pt x="411" y="343"/>
                  </a:cubicBezTo>
                  <a:cubicBezTo>
                    <a:pt x="413" y="346"/>
                    <a:pt x="413" y="351"/>
                    <a:pt x="411" y="353"/>
                  </a:cubicBezTo>
                  <a:cubicBezTo>
                    <a:pt x="408" y="356"/>
                    <a:pt x="403" y="355"/>
                    <a:pt x="401" y="353"/>
                  </a:cubicBezTo>
                  <a:cubicBezTo>
                    <a:pt x="397" y="349"/>
                    <a:pt x="391" y="345"/>
                    <a:pt x="387" y="349"/>
                  </a:cubicBezTo>
                  <a:cubicBezTo>
                    <a:pt x="382" y="354"/>
                    <a:pt x="378" y="360"/>
                    <a:pt x="379" y="369"/>
                  </a:cubicBezTo>
                  <a:cubicBezTo>
                    <a:pt x="380" y="376"/>
                    <a:pt x="386" y="389"/>
                    <a:pt x="368" y="391"/>
                  </a:cubicBezTo>
                  <a:cubicBezTo>
                    <a:pt x="362" y="391"/>
                    <a:pt x="358" y="394"/>
                    <a:pt x="352" y="391"/>
                  </a:cubicBezTo>
                  <a:cubicBezTo>
                    <a:pt x="348" y="388"/>
                    <a:pt x="342" y="389"/>
                    <a:pt x="338" y="393"/>
                  </a:cubicBezTo>
                  <a:cubicBezTo>
                    <a:pt x="323" y="407"/>
                    <a:pt x="301" y="388"/>
                    <a:pt x="286" y="402"/>
                  </a:cubicBezTo>
                  <a:cubicBezTo>
                    <a:pt x="285" y="401"/>
                    <a:pt x="284" y="399"/>
                    <a:pt x="283" y="398"/>
                  </a:cubicBezTo>
                  <a:cubicBezTo>
                    <a:pt x="268" y="392"/>
                    <a:pt x="279" y="381"/>
                    <a:pt x="278" y="372"/>
                  </a:cubicBezTo>
                  <a:cubicBezTo>
                    <a:pt x="278" y="365"/>
                    <a:pt x="274" y="357"/>
                    <a:pt x="279" y="350"/>
                  </a:cubicBezTo>
                  <a:cubicBezTo>
                    <a:pt x="278" y="350"/>
                    <a:pt x="277" y="349"/>
                    <a:pt x="275" y="348"/>
                  </a:cubicBezTo>
                  <a:cubicBezTo>
                    <a:pt x="272" y="358"/>
                    <a:pt x="254" y="354"/>
                    <a:pt x="255" y="370"/>
                  </a:cubicBezTo>
                  <a:cubicBezTo>
                    <a:pt x="256" y="378"/>
                    <a:pt x="260" y="386"/>
                    <a:pt x="261" y="394"/>
                  </a:cubicBezTo>
                  <a:cubicBezTo>
                    <a:pt x="262" y="399"/>
                    <a:pt x="268" y="412"/>
                    <a:pt x="251" y="406"/>
                  </a:cubicBezTo>
                  <a:cubicBezTo>
                    <a:pt x="246" y="404"/>
                    <a:pt x="237" y="407"/>
                    <a:pt x="232" y="410"/>
                  </a:cubicBezTo>
                  <a:cubicBezTo>
                    <a:pt x="217" y="420"/>
                    <a:pt x="207" y="436"/>
                    <a:pt x="191" y="447"/>
                  </a:cubicBezTo>
                  <a:cubicBezTo>
                    <a:pt x="181" y="454"/>
                    <a:pt x="175" y="465"/>
                    <a:pt x="160" y="458"/>
                  </a:cubicBezTo>
                  <a:cubicBezTo>
                    <a:pt x="157" y="457"/>
                    <a:pt x="154" y="459"/>
                    <a:pt x="155" y="463"/>
                  </a:cubicBezTo>
                  <a:cubicBezTo>
                    <a:pt x="160" y="481"/>
                    <a:pt x="151" y="474"/>
                    <a:pt x="142" y="471"/>
                  </a:cubicBezTo>
                  <a:cubicBezTo>
                    <a:pt x="137" y="469"/>
                    <a:pt x="128" y="469"/>
                    <a:pt x="126" y="475"/>
                  </a:cubicBezTo>
                  <a:cubicBezTo>
                    <a:pt x="124" y="480"/>
                    <a:pt x="129" y="485"/>
                    <a:pt x="137" y="486"/>
                  </a:cubicBezTo>
                  <a:cubicBezTo>
                    <a:pt x="164" y="489"/>
                    <a:pt x="165" y="517"/>
                    <a:pt x="158" y="536"/>
                  </a:cubicBezTo>
                  <a:cubicBezTo>
                    <a:pt x="155" y="541"/>
                    <a:pt x="151" y="541"/>
                    <a:pt x="148" y="540"/>
                  </a:cubicBezTo>
                  <a:cubicBezTo>
                    <a:pt x="131" y="534"/>
                    <a:pt x="113" y="539"/>
                    <a:pt x="96" y="535"/>
                  </a:cubicBezTo>
                  <a:cubicBezTo>
                    <a:pt x="91" y="533"/>
                    <a:pt x="81" y="536"/>
                    <a:pt x="84" y="548"/>
                  </a:cubicBezTo>
                  <a:cubicBezTo>
                    <a:pt x="87" y="559"/>
                    <a:pt x="88" y="572"/>
                    <a:pt x="82" y="582"/>
                  </a:cubicBezTo>
                  <a:cubicBezTo>
                    <a:pt x="75" y="594"/>
                    <a:pt x="89" y="602"/>
                    <a:pt x="86" y="613"/>
                  </a:cubicBezTo>
                  <a:cubicBezTo>
                    <a:pt x="86" y="613"/>
                    <a:pt x="90" y="615"/>
                    <a:pt x="91" y="615"/>
                  </a:cubicBezTo>
                  <a:cubicBezTo>
                    <a:pt x="101" y="609"/>
                    <a:pt x="106" y="614"/>
                    <a:pt x="111" y="621"/>
                  </a:cubicBezTo>
                  <a:cubicBezTo>
                    <a:pt x="114" y="626"/>
                    <a:pt x="117" y="622"/>
                    <a:pt x="120" y="622"/>
                  </a:cubicBezTo>
                  <a:cubicBezTo>
                    <a:pt x="127" y="620"/>
                    <a:pt x="134" y="618"/>
                    <a:pt x="142" y="618"/>
                  </a:cubicBezTo>
                  <a:cubicBezTo>
                    <a:pt x="154" y="618"/>
                    <a:pt x="171" y="602"/>
                    <a:pt x="173" y="590"/>
                  </a:cubicBezTo>
                  <a:cubicBezTo>
                    <a:pt x="174" y="576"/>
                    <a:pt x="180" y="567"/>
                    <a:pt x="195" y="564"/>
                  </a:cubicBezTo>
                  <a:cubicBezTo>
                    <a:pt x="200" y="562"/>
                    <a:pt x="207" y="557"/>
                    <a:pt x="206" y="551"/>
                  </a:cubicBezTo>
                  <a:cubicBezTo>
                    <a:pt x="205" y="538"/>
                    <a:pt x="213" y="539"/>
                    <a:pt x="220" y="540"/>
                  </a:cubicBezTo>
                  <a:cubicBezTo>
                    <a:pt x="234" y="543"/>
                    <a:pt x="246" y="540"/>
                    <a:pt x="257" y="530"/>
                  </a:cubicBezTo>
                  <a:cubicBezTo>
                    <a:pt x="263" y="525"/>
                    <a:pt x="273" y="526"/>
                    <a:pt x="276" y="535"/>
                  </a:cubicBezTo>
                  <a:cubicBezTo>
                    <a:pt x="282" y="551"/>
                    <a:pt x="295" y="557"/>
                    <a:pt x="308" y="565"/>
                  </a:cubicBezTo>
                  <a:cubicBezTo>
                    <a:pt x="321" y="572"/>
                    <a:pt x="335" y="580"/>
                    <a:pt x="331" y="600"/>
                  </a:cubicBezTo>
                  <a:cubicBezTo>
                    <a:pt x="333" y="594"/>
                    <a:pt x="344" y="593"/>
                    <a:pt x="341" y="586"/>
                  </a:cubicBezTo>
                  <a:cubicBezTo>
                    <a:pt x="335" y="570"/>
                    <a:pt x="347" y="578"/>
                    <a:pt x="352" y="577"/>
                  </a:cubicBezTo>
                  <a:cubicBezTo>
                    <a:pt x="352" y="573"/>
                    <a:pt x="350" y="571"/>
                    <a:pt x="347" y="570"/>
                  </a:cubicBezTo>
                  <a:cubicBezTo>
                    <a:pt x="328" y="561"/>
                    <a:pt x="313" y="548"/>
                    <a:pt x="301" y="530"/>
                  </a:cubicBezTo>
                  <a:cubicBezTo>
                    <a:pt x="297" y="524"/>
                    <a:pt x="296" y="518"/>
                    <a:pt x="301" y="512"/>
                  </a:cubicBezTo>
                  <a:cubicBezTo>
                    <a:pt x="307" y="505"/>
                    <a:pt x="310" y="514"/>
                    <a:pt x="313" y="517"/>
                  </a:cubicBezTo>
                  <a:cubicBezTo>
                    <a:pt x="325" y="530"/>
                    <a:pt x="337" y="544"/>
                    <a:pt x="355" y="550"/>
                  </a:cubicBezTo>
                  <a:cubicBezTo>
                    <a:pt x="364" y="554"/>
                    <a:pt x="364" y="561"/>
                    <a:pt x="364" y="568"/>
                  </a:cubicBezTo>
                  <a:cubicBezTo>
                    <a:pt x="364" y="580"/>
                    <a:pt x="375" y="593"/>
                    <a:pt x="388" y="595"/>
                  </a:cubicBezTo>
                  <a:cubicBezTo>
                    <a:pt x="382" y="600"/>
                    <a:pt x="379" y="606"/>
                    <a:pt x="385" y="611"/>
                  </a:cubicBezTo>
                  <a:cubicBezTo>
                    <a:pt x="388" y="614"/>
                    <a:pt x="396" y="621"/>
                    <a:pt x="398" y="616"/>
                  </a:cubicBezTo>
                  <a:cubicBezTo>
                    <a:pt x="401" y="609"/>
                    <a:pt x="406" y="604"/>
                    <a:pt x="409" y="597"/>
                  </a:cubicBezTo>
                  <a:cubicBezTo>
                    <a:pt x="397" y="595"/>
                    <a:pt x="402" y="582"/>
                    <a:pt x="392" y="576"/>
                  </a:cubicBezTo>
                  <a:cubicBezTo>
                    <a:pt x="405" y="577"/>
                    <a:pt x="413" y="565"/>
                    <a:pt x="421" y="568"/>
                  </a:cubicBezTo>
                  <a:cubicBezTo>
                    <a:pt x="434" y="573"/>
                    <a:pt x="443" y="568"/>
                    <a:pt x="455" y="563"/>
                  </a:cubicBezTo>
                  <a:cubicBezTo>
                    <a:pt x="443" y="554"/>
                    <a:pt x="440" y="545"/>
                    <a:pt x="452" y="534"/>
                  </a:cubicBezTo>
                  <a:cubicBezTo>
                    <a:pt x="454" y="533"/>
                    <a:pt x="454" y="531"/>
                    <a:pt x="455" y="529"/>
                  </a:cubicBezTo>
                  <a:cubicBezTo>
                    <a:pt x="462" y="520"/>
                    <a:pt x="465" y="509"/>
                    <a:pt x="474" y="502"/>
                  </a:cubicBezTo>
                  <a:cubicBezTo>
                    <a:pt x="479" y="498"/>
                    <a:pt x="502" y="501"/>
                    <a:pt x="501" y="506"/>
                  </a:cubicBezTo>
                  <a:cubicBezTo>
                    <a:pt x="499" y="511"/>
                    <a:pt x="497" y="515"/>
                    <a:pt x="502" y="519"/>
                  </a:cubicBezTo>
                  <a:cubicBezTo>
                    <a:pt x="508" y="525"/>
                    <a:pt x="513" y="523"/>
                    <a:pt x="519" y="519"/>
                  </a:cubicBezTo>
                  <a:cubicBezTo>
                    <a:pt x="521" y="517"/>
                    <a:pt x="525" y="514"/>
                    <a:pt x="520" y="512"/>
                  </a:cubicBezTo>
                  <a:cubicBezTo>
                    <a:pt x="507" y="505"/>
                    <a:pt x="520" y="501"/>
                    <a:pt x="522" y="501"/>
                  </a:cubicBezTo>
                  <a:cubicBezTo>
                    <a:pt x="533" y="498"/>
                    <a:pt x="542" y="489"/>
                    <a:pt x="556" y="494"/>
                  </a:cubicBezTo>
                  <a:cubicBezTo>
                    <a:pt x="545" y="500"/>
                    <a:pt x="546" y="512"/>
                    <a:pt x="536" y="521"/>
                  </a:cubicBezTo>
                  <a:cubicBezTo>
                    <a:pt x="554" y="523"/>
                    <a:pt x="560" y="540"/>
                    <a:pt x="576" y="543"/>
                  </a:cubicBezTo>
                  <a:cubicBezTo>
                    <a:pt x="579" y="543"/>
                    <a:pt x="584" y="551"/>
                    <a:pt x="582" y="556"/>
                  </a:cubicBezTo>
                  <a:cubicBezTo>
                    <a:pt x="580" y="561"/>
                    <a:pt x="576" y="564"/>
                    <a:pt x="569" y="564"/>
                  </a:cubicBezTo>
                  <a:cubicBezTo>
                    <a:pt x="554" y="564"/>
                    <a:pt x="540" y="566"/>
                    <a:pt x="526" y="559"/>
                  </a:cubicBezTo>
                  <a:cubicBezTo>
                    <a:pt x="518" y="555"/>
                    <a:pt x="507" y="555"/>
                    <a:pt x="496" y="557"/>
                  </a:cubicBezTo>
                  <a:cubicBezTo>
                    <a:pt x="473" y="561"/>
                    <a:pt x="454" y="576"/>
                    <a:pt x="429" y="577"/>
                  </a:cubicBezTo>
                  <a:cubicBezTo>
                    <a:pt x="431" y="582"/>
                    <a:pt x="437" y="583"/>
                    <a:pt x="436" y="590"/>
                  </a:cubicBezTo>
                  <a:cubicBezTo>
                    <a:pt x="435" y="600"/>
                    <a:pt x="435" y="610"/>
                    <a:pt x="448" y="615"/>
                  </a:cubicBezTo>
                  <a:cubicBezTo>
                    <a:pt x="457" y="619"/>
                    <a:pt x="464" y="629"/>
                    <a:pt x="476" y="618"/>
                  </a:cubicBezTo>
                  <a:cubicBezTo>
                    <a:pt x="478" y="616"/>
                    <a:pt x="484" y="617"/>
                    <a:pt x="487" y="620"/>
                  </a:cubicBezTo>
                  <a:cubicBezTo>
                    <a:pt x="494" y="626"/>
                    <a:pt x="500" y="625"/>
                    <a:pt x="508" y="620"/>
                  </a:cubicBezTo>
                  <a:cubicBezTo>
                    <a:pt x="519" y="613"/>
                    <a:pt x="526" y="618"/>
                    <a:pt x="526" y="630"/>
                  </a:cubicBezTo>
                  <a:cubicBezTo>
                    <a:pt x="526" y="648"/>
                    <a:pt x="515" y="662"/>
                    <a:pt x="507" y="676"/>
                  </a:cubicBezTo>
                  <a:cubicBezTo>
                    <a:pt x="504" y="683"/>
                    <a:pt x="490" y="677"/>
                    <a:pt x="481" y="678"/>
                  </a:cubicBezTo>
                  <a:cubicBezTo>
                    <a:pt x="477" y="678"/>
                    <a:pt x="472" y="677"/>
                    <a:pt x="468" y="678"/>
                  </a:cubicBezTo>
                  <a:cubicBezTo>
                    <a:pt x="443" y="684"/>
                    <a:pt x="421" y="672"/>
                    <a:pt x="398" y="664"/>
                  </a:cubicBezTo>
                  <a:cubicBezTo>
                    <a:pt x="381" y="658"/>
                    <a:pt x="373" y="660"/>
                    <a:pt x="370" y="678"/>
                  </a:cubicBezTo>
                  <a:cubicBezTo>
                    <a:pt x="369" y="686"/>
                    <a:pt x="368" y="690"/>
                    <a:pt x="357" y="686"/>
                  </a:cubicBezTo>
                  <a:cubicBezTo>
                    <a:pt x="341" y="679"/>
                    <a:pt x="327" y="672"/>
                    <a:pt x="312" y="664"/>
                  </a:cubicBezTo>
                  <a:cubicBezTo>
                    <a:pt x="303" y="658"/>
                    <a:pt x="291" y="661"/>
                    <a:pt x="281" y="654"/>
                  </a:cubicBezTo>
                  <a:cubicBezTo>
                    <a:pt x="274" y="649"/>
                    <a:pt x="271" y="647"/>
                    <a:pt x="280" y="642"/>
                  </a:cubicBezTo>
                  <a:cubicBezTo>
                    <a:pt x="292" y="636"/>
                    <a:pt x="274" y="626"/>
                    <a:pt x="283" y="620"/>
                  </a:cubicBezTo>
                  <a:cubicBezTo>
                    <a:pt x="280" y="617"/>
                    <a:pt x="278" y="611"/>
                    <a:pt x="273" y="612"/>
                  </a:cubicBezTo>
                  <a:cubicBezTo>
                    <a:pt x="262" y="614"/>
                    <a:pt x="249" y="609"/>
                    <a:pt x="240" y="613"/>
                  </a:cubicBezTo>
                  <a:cubicBezTo>
                    <a:pt x="226" y="620"/>
                    <a:pt x="212" y="617"/>
                    <a:pt x="198" y="618"/>
                  </a:cubicBezTo>
                  <a:cubicBezTo>
                    <a:pt x="190" y="618"/>
                    <a:pt x="183" y="620"/>
                    <a:pt x="177" y="624"/>
                  </a:cubicBezTo>
                  <a:cubicBezTo>
                    <a:pt x="159" y="634"/>
                    <a:pt x="142" y="644"/>
                    <a:pt x="121" y="630"/>
                  </a:cubicBezTo>
                  <a:cubicBezTo>
                    <a:pt x="115" y="626"/>
                    <a:pt x="113" y="631"/>
                    <a:pt x="111" y="635"/>
                  </a:cubicBezTo>
                  <a:cubicBezTo>
                    <a:pt x="107" y="642"/>
                    <a:pt x="106" y="652"/>
                    <a:pt x="97" y="654"/>
                  </a:cubicBezTo>
                  <a:cubicBezTo>
                    <a:pt x="80" y="657"/>
                    <a:pt x="76" y="670"/>
                    <a:pt x="76" y="684"/>
                  </a:cubicBezTo>
                  <a:cubicBezTo>
                    <a:pt x="76" y="691"/>
                    <a:pt x="73" y="696"/>
                    <a:pt x="69" y="700"/>
                  </a:cubicBezTo>
                  <a:cubicBezTo>
                    <a:pt x="62" y="710"/>
                    <a:pt x="48" y="713"/>
                    <a:pt x="40" y="722"/>
                  </a:cubicBezTo>
                  <a:cubicBezTo>
                    <a:pt x="28" y="735"/>
                    <a:pt x="21" y="751"/>
                    <a:pt x="13" y="767"/>
                  </a:cubicBezTo>
                  <a:cubicBezTo>
                    <a:pt x="6" y="778"/>
                    <a:pt x="0" y="787"/>
                    <a:pt x="9" y="802"/>
                  </a:cubicBezTo>
                  <a:cubicBezTo>
                    <a:pt x="13" y="808"/>
                    <a:pt x="14" y="821"/>
                    <a:pt x="9" y="833"/>
                  </a:cubicBezTo>
                  <a:cubicBezTo>
                    <a:pt x="1" y="852"/>
                    <a:pt x="1" y="872"/>
                    <a:pt x="18" y="888"/>
                  </a:cubicBezTo>
                  <a:cubicBezTo>
                    <a:pt x="31" y="900"/>
                    <a:pt x="36" y="919"/>
                    <a:pt x="49" y="929"/>
                  </a:cubicBezTo>
                  <a:cubicBezTo>
                    <a:pt x="70" y="944"/>
                    <a:pt x="89" y="964"/>
                    <a:pt x="123" y="956"/>
                  </a:cubicBezTo>
                  <a:cubicBezTo>
                    <a:pt x="147" y="950"/>
                    <a:pt x="173" y="950"/>
                    <a:pt x="197" y="939"/>
                  </a:cubicBezTo>
                  <a:cubicBezTo>
                    <a:pt x="207" y="935"/>
                    <a:pt x="221" y="939"/>
                    <a:pt x="226" y="947"/>
                  </a:cubicBezTo>
                  <a:cubicBezTo>
                    <a:pt x="234" y="962"/>
                    <a:pt x="243" y="964"/>
                    <a:pt x="255" y="956"/>
                  </a:cubicBezTo>
                  <a:cubicBezTo>
                    <a:pt x="258" y="955"/>
                    <a:pt x="259" y="956"/>
                    <a:pt x="260" y="957"/>
                  </a:cubicBezTo>
                  <a:cubicBezTo>
                    <a:pt x="272" y="965"/>
                    <a:pt x="278" y="974"/>
                    <a:pt x="271" y="989"/>
                  </a:cubicBezTo>
                  <a:cubicBezTo>
                    <a:pt x="261" y="1008"/>
                    <a:pt x="263" y="1026"/>
                    <a:pt x="280" y="1039"/>
                  </a:cubicBezTo>
                  <a:cubicBezTo>
                    <a:pt x="297" y="1053"/>
                    <a:pt x="300" y="1074"/>
                    <a:pt x="306" y="1093"/>
                  </a:cubicBezTo>
                  <a:cubicBezTo>
                    <a:pt x="308" y="1103"/>
                    <a:pt x="314" y="1115"/>
                    <a:pt x="309" y="1124"/>
                  </a:cubicBezTo>
                  <a:cubicBezTo>
                    <a:pt x="304" y="1135"/>
                    <a:pt x="301" y="1146"/>
                    <a:pt x="296" y="1156"/>
                  </a:cubicBezTo>
                  <a:cubicBezTo>
                    <a:pt x="289" y="1173"/>
                    <a:pt x="293" y="1185"/>
                    <a:pt x="300" y="1200"/>
                  </a:cubicBezTo>
                  <a:cubicBezTo>
                    <a:pt x="306" y="1216"/>
                    <a:pt x="316" y="1230"/>
                    <a:pt x="317" y="1250"/>
                  </a:cubicBezTo>
                  <a:cubicBezTo>
                    <a:pt x="317" y="1265"/>
                    <a:pt x="320" y="1282"/>
                    <a:pt x="329" y="1296"/>
                  </a:cubicBezTo>
                  <a:cubicBezTo>
                    <a:pt x="340" y="1312"/>
                    <a:pt x="350" y="1329"/>
                    <a:pt x="349" y="1350"/>
                  </a:cubicBezTo>
                  <a:cubicBezTo>
                    <a:pt x="349" y="1360"/>
                    <a:pt x="364" y="1371"/>
                    <a:pt x="368" y="1367"/>
                  </a:cubicBezTo>
                  <a:cubicBezTo>
                    <a:pt x="377" y="1359"/>
                    <a:pt x="388" y="1359"/>
                    <a:pt x="397" y="1359"/>
                  </a:cubicBezTo>
                  <a:cubicBezTo>
                    <a:pt x="425" y="1359"/>
                    <a:pt x="448" y="1349"/>
                    <a:pt x="463" y="1326"/>
                  </a:cubicBezTo>
                  <a:cubicBezTo>
                    <a:pt x="473" y="1310"/>
                    <a:pt x="493" y="1299"/>
                    <a:pt x="491" y="1278"/>
                  </a:cubicBezTo>
                  <a:cubicBezTo>
                    <a:pt x="490" y="1267"/>
                    <a:pt x="494" y="1262"/>
                    <a:pt x="501" y="1260"/>
                  </a:cubicBezTo>
                  <a:cubicBezTo>
                    <a:pt x="519" y="1256"/>
                    <a:pt x="518" y="1244"/>
                    <a:pt x="517" y="1231"/>
                  </a:cubicBezTo>
                  <a:cubicBezTo>
                    <a:pt x="516" y="1225"/>
                    <a:pt x="515" y="1220"/>
                    <a:pt x="513" y="1215"/>
                  </a:cubicBezTo>
                  <a:cubicBezTo>
                    <a:pt x="509" y="1209"/>
                    <a:pt x="512" y="1203"/>
                    <a:pt x="516" y="1201"/>
                  </a:cubicBezTo>
                  <a:cubicBezTo>
                    <a:pt x="528" y="1193"/>
                    <a:pt x="537" y="1180"/>
                    <a:pt x="552" y="1175"/>
                  </a:cubicBezTo>
                  <a:cubicBezTo>
                    <a:pt x="563" y="1172"/>
                    <a:pt x="569" y="1163"/>
                    <a:pt x="570" y="1149"/>
                  </a:cubicBezTo>
                  <a:cubicBezTo>
                    <a:pt x="572" y="1122"/>
                    <a:pt x="557" y="1097"/>
                    <a:pt x="555" y="1071"/>
                  </a:cubicBezTo>
                  <a:cubicBezTo>
                    <a:pt x="554" y="1054"/>
                    <a:pt x="558" y="1039"/>
                    <a:pt x="569" y="1029"/>
                  </a:cubicBezTo>
                  <a:cubicBezTo>
                    <a:pt x="587" y="1012"/>
                    <a:pt x="602" y="992"/>
                    <a:pt x="623" y="979"/>
                  </a:cubicBezTo>
                  <a:cubicBezTo>
                    <a:pt x="646" y="964"/>
                    <a:pt x="655" y="939"/>
                    <a:pt x="668" y="918"/>
                  </a:cubicBezTo>
                  <a:cubicBezTo>
                    <a:pt x="673" y="908"/>
                    <a:pt x="680" y="896"/>
                    <a:pt x="674" y="882"/>
                  </a:cubicBezTo>
                  <a:cubicBezTo>
                    <a:pt x="667" y="887"/>
                    <a:pt x="659" y="888"/>
                    <a:pt x="650" y="889"/>
                  </a:cubicBezTo>
                  <a:cubicBezTo>
                    <a:pt x="640" y="889"/>
                    <a:pt x="629" y="892"/>
                    <a:pt x="619" y="896"/>
                  </a:cubicBezTo>
                  <a:cubicBezTo>
                    <a:pt x="614" y="898"/>
                    <a:pt x="606" y="903"/>
                    <a:pt x="605" y="898"/>
                  </a:cubicBezTo>
                  <a:cubicBezTo>
                    <a:pt x="604" y="891"/>
                    <a:pt x="587" y="891"/>
                    <a:pt x="598" y="880"/>
                  </a:cubicBezTo>
                  <a:cubicBezTo>
                    <a:pt x="599" y="878"/>
                    <a:pt x="596" y="876"/>
                    <a:pt x="595" y="874"/>
                  </a:cubicBezTo>
                  <a:cubicBezTo>
                    <a:pt x="586" y="865"/>
                    <a:pt x="581" y="854"/>
                    <a:pt x="567" y="851"/>
                  </a:cubicBezTo>
                  <a:cubicBezTo>
                    <a:pt x="561" y="850"/>
                    <a:pt x="558" y="842"/>
                    <a:pt x="556" y="836"/>
                  </a:cubicBezTo>
                  <a:cubicBezTo>
                    <a:pt x="549" y="817"/>
                    <a:pt x="535" y="801"/>
                    <a:pt x="533" y="779"/>
                  </a:cubicBezTo>
                  <a:cubicBezTo>
                    <a:pt x="533" y="779"/>
                    <a:pt x="533" y="779"/>
                    <a:pt x="532" y="778"/>
                  </a:cubicBezTo>
                  <a:cubicBezTo>
                    <a:pt x="520" y="764"/>
                    <a:pt x="515" y="746"/>
                    <a:pt x="507" y="730"/>
                  </a:cubicBezTo>
                  <a:cubicBezTo>
                    <a:pt x="500" y="718"/>
                    <a:pt x="501" y="717"/>
                    <a:pt x="512" y="711"/>
                  </a:cubicBezTo>
                  <a:cubicBezTo>
                    <a:pt x="527" y="729"/>
                    <a:pt x="538" y="749"/>
                    <a:pt x="552" y="767"/>
                  </a:cubicBezTo>
                  <a:cubicBezTo>
                    <a:pt x="559" y="776"/>
                    <a:pt x="554" y="788"/>
                    <a:pt x="562" y="795"/>
                  </a:cubicBezTo>
                  <a:cubicBezTo>
                    <a:pt x="584" y="814"/>
                    <a:pt x="592" y="840"/>
                    <a:pt x="598" y="867"/>
                  </a:cubicBezTo>
                  <a:cubicBezTo>
                    <a:pt x="600" y="877"/>
                    <a:pt x="605" y="877"/>
                    <a:pt x="612" y="874"/>
                  </a:cubicBezTo>
                  <a:cubicBezTo>
                    <a:pt x="640" y="863"/>
                    <a:pt x="672" y="857"/>
                    <a:pt x="696" y="836"/>
                  </a:cubicBezTo>
                  <a:cubicBezTo>
                    <a:pt x="699" y="834"/>
                    <a:pt x="702" y="834"/>
                    <a:pt x="705" y="834"/>
                  </a:cubicBezTo>
                  <a:cubicBezTo>
                    <a:pt x="720" y="832"/>
                    <a:pt x="733" y="822"/>
                    <a:pt x="739" y="812"/>
                  </a:cubicBezTo>
                  <a:cubicBezTo>
                    <a:pt x="744" y="803"/>
                    <a:pt x="752" y="797"/>
                    <a:pt x="757" y="789"/>
                  </a:cubicBezTo>
                  <a:cubicBezTo>
                    <a:pt x="765" y="777"/>
                    <a:pt x="765" y="767"/>
                    <a:pt x="754" y="764"/>
                  </a:cubicBezTo>
                  <a:cubicBezTo>
                    <a:pt x="738" y="760"/>
                    <a:pt x="732" y="750"/>
                    <a:pt x="728" y="732"/>
                  </a:cubicBezTo>
                  <a:cubicBezTo>
                    <a:pt x="722" y="739"/>
                    <a:pt x="718" y="743"/>
                    <a:pt x="716" y="748"/>
                  </a:cubicBezTo>
                  <a:cubicBezTo>
                    <a:pt x="709" y="762"/>
                    <a:pt x="695" y="755"/>
                    <a:pt x="684" y="757"/>
                  </a:cubicBezTo>
                  <a:cubicBezTo>
                    <a:pt x="679" y="759"/>
                    <a:pt x="684" y="745"/>
                    <a:pt x="681" y="739"/>
                  </a:cubicBezTo>
                  <a:cubicBezTo>
                    <a:pt x="681" y="739"/>
                    <a:pt x="681" y="739"/>
                    <a:pt x="680" y="738"/>
                  </a:cubicBezTo>
                  <a:cubicBezTo>
                    <a:pt x="675" y="733"/>
                    <a:pt x="672" y="750"/>
                    <a:pt x="669" y="741"/>
                  </a:cubicBezTo>
                  <a:cubicBezTo>
                    <a:pt x="665" y="727"/>
                    <a:pt x="653" y="718"/>
                    <a:pt x="649" y="705"/>
                  </a:cubicBezTo>
                  <a:cubicBezTo>
                    <a:pt x="648" y="701"/>
                    <a:pt x="645" y="698"/>
                    <a:pt x="651" y="695"/>
                  </a:cubicBezTo>
                  <a:cubicBezTo>
                    <a:pt x="657" y="692"/>
                    <a:pt x="662" y="688"/>
                    <a:pt x="667" y="694"/>
                  </a:cubicBezTo>
                  <a:cubicBezTo>
                    <a:pt x="670" y="697"/>
                    <a:pt x="674" y="701"/>
                    <a:pt x="676" y="707"/>
                  </a:cubicBezTo>
                  <a:cubicBezTo>
                    <a:pt x="681" y="721"/>
                    <a:pt x="709" y="733"/>
                    <a:pt x="724" y="727"/>
                  </a:cubicBezTo>
                  <a:cubicBezTo>
                    <a:pt x="731" y="725"/>
                    <a:pt x="735" y="725"/>
                    <a:pt x="738" y="733"/>
                  </a:cubicBezTo>
                  <a:cubicBezTo>
                    <a:pt x="740" y="738"/>
                    <a:pt x="743" y="744"/>
                    <a:pt x="750" y="744"/>
                  </a:cubicBezTo>
                  <a:cubicBezTo>
                    <a:pt x="766" y="743"/>
                    <a:pt x="782" y="747"/>
                    <a:pt x="798" y="745"/>
                  </a:cubicBezTo>
                  <a:cubicBezTo>
                    <a:pt x="808" y="743"/>
                    <a:pt x="821" y="740"/>
                    <a:pt x="829" y="745"/>
                  </a:cubicBezTo>
                  <a:cubicBezTo>
                    <a:pt x="842" y="752"/>
                    <a:pt x="851" y="765"/>
                    <a:pt x="862" y="775"/>
                  </a:cubicBezTo>
                  <a:cubicBezTo>
                    <a:pt x="862" y="775"/>
                    <a:pt x="862" y="776"/>
                    <a:pt x="862" y="776"/>
                  </a:cubicBezTo>
                  <a:cubicBezTo>
                    <a:pt x="863" y="791"/>
                    <a:pt x="876" y="798"/>
                    <a:pt x="888" y="791"/>
                  </a:cubicBezTo>
                  <a:cubicBezTo>
                    <a:pt x="890" y="789"/>
                    <a:pt x="890" y="784"/>
                    <a:pt x="894" y="787"/>
                  </a:cubicBezTo>
                  <a:cubicBezTo>
                    <a:pt x="898" y="789"/>
                    <a:pt x="899" y="793"/>
                    <a:pt x="897" y="796"/>
                  </a:cubicBezTo>
                  <a:cubicBezTo>
                    <a:pt x="896" y="799"/>
                    <a:pt x="895" y="802"/>
                    <a:pt x="895" y="805"/>
                  </a:cubicBezTo>
                  <a:cubicBezTo>
                    <a:pt x="903" y="845"/>
                    <a:pt x="919" y="883"/>
                    <a:pt x="936" y="920"/>
                  </a:cubicBezTo>
                  <a:cubicBezTo>
                    <a:pt x="938" y="924"/>
                    <a:pt x="941" y="927"/>
                    <a:pt x="945" y="923"/>
                  </a:cubicBezTo>
                  <a:cubicBezTo>
                    <a:pt x="961" y="909"/>
                    <a:pt x="970" y="890"/>
                    <a:pt x="969" y="869"/>
                  </a:cubicBezTo>
                  <a:cubicBezTo>
                    <a:pt x="969" y="856"/>
                    <a:pt x="972" y="847"/>
                    <a:pt x="983" y="840"/>
                  </a:cubicBezTo>
                  <a:cubicBezTo>
                    <a:pt x="989" y="835"/>
                    <a:pt x="994" y="828"/>
                    <a:pt x="1000" y="824"/>
                  </a:cubicBezTo>
                  <a:cubicBezTo>
                    <a:pt x="1021" y="812"/>
                    <a:pt x="1032" y="786"/>
                    <a:pt x="1059" y="780"/>
                  </a:cubicBezTo>
                  <a:cubicBezTo>
                    <a:pt x="1073" y="776"/>
                    <a:pt x="1079" y="775"/>
                    <a:pt x="1082" y="791"/>
                  </a:cubicBezTo>
                  <a:cubicBezTo>
                    <a:pt x="1082" y="795"/>
                    <a:pt x="1086" y="799"/>
                    <a:pt x="1089" y="801"/>
                  </a:cubicBezTo>
                  <a:cubicBezTo>
                    <a:pt x="1100" y="809"/>
                    <a:pt x="1103" y="820"/>
                    <a:pt x="1102" y="832"/>
                  </a:cubicBezTo>
                  <a:cubicBezTo>
                    <a:pt x="1102" y="836"/>
                    <a:pt x="1099" y="839"/>
                    <a:pt x="1105" y="842"/>
                  </a:cubicBezTo>
                  <a:cubicBezTo>
                    <a:pt x="1110" y="844"/>
                    <a:pt x="1113" y="843"/>
                    <a:pt x="1116" y="839"/>
                  </a:cubicBezTo>
                  <a:cubicBezTo>
                    <a:pt x="1119" y="836"/>
                    <a:pt x="1122" y="832"/>
                    <a:pt x="1126" y="835"/>
                  </a:cubicBezTo>
                  <a:cubicBezTo>
                    <a:pt x="1130" y="837"/>
                    <a:pt x="1132" y="841"/>
                    <a:pt x="1132" y="846"/>
                  </a:cubicBezTo>
                  <a:cubicBezTo>
                    <a:pt x="1132" y="852"/>
                    <a:pt x="1131" y="859"/>
                    <a:pt x="1135" y="865"/>
                  </a:cubicBezTo>
                  <a:cubicBezTo>
                    <a:pt x="1141" y="877"/>
                    <a:pt x="1142" y="889"/>
                    <a:pt x="1139" y="902"/>
                  </a:cubicBezTo>
                  <a:cubicBezTo>
                    <a:pt x="1137" y="913"/>
                    <a:pt x="1136" y="923"/>
                    <a:pt x="1148" y="930"/>
                  </a:cubicBezTo>
                  <a:cubicBezTo>
                    <a:pt x="1153" y="934"/>
                    <a:pt x="1155" y="940"/>
                    <a:pt x="1157" y="947"/>
                  </a:cubicBezTo>
                  <a:cubicBezTo>
                    <a:pt x="1160" y="962"/>
                    <a:pt x="1164" y="978"/>
                    <a:pt x="1181" y="985"/>
                  </a:cubicBezTo>
                  <a:cubicBezTo>
                    <a:pt x="1185" y="987"/>
                    <a:pt x="1189" y="993"/>
                    <a:pt x="1194" y="989"/>
                  </a:cubicBezTo>
                  <a:cubicBezTo>
                    <a:pt x="1198" y="984"/>
                    <a:pt x="1192" y="981"/>
                    <a:pt x="1190" y="977"/>
                  </a:cubicBezTo>
                  <a:cubicBezTo>
                    <a:pt x="1189" y="976"/>
                    <a:pt x="1189" y="973"/>
                    <a:pt x="1189" y="971"/>
                  </a:cubicBezTo>
                  <a:cubicBezTo>
                    <a:pt x="1192" y="953"/>
                    <a:pt x="1179" y="945"/>
                    <a:pt x="1166" y="936"/>
                  </a:cubicBezTo>
                  <a:cubicBezTo>
                    <a:pt x="1156" y="928"/>
                    <a:pt x="1149" y="915"/>
                    <a:pt x="1148" y="903"/>
                  </a:cubicBezTo>
                  <a:cubicBezTo>
                    <a:pt x="1147" y="892"/>
                    <a:pt x="1154" y="881"/>
                    <a:pt x="1158" y="869"/>
                  </a:cubicBezTo>
                  <a:cubicBezTo>
                    <a:pt x="1177" y="881"/>
                    <a:pt x="1195" y="893"/>
                    <a:pt x="1203" y="914"/>
                  </a:cubicBezTo>
                  <a:cubicBezTo>
                    <a:pt x="1205" y="918"/>
                    <a:pt x="1209" y="916"/>
                    <a:pt x="1210" y="913"/>
                  </a:cubicBezTo>
                  <a:cubicBezTo>
                    <a:pt x="1218" y="904"/>
                    <a:pt x="1229" y="900"/>
                    <a:pt x="1239" y="894"/>
                  </a:cubicBezTo>
                  <a:cubicBezTo>
                    <a:pt x="1242" y="893"/>
                    <a:pt x="1245" y="892"/>
                    <a:pt x="1246" y="889"/>
                  </a:cubicBezTo>
                  <a:cubicBezTo>
                    <a:pt x="1251" y="873"/>
                    <a:pt x="1244" y="850"/>
                    <a:pt x="1230" y="838"/>
                  </a:cubicBezTo>
                  <a:cubicBezTo>
                    <a:pt x="1208" y="820"/>
                    <a:pt x="1209" y="803"/>
                    <a:pt x="1231" y="789"/>
                  </a:cubicBezTo>
                  <a:cubicBezTo>
                    <a:pt x="1238" y="784"/>
                    <a:pt x="1250" y="784"/>
                    <a:pt x="1251" y="788"/>
                  </a:cubicBezTo>
                  <a:cubicBezTo>
                    <a:pt x="1254" y="802"/>
                    <a:pt x="1259" y="791"/>
                    <a:pt x="1263" y="790"/>
                  </a:cubicBezTo>
                  <a:cubicBezTo>
                    <a:pt x="1277" y="784"/>
                    <a:pt x="1289" y="775"/>
                    <a:pt x="1306" y="773"/>
                  </a:cubicBezTo>
                  <a:cubicBezTo>
                    <a:pt x="1326" y="772"/>
                    <a:pt x="1340" y="756"/>
                    <a:pt x="1350" y="741"/>
                  </a:cubicBezTo>
                  <a:cubicBezTo>
                    <a:pt x="1356" y="732"/>
                    <a:pt x="1361" y="722"/>
                    <a:pt x="1368" y="714"/>
                  </a:cubicBezTo>
                  <a:cubicBezTo>
                    <a:pt x="1374" y="709"/>
                    <a:pt x="1373" y="702"/>
                    <a:pt x="1373" y="696"/>
                  </a:cubicBezTo>
                  <a:cubicBezTo>
                    <a:pt x="1373" y="693"/>
                    <a:pt x="1367" y="694"/>
                    <a:pt x="1369" y="690"/>
                  </a:cubicBezTo>
                  <a:cubicBezTo>
                    <a:pt x="1374" y="682"/>
                    <a:pt x="1370" y="674"/>
                    <a:pt x="1368" y="667"/>
                  </a:cubicBezTo>
                  <a:cubicBezTo>
                    <a:pt x="1365" y="659"/>
                    <a:pt x="1360" y="649"/>
                    <a:pt x="1352" y="643"/>
                  </a:cubicBezTo>
                  <a:cubicBezTo>
                    <a:pt x="1346" y="639"/>
                    <a:pt x="1349" y="638"/>
                    <a:pt x="1352" y="634"/>
                  </a:cubicBezTo>
                  <a:cubicBezTo>
                    <a:pt x="1360" y="625"/>
                    <a:pt x="1370" y="619"/>
                    <a:pt x="1381" y="614"/>
                  </a:cubicBezTo>
                  <a:cubicBezTo>
                    <a:pt x="1372" y="617"/>
                    <a:pt x="1367" y="602"/>
                    <a:pt x="1358" y="610"/>
                  </a:cubicBezTo>
                  <a:cubicBezTo>
                    <a:pt x="1352" y="615"/>
                    <a:pt x="1348" y="616"/>
                    <a:pt x="1345" y="607"/>
                  </a:cubicBezTo>
                  <a:cubicBezTo>
                    <a:pt x="1343" y="601"/>
                    <a:pt x="1333" y="605"/>
                    <a:pt x="1331" y="598"/>
                  </a:cubicBezTo>
                  <a:cubicBezTo>
                    <a:pt x="1330" y="596"/>
                    <a:pt x="1331" y="595"/>
                    <a:pt x="1333" y="594"/>
                  </a:cubicBezTo>
                  <a:cubicBezTo>
                    <a:pt x="1348" y="592"/>
                    <a:pt x="1357" y="580"/>
                    <a:pt x="1369" y="573"/>
                  </a:cubicBezTo>
                  <a:cubicBezTo>
                    <a:pt x="1372" y="570"/>
                    <a:pt x="1374" y="570"/>
                    <a:pt x="1376" y="573"/>
                  </a:cubicBezTo>
                  <a:cubicBezTo>
                    <a:pt x="1378" y="575"/>
                    <a:pt x="1378" y="577"/>
                    <a:pt x="1376" y="579"/>
                  </a:cubicBezTo>
                  <a:cubicBezTo>
                    <a:pt x="1372" y="583"/>
                    <a:pt x="1364" y="587"/>
                    <a:pt x="1371" y="593"/>
                  </a:cubicBezTo>
                  <a:cubicBezTo>
                    <a:pt x="1377" y="598"/>
                    <a:pt x="1381" y="589"/>
                    <a:pt x="1386" y="587"/>
                  </a:cubicBezTo>
                  <a:cubicBezTo>
                    <a:pt x="1388" y="587"/>
                    <a:pt x="1391" y="585"/>
                    <a:pt x="1392" y="584"/>
                  </a:cubicBezTo>
                  <a:cubicBezTo>
                    <a:pt x="1397" y="581"/>
                    <a:pt x="1400" y="582"/>
                    <a:pt x="1404" y="586"/>
                  </a:cubicBezTo>
                  <a:cubicBezTo>
                    <a:pt x="1408" y="589"/>
                    <a:pt x="1409" y="592"/>
                    <a:pt x="1406" y="597"/>
                  </a:cubicBezTo>
                  <a:cubicBezTo>
                    <a:pt x="1400" y="605"/>
                    <a:pt x="1404" y="607"/>
                    <a:pt x="1413" y="607"/>
                  </a:cubicBezTo>
                  <a:cubicBezTo>
                    <a:pt x="1420" y="606"/>
                    <a:pt x="1426" y="613"/>
                    <a:pt x="1424" y="618"/>
                  </a:cubicBezTo>
                  <a:cubicBezTo>
                    <a:pt x="1420" y="625"/>
                    <a:pt x="1420" y="633"/>
                    <a:pt x="1420" y="642"/>
                  </a:cubicBezTo>
                  <a:cubicBezTo>
                    <a:pt x="1420" y="644"/>
                    <a:pt x="1421" y="647"/>
                    <a:pt x="1425" y="647"/>
                  </a:cubicBezTo>
                  <a:cubicBezTo>
                    <a:pt x="1450" y="642"/>
                    <a:pt x="1458" y="621"/>
                    <a:pt x="1443" y="601"/>
                  </a:cubicBezTo>
                  <a:cubicBezTo>
                    <a:pt x="1440" y="598"/>
                    <a:pt x="1437" y="595"/>
                    <a:pt x="1435" y="592"/>
                  </a:cubicBezTo>
                  <a:cubicBezTo>
                    <a:pt x="1431" y="588"/>
                    <a:pt x="1429" y="585"/>
                    <a:pt x="1437" y="582"/>
                  </a:cubicBezTo>
                  <a:cubicBezTo>
                    <a:pt x="1446" y="578"/>
                    <a:pt x="1452" y="571"/>
                    <a:pt x="1456" y="561"/>
                  </a:cubicBezTo>
                  <a:cubicBezTo>
                    <a:pt x="1460" y="550"/>
                    <a:pt x="1470" y="543"/>
                    <a:pt x="1483" y="546"/>
                  </a:cubicBezTo>
                  <a:cubicBezTo>
                    <a:pt x="1490" y="548"/>
                    <a:pt x="1495" y="546"/>
                    <a:pt x="1501" y="543"/>
                  </a:cubicBezTo>
                  <a:cubicBezTo>
                    <a:pt x="1524" y="528"/>
                    <a:pt x="1536" y="504"/>
                    <a:pt x="1552" y="483"/>
                  </a:cubicBezTo>
                  <a:cubicBezTo>
                    <a:pt x="1565" y="466"/>
                    <a:pt x="1563" y="444"/>
                    <a:pt x="1569" y="425"/>
                  </a:cubicBezTo>
                  <a:cubicBezTo>
                    <a:pt x="1574" y="410"/>
                    <a:pt x="1557" y="396"/>
                    <a:pt x="1545" y="404"/>
                  </a:cubicBezTo>
                  <a:cubicBezTo>
                    <a:pt x="1536" y="410"/>
                    <a:pt x="1530" y="405"/>
                    <a:pt x="1527" y="402"/>
                  </a:cubicBezTo>
                  <a:cubicBezTo>
                    <a:pt x="1522" y="397"/>
                    <a:pt x="1515" y="397"/>
                    <a:pt x="1510" y="392"/>
                  </a:cubicBezTo>
                  <a:cubicBezTo>
                    <a:pt x="1533" y="373"/>
                    <a:pt x="1556" y="353"/>
                    <a:pt x="1579" y="334"/>
                  </a:cubicBezTo>
                  <a:cubicBezTo>
                    <a:pt x="1587" y="328"/>
                    <a:pt x="1597" y="320"/>
                    <a:pt x="1607" y="325"/>
                  </a:cubicBezTo>
                  <a:cubicBezTo>
                    <a:pt x="1622" y="332"/>
                    <a:pt x="1634" y="330"/>
                    <a:pt x="1649" y="326"/>
                  </a:cubicBezTo>
                  <a:cubicBezTo>
                    <a:pt x="1658" y="323"/>
                    <a:pt x="1669" y="317"/>
                    <a:pt x="1677" y="332"/>
                  </a:cubicBezTo>
                  <a:cubicBezTo>
                    <a:pt x="1683" y="343"/>
                    <a:pt x="1692" y="326"/>
                    <a:pt x="1700" y="330"/>
                  </a:cubicBezTo>
                  <a:cubicBezTo>
                    <a:pt x="1702" y="331"/>
                    <a:pt x="1703" y="329"/>
                    <a:pt x="1703" y="326"/>
                  </a:cubicBezTo>
                  <a:cubicBezTo>
                    <a:pt x="1705" y="310"/>
                    <a:pt x="1736" y="287"/>
                    <a:pt x="1752" y="289"/>
                  </a:cubicBezTo>
                  <a:cubicBezTo>
                    <a:pt x="1751" y="294"/>
                    <a:pt x="1769" y="283"/>
                    <a:pt x="1758" y="296"/>
                  </a:cubicBezTo>
                  <a:cubicBezTo>
                    <a:pt x="1756" y="300"/>
                    <a:pt x="1760" y="301"/>
                    <a:pt x="1762" y="304"/>
                  </a:cubicBezTo>
                  <a:cubicBezTo>
                    <a:pt x="1764" y="307"/>
                    <a:pt x="1767" y="306"/>
                    <a:pt x="1769" y="304"/>
                  </a:cubicBezTo>
                  <a:cubicBezTo>
                    <a:pt x="1776" y="295"/>
                    <a:pt x="1790" y="296"/>
                    <a:pt x="1793" y="282"/>
                  </a:cubicBezTo>
                  <a:cubicBezTo>
                    <a:pt x="1795" y="274"/>
                    <a:pt x="1803" y="273"/>
                    <a:pt x="1809" y="280"/>
                  </a:cubicBezTo>
                  <a:cubicBezTo>
                    <a:pt x="1807" y="284"/>
                    <a:pt x="1801" y="280"/>
                    <a:pt x="1801" y="284"/>
                  </a:cubicBezTo>
                  <a:cubicBezTo>
                    <a:pt x="1800" y="299"/>
                    <a:pt x="1790" y="304"/>
                    <a:pt x="1780" y="311"/>
                  </a:cubicBezTo>
                  <a:cubicBezTo>
                    <a:pt x="1762" y="323"/>
                    <a:pt x="1752" y="344"/>
                    <a:pt x="1730" y="350"/>
                  </a:cubicBezTo>
                  <a:cubicBezTo>
                    <a:pt x="1729" y="350"/>
                    <a:pt x="1727" y="351"/>
                    <a:pt x="1727" y="353"/>
                  </a:cubicBezTo>
                  <a:cubicBezTo>
                    <a:pt x="1720" y="370"/>
                    <a:pt x="1709" y="386"/>
                    <a:pt x="1716" y="406"/>
                  </a:cubicBezTo>
                  <a:cubicBezTo>
                    <a:pt x="1718" y="414"/>
                    <a:pt x="1721" y="423"/>
                    <a:pt x="1723" y="431"/>
                  </a:cubicBezTo>
                  <a:cubicBezTo>
                    <a:pt x="1724" y="436"/>
                    <a:pt x="1723" y="443"/>
                    <a:pt x="1727" y="443"/>
                  </a:cubicBezTo>
                  <a:cubicBezTo>
                    <a:pt x="1732" y="443"/>
                    <a:pt x="1738" y="439"/>
                    <a:pt x="1739" y="433"/>
                  </a:cubicBezTo>
                  <a:cubicBezTo>
                    <a:pt x="1742" y="421"/>
                    <a:pt x="1752" y="413"/>
                    <a:pt x="1759" y="404"/>
                  </a:cubicBezTo>
                  <a:cubicBezTo>
                    <a:pt x="1767" y="395"/>
                    <a:pt x="1780" y="389"/>
                    <a:pt x="1783" y="375"/>
                  </a:cubicBezTo>
                  <a:cubicBezTo>
                    <a:pt x="1783" y="371"/>
                    <a:pt x="1789" y="373"/>
                    <a:pt x="1791" y="370"/>
                  </a:cubicBezTo>
                  <a:cubicBezTo>
                    <a:pt x="1780" y="366"/>
                    <a:pt x="1796" y="350"/>
                    <a:pt x="1780" y="348"/>
                  </a:cubicBezTo>
                  <a:cubicBezTo>
                    <a:pt x="1779" y="348"/>
                    <a:pt x="1778" y="346"/>
                    <a:pt x="1778" y="344"/>
                  </a:cubicBezTo>
                  <a:cubicBezTo>
                    <a:pt x="1778" y="341"/>
                    <a:pt x="1798" y="318"/>
                    <a:pt x="1801" y="318"/>
                  </a:cubicBezTo>
                  <a:cubicBezTo>
                    <a:pt x="1810" y="319"/>
                    <a:pt x="1818" y="306"/>
                    <a:pt x="1826" y="317"/>
                  </a:cubicBezTo>
                  <a:cubicBezTo>
                    <a:pt x="1831" y="308"/>
                    <a:pt x="1844" y="309"/>
                    <a:pt x="1847" y="311"/>
                  </a:cubicBezTo>
                  <a:cubicBezTo>
                    <a:pt x="1865" y="322"/>
                    <a:pt x="1874" y="306"/>
                    <a:pt x="1886" y="300"/>
                  </a:cubicBezTo>
                  <a:cubicBezTo>
                    <a:pt x="1891" y="298"/>
                    <a:pt x="1895" y="294"/>
                    <a:pt x="1900" y="293"/>
                  </a:cubicBezTo>
                  <a:cubicBezTo>
                    <a:pt x="1916" y="289"/>
                    <a:pt x="1927" y="274"/>
                    <a:pt x="1946" y="281"/>
                  </a:cubicBezTo>
                  <a:cubicBezTo>
                    <a:pt x="1956" y="285"/>
                    <a:pt x="1954" y="276"/>
                    <a:pt x="1953" y="270"/>
                  </a:cubicBezTo>
                  <a:cubicBezTo>
                    <a:pt x="1949" y="255"/>
                    <a:pt x="1936" y="249"/>
                    <a:pt x="1923" y="242"/>
                  </a:cubicBezTo>
                  <a:cubicBezTo>
                    <a:pt x="1929" y="240"/>
                    <a:pt x="1932" y="240"/>
                    <a:pt x="1937" y="244"/>
                  </a:cubicBezTo>
                  <a:cubicBezTo>
                    <a:pt x="1948" y="252"/>
                    <a:pt x="1966" y="241"/>
                    <a:pt x="1964" y="228"/>
                  </a:cubicBezTo>
                  <a:cubicBezTo>
                    <a:pt x="1963" y="222"/>
                    <a:pt x="1966" y="220"/>
                    <a:pt x="1970" y="220"/>
                  </a:cubicBezTo>
                  <a:cubicBezTo>
                    <a:pt x="1976" y="218"/>
                    <a:pt x="1972" y="223"/>
                    <a:pt x="1973" y="225"/>
                  </a:cubicBezTo>
                  <a:cubicBezTo>
                    <a:pt x="1974" y="230"/>
                    <a:pt x="1977" y="234"/>
                    <a:pt x="1983" y="232"/>
                  </a:cubicBezTo>
                  <a:cubicBezTo>
                    <a:pt x="1993" y="230"/>
                    <a:pt x="1999" y="233"/>
                    <a:pt x="2005" y="240"/>
                  </a:cubicBezTo>
                  <a:cubicBezTo>
                    <a:pt x="2011" y="247"/>
                    <a:pt x="2019" y="252"/>
                    <a:pt x="2028" y="251"/>
                  </a:cubicBezTo>
                  <a:cubicBezTo>
                    <a:pt x="2036" y="250"/>
                    <a:pt x="2039" y="243"/>
                    <a:pt x="2038" y="234"/>
                  </a:cubicBezTo>
                  <a:cubicBezTo>
                    <a:pt x="2038" y="230"/>
                    <a:pt x="2044" y="233"/>
                    <a:pt x="2044" y="232"/>
                  </a:cubicBezTo>
                  <a:cubicBezTo>
                    <a:pt x="2047" y="225"/>
                    <a:pt x="2059" y="232"/>
                    <a:pt x="2059" y="223"/>
                  </a:cubicBezTo>
                  <a:close/>
                  <a:moveTo>
                    <a:pt x="704" y="589"/>
                  </a:moveTo>
                  <a:cubicBezTo>
                    <a:pt x="709" y="597"/>
                    <a:pt x="708" y="608"/>
                    <a:pt x="704" y="616"/>
                  </a:cubicBezTo>
                  <a:cubicBezTo>
                    <a:pt x="702" y="620"/>
                    <a:pt x="690" y="620"/>
                    <a:pt x="683" y="619"/>
                  </a:cubicBezTo>
                  <a:cubicBezTo>
                    <a:pt x="676" y="617"/>
                    <a:pt x="669" y="613"/>
                    <a:pt x="663" y="609"/>
                  </a:cubicBezTo>
                  <a:cubicBezTo>
                    <a:pt x="657" y="604"/>
                    <a:pt x="650" y="599"/>
                    <a:pt x="658" y="590"/>
                  </a:cubicBezTo>
                  <a:cubicBezTo>
                    <a:pt x="670" y="575"/>
                    <a:pt x="656" y="564"/>
                    <a:pt x="649" y="553"/>
                  </a:cubicBezTo>
                  <a:cubicBezTo>
                    <a:pt x="644" y="544"/>
                    <a:pt x="638" y="537"/>
                    <a:pt x="643" y="526"/>
                  </a:cubicBezTo>
                  <a:cubicBezTo>
                    <a:pt x="649" y="512"/>
                    <a:pt x="657" y="500"/>
                    <a:pt x="674" y="498"/>
                  </a:cubicBezTo>
                  <a:cubicBezTo>
                    <a:pt x="680" y="497"/>
                    <a:pt x="686" y="498"/>
                    <a:pt x="692" y="498"/>
                  </a:cubicBezTo>
                  <a:cubicBezTo>
                    <a:pt x="698" y="497"/>
                    <a:pt x="700" y="501"/>
                    <a:pt x="700" y="507"/>
                  </a:cubicBezTo>
                  <a:cubicBezTo>
                    <a:pt x="700" y="513"/>
                    <a:pt x="698" y="518"/>
                    <a:pt x="692" y="516"/>
                  </a:cubicBezTo>
                  <a:cubicBezTo>
                    <a:pt x="681" y="512"/>
                    <a:pt x="678" y="522"/>
                    <a:pt x="672" y="526"/>
                  </a:cubicBezTo>
                  <a:cubicBezTo>
                    <a:pt x="678" y="532"/>
                    <a:pt x="675" y="545"/>
                    <a:pt x="687" y="546"/>
                  </a:cubicBezTo>
                  <a:cubicBezTo>
                    <a:pt x="688" y="546"/>
                    <a:pt x="690" y="547"/>
                    <a:pt x="690" y="547"/>
                  </a:cubicBezTo>
                  <a:cubicBezTo>
                    <a:pt x="691" y="560"/>
                    <a:pt x="707" y="558"/>
                    <a:pt x="713" y="569"/>
                  </a:cubicBezTo>
                  <a:cubicBezTo>
                    <a:pt x="693" y="572"/>
                    <a:pt x="693" y="572"/>
                    <a:pt x="704" y="589"/>
                  </a:cubicBezTo>
                  <a:close/>
                </a:path>
              </a:pathLst>
            </a:custGeom>
            <a:solidFill>
              <a:srgbClr val="BFBFB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Montserrat"/>
                <a:ea typeface="Montserrat"/>
                <a:cs typeface="Montserrat"/>
                <a:sym typeface="Montserrat"/>
              </a:endParaRPr>
            </a:p>
          </p:txBody>
        </p:sp>
        <p:sp>
          <p:nvSpPr>
            <p:cNvPr id="626" name="Google Shape;626;p58"/>
            <p:cNvSpPr/>
            <p:nvPr/>
          </p:nvSpPr>
          <p:spPr>
            <a:xfrm>
              <a:off x="1570499" y="2420628"/>
              <a:ext cx="3346210" cy="3927051"/>
            </a:xfrm>
            <a:custGeom>
              <a:rect b="b" l="l" r="r" t="t"/>
              <a:pathLst>
                <a:path extrusionOk="0" h="1566" w="1335">
                  <a:moveTo>
                    <a:pt x="1314" y="992"/>
                  </a:moveTo>
                  <a:cubicBezTo>
                    <a:pt x="1312" y="992"/>
                    <a:pt x="1309" y="989"/>
                    <a:pt x="1307" y="987"/>
                  </a:cubicBezTo>
                  <a:cubicBezTo>
                    <a:pt x="1291" y="969"/>
                    <a:pt x="1270" y="967"/>
                    <a:pt x="1247" y="969"/>
                  </a:cubicBezTo>
                  <a:cubicBezTo>
                    <a:pt x="1244" y="969"/>
                    <a:pt x="1239" y="971"/>
                    <a:pt x="1238" y="967"/>
                  </a:cubicBezTo>
                  <a:cubicBezTo>
                    <a:pt x="1236" y="953"/>
                    <a:pt x="1224" y="954"/>
                    <a:pt x="1214" y="950"/>
                  </a:cubicBezTo>
                  <a:cubicBezTo>
                    <a:pt x="1208" y="948"/>
                    <a:pt x="1202" y="944"/>
                    <a:pt x="1200" y="955"/>
                  </a:cubicBezTo>
                  <a:cubicBezTo>
                    <a:pt x="1200" y="957"/>
                    <a:pt x="1197" y="957"/>
                    <a:pt x="1195" y="957"/>
                  </a:cubicBezTo>
                  <a:cubicBezTo>
                    <a:pt x="1194" y="957"/>
                    <a:pt x="1192" y="956"/>
                    <a:pt x="1193" y="954"/>
                  </a:cubicBezTo>
                  <a:cubicBezTo>
                    <a:pt x="1198" y="935"/>
                    <a:pt x="1181" y="946"/>
                    <a:pt x="1175" y="940"/>
                  </a:cubicBezTo>
                  <a:cubicBezTo>
                    <a:pt x="1183" y="933"/>
                    <a:pt x="1186" y="926"/>
                    <a:pt x="1175" y="919"/>
                  </a:cubicBezTo>
                  <a:cubicBezTo>
                    <a:pt x="1173" y="918"/>
                    <a:pt x="1171" y="914"/>
                    <a:pt x="1171" y="911"/>
                  </a:cubicBezTo>
                  <a:cubicBezTo>
                    <a:pt x="1170" y="896"/>
                    <a:pt x="1158" y="890"/>
                    <a:pt x="1146" y="885"/>
                  </a:cubicBezTo>
                  <a:cubicBezTo>
                    <a:pt x="1136" y="881"/>
                    <a:pt x="1126" y="879"/>
                    <a:pt x="1115" y="879"/>
                  </a:cubicBezTo>
                  <a:cubicBezTo>
                    <a:pt x="1106" y="879"/>
                    <a:pt x="1099" y="875"/>
                    <a:pt x="1097" y="869"/>
                  </a:cubicBezTo>
                  <a:cubicBezTo>
                    <a:pt x="1095" y="861"/>
                    <a:pt x="1087" y="858"/>
                    <a:pt x="1083" y="857"/>
                  </a:cubicBezTo>
                  <a:cubicBezTo>
                    <a:pt x="1069" y="856"/>
                    <a:pt x="1068" y="848"/>
                    <a:pt x="1069" y="837"/>
                  </a:cubicBezTo>
                  <a:cubicBezTo>
                    <a:pt x="1069" y="835"/>
                    <a:pt x="1068" y="834"/>
                    <a:pt x="1068" y="834"/>
                  </a:cubicBezTo>
                  <a:cubicBezTo>
                    <a:pt x="1061" y="834"/>
                    <a:pt x="1063" y="850"/>
                    <a:pt x="1056" y="840"/>
                  </a:cubicBezTo>
                  <a:cubicBezTo>
                    <a:pt x="1051" y="833"/>
                    <a:pt x="1047" y="834"/>
                    <a:pt x="1041" y="837"/>
                  </a:cubicBezTo>
                  <a:cubicBezTo>
                    <a:pt x="1029" y="844"/>
                    <a:pt x="1016" y="832"/>
                    <a:pt x="1004" y="837"/>
                  </a:cubicBezTo>
                  <a:cubicBezTo>
                    <a:pt x="1001" y="838"/>
                    <a:pt x="998" y="835"/>
                    <a:pt x="998" y="833"/>
                  </a:cubicBezTo>
                  <a:cubicBezTo>
                    <a:pt x="997" y="821"/>
                    <a:pt x="986" y="822"/>
                    <a:pt x="982" y="823"/>
                  </a:cubicBezTo>
                  <a:cubicBezTo>
                    <a:pt x="973" y="825"/>
                    <a:pt x="963" y="830"/>
                    <a:pt x="968" y="843"/>
                  </a:cubicBezTo>
                  <a:cubicBezTo>
                    <a:pt x="969" y="846"/>
                    <a:pt x="967" y="848"/>
                    <a:pt x="965" y="848"/>
                  </a:cubicBezTo>
                  <a:cubicBezTo>
                    <a:pt x="962" y="849"/>
                    <a:pt x="961" y="847"/>
                    <a:pt x="960" y="844"/>
                  </a:cubicBezTo>
                  <a:cubicBezTo>
                    <a:pt x="960" y="836"/>
                    <a:pt x="960" y="827"/>
                    <a:pt x="969" y="818"/>
                  </a:cubicBezTo>
                  <a:cubicBezTo>
                    <a:pt x="940" y="823"/>
                    <a:pt x="922" y="838"/>
                    <a:pt x="910" y="859"/>
                  </a:cubicBezTo>
                  <a:cubicBezTo>
                    <a:pt x="900" y="851"/>
                    <a:pt x="892" y="839"/>
                    <a:pt x="880" y="846"/>
                  </a:cubicBezTo>
                  <a:cubicBezTo>
                    <a:pt x="871" y="851"/>
                    <a:pt x="867" y="849"/>
                    <a:pt x="860" y="844"/>
                  </a:cubicBezTo>
                  <a:cubicBezTo>
                    <a:pt x="845" y="832"/>
                    <a:pt x="840" y="819"/>
                    <a:pt x="849" y="801"/>
                  </a:cubicBezTo>
                  <a:cubicBezTo>
                    <a:pt x="849" y="799"/>
                    <a:pt x="849" y="797"/>
                    <a:pt x="849" y="795"/>
                  </a:cubicBezTo>
                  <a:cubicBezTo>
                    <a:pt x="850" y="786"/>
                    <a:pt x="850" y="779"/>
                    <a:pt x="838" y="781"/>
                  </a:cubicBezTo>
                  <a:cubicBezTo>
                    <a:pt x="836" y="781"/>
                    <a:pt x="834" y="780"/>
                    <a:pt x="832" y="780"/>
                  </a:cubicBezTo>
                  <a:cubicBezTo>
                    <a:pt x="831" y="779"/>
                    <a:pt x="830" y="779"/>
                    <a:pt x="829" y="778"/>
                  </a:cubicBezTo>
                  <a:cubicBezTo>
                    <a:pt x="820" y="779"/>
                    <a:pt x="811" y="780"/>
                    <a:pt x="802" y="781"/>
                  </a:cubicBezTo>
                  <a:cubicBezTo>
                    <a:pt x="794" y="780"/>
                    <a:pt x="794" y="773"/>
                    <a:pt x="797" y="770"/>
                  </a:cubicBezTo>
                  <a:cubicBezTo>
                    <a:pt x="805" y="761"/>
                    <a:pt x="807" y="751"/>
                    <a:pt x="809" y="739"/>
                  </a:cubicBezTo>
                  <a:cubicBezTo>
                    <a:pt x="813" y="723"/>
                    <a:pt x="813" y="721"/>
                    <a:pt x="796" y="721"/>
                  </a:cubicBezTo>
                  <a:cubicBezTo>
                    <a:pt x="791" y="721"/>
                    <a:pt x="786" y="721"/>
                    <a:pt x="781" y="721"/>
                  </a:cubicBezTo>
                  <a:cubicBezTo>
                    <a:pt x="772" y="720"/>
                    <a:pt x="772" y="726"/>
                    <a:pt x="773" y="732"/>
                  </a:cubicBezTo>
                  <a:cubicBezTo>
                    <a:pt x="773" y="734"/>
                    <a:pt x="772" y="737"/>
                    <a:pt x="772" y="739"/>
                  </a:cubicBezTo>
                  <a:cubicBezTo>
                    <a:pt x="767" y="743"/>
                    <a:pt x="762" y="748"/>
                    <a:pt x="757" y="752"/>
                  </a:cubicBezTo>
                  <a:cubicBezTo>
                    <a:pt x="751" y="752"/>
                    <a:pt x="745" y="752"/>
                    <a:pt x="739" y="752"/>
                  </a:cubicBezTo>
                  <a:cubicBezTo>
                    <a:pt x="728" y="752"/>
                    <a:pt x="722" y="744"/>
                    <a:pt x="718" y="736"/>
                  </a:cubicBezTo>
                  <a:cubicBezTo>
                    <a:pt x="715" y="729"/>
                    <a:pt x="711" y="724"/>
                    <a:pt x="706" y="720"/>
                  </a:cubicBezTo>
                  <a:cubicBezTo>
                    <a:pt x="706" y="704"/>
                    <a:pt x="706" y="687"/>
                    <a:pt x="707" y="671"/>
                  </a:cubicBezTo>
                  <a:cubicBezTo>
                    <a:pt x="710" y="670"/>
                    <a:pt x="712" y="667"/>
                    <a:pt x="711" y="663"/>
                  </a:cubicBezTo>
                  <a:cubicBezTo>
                    <a:pt x="715" y="658"/>
                    <a:pt x="719" y="653"/>
                    <a:pt x="724" y="648"/>
                  </a:cubicBezTo>
                  <a:cubicBezTo>
                    <a:pt x="724" y="645"/>
                    <a:pt x="725" y="643"/>
                    <a:pt x="726" y="642"/>
                  </a:cubicBezTo>
                  <a:cubicBezTo>
                    <a:pt x="725" y="643"/>
                    <a:pt x="724" y="645"/>
                    <a:pt x="724" y="647"/>
                  </a:cubicBezTo>
                  <a:cubicBezTo>
                    <a:pt x="734" y="649"/>
                    <a:pt x="738" y="639"/>
                    <a:pt x="745" y="635"/>
                  </a:cubicBezTo>
                  <a:cubicBezTo>
                    <a:pt x="752" y="636"/>
                    <a:pt x="759" y="636"/>
                    <a:pt x="766" y="636"/>
                  </a:cubicBezTo>
                  <a:cubicBezTo>
                    <a:pt x="767" y="637"/>
                    <a:pt x="768" y="637"/>
                    <a:pt x="769" y="638"/>
                  </a:cubicBezTo>
                  <a:cubicBezTo>
                    <a:pt x="772" y="639"/>
                    <a:pt x="776" y="640"/>
                    <a:pt x="778" y="636"/>
                  </a:cubicBezTo>
                  <a:cubicBezTo>
                    <a:pt x="787" y="642"/>
                    <a:pt x="787" y="635"/>
                    <a:pt x="790" y="630"/>
                  </a:cubicBezTo>
                  <a:cubicBezTo>
                    <a:pt x="798" y="630"/>
                    <a:pt x="806" y="630"/>
                    <a:pt x="814" y="630"/>
                  </a:cubicBezTo>
                  <a:cubicBezTo>
                    <a:pt x="816" y="636"/>
                    <a:pt x="821" y="636"/>
                    <a:pt x="826" y="635"/>
                  </a:cubicBezTo>
                  <a:cubicBezTo>
                    <a:pt x="830" y="635"/>
                    <a:pt x="834" y="636"/>
                    <a:pt x="838" y="636"/>
                  </a:cubicBezTo>
                  <a:cubicBezTo>
                    <a:pt x="838" y="636"/>
                    <a:pt x="838" y="636"/>
                    <a:pt x="838" y="636"/>
                  </a:cubicBezTo>
                  <a:cubicBezTo>
                    <a:pt x="845" y="644"/>
                    <a:pt x="853" y="651"/>
                    <a:pt x="851" y="663"/>
                  </a:cubicBezTo>
                  <a:cubicBezTo>
                    <a:pt x="850" y="670"/>
                    <a:pt x="855" y="676"/>
                    <a:pt x="859" y="680"/>
                  </a:cubicBezTo>
                  <a:cubicBezTo>
                    <a:pt x="865" y="686"/>
                    <a:pt x="874" y="689"/>
                    <a:pt x="879" y="678"/>
                  </a:cubicBezTo>
                  <a:cubicBezTo>
                    <a:pt x="879" y="675"/>
                    <a:pt x="880" y="672"/>
                    <a:pt x="880" y="669"/>
                  </a:cubicBezTo>
                  <a:cubicBezTo>
                    <a:pt x="882" y="654"/>
                    <a:pt x="873" y="642"/>
                    <a:pt x="869" y="630"/>
                  </a:cubicBezTo>
                  <a:cubicBezTo>
                    <a:pt x="869" y="628"/>
                    <a:pt x="869" y="626"/>
                    <a:pt x="869" y="624"/>
                  </a:cubicBezTo>
                  <a:cubicBezTo>
                    <a:pt x="873" y="622"/>
                    <a:pt x="875" y="620"/>
                    <a:pt x="873" y="615"/>
                  </a:cubicBezTo>
                  <a:cubicBezTo>
                    <a:pt x="874" y="614"/>
                    <a:pt x="874" y="613"/>
                    <a:pt x="874" y="612"/>
                  </a:cubicBezTo>
                  <a:cubicBezTo>
                    <a:pt x="881" y="607"/>
                    <a:pt x="886" y="601"/>
                    <a:pt x="891" y="595"/>
                  </a:cubicBezTo>
                  <a:cubicBezTo>
                    <a:pt x="894" y="594"/>
                    <a:pt x="897" y="592"/>
                    <a:pt x="898" y="588"/>
                  </a:cubicBezTo>
                  <a:cubicBezTo>
                    <a:pt x="920" y="583"/>
                    <a:pt x="929" y="561"/>
                    <a:pt x="916" y="546"/>
                  </a:cubicBezTo>
                  <a:cubicBezTo>
                    <a:pt x="916" y="542"/>
                    <a:pt x="916" y="538"/>
                    <a:pt x="916" y="534"/>
                  </a:cubicBezTo>
                  <a:cubicBezTo>
                    <a:pt x="921" y="534"/>
                    <a:pt x="921" y="545"/>
                    <a:pt x="924" y="540"/>
                  </a:cubicBezTo>
                  <a:cubicBezTo>
                    <a:pt x="928" y="532"/>
                    <a:pt x="938" y="530"/>
                    <a:pt x="940" y="520"/>
                  </a:cubicBezTo>
                  <a:cubicBezTo>
                    <a:pt x="942" y="511"/>
                    <a:pt x="950" y="506"/>
                    <a:pt x="957" y="505"/>
                  </a:cubicBezTo>
                  <a:cubicBezTo>
                    <a:pt x="973" y="502"/>
                    <a:pt x="977" y="494"/>
                    <a:pt x="976" y="480"/>
                  </a:cubicBezTo>
                  <a:cubicBezTo>
                    <a:pt x="979" y="479"/>
                    <a:pt x="982" y="478"/>
                    <a:pt x="982" y="474"/>
                  </a:cubicBezTo>
                  <a:cubicBezTo>
                    <a:pt x="988" y="475"/>
                    <a:pt x="992" y="471"/>
                    <a:pt x="996" y="468"/>
                  </a:cubicBezTo>
                  <a:cubicBezTo>
                    <a:pt x="1004" y="462"/>
                    <a:pt x="1014" y="458"/>
                    <a:pt x="1024" y="459"/>
                  </a:cubicBezTo>
                  <a:cubicBezTo>
                    <a:pt x="1020" y="461"/>
                    <a:pt x="1019" y="465"/>
                    <a:pt x="1018" y="470"/>
                  </a:cubicBezTo>
                  <a:cubicBezTo>
                    <a:pt x="1026" y="473"/>
                    <a:pt x="1033" y="472"/>
                    <a:pt x="1038" y="464"/>
                  </a:cubicBezTo>
                  <a:cubicBezTo>
                    <a:pt x="1041" y="460"/>
                    <a:pt x="1046" y="459"/>
                    <a:pt x="1051" y="459"/>
                  </a:cubicBezTo>
                  <a:cubicBezTo>
                    <a:pt x="1065" y="462"/>
                    <a:pt x="1069" y="446"/>
                    <a:pt x="1080" y="443"/>
                  </a:cubicBezTo>
                  <a:cubicBezTo>
                    <a:pt x="1075" y="444"/>
                    <a:pt x="1074" y="430"/>
                    <a:pt x="1070" y="438"/>
                  </a:cubicBezTo>
                  <a:cubicBezTo>
                    <a:pt x="1064" y="450"/>
                    <a:pt x="1056" y="446"/>
                    <a:pt x="1048" y="447"/>
                  </a:cubicBezTo>
                  <a:cubicBezTo>
                    <a:pt x="1044" y="446"/>
                    <a:pt x="1042" y="440"/>
                    <a:pt x="1036" y="441"/>
                  </a:cubicBezTo>
                  <a:cubicBezTo>
                    <a:pt x="1036" y="439"/>
                    <a:pt x="1035" y="437"/>
                    <a:pt x="1035" y="435"/>
                  </a:cubicBezTo>
                  <a:cubicBezTo>
                    <a:pt x="1038" y="429"/>
                    <a:pt x="1032" y="426"/>
                    <a:pt x="1031" y="422"/>
                  </a:cubicBezTo>
                  <a:cubicBezTo>
                    <a:pt x="1032" y="422"/>
                    <a:pt x="1032" y="421"/>
                    <a:pt x="1031" y="420"/>
                  </a:cubicBezTo>
                  <a:cubicBezTo>
                    <a:pt x="1039" y="411"/>
                    <a:pt x="1039" y="409"/>
                    <a:pt x="1033" y="405"/>
                  </a:cubicBezTo>
                  <a:cubicBezTo>
                    <a:pt x="1032" y="405"/>
                    <a:pt x="1031" y="404"/>
                    <a:pt x="1030" y="404"/>
                  </a:cubicBezTo>
                  <a:cubicBezTo>
                    <a:pt x="1026" y="401"/>
                    <a:pt x="1022" y="401"/>
                    <a:pt x="1018" y="401"/>
                  </a:cubicBezTo>
                  <a:cubicBezTo>
                    <a:pt x="1019" y="388"/>
                    <a:pt x="1030" y="392"/>
                    <a:pt x="1039" y="388"/>
                  </a:cubicBezTo>
                  <a:cubicBezTo>
                    <a:pt x="1048" y="388"/>
                    <a:pt x="1057" y="388"/>
                    <a:pt x="1066" y="388"/>
                  </a:cubicBezTo>
                  <a:cubicBezTo>
                    <a:pt x="1084" y="396"/>
                    <a:pt x="1097" y="384"/>
                    <a:pt x="1113" y="371"/>
                  </a:cubicBezTo>
                  <a:cubicBezTo>
                    <a:pt x="1106" y="391"/>
                    <a:pt x="1095" y="405"/>
                    <a:pt x="1088" y="421"/>
                  </a:cubicBezTo>
                  <a:cubicBezTo>
                    <a:pt x="1102" y="427"/>
                    <a:pt x="1118" y="417"/>
                    <a:pt x="1132" y="426"/>
                  </a:cubicBezTo>
                  <a:cubicBezTo>
                    <a:pt x="1135" y="428"/>
                    <a:pt x="1140" y="428"/>
                    <a:pt x="1143" y="431"/>
                  </a:cubicBezTo>
                  <a:cubicBezTo>
                    <a:pt x="1145" y="433"/>
                    <a:pt x="1150" y="434"/>
                    <a:pt x="1152" y="430"/>
                  </a:cubicBezTo>
                  <a:cubicBezTo>
                    <a:pt x="1154" y="428"/>
                    <a:pt x="1153" y="425"/>
                    <a:pt x="1151" y="422"/>
                  </a:cubicBezTo>
                  <a:cubicBezTo>
                    <a:pt x="1147" y="417"/>
                    <a:pt x="1140" y="412"/>
                    <a:pt x="1144" y="404"/>
                  </a:cubicBezTo>
                  <a:cubicBezTo>
                    <a:pt x="1144" y="403"/>
                    <a:pt x="1142" y="401"/>
                    <a:pt x="1141" y="402"/>
                  </a:cubicBezTo>
                  <a:cubicBezTo>
                    <a:pt x="1131" y="406"/>
                    <a:pt x="1126" y="396"/>
                    <a:pt x="1119" y="393"/>
                  </a:cubicBezTo>
                  <a:cubicBezTo>
                    <a:pt x="1117" y="392"/>
                    <a:pt x="1113" y="393"/>
                    <a:pt x="1116" y="388"/>
                  </a:cubicBezTo>
                  <a:cubicBezTo>
                    <a:pt x="1119" y="382"/>
                    <a:pt x="1120" y="374"/>
                    <a:pt x="1122" y="370"/>
                  </a:cubicBezTo>
                  <a:cubicBezTo>
                    <a:pt x="1131" y="351"/>
                    <a:pt x="1126" y="342"/>
                    <a:pt x="1108" y="337"/>
                  </a:cubicBezTo>
                  <a:cubicBezTo>
                    <a:pt x="1105" y="334"/>
                    <a:pt x="1099" y="339"/>
                    <a:pt x="1096" y="333"/>
                  </a:cubicBezTo>
                  <a:cubicBezTo>
                    <a:pt x="1099" y="333"/>
                    <a:pt x="1104" y="334"/>
                    <a:pt x="1104" y="331"/>
                  </a:cubicBezTo>
                  <a:cubicBezTo>
                    <a:pt x="1104" y="326"/>
                    <a:pt x="1102" y="319"/>
                    <a:pt x="1098" y="319"/>
                  </a:cubicBezTo>
                  <a:cubicBezTo>
                    <a:pt x="1082" y="320"/>
                    <a:pt x="1077" y="306"/>
                    <a:pt x="1066" y="300"/>
                  </a:cubicBezTo>
                  <a:cubicBezTo>
                    <a:pt x="1066" y="297"/>
                    <a:pt x="1066" y="294"/>
                    <a:pt x="1066" y="291"/>
                  </a:cubicBezTo>
                  <a:cubicBezTo>
                    <a:pt x="1066" y="288"/>
                    <a:pt x="1067" y="284"/>
                    <a:pt x="1065" y="282"/>
                  </a:cubicBezTo>
                  <a:cubicBezTo>
                    <a:pt x="1058" y="272"/>
                    <a:pt x="1050" y="262"/>
                    <a:pt x="1042" y="252"/>
                  </a:cubicBezTo>
                  <a:cubicBezTo>
                    <a:pt x="1037" y="247"/>
                    <a:pt x="1029" y="241"/>
                    <a:pt x="1026" y="250"/>
                  </a:cubicBezTo>
                  <a:cubicBezTo>
                    <a:pt x="1022" y="260"/>
                    <a:pt x="1014" y="265"/>
                    <a:pt x="1009" y="272"/>
                  </a:cubicBezTo>
                  <a:cubicBezTo>
                    <a:pt x="1007" y="272"/>
                    <a:pt x="1005" y="272"/>
                    <a:pt x="1003" y="272"/>
                  </a:cubicBezTo>
                  <a:cubicBezTo>
                    <a:pt x="997" y="266"/>
                    <a:pt x="991" y="259"/>
                    <a:pt x="984" y="252"/>
                  </a:cubicBezTo>
                  <a:cubicBezTo>
                    <a:pt x="984" y="250"/>
                    <a:pt x="983" y="248"/>
                    <a:pt x="983" y="246"/>
                  </a:cubicBezTo>
                  <a:cubicBezTo>
                    <a:pt x="986" y="237"/>
                    <a:pt x="982" y="233"/>
                    <a:pt x="973" y="234"/>
                  </a:cubicBezTo>
                  <a:cubicBezTo>
                    <a:pt x="970" y="232"/>
                    <a:pt x="967" y="230"/>
                    <a:pt x="964" y="228"/>
                  </a:cubicBezTo>
                  <a:cubicBezTo>
                    <a:pt x="960" y="223"/>
                    <a:pt x="957" y="217"/>
                    <a:pt x="949" y="217"/>
                  </a:cubicBezTo>
                  <a:cubicBezTo>
                    <a:pt x="947" y="217"/>
                    <a:pt x="945" y="216"/>
                    <a:pt x="943" y="216"/>
                  </a:cubicBezTo>
                  <a:cubicBezTo>
                    <a:pt x="937" y="215"/>
                    <a:pt x="931" y="215"/>
                    <a:pt x="924" y="212"/>
                  </a:cubicBezTo>
                  <a:cubicBezTo>
                    <a:pt x="908" y="203"/>
                    <a:pt x="898" y="211"/>
                    <a:pt x="898" y="228"/>
                  </a:cubicBezTo>
                  <a:cubicBezTo>
                    <a:pt x="898" y="240"/>
                    <a:pt x="904" y="254"/>
                    <a:pt x="893" y="265"/>
                  </a:cubicBezTo>
                  <a:cubicBezTo>
                    <a:pt x="893" y="265"/>
                    <a:pt x="895" y="268"/>
                    <a:pt x="895" y="270"/>
                  </a:cubicBezTo>
                  <a:cubicBezTo>
                    <a:pt x="895" y="271"/>
                    <a:pt x="895" y="272"/>
                    <a:pt x="895" y="273"/>
                  </a:cubicBezTo>
                  <a:cubicBezTo>
                    <a:pt x="891" y="278"/>
                    <a:pt x="894" y="280"/>
                    <a:pt x="898" y="281"/>
                  </a:cubicBezTo>
                  <a:cubicBezTo>
                    <a:pt x="901" y="286"/>
                    <a:pt x="904" y="291"/>
                    <a:pt x="910" y="294"/>
                  </a:cubicBezTo>
                  <a:cubicBezTo>
                    <a:pt x="910" y="297"/>
                    <a:pt x="910" y="300"/>
                    <a:pt x="911" y="303"/>
                  </a:cubicBezTo>
                  <a:cubicBezTo>
                    <a:pt x="910" y="304"/>
                    <a:pt x="910" y="305"/>
                    <a:pt x="910" y="306"/>
                  </a:cubicBezTo>
                  <a:cubicBezTo>
                    <a:pt x="903" y="311"/>
                    <a:pt x="897" y="317"/>
                    <a:pt x="892" y="324"/>
                  </a:cubicBezTo>
                  <a:cubicBezTo>
                    <a:pt x="880" y="330"/>
                    <a:pt x="885" y="340"/>
                    <a:pt x="889" y="346"/>
                  </a:cubicBezTo>
                  <a:cubicBezTo>
                    <a:pt x="893" y="352"/>
                    <a:pt x="892" y="358"/>
                    <a:pt x="892" y="363"/>
                  </a:cubicBezTo>
                  <a:cubicBezTo>
                    <a:pt x="890" y="371"/>
                    <a:pt x="887" y="376"/>
                    <a:pt x="878" y="368"/>
                  </a:cubicBezTo>
                  <a:cubicBezTo>
                    <a:pt x="870" y="361"/>
                    <a:pt x="862" y="354"/>
                    <a:pt x="856" y="345"/>
                  </a:cubicBezTo>
                  <a:cubicBezTo>
                    <a:pt x="858" y="343"/>
                    <a:pt x="859" y="342"/>
                    <a:pt x="857" y="340"/>
                  </a:cubicBezTo>
                  <a:cubicBezTo>
                    <a:pt x="858" y="326"/>
                    <a:pt x="856" y="316"/>
                    <a:pt x="837" y="317"/>
                  </a:cubicBezTo>
                  <a:cubicBezTo>
                    <a:pt x="830" y="317"/>
                    <a:pt x="818" y="315"/>
                    <a:pt x="812" y="308"/>
                  </a:cubicBezTo>
                  <a:cubicBezTo>
                    <a:pt x="799" y="291"/>
                    <a:pt x="781" y="293"/>
                    <a:pt x="764" y="293"/>
                  </a:cubicBezTo>
                  <a:cubicBezTo>
                    <a:pt x="755" y="293"/>
                    <a:pt x="754" y="290"/>
                    <a:pt x="754" y="283"/>
                  </a:cubicBezTo>
                  <a:cubicBezTo>
                    <a:pt x="755" y="275"/>
                    <a:pt x="753" y="270"/>
                    <a:pt x="744" y="269"/>
                  </a:cubicBezTo>
                  <a:cubicBezTo>
                    <a:pt x="740" y="269"/>
                    <a:pt x="737" y="264"/>
                    <a:pt x="733" y="261"/>
                  </a:cubicBezTo>
                  <a:cubicBezTo>
                    <a:pt x="733" y="259"/>
                    <a:pt x="733" y="257"/>
                    <a:pt x="733" y="255"/>
                  </a:cubicBezTo>
                  <a:cubicBezTo>
                    <a:pt x="740" y="236"/>
                    <a:pt x="753" y="222"/>
                    <a:pt x="767" y="209"/>
                  </a:cubicBezTo>
                  <a:cubicBezTo>
                    <a:pt x="772" y="204"/>
                    <a:pt x="769" y="198"/>
                    <a:pt x="770" y="198"/>
                  </a:cubicBezTo>
                  <a:cubicBezTo>
                    <a:pt x="784" y="201"/>
                    <a:pt x="794" y="187"/>
                    <a:pt x="808" y="192"/>
                  </a:cubicBezTo>
                  <a:cubicBezTo>
                    <a:pt x="808" y="185"/>
                    <a:pt x="807" y="178"/>
                    <a:pt x="807" y="171"/>
                  </a:cubicBezTo>
                  <a:cubicBezTo>
                    <a:pt x="807" y="170"/>
                    <a:pt x="808" y="169"/>
                    <a:pt x="808" y="167"/>
                  </a:cubicBezTo>
                  <a:cubicBezTo>
                    <a:pt x="810" y="167"/>
                    <a:pt x="812" y="167"/>
                    <a:pt x="814" y="166"/>
                  </a:cubicBezTo>
                  <a:cubicBezTo>
                    <a:pt x="826" y="168"/>
                    <a:pt x="816" y="174"/>
                    <a:pt x="816" y="178"/>
                  </a:cubicBezTo>
                  <a:cubicBezTo>
                    <a:pt x="817" y="184"/>
                    <a:pt x="814" y="189"/>
                    <a:pt x="808" y="192"/>
                  </a:cubicBezTo>
                  <a:cubicBezTo>
                    <a:pt x="816" y="195"/>
                    <a:pt x="829" y="202"/>
                    <a:pt x="831" y="200"/>
                  </a:cubicBezTo>
                  <a:cubicBezTo>
                    <a:pt x="843" y="187"/>
                    <a:pt x="857" y="196"/>
                    <a:pt x="869" y="195"/>
                  </a:cubicBezTo>
                  <a:cubicBezTo>
                    <a:pt x="871" y="195"/>
                    <a:pt x="873" y="195"/>
                    <a:pt x="873" y="192"/>
                  </a:cubicBezTo>
                  <a:cubicBezTo>
                    <a:pt x="856" y="178"/>
                    <a:pt x="838" y="167"/>
                    <a:pt x="817" y="159"/>
                  </a:cubicBezTo>
                  <a:cubicBezTo>
                    <a:pt x="820" y="156"/>
                    <a:pt x="818" y="149"/>
                    <a:pt x="825" y="151"/>
                  </a:cubicBezTo>
                  <a:cubicBezTo>
                    <a:pt x="836" y="154"/>
                    <a:pt x="846" y="148"/>
                    <a:pt x="856" y="148"/>
                  </a:cubicBezTo>
                  <a:cubicBezTo>
                    <a:pt x="859" y="148"/>
                    <a:pt x="860" y="147"/>
                    <a:pt x="860" y="144"/>
                  </a:cubicBezTo>
                  <a:cubicBezTo>
                    <a:pt x="870" y="133"/>
                    <a:pt x="859" y="119"/>
                    <a:pt x="864" y="106"/>
                  </a:cubicBezTo>
                  <a:cubicBezTo>
                    <a:pt x="867" y="98"/>
                    <a:pt x="853" y="99"/>
                    <a:pt x="850" y="93"/>
                  </a:cubicBezTo>
                  <a:cubicBezTo>
                    <a:pt x="863" y="92"/>
                    <a:pt x="879" y="91"/>
                    <a:pt x="887" y="85"/>
                  </a:cubicBezTo>
                  <a:cubicBezTo>
                    <a:pt x="898" y="78"/>
                    <a:pt x="900" y="84"/>
                    <a:pt x="905" y="88"/>
                  </a:cubicBezTo>
                  <a:cubicBezTo>
                    <a:pt x="908" y="91"/>
                    <a:pt x="911" y="94"/>
                    <a:pt x="915" y="96"/>
                  </a:cubicBezTo>
                  <a:cubicBezTo>
                    <a:pt x="924" y="100"/>
                    <a:pt x="921" y="103"/>
                    <a:pt x="915" y="107"/>
                  </a:cubicBezTo>
                  <a:cubicBezTo>
                    <a:pt x="931" y="106"/>
                    <a:pt x="945" y="113"/>
                    <a:pt x="950" y="125"/>
                  </a:cubicBezTo>
                  <a:cubicBezTo>
                    <a:pt x="956" y="137"/>
                    <a:pt x="959" y="146"/>
                    <a:pt x="975" y="142"/>
                  </a:cubicBezTo>
                  <a:cubicBezTo>
                    <a:pt x="977" y="141"/>
                    <a:pt x="982" y="147"/>
                    <a:pt x="986" y="150"/>
                  </a:cubicBezTo>
                  <a:cubicBezTo>
                    <a:pt x="978" y="156"/>
                    <a:pt x="973" y="158"/>
                    <a:pt x="966" y="150"/>
                  </a:cubicBezTo>
                  <a:cubicBezTo>
                    <a:pt x="959" y="143"/>
                    <a:pt x="950" y="147"/>
                    <a:pt x="942" y="148"/>
                  </a:cubicBezTo>
                  <a:cubicBezTo>
                    <a:pt x="939" y="148"/>
                    <a:pt x="937" y="152"/>
                    <a:pt x="938" y="155"/>
                  </a:cubicBezTo>
                  <a:cubicBezTo>
                    <a:pt x="943" y="173"/>
                    <a:pt x="930" y="171"/>
                    <a:pt x="921" y="168"/>
                  </a:cubicBezTo>
                  <a:cubicBezTo>
                    <a:pt x="914" y="165"/>
                    <a:pt x="909" y="168"/>
                    <a:pt x="903" y="171"/>
                  </a:cubicBezTo>
                  <a:cubicBezTo>
                    <a:pt x="899" y="173"/>
                    <a:pt x="898" y="176"/>
                    <a:pt x="899" y="179"/>
                  </a:cubicBezTo>
                  <a:cubicBezTo>
                    <a:pt x="899" y="184"/>
                    <a:pt x="904" y="183"/>
                    <a:pt x="907" y="183"/>
                  </a:cubicBezTo>
                  <a:cubicBezTo>
                    <a:pt x="916" y="182"/>
                    <a:pt x="924" y="184"/>
                    <a:pt x="933" y="181"/>
                  </a:cubicBezTo>
                  <a:cubicBezTo>
                    <a:pt x="940" y="178"/>
                    <a:pt x="946" y="182"/>
                    <a:pt x="953" y="187"/>
                  </a:cubicBezTo>
                  <a:cubicBezTo>
                    <a:pt x="961" y="192"/>
                    <a:pt x="960" y="205"/>
                    <a:pt x="969" y="206"/>
                  </a:cubicBezTo>
                  <a:cubicBezTo>
                    <a:pt x="984" y="207"/>
                    <a:pt x="995" y="218"/>
                    <a:pt x="1008" y="223"/>
                  </a:cubicBezTo>
                  <a:cubicBezTo>
                    <a:pt x="1012" y="224"/>
                    <a:pt x="1014" y="225"/>
                    <a:pt x="1016" y="222"/>
                  </a:cubicBezTo>
                  <a:cubicBezTo>
                    <a:pt x="1019" y="219"/>
                    <a:pt x="1016" y="216"/>
                    <a:pt x="1015" y="215"/>
                  </a:cubicBezTo>
                  <a:cubicBezTo>
                    <a:pt x="1009" y="208"/>
                    <a:pt x="1002" y="203"/>
                    <a:pt x="996" y="197"/>
                  </a:cubicBezTo>
                  <a:cubicBezTo>
                    <a:pt x="1004" y="198"/>
                    <a:pt x="1011" y="201"/>
                    <a:pt x="1017" y="205"/>
                  </a:cubicBezTo>
                  <a:cubicBezTo>
                    <a:pt x="1024" y="208"/>
                    <a:pt x="1028" y="206"/>
                    <a:pt x="1033" y="201"/>
                  </a:cubicBezTo>
                  <a:cubicBezTo>
                    <a:pt x="1041" y="195"/>
                    <a:pt x="1030" y="196"/>
                    <a:pt x="1030" y="192"/>
                  </a:cubicBezTo>
                  <a:cubicBezTo>
                    <a:pt x="1029" y="179"/>
                    <a:pt x="1017" y="177"/>
                    <a:pt x="1009" y="171"/>
                  </a:cubicBezTo>
                  <a:cubicBezTo>
                    <a:pt x="1000" y="166"/>
                    <a:pt x="1001" y="157"/>
                    <a:pt x="1005" y="151"/>
                  </a:cubicBezTo>
                  <a:cubicBezTo>
                    <a:pt x="1009" y="145"/>
                    <a:pt x="1014" y="155"/>
                    <a:pt x="1020" y="155"/>
                  </a:cubicBezTo>
                  <a:cubicBezTo>
                    <a:pt x="1022" y="154"/>
                    <a:pt x="1024" y="161"/>
                    <a:pt x="1027" y="163"/>
                  </a:cubicBezTo>
                  <a:cubicBezTo>
                    <a:pt x="1031" y="167"/>
                    <a:pt x="1035" y="174"/>
                    <a:pt x="1042" y="170"/>
                  </a:cubicBezTo>
                  <a:cubicBezTo>
                    <a:pt x="1052" y="164"/>
                    <a:pt x="1059" y="156"/>
                    <a:pt x="1065" y="146"/>
                  </a:cubicBezTo>
                  <a:cubicBezTo>
                    <a:pt x="1066" y="145"/>
                    <a:pt x="1065" y="144"/>
                    <a:pt x="1064" y="144"/>
                  </a:cubicBezTo>
                  <a:cubicBezTo>
                    <a:pt x="1050" y="140"/>
                    <a:pt x="1043" y="125"/>
                    <a:pt x="1028" y="123"/>
                  </a:cubicBezTo>
                  <a:cubicBezTo>
                    <a:pt x="1020" y="122"/>
                    <a:pt x="1013" y="119"/>
                    <a:pt x="1006" y="117"/>
                  </a:cubicBezTo>
                  <a:cubicBezTo>
                    <a:pt x="1002" y="115"/>
                    <a:pt x="998" y="107"/>
                    <a:pt x="1002" y="106"/>
                  </a:cubicBezTo>
                  <a:cubicBezTo>
                    <a:pt x="1016" y="102"/>
                    <a:pt x="995" y="91"/>
                    <a:pt x="1007" y="88"/>
                  </a:cubicBezTo>
                  <a:cubicBezTo>
                    <a:pt x="997" y="89"/>
                    <a:pt x="993" y="76"/>
                    <a:pt x="989" y="76"/>
                  </a:cubicBezTo>
                  <a:cubicBezTo>
                    <a:pt x="971" y="80"/>
                    <a:pt x="965" y="54"/>
                    <a:pt x="947" y="63"/>
                  </a:cubicBezTo>
                  <a:cubicBezTo>
                    <a:pt x="944" y="64"/>
                    <a:pt x="944" y="60"/>
                    <a:pt x="942" y="58"/>
                  </a:cubicBezTo>
                  <a:cubicBezTo>
                    <a:pt x="929" y="47"/>
                    <a:pt x="917" y="35"/>
                    <a:pt x="898" y="39"/>
                  </a:cubicBezTo>
                  <a:cubicBezTo>
                    <a:pt x="898" y="45"/>
                    <a:pt x="894" y="49"/>
                    <a:pt x="888" y="46"/>
                  </a:cubicBezTo>
                  <a:cubicBezTo>
                    <a:pt x="881" y="43"/>
                    <a:pt x="877" y="47"/>
                    <a:pt x="869" y="50"/>
                  </a:cubicBezTo>
                  <a:cubicBezTo>
                    <a:pt x="869" y="42"/>
                    <a:pt x="869" y="34"/>
                    <a:pt x="869" y="27"/>
                  </a:cubicBezTo>
                  <a:cubicBezTo>
                    <a:pt x="865" y="25"/>
                    <a:pt x="863" y="11"/>
                    <a:pt x="852" y="17"/>
                  </a:cubicBezTo>
                  <a:cubicBezTo>
                    <a:pt x="845" y="21"/>
                    <a:pt x="837" y="24"/>
                    <a:pt x="830" y="27"/>
                  </a:cubicBezTo>
                  <a:cubicBezTo>
                    <a:pt x="825" y="29"/>
                    <a:pt x="821" y="32"/>
                    <a:pt x="823" y="36"/>
                  </a:cubicBezTo>
                  <a:cubicBezTo>
                    <a:pt x="826" y="42"/>
                    <a:pt x="826" y="46"/>
                    <a:pt x="823" y="51"/>
                  </a:cubicBezTo>
                  <a:cubicBezTo>
                    <a:pt x="822" y="54"/>
                    <a:pt x="829" y="57"/>
                    <a:pt x="823" y="58"/>
                  </a:cubicBezTo>
                  <a:cubicBezTo>
                    <a:pt x="819" y="58"/>
                    <a:pt x="818" y="55"/>
                    <a:pt x="817" y="51"/>
                  </a:cubicBezTo>
                  <a:cubicBezTo>
                    <a:pt x="813" y="37"/>
                    <a:pt x="815" y="26"/>
                    <a:pt x="830" y="20"/>
                  </a:cubicBezTo>
                  <a:cubicBezTo>
                    <a:pt x="816" y="15"/>
                    <a:pt x="794" y="22"/>
                    <a:pt x="787" y="32"/>
                  </a:cubicBezTo>
                  <a:cubicBezTo>
                    <a:pt x="781" y="40"/>
                    <a:pt x="779" y="50"/>
                    <a:pt x="782" y="60"/>
                  </a:cubicBezTo>
                  <a:cubicBezTo>
                    <a:pt x="784" y="67"/>
                    <a:pt x="794" y="64"/>
                    <a:pt x="800" y="66"/>
                  </a:cubicBezTo>
                  <a:cubicBezTo>
                    <a:pt x="801" y="67"/>
                    <a:pt x="803" y="67"/>
                    <a:pt x="802" y="68"/>
                  </a:cubicBezTo>
                  <a:cubicBezTo>
                    <a:pt x="797" y="72"/>
                    <a:pt x="789" y="64"/>
                    <a:pt x="787" y="73"/>
                  </a:cubicBezTo>
                  <a:cubicBezTo>
                    <a:pt x="787" y="77"/>
                    <a:pt x="790" y="81"/>
                    <a:pt x="795" y="81"/>
                  </a:cubicBezTo>
                  <a:cubicBezTo>
                    <a:pt x="811" y="79"/>
                    <a:pt x="825" y="91"/>
                    <a:pt x="841" y="87"/>
                  </a:cubicBezTo>
                  <a:cubicBezTo>
                    <a:pt x="844" y="87"/>
                    <a:pt x="847" y="87"/>
                    <a:pt x="847" y="91"/>
                  </a:cubicBezTo>
                  <a:cubicBezTo>
                    <a:pt x="836" y="89"/>
                    <a:pt x="825" y="88"/>
                    <a:pt x="823" y="104"/>
                  </a:cubicBezTo>
                  <a:cubicBezTo>
                    <a:pt x="822" y="108"/>
                    <a:pt x="819" y="112"/>
                    <a:pt x="817" y="117"/>
                  </a:cubicBezTo>
                  <a:cubicBezTo>
                    <a:pt x="814" y="119"/>
                    <a:pt x="810" y="121"/>
                    <a:pt x="812" y="126"/>
                  </a:cubicBezTo>
                  <a:cubicBezTo>
                    <a:pt x="797" y="132"/>
                    <a:pt x="800" y="117"/>
                    <a:pt x="801" y="113"/>
                  </a:cubicBezTo>
                  <a:cubicBezTo>
                    <a:pt x="801" y="104"/>
                    <a:pt x="797" y="101"/>
                    <a:pt x="790" y="102"/>
                  </a:cubicBezTo>
                  <a:cubicBezTo>
                    <a:pt x="771" y="106"/>
                    <a:pt x="768" y="93"/>
                    <a:pt x="763" y="81"/>
                  </a:cubicBezTo>
                  <a:cubicBezTo>
                    <a:pt x="767" y="76"/>
                    <a:pt x="764" y="74"/>
                    <a:pt x="760" y="72"/>
                  </a:cubicBezTo>
                  <a:cubicBezTo>
                    <a:pt x="754" y="63"/>
                    <a:pt x="750" y="50"/>
                    <a:pt x="734" y="53"/>
                  </a:cubicBezTo>
                  <a:cubicBezTo>
                    <a:pt x="744" y="49"/>
                    <a:pt x="747" y="34"/>
                    <a:pt x="760" y="38"/>
                  </a:cubicBezTo>
                  <a:cubicBezTo>
                    <a:pt x="762" y="39"/>
                    <a:pt x="763" y="38"/>
                    <a:pt x="762" y="36"/>
                  </a:cubicBezTo>
                  <a:cubicBezTo>
                    <a:pt x="766" y="31"/>
                    <a:pt x="768" y="26"/>
                    <a:pt x="772" y="22"/>
                  </a:cubicBezTo>
                  <a:cubicBezTo>
                    <a:pt x="776" y="17"/>
                    <a:pt x="774" y="14"/>
                    <a:pt x="770" y="14"/>
                  </a:cubicBezTo>
                  <a:cubicBezTo>
                    <a:pt x="760" y="15"/>
                    <a:pt x="752" y="7"/>
                    <a:pt x="742" y="10"/>
                  </a:cubicBezTo>
                  <a:cubicBezTo>
                    <a:pt x="741" y="10"/>
                    <a:pt x="740" y="10"/>
                    <a:pt x="739" y="10"/>
                  </a:cubicBezTo>
                  <a:cubicBezTo>
                    <a:pt x="736" y="9"/>
                    <a:pt x="733" y="11"/>
                    <a:pt x="730" y="13"/>
                  </a:cubicBezTo>
                  <a:cubicBezTo>
                    <a:pt x="725" y="14"/>
                    <a:pt x="730" y="19"/>
                    <a:pt x="727" y="21"/>
                  </a:cubicBezTo>
                  <a:cubicBezTo>
                    <a:pt x="717" y="25"/>
                    <a:pt x="722" y="32"/>
                    <a:pt x="725" y="37"/>
                  </a:cubicBezTo>
                  <a:cubicBezTo>
                    <a:pt x="727" y="43"/>
                    <a:pt x="730" y="51"/>
                    <a:pt x="725" y="53"/>
                  </a:cubicBezTo>
                  <a:cubicBezTo>
                    <a:pt x="708" y="62"/>
                    <a:pt x="711" y="76"/>
                    <a:pt x="713" y="90"/>
                  </a:cubicBezTo>
                  <a:cubicBezTo>
                    <a:pt x="702" y="91"/>
                    <a:pt x="694" y="97"/>
                    <a:pt x="688" y="106"/>
                  </a:cubicBezTo>
                  <a:cubicBezTo>
                    <a:pt x="693" y="108"/>
                    <a:pt x="698" y="110"/>
                    <a:pt x="702" y="112"/>
                  </a:cubicBezTo>
                  <a:cubicBezTo>
                    <a:pt x="697" y="117"/>
                    <a:pt x="693" y="120"/>
                    <a:pt x="688" y="124"/>
                  </a:cubicBezTo>
                  <a:cubicBezTo>
                    <a:pt x="684" y="123"/>
                    <a:pt x="680" y="124"/>
                    <a:pt x="676" y="126"/>
                  </a:cubicBezTo>
                  <a:cubicBezTo>
                    <a:pt x="661" y="127"/>
                    <a:pt x="648" y="121"/>
                    <a:pt x="634" y="115"/>
                  </a:cubicBezTo>
                  <a:cubicBezTo>
                    <a:pt x="631" y="115"/>
                    <a:pt x="628" y="114"/>
                    <a:pt x="625" y="114"/>
                  </a:cubicBezTo>
                  <a:cubicBezTo>
                    <a:pt x="618" y="106"/>
                    <a:pt x="604" y="108"/>
                    <a:pt x="595" y="119"/>
                  </a:cubicBezTo>
                  <a:cubicBezTo>
                    <a:pt x="600" y="121"/>
                    <a:pt x="604" y="114"/>
                    <a:pt x="610" y="119"/>
                  </a:cubicBezTo>
                  <a:cubicBezTo>
                    <a:pt x="594" y="121"/>
                    <a:pt x="610" y="135"/>
                    <a:pt x="601" y="140"/>
                  </a:cubicBezTo>
                  <a:cubicBezTo>
                    <a:pt x="600" y="139"/>
                    <a:pt x="599" y="139"/>
                    <a:pt x="598" y="138"/>
                  </a:cubicBezTo>
                  <a:cubicBezTo>
                    <a:pt x="598" y="130"/>
                    <a:pt x="595" y="125"/>
                    <a:pt x="586" y="127"/>
                  </a:cubicBezTo>
                  <a:cubicBezTo>
                    <a:pt x="583" y="126"/>
                    <a:pt x="581" y="121"/>
                    <a:pt x="577" y="126"/>
                  </a:cubicBezTo>
                  <a:cubicBezTo>
                    <a:pt x="566" y="126"/>
                    <a:pt x="556" y="126"/>
                    <a:pt x="546" y="126"/>
                  </a:cubicBezTo>
                  <a:cubicBezTo>
                    <a:pt x="538" y="127"/>
                    <a:pt x="537" y="123"/>
                    <a:pt x="538" y="117"/>
                  </a:cubicBezTo>
                  <a:cubicBezTo>
                    <a:pt x="541" y="116"/>
                    <a:pt x="541" y="115"/>
                    <a:pt x="538" y="114"/>
                  </a:cubicBezTo>
                  <a:cubicBezTo>
                    <a:pt x="539" y="110"/>
                    <a:pt x="535" y="106"/>
                    <a:pt x="539" y="102"/>
                  </a:cubicBezTo>
                  <a:cubicBezTo>
                    <a:pt x="545" y="104"/>
                    <a:pt x="545" y="110"/>
                    <a:pt x="552" y="112"/>
                  </a:cubicBezTo>
                  <a:cubicBezTo>
                    <a:pt x="573" y="118"/>
                    <a:pt x="590" y="110"/>
                    <a:pt x="608" y="103"/>
                  </a:cubicBezTo>
                  <a:cubicBezTo>
                    <a:pt x="614" y="101"/>
                    <a:pt x="616" y="100"/>
                    <a:pt x="622" y="103"/>
                  </a:cubicBezTo>
                  <a:cubicBezTo>
                    <a:pt x="640" y="114"/>
                    <a:pt x="652" y="112"/>
                    <a:pt x="663" y="101"/>
                  </a:cubicBezTo>
                  <a:cubicBezTo>
                    <a:pt x="660" y="96"/>
                    <a:pt x="652" y="102"/>
                    <a:pt x="649" y="96"/>
                  </a:cubicBezTo>
                  <a:cubicBezTo>
                    <a:pt x="655" y="89"/>
                    <a:pt x="663" y="93"/>
                    <a:pt x="670" y="92"/>
                  </a:cubicBezTo>
                  <a:cubicBezTo>
                    <a:pt x="669" y="80"/>
                    <a:pt x="658" y="79"/>
                    <a:pt x="651" y="76"/>
                  </a:cubicBezTo>
                  <a:cubicBezTo>
                    <a:pt x="633" y="68"/>
                    <a:pt x="624" y="48"/>
                    <a:pt x="632" y="30"/>
                  </a:cubicBezTo>
                  <a:cubicBezTo>
                    <a:pt x="636" y="22"/>
                    <a:pt x="633" y="19"/>
                    <a:pt x="625" y="18"/>
                  </a:cubicBezTo>
                  <a:cubicBezTo>
                    <a:pt x="616" y="17"/>
                    <a:pt x="611" y="28"/>
                    <a:pt x="602" y="29"/>
                  </a:cubicBezTo>
                  <a:cubicBezTo>
                    <a:pt x="600" y="30"/>
                    <a:pt x="601" y="41"/>
                    <a:pt x="603" y="47"/>
                  </a:cubicBezTo>
                  <a:cubicBezTo>
                    <a:pt x="604" y="49"/>
                    <a:pt x="610" y="54"/>
                    <a:pt x="604" y="56"/>
                  </a:cubicBezTo>
                  <a:cubicBezTo>
                    <a:pt x="599" y="58"/>
                    <a:pt x="595" y="55"/>
                    <a:pt x="595" y="49"/>
                  </a:cubicBezTo>
                  <a:cubicBezTo>
                    <a:pt x="596" y="41"/>
                    <a:pt x="590" y="37"/>
                    <a:pt x="584" y="34"/>
                  </a:cubicBezTo>
                  <a:cubicBezTo>
                    <a:pt x="582" y="32"/>
                    <a:pt x="576" y="31"/>
                    <a:pt x="578" y="37"/>
                  </a:cubicBezTo>
                  <a:cubicBezTo>
                    <a:pt x="579" y="40"/>
                    <a:pt x="583" y="45"/>
                    <a:pt x="579" y="43"/>
                  </a:cubicBezTo>
                  <a:cubicBezTo>
                    <a:pt x="573" y="40"/>
                    <a:pt x="569" y="50"/>
                    <a:pt x="565" y="41"/>
                  </a:cubicBezTo>
                  <a:cubicBezTo>
                    <a:pt x="560" y="29"/>
                    <a:pt x="553" y="29"/>
                    <a:pt x="546" y="40"/>
                  </a:cubicBezTo>
                  <a:cubicBezTo>
                    <a:pt x="544" y="42"/>
                    <a:pt x="541" y="43"/>
                    <a:pt x="539" y="42"/>
                  </a:cubicBezTo>
                  <a:cubicBezTo>
                    <a:pt x="534" y="39"/>
                    <a:pt x="541" y="38"/>
                    <a:pt x="541" y="36"/>
                  </a:cubicBezTo>
                  <a:cubicBezTo>
                    <a:pt x="542" y="30"/>
                    <a:pt x="540" y="27"/>
                    <a:pt x="533" y="27"/>
                  </a:cubicBezTo>
                  <a:cubicBezTo>
                    <a:pt x="531" y="27"/>
                    <a:pt x="527" y="29"/>
                    <a:pt x="525" y="24"/>
                  </a:cubicBezTo>
                  <a:cubicBezTo>
                    <a:pt x="520" y="11"/>
                    <a:pt x="510" y="9"/>
                    <a:pt x="498" y="9"/>
                  </a:cubicBezTo>
                  <a:cubicBezTo>
                    <a:pt x="489" y="9"/>
                    <a:pt x="480" y="10"/>
                    <a:pt x="471" y="5"/>
                  </a:cubicBezTo>
                  <a:cubicBezTo>
                    <a:pt x="462" y="0"/>
                    <a:pt x="450" y="3"/>
                    <a:pt x="440" y="6"/>
                  </a:cubicBezTo>
                  <a:cubicBezTo>
                    <a:pt x="431" y="10"/>
                    <a:pt x="442" y="16"/>
                    <a:pt x="439" y="20"/>
                  </a:cubicBezTo>
                  <a:cubicBezTo>
                    <a:pt x="437" y="21"/>
                    <a:pt x="437" y="23"/>
                    <a:pt x="436" y="25"/>
                  </a:cubicBezTo>
                  <a:cubicBezTo>
                    <a:pt x="433" y="32"/>
                    <a:pt x="426" y="39"/>
                    <a:pt x="425" y="44"/>
                  </a:cubicBezTo>
                  <a:cubicBezTo>
                    <a:pt x="423" y="58"/>
                    <a:pt x="446" y="53"/>
                    <a:pt x="446" y="68"/>
                  </a:cubicBezTo>
                  <a:cubicBezTo>
                    <a:pt x="446" y="70"/>
                    <a:pt x="452" y="69"/>
                    <a:pt x="456" y="68"/>
                  </a:cubicBezTo>
                  <a:cubicBezTo>
                    <a:pt x="469" y="64"/>
                    <a:pt x="479" y="58"/>
                    <a:pt x="485" y="46"/>
                  </a:cubicBezTo>
                  <a:cubicBezTo>
                    <a:pt x="488" y="42"/>
                    <a:pt x="491" y="37"/>
                    <a:pt x="498" y="37"/>
                  </a:cubicBezTo>
                  <a:cubicBezTo>
                    <a:pt x="490" y="57"/>
                    <a:pt x="491" y="60"/>
                    <a:pt x="510" y="64"/>
                  </a:cubicBezTo>
                  <a:cubicBezTo>
                    <a:pt x="506" y="67"/>
                    <a:pt x="503" y="69"/>
                    <a:pt x="498" y="72"/>
                  </a:cubicBezTo>
                  <a:cubicBezTo>
                    <a:pt x="518" y="82"/>
                    <a:pt x="541" y="68"/>
                    <a:pt x="559" y="84"/>
                  </a:cubicBezTo>
                  <a:cubicBezTo>
                    <a:pt x="541" y="83"/>
                    <a:pt x="524" y="83"/>
                    <a:pt x="508" y="89"/>
                  </a:cubicBezTo>
                  <a:cubicBezTo>
                    <a:pt x="512" y="99"/>
                    <a:pt x="520" y="99"/>
                    <a:pt x="528" y="101"/>
                  </a:cubicBezTo>
                  <a:cubicBezTo>
                    <a:pt x="518" y="101"/>
                    <a:pt x="509" y="102"/>
                    <a:pt x="498" y="98"/>
                  </a:cubicBezTo>
                  <a:cubicBezTo>
                    <a:pt x="486" y="93"/>
                    <a:pt x="472" y="86"/>
                    <a:pt x="457" y="91"/>
                  </a:cubicBezTo>
                  <a:cubicBezTo>
                    <a:pt x="450" y="90"/>
                    <a:pt x="443" y="90"/>
                    <a:pt x="436" y="89"/>
                  </a:cubicBezTo>
                  <a:cubicBezTo>
                    <a:pt x="432" y="83"/>
                    <a:pt x="428" y="84"/>
                    <a:pt x="424" y="90"/>
                  </a:cubicBezTo>
                  <a:cubicBezTo>
                    <a:pt x="422" y="90"/>
                    <a:pt x="420" y="90"/>
                    <a:pt x="418" y="90"/>
                  </a:cubicBezTo>
                  <a:cubicBezTo>
                    <a:pt x="417" y="86"/>
                    <a:pt x="413" y="84"/>
                    <a:pt x="409" y="84"/>
                  </a:cubicBezTo>
                  <a:cubicBezTo>
                    <a:pt x="409" y="82"/>
                    <a:pt x="407" y="82"/>
                    <a:pt x="406" y="82"/>
                  </a:cubicBezTo>
                  <a:cubicBezTo>
                    <a:pt x="401" y="77"/>
                    <a:pt x="398" y="78"/>
                    <a:pt x="395" y="84"/>
                  </a:cubicBezTo>
                  <a:cubicBezTo>
                    <a:pt x="395" y="83"/>
                    <a:pt x="394" y="84"/>
                    <a:pt x="394" y="85"/>
                  </a:cubicBezTo>
                  <a:cubicBezTo>
                    <a:pt x="388" y="88"/>
                    <a:pt x="382" y="83"/>
                    <a:pt x="376" y="85"/>
                  </a:cubicBezTo>
                  <a:cubicBezTo>
                    <a:pt x="372" y="85"/>
                    <a:pt x="368" y="85"/>
                    <a:pt x="364" y="85"/>
                  </a:cubicBezTo>
                  <a:cubicBezTo>
                    <a:pt x="359" y="91"/>
                    <a:pt x="349" y="88"/>
                    <a:pt x="346" y="96"/>
                  </a:cubicBezTo>
                  <a:cubicBezTo>
                    <a:pt x="344" y="96"/>
                    <a:pt x="342" y="96"/>
                    <a:pt x="340" y="97"/>
                  </a:cubicBezTo>
                  <a:cubicBezTo>
                    <a:pt x="333" y="96"/>
                    <a:pt x="326" y="94"/>
                    <a:pt x="322" y="102"/>
                  </a:cubicBezTo>
                  <a:cubicBezTo>
                    <a:pt x="321" y="102"/>
                    <a:pt x="320" y="103"/>
                    <a:pt x="319" y="103"/>
                  </a:cubicBezTo>
                  <a:cubicBezTo>
                    <a:pt x="312" y="102"/>
                    <a:pt x="305" y="101"/>
                    <a:pt x="298" y="97"/>
                  </a:cubicBezTo>
                  <a:cubicBezTo>
                    <a:pt x="291" y="93"/>
                    <a:pt x="284" y="87"/>
                    <a:pt x="274" y="91"/>
                  </a:cubicBezTo>
                  <a:cubicBezTo>
                    <a:pt x="270" y="90"/>
                    <a:pt x="266" y="90"/>
                    <a:pt x="262" y="90"/>
                  </a:cubicBezTo>
                  <a:cubicBezTo>
                    <a:pt x="259" y="83"/>
                    <a:pt x="253" y="84"/>
                    <a:pt x="247" y="85"/>
                  </a:cubicBezTo>
                  <a:cubicBezTo>
                    <a:pt x="234" y="85"/>
                    <a:pt x="221" y="84"/>
                    <a:pt x="208" y="84"/>
                  </a:cubicBezTo>
                  <a:cubicBezTo>
                    <a:pt x="206" y="80"/>
                    <a:pt x="204" y="78"/>
                    <a:pt x="199" y="79"/>
                  </a:cubicBezTo>
                  <a:cubicBezTo>
                    <a:pt x="179" y="79"/>
                    <a:pt x="160" y="77"/>
                    <a:pt x="141" y="71"/>
                  </a:cubicBezTo>
                  <a:cubicBezTo>
                    <a:pt x="139" y="68"/>
                    <a:pt x="137" y="65"/>
                    <a:pt x="133" y="69"/>
                  </a:cubicBezTo>
                  <a:cubicBezTo>
                    <a:pt x="118" y="63"/>
                    <a:pt x="103" y="65"/>
                    <a:pt x="88" y="73"/>
                  </a:cubicBezTo>
                  <a:cubicBezTo>
                    <a:pt x="78" y="71"/>
                    <a:pt x="70" y="75"/>
                    <a:pt x="65" y="83"/>
                  </a:cubicBezTo>
                  <a:cubicBezTo>
                    <a:pt x="63" y="84"/>
                    <a:pt x="60" y="85"/>
                    <a:pt x="58" y="85"/>
                  </a:cubicBezTo>
                  <a:cubicBezTo>
                    <a:pt x="47" y="83"/>
                    <a:pt x="48" y="93"/>
                    <a:pt x="44" y="98"/>
                  </a:cubicBezTo>
                  <a:cubicBezTo>
                    <a:pt x="38" y="102"/>
                    <a:pt x="34" y="110"/>
                    <a:pt x="25" y="109"/>
                  </a:cubicBezTo>
                  <a:cubicBezTo>
                    <a:pt x="16" y="107"/>
                    <a:pt x="13" y="115"/>
                    <a:pt x="17" y="119"/>
                  </a:cubicBezTo>
                  <a:cubicBezTo>
                    <a:pt x="25" y="129"/>
                    <a:pt x="31" y="142"/>
                    <a:pt x="46" y="143"/>
                  </a:cubicBezTo>
                  <a:cubicBezTo>
                    <a:pt x="48" y="143"/>
                    <a:pt x="50" y="144"/>
                    <a:pt x="52" y="144"/>
                  </a:cubicBezTo>
                  <a:cubicBezTo>
                    <a:pt x="55" y="147"/>
                    <a:pt x="56" y="151"/>
                    <a:pt x="53" y="155"/>
                  </a:cubicBezTo>
                  <a:cubicBezTo>
                    <a:pt x="52" y="156"/>
                    <a:pt x="50" y="157"/>
                    <a:pt x="49" y="156"/>
                  </a:cubicBezTo>
                  <a:cubicBezTo>
                    <a:pt x="36" y="144"/>
                    <a:pt x="23" y="152"/>
                    <a:pt x="10" y="156"/>
                  </a:cubicBezTo>
                  <a:cubicBezTo>
                    <a:pt x="3" y="159"/>
                    <a:pt x="0" y="164"/>
                    <a:pt x="6" y="171"/>
                  </a:cubicBezTo>
                  <a:cubicBezTo>
                    <a:pt x="5" y="175"/>
                    <a:pt x="6" y="177"/>
                    <a:pt x="10" y="178"/>
                  </a:cubicBezTo>
                  <a:cubicBezTo>
                    <a:pt x="26" y="193"/>
                    <a:pt x="43" y="186"/>
                    <a:pt x="61" y="183"/>
                  </a:cubicBezTo>
                  <a:cubicBezTo>
                    <a:pt x="62" y="183"/>
                    <a:pt x="63" y="183"/>
                    <a:pt x="64" y="183"/>
                  </a:cubicBezTo>
                  <a:cubicBezTo>
                    <a:pt x="64" y="186"/>
                    <a:pt x="64" y="189"/>
                    <a:pt x="64" y="192"/>
                  </a:cubicBezTo>
                  <a:cubicBezTo>
                    <a:pt x="60" y="199"/>
                    <a:pt x="50" y="197"/>
                    <a:pt x="46" y="204"/>
                  </a:cubicBezTo>
                  <a:cubicBezTo>
                    <a:pt x="43" y="204"/>
                    <a:pt x="40" y="205"/>
                    <a:pt x="37" y="205"/>
                  </a:cubicBezTo>
                  <a:cubicBezTo>
                    <a:pt x="28" y="209"/>
                    <a:pt x="19" y="213"/>
                    <a:pt x="19" y="225"/>
                  </a:cubicBezTo>
                  <a:cubicBezTo>
                    <a:pt x="19" y="227"/>
                    <a:pt x="19" y="229"/>
                    <a:pt x="19" y="231"/>
                  </a:cubicBezTo>
                  <a:cubicBezTo>
                    <a:pt x="16" y="239"/>
                    <a:pt x="23" y="241"/>
                    <a:pt x="27" y="245"/>
                  </a:cubicBezTo>
                  <a:cubicBezTo>
                    <a:pt x="28" y="246"/>
                    <a:pt x="29" y="248"/>
                    <a:pt x="29" y="249"/>
                  </a:cubicBezTo>
                  <a:cubicBezTo>
                    <a:pt x="29" y="254"/>
                    <a:pt x="31" y="257"/>
                    <a:pt x="37" y="257"/>
                  </a:cubicBezTo>
                  <a:cubicBezTo>
                    <a:pt x="38" y="257"/>
                    <a:pt x="40" y="258"/>
                    <a:pt x="41" y="258"/>
                  </a:cubicBezTo>
                  <a:cubicBezTo>
                    <a:pt x="51" y="258"/>
                    <a:pt x="61" y="256"/>
                    <a:pt x="59" y="271"/>
                  </a:cubicBezTo>
                  <a:cubicBezTo>
                    <a:pt x="58" y="275"/>
                    <a:pt x="63" y="276"/>
                    <a:pt x="67" y="276"/>
                  </a:cubicBezTo>
                  <a:cubicBezTo>
                    <a:pt x="73" y="276"/>
                    <a:pt x="79" y="276"/>
                    <a:pt x="86" y="276"/>
                  </a:cubicBezTo>
                  <a:cubicBezTo>
                    <a:pt x="90" y="276"/>
                    <a:pt x="94" y="275"/>
                    <a:pt x="96" y="280"/>
                  </a:cubicBezTo>
                  <a:cubicBezTo>
                    <a:pt x="99" y="284"/>
                    <a:pt x="95" y="287"/>
                    <a:pt x="92" y="290"/>
                  </a:cubicBezTo>
                  <a:cubicBezTo>
                    <a:pt x="89" y="294"/>
                    <a:pt x="85" y="298"/>
                    <a:pt x="82" y="302"/>
                  </a:cubicBezTo>
                  <a:cubicBezTo>
                    <a:pt x="78" y="303"/>
                    <a:pt x="78" y="306"/>
                    <a:pt x="77" y="309"/>
                  </a:cubicBezTo>
                  <a:cubicBezTo>
                    <a:pt x="76" y="311"/>
                    <a:pt x="73" y="314"/>
                    <a:pt x="75" y="314"/>
                  </a:cubicBezTo>
                  <a:cubicBezTo>
                    <a:pt x="81" y="315"/>
                    <a:pt x="87" y="320"/>
                    <a:pt x="94" y="316"/>
                  </a:cubicBezTo>
                  <a:cubicBezTo>
                    <a:pt x="97" y="317"/>
                    <a:pt x="98" y="314"/>
                    <a:pt x="99" y="312"/>
                  </a:cubicBezTo>
                  <a:cubicBezTo>
                    <a:pt x="100" y="311"/>
                    <a:pt x="100" y="311"/>
                    <a:pt x="100" y="311"/>
                  </a:cubicBezTo>
                  <a:cubicBezTo>
                    <a:pt x="103" y="311"/>
                    <a:pt x="105" y="309"/>
                    <a:pt x="106" y="306"/>
                  </a:cubicBezTo>
                  <a:cubicBezTo>
                    <a:pt x="108" y="305"/>
                    <a:pt x="110" y="305"/>
                    <a:pt x="112" y="304"/>
                  </a:cubicBezTo>
                  <a:cubicBezTo>
                    <a:pt x="116" y="305"/>
                    <a:pt x="116" y="302"/>
                    <a:pt x="117" y="300"/>
                  </a:cubicBezTo>
                  <a:cubicBezTo>
                    <a:pt x="121" y="297"/>
                    <a:pt x="126" y="295"/>
                    <a:pt x="130" y="292"/>
                  </a:cubicBezTo>
                  <a:cubicBezTo>
                    <a:pt x="133" y="297"/>
                    <a:pt x="138" y="297"/>
                    <a:pt x="143" y="297"/>
                  </a:cubicBezTo>
                  <a:cubicBezTo>
                    <a:pt x="155" y="298"/>
                    <a:pt x="154" y="287"/>
                    <a:pt x="156" y="281"/>
                  </a:cubicBezTo>
                  <a:cubicBezTo>
                    <a:pt x="159" y="271"/>
                    <a:pt x="151" y="279"/>
                    <a:pt x="149" y="278"/>
                  </a:cubicBezTo>
                  <a:cubicBezTo>
                    <a:pt x="145" y="275"/>
                    <a:pt x="145" y="271"/>
                    <a:pt x="147" y="267"/>
                  </a:cubicBezTo>
                  <a:cubicBezTo>
                    <a:pt x="147" y="266"/>
                    <a:pt x="147" y="265"/>
                    <a:pt x="148" y="264"/>
                  </a:cubicBezTo>
                  <a:cubicBezTo>
                    <a:pt x="150" y="262"/>
                    <a:pt x="153" y="261"/>
                    <a:pt x="153" y="258"/>
                  </a:cubicBezTo>
                  <a:cubicBezTo>
                    <a:pt x="154" y="257"/>
                    <a:pt x="154" y="257"/>
                    <a:pt x="154" y="257"/>
                  </a:cubicBezTo>
                  <a:cubicBezTo>
                    <a:pt x="156" y="257"/>
                    <a:pt x="159" y="255"/>
                    <a:pt x="161" y="258"/>
                  </a:cubicBezTo>
                  <a:cubicBezTo>
                    <a:pt x="160" y="261"/>
                    <a:pt x="161" y="263"/>
                    <a:pt x="164" y="264"/>
                  </a:cubicBezTo>
                  <a:cubicBezTo>
                    <a:pt x="168" y="268"/>
                    <a:pt x="173" y="274"/>
                    <a:pt x="178" y="264"/>
                  </a:cubicBezTo>
                  <a:cubicBezTo>
                    <a:pt x="188" y="260"/>
                    <a:pt x="204" y="262"/>
                    <a:pt x="202" y="243"/>
                  </a:cubicBezTo>
                  <a:cubicBezTo>
                    <a:pt x="215" y="249"/>
                    <a:pt x="229" y="254"/>
                    <a:pt x="244" y="252"/>
                  </a:cubicBezTo>
                  <a:cubicBezTo>
                    <a:pt x="244" y="252"/>
                    <a:pt x="244" y="252"/>
                    <a:pt x="244" y="252"/>
                  </a:cubicBezTo>
                  <a:cubicBezTo>
                    <a:pt x="245" y="253"/>
                    <a:pt x="247" y="255"/>
                    <a:pt x="249" y="253"/>
                  </a:cubicBezTo>
                  <a:cubicBezTo>
                    <a:pt x="252" y="255"/>
                    <a:pt x="254" y="253"/>
                    <a:pt x="257" y="253"/>
                  </a:cubicBezTo>
                  <a:cubicBezTo>
                    <a:pt x="259" y="256"/>
                    <a:pt x="261" y="258"/>
                    <a:pt x="265" y="257"/>
                  </a:cubicBezTo>
                  <a:cubicBezTo>
                    <a:pt x="268" y="257"/>
                    <a:pt x="271" y="258"/>
                    <a:pt x="274" y="258"/>
                  </a:cubicBezTo>
                  <a:cubicBezTo>
                    <a:pt x="279" y="264"/>
                    <a:pt x="283" y="270"/>
                    <a:pt x="292" y="270"/>
                  </a:cubicBezTo>
                  <a:cubicBezTo>
                    <a:pt x="293" y="271"/>
                    <a:pt x="294" y="272"/>
                    <a:pt x="295" y="273"/>
                  </a:cubicBezTo>
                  <a:cubicBezTo>
                    <a:pt x="299" y="277"/>
                    <a:pt x="301" y="282"/>
                    <a:pt x="308" y="280"/>
                  </a:cubicBezTo>
                  <a:cubicBezTo>
                    <a:pt x="315" y="278"/>
                    <a:pt x="318" y="283"/>
                    <a:pt x="318" y="289"/>
                  </a:cubicBezTo>
                  <a:cubicBezTo>
                    <a:pt x="318" y="303"/>
                    <a:pt x="326" y="300"/>
                    <a:pt x="334" y="298"/>
                  </a:cubicBezTo>
                  <a:cubicBezTo>
                    <a:pt x="335" y="299"/>
                    <a:pt x="336" y="299"/>
                    <a:pt x="337" y="300"/>
                  </a:cubicBezTo>
                  <a:cubicBezTo>
                    <a:pt x="337" y="304"/>
                    <a:pt x="337" y="308"/>
                    <a:pt x="343" y="306"/>
                  </a:cubicBezTo>
                  <a:cubicBezTo>
                    <a:pt x="346" y="306"/>
                    <a:pt x="349" y="306"/>
                    <a:pt x="352" y="306"/>
                  </a:cubicBezTo>
                  <a:cubicBezTo>
                    <a:pt x="345" y="326"/>
                    <a:pt x="345" y="326"/>
                    <a:pt x="366" y="328"/>
                  </a:cubicBezTo>
                  <a:cubicBezTo>
                    <a:pt x="368" y="328"/>
                    <a:pt x="369" y="329"/>
                    <a:pt x="370" y="330"/>
                  </a:cubicBezTo>
                  <a:cubicBezTo>
                    <a:pt x="370" y="330"/>
                    <a:pt x="370" y="330"/>
                    <a:pt x="370" y="330"/>
                  </a:cubicBezTo>
                  <a:cubicBezTo>
                    <a:pt x="372" y="343"/>
                    <a:pt x="380" y="350"/>
                    <a:pt x="391" y="356"/>
                  </a:cubicBezTo>
                  <a:cubicBezTo>
                    <a:pt x="392" y="357"/>
                    <a:pt x="393" y="359"/>
                    <a:pt x="395" y="360"/>
                  </a:cubicBezTo>
                  <a:cubicBezTo>
                    <a:pt x="396" y="365"/>
                    <a:pt x="403" y="368"/>
                    <a:pt x="397" y="375"/>
                  </a:cubicBezTo>
                  <a:cubicBezTo>
                    <a:pt x="394" y="379"/>
                    <a:pt x="394" y="391"/>
                    <a:pt x="398" y="393"/>
                  </a:cubicBezTo>
                  <a:cubicBezTo>
                    <a:pt x="416" y="402"/>
                    <a:pt x="425" y="417"/>
                    <a:pt x="436" y="432"/>
                  </a:cubicBezTo>
                  <a:cubicBezTo>
                    <a:pt x="437" y="462"/>
                    <a:pt x="434" y="492"/>
                    <a:pt x="438" y="522"/>
                  </a:cubicBezTo>
                  <a:cubicBezTo>
                    <a:pt x="443" y="535"/>
                    <a:pt x="446" y="549"/>
                    <a:pt x="460" y="557"/>
                  </a:cubicBezTo>
                  <a:cubicBezTo>
                    <a:pt x="460" y="558"/>
                    <a:pt x="461" y="560"/>
                    <a:pt x="462" y="561"/>
                  </a:cubicBezTo>
                  <a:cubicBezTo>
                    <a:pt x="465" y="574"/>
                    <a:pt x="475" y="581"/>
                    <a:pt x="485" y="587"/>
                  </a:cubicBezTo>
                  <a:cubicBezTo>
                    <a:pt x="495" y="593"/>
                    <a:pt x="503" y="600"/>
                    <a:pt x="508" y="609"/>
                  </a:cubicBezTo>
                  <a:cubicBezTo>
                    <a:pt x="520" y="632"/>
                    <a:pt x="531" y="656"/>
                    <a:pt x="551" y="674"/>
                  </a:cubicBezTo>
                  <a:cubicBezTo>
                    <a:pt x="553" y="676"/>
                    <a:pt x="556" y="679"/>
                    <a:pt x="556" y="681"/>
                  </a:cubicBezTo>
                  <a:cubicBezTo>
                    <a:pt x="554" y="694"/>
                    <a:pt x="563" y="694"/>
                    <a:pt x="572" y="695"/>
                  </a:cubicBezTo>
                  <a:cubicBezTo>
                    <a:pt x="572" y="695"/>
                    <a:pt x="572" y="695"/>
                    <a:pt x="572" y="695"/>
                  </a:cubicBezTo>
                  <a:cubicBezTo>
                    <a:pt x="574" y="697"/>
                    <a:pt x="575" y="698"/>
                    <a:pt x="576" y="701"/>
                  </a:cubicBezTo>
                  <a:cubicBezTo>
                    <a:pt x="578" y="704"/>
                    <a:pt x="581" y="707"/>
                    <a:pt x="584" y="704"/>
                  </a:cubicBezTo>
                  <a:cubicBezTo>
                    <a:pt x="588" y="701"/>
                    <a:pt x="583" y="698"/>
                    <a:pt x="582" y="694"/>
                  </a:cubicBezTo>
                  <a:cubicBezTo>
                    <a:pt x="582" y="693"/>
                    <a:pt x="577" y="693"/>
                    <a:pt x="574" y="693"/>
                  </a:cubicBezTo>
                  <a:cubicBezTo>
                    <a:pt x="574" y="689"/>
                    <a:pt x="574" y="685"/>
                    <a:pt x="574" y="681"/>
                  </a:cubicBezTo>
                  <a:cubicBezTo>
                    <a:pt x="574" y="678"/>
                    <a:pt x="572" y="673"/>
                    <a:pt x="575" y="671"/>
                  </a:cubicBezTo>
                  <a:cubicBezTo>
                    <a:pt x="580" y="669"/>
                    <a:pt x="582" y="674"/>
                    <a:pt x="584" y="677"/>
                  </a:cubicBezTo>
                  <a:cubicBezTo>
                    <a:pt x="597" y="689"/>
                    <a:pt x="610" y="701"/>
                    <a:pt x="622" y="714"/>
                  </a:cubicBezTo>
                  <a:cubicBezTo>
                    <a:pt x="622" y="721"/>
                    <a:pt x="623" y="728"/>
                    <a:pt x="623" y="735"/>
                  </a:cubicBezTo>
                  <a:cubicBezTo>
                    <a:pt x="624" y="747"/>
                    <a:pt x="640" y="760"/>
                    <a:pt x="655" y="761"/>
                  </a:cubicBezTo>
                  <a:cubicBezTo>
                    <a:pt x="655" y="761"/>
                    <a:pt x="655" y="761"/>
                    <a:pt x="655" y="761"/>
                  </a:cubicBezTo>
                  <a:cubicBezTo>
                    <a:pt x="656" y="762"/>
                    <a:pt x="658" y="762"/>
                    <a:pt x="659" y="763"/>
                  </a:cubicBezTo>
                  <a:cubicBezTo>
                    <a:pt x="661" y="769"/>
                    <a:pt x="668" y="769"/>
                    <a:pt x="672" y="770"/>
                  </a:cubicBezTo>
                  <a:cubicBezTo>
                    <a:pt x="688" y="774"/>
                    <a:pt x="702" y="785"/>
                    <a:pt x="719" y="780"/>
                  </a:cubicBezTo>
                  <a:cubicBezTo>
                    <a:pt x="723" y="780"/>
                    <a:pt x="726" y="780"/>
                    <a:pt x="730" y="779"/>
                  </a:cubicBezTo>
                  <a:cubicBezTo>
                    <a:pt x="740" y="781"/>
                    <a:pt x="745" y="790"/>
                    <a:pt x="751" y="796"/>
                  </a:cubicBezTo>
                  <a:cubicBezTo>
                    <a:pt x="756" y="801"/>
                    <a:pt x="761" y="805"/>
                    <a:pt x="769" y="803"/>
                  </a:cubicBezTo>
                  <a:cubicBezTo>
                    <a:pt x="772" y="804"/>
                    <a:pt x="775" y="804"/>
                    <a:pt x="778" y="804"/>
                  </a:cubicBezTo>
                  <a:cubicBezTo>
                    <a:pt x="780" y="810"/>
                    <a:pt x="785" y="810"/>
                    <a:pt x="790" y="809"/>
                  </a:cubicBezTo>
                  <a:cubicBezTo>
                    <a:pt x="792" y="809"/>
                    <a:pt x="794" y="810"/>
                    <a:pt x="796" y="810"/>
                  </a:cubicBezTo>
                  <a:cubicBezTo>
                    <a:pt x="798" y="814"/>
                    <a:pt x="800" y="816"/>
                    <a:pt x="804" y="817"/>
                  </a:cubicBezTo>
                  <a:cubicBezTo>
                    <a:pt x="810" y="826"/>
                    <a:pt x="816" y="837"/>
                    <a:pt x="823" y="843"/>
                  </a:cubicBezTo>
                  <a:cubicBezTo>
                    <a:pt x="832" y="851"/>
                    <a:pt x="843" y="860"/>
                    <a:pt x="855" y="862"/>
                  </a:cubicBezTo>
                  <a:cubicBezTo>
                    <a:pt x="861" y="864"/>
                    <a:pt x="876" y="879"/>
                    <a:pt x="879" y="856"/>
                  </a:cubicBezTo>
                  <a:cubicBezTo>
                    <a:pt x="879" y="854"/>
                    <a:pt x="890" y="845"/>
                    <a:pt x="893" y="855"/>
                  </a:cubicBezTo>
                  <a:cubicBezTo>
                    <a:pt x="895" y="864"/>
                    <a:pt x="901" y="869"/>
                    <a:pt x="904" y="876"/>
                  </a:cubicBezTo>
                  <a:cubicBezTo>
                    <a:pt x="909" y="889"/>
                    <a:pt x="906" y="906"/>
                    <a:pt x="896" y="916"/>
                  </a:cubicBezTo>
                  <a:cubicBezTo>
                    <a:pt x="890" y="921"/>
                    <a:pt x="890" y="926"/>
                    <a:pt x="896" y="931"/>
                  </a:cubicBezTo>
                  <a:cubicBezTo>
                    <a:pt x="900" y="934"/>
                    <a:pt x="905" y="938"/>
                    <a:pt x="910" y="938"/>
                  </a:cubicBezTo>
                  <a:cubicBezTo>
                    <a:pt x="918" y="939"/>
                    <a:pt x="924" y="942"/>
                    <a:pt x="925" y="950"/>
                  </a:cubicBezTo>
                  <a:cubicBezTo>
                    <a:pt x="925" y="959"/>
                    <a:pt x="918" y="966"/>
                    <a:pt x="910" y="968"/>
                  </a:cubicBezTo>
                  <a:cubicBezTo>
                    <a:pt x="901" y="971"/>
                    <a:pt x="896" y="974"/>
                    <a:pt x="893" y="983"/>
                  </a:cubicBezTo>
                  <a:cubicBezTo>
                    <a:pt x="890" y="992"/>
                    <a:pt x="883" y="989"/>
                    <a:pt x="877" y="984"/>
                  </a:cubicBezTo>
                  <a:cubicBezTo>
                    <a:pt x="876" y="982"/>
                    <a:pt x="877" y="976"/>
                    <a:pt x="872" y="978"/>
                  </a:cubicBezTo>
                  <a:cubicBezTo>
                    <a:pt x="869" y="980"/>
                    <a:pt x="866" y="983"/>
                    <a:pt x="867" y="987"/>
                  </a:cubicBezTo>
                  <a:cubicBezTo>
                    <a:pt x="869" y="993"/>
                    <a:pt x="867" y="1001"/>
                    <a:pt x="873" y="1006"/>
                  </a:cubicBezTo>
                  <a:cubicBezTo>
                    <a:pt x="889" y="1019"/>
                    <a:pt x="894" y="1040"/>
                    <a:pt x="905" y="1057"/>
                  </a:cubicBezTo>
                  <a:cubicBezTo>
                    <a:pt x="915" y="1075"/>
                    <a:pt x="918" y="1099"/>
                    <a:pt x="943" y="1105"/>
                  </a:cubicBezTo>
                  <a:cubicBezTo>
                    <a:pt x="945" y="1105"/>
                    <a:pt x="946" y="1106"/>
                    <a:pt x="948" y="1107"/>
                  </a:cubicBezTo>
                  <a:cubicBezTo>
                    <a:pt x="973" y="1119"/>
                    <a:pt x="981" y="1133"/>
                    <a:pt x="979" y="1158"/>
                  </a:cubicBezTo>
                  <a:cubicBezTo>
                    <a:pt x="978" y="1162"/>
                    <a:pt x="977" y="1167"/>
                    <a:pt x="976" y="1171"/>
                  </a:cubicBezTo>
                  <a:cubicBezTo>
                    <a:pt x="972" y="1197"/>
                    <a:pt x="968" y="1223"/>
                    <a:pt x="965" y="1249"/>
                  </a:cubicBezTo>
                  <a:cubicBezTo>
                    <a:pt x="963" y="1274"/>
                    <a:pt x="961" y="1299"/>
                    <a:pt x="949" y="1322"/>
                  </a:cubicBezTo>
                  <a:cubicBezTo>
                    <a:pt x="945" y="1331"/>
                    <a:pt x="940" y="1339"/>
                    <a:pt x="943" y="1349"/>
                  </a:cubicBezTo>
                  <a:cubicBezTo>
                    <a:pt x="946" y="1357"/>
                    <a:pt x="943" y="1365"/>
                    <a:pt x="942" y="1374"/>
                  </a:cubicBezTo>
                  <a:cubicBezTo>
                    <a:pt x="940" y="1384"/>
                    <a:pt x="933" y="1395"/>
                    <a:pt x="939" y="1407"/>
                  </a:cubicBezTo>
                  <a:cubicBezTo>
                    <a:pt x="945" y="1403"/>
                    <a:pt x="942" y="1398"/>
                    <a:pt x="943" y="1394"/>
                  </a:cubicBezTo>
                  <a:cubicBezTo>
                    <a:pt x="944" y="1391"/>
                    <a:pt x="941" y="1386"/>
                    <a:pt x="947" y="1386"/>
                  </a:cubicBezTo>
                  <a:cubicBezTo>
                    <a:pt x="952" y="1387"/>
                    <a:pt x="952" y="1392"/>
                    <a:pt x="951" y="1396"/>
                  </a:cubicBezTo>
                  <a:cubicBezTo>
                    <a:pt x="949" y="1407"/>
                    <a:pt x="946" y="1417"/>
                    <a:pt x="946" y="1428"/>
                  </a:cubicBezTo>
                  <a:cubicBezTo>
                    <a:pt x="946" y="1431"/>
                    <a:pt x="946" y="1440"/>
                    <a:pt x="936" y="1435"/>
                  </a:cubicBezTo>
                  <a:cubicBezTo>
                    <a:pt x="931" y="1432"/>
                    <a:pt x="929" y="1438"/>
                    <a:pt x="927" y="1442"/>
                  </a:cubicBezTo>
                  <a:cubicBezTo>
                    <a:pt x="925" y="1447"/>
                    <a:pt x="928" y="1449"/>
                    <a:pt x="932" y="1449"/>
                  </a:cubicBezTo>
                  <a:cubicBezTo>
                    <a:pt x="943" y="1449"/>
                    <a:pt x="928" y="1463"/>
                    <a:pt x="939" y="1463"/>
                  </a:cubicBezTo>
                  <a:cubicBezTo>
                    <a:pt x="936" y="1465"/>
                    <a:pt x="933" y="1467"/>
                    <a:pt x="929" y="1466"/>
                  </a:cubicBezTo>
                  <a:cubicBezTo>
                    <a:pt x="927" y="1466"/>
                    <a:pt x="925" y="1467"/>
                    <a:pt x="924" y="1468"/>
                  </a:cubicBezTo>
                  <a:cubicBezTo>
                    <a:pt x="923" y="1474"/>
                    <a:pt x="934" y="1471"/>
                    <a:pt x="931" y="1479"/>
                  </a:cubicBezTo>
                  <a:cubicBezTo>
                    <a:pt x="928" y="1479"/>
                    <a:pt x="924" y="1479"/>
                    <a:pt x="926" y="1483"/>
                  </a:cubicBezTo>
                  <a:cubicBezTo>
                    <a:pt x="926" y="1485"/>
                    <a:pt x="928" y="1486"/>
                    <a:pt x="929" y="1487"/>
                  </a:cubicBezTo>
                  <a:cubicBezTo>
                    <a:pt x="931" y="1485"/>
                    <a:pt x="932" y="1483"/>
                    <a:pt x="933" y="1481"/>
                  </a:cubicBezTo>
                  <a:cubicBezTo>
                    <a:pt x="933" y="1481"/>
                    <a:pt x="934" y="1481"/>
                    <a:pt x="934" y="1480"/>
                  </a:cubicBezTo>
                  <a:cubicBezTo>
                    <a:pt x="935" y="1480"/>
                    <a:pt x="935" y="1480"/>
                    <a:pt x="936" y="1480"/>
                  </a:cubicBezTo>
                  <a:cubicBezTo>
                    <a:pt x="938" y="1483"/>
                    <a:pt x="937" y="1487"/>
                    <a:pt x="936" y="1490"/>
                  </a:cubicBezTo>
                  <a:cubicBezTo>
                    <a:pt x="935" y="1496"/>
                    <a:pt x="925" y="1501"/>
                    <a:pt x="934" y="1507"/>
                  </a:cubicBezTo>
                  <a:cubicBezTo>
                    <a:pt x="940" y="1510"/>
                    <a:pt x="943" y="1518"/>
                    <a:pt x="951" y="1515"/>
                  </a:cubicBezTo>
                  <a:cubicBezTo>
                    <a:pt x="951" y="1522"/>
                    <a:pt x="944" y="1525"/>
                    <a:pt x="947" y="1532"/>
                  </a:cubicBezTo>
                  <a:cubicBezTo>
                    <a:pt x="952" y="1530"/>
                    <a:pt x="958" y="1526"/>
                    <a:pt x="965" y="1531"/>
                  </a:cubicBezTo>
                  <a:cubicBezTo>
                    <a:pt x="955" y="1531"/>
                    <a:pt x="950" y="1538"/>
                    <a:pt x="943" y="1543"/>
                  </a:cubicBezTo>
                  <a:cubicBezTo>
                    <a:pt x="953" y="1545"/>
                    <a:pt x="962" y="1546"/>
                    <a:pt x="967" y="1535"/>
                  </a:cubicBezTo>
                  <a:cubicBezTo>
                    <a:pt x="968" y="1531"/>
                    <a:pt x="969" y="1528"/>
                    <a:pt x="973" y="1527"/>
                  </a:cubicBezTo>
                  <a:cubicBezTo>
                    <a:pt x="973" y="1533"/>
                    <a:pt x="979" y="1535"/>
                    <a:pt x="980" y="1539"/>
                  </a:cubicBezTo>
                  <a:cubicBezTo>
                    <a:pt x="981" y="1542"/>
                    <a:pt x="977" y="1546"/>
                    <a:pt x="972" y="1546"/>
                  </a:cubicBezTo>
                  <a:cubicBezTo>
                    <a:pt x="969" y="1545"/>
                    <a:pt x="964" y="1543"/>
                    <a:pt x="964" y="1548"/>
                  </a:cubicBezTo>
                  <a:cubicBezTo>
                    <a:pt x="963" y="1551"/>
                    <a:pt x="968" y="1557"/>
                    <a:pt x="970" y="1557"/>
                  </a:cubicBezTo>
                  <a:cubicBezTo>
                    <a:pt x="976" y="1555"/>
                    <a:pt x="979" y="1561"/>
                    <a:pt x="984" y="1562"/>
                  </a:cubicBezTo>
                  <a:cubicBezTo>
                    <a:pt x="999" y="1566"/>
                    <a:pt x="1010" y="1557"/>
                    <a:pt x="1024" y="1556"/>
                  </a:cubicBezTo>
                  <a:cubicBezTo>
                    <a:pt x="1003" y="1545"/>
                    <a:pt x="994" y="1532"/>
                    <a:pt x="990" y="1516"/>
                  </a:cubicBezTo>
                  <a:cubicBezTo>
                    <a:pt x="984" y="1493"/>
                    <a:pt x="1001" y="1485"/>
                    <a:pt x="1011" y="1472"/>
                  </a:cubicBezTo>
                  <a:cubicBezTo>
                    <a:pt x="1017" y="1464"/>
                    <a:pt x="1025" y="1458"/>
                    <a:pt x="1011" y="1449"/>
                  </a:cubicBezTo>
                  <a:cubicBezTo>
                    <a:pt x="1001" y="1443"/>
                    <a:pt x="1000" y="1436"/>
                    <a:pt x="1013" y="1431"/>
                  </a:cubicBezTo>
                  <a:cubicBezTo>
                    <a:pt x="1018" y="1429"/>
                    <a:pt x="1023" y="1424"/>
                    <a:pt x="1024" y="1419"/>
                  </a:cubicBezTo>
                  <a:cubicBezTo>
                    <a:pt x="1025" y="1407"/>
                    <a:pt x="1032" y="1400"/>
                    <a:pt x="1044" y="1395"/>
                  </a:cubicBezTo>
                  <a:cubicBezTo>
                    <a:pt x="1041" y="1393"/>
                    <a:pt x="1039" y="1392"/>
                    <a:pt x="1038" y="1392"/>
                  </a:cubicBezTo>
                  <a:cubicBezTo>
                    <a:pt x="1029" y="1395"/>
                    <a:pt x="1028" y="1390"/>
                    <a:pt x="1027" y="1382"/>
                  </a:cubicBezTo>
                  <a:cubicBezTo>
                    <a:pt x="1027" y="1373"/>
                    <a:pt x="1034" y="1376"/>
                    <a:pt x="1038" y="1377"/>
                  </a:cubicBezTo>
                  <a:cubicBezTo>
                    <a:pt x="1053" y="1383"/>
                    <a:pt x="1056" y="1371"/>
                    <a:pt x="1056" y="1362"/>
                  </a:cubicBezTo>
                  <a:cubicBezTo>
                    <a:pt x="1057" y="1353"/>
                    <a:pt x="1061" y="1352"/>
                    <a:pt x="1067" y="1353"/>
                  </a:cubicBezTo>
                  <a:cubicBezTo>
                    <a:pt x="1077" y="1354"/>
                    <a:pt x="1087" y="1351"/>
                    <a:pt x="1096" y="1347"/>
                  </a:cubicBezTo>
                  <a:cubicBezTo>
                    <a:pt x="1104" y="1343"/>
                    <a:pt x="1114" y="1336"/>
                    <a:pt x="1110" y="1326"/>
                  </a:cubicBezTo>
                  <a:cubicBezTo>
                    <a:pt x="1107" y="1319"/>
                    <a:pt x="1106" y="1311"/>
                    <a:pt x="1101" y="1304"/>
                  </a:cubicBezTo>
                  <a:cubicBezTo>
                    <a:pt x="1105" y="1302"/>
                    <a:pt x="1108" y="1303"/>
                    <a:pt x="1112" y="1304"/>
                  </a:cubicBezTo>
                  <a:cubicBezTo>
                    <a:pt x="1132" y="1309"/>
                    <a:pt x="1143" y="1304"/>
                    <a:pt x="1153" y="1285"/>
                  </a:cubicBezTo>
                  <a:cubicBezTo>
                    <a:pt x="1158" y="1275"/>
                    <a:pt x="1162" y="1264"/>
                    <a:pt x="1169" y="1254"/>
                  </a:cubicBezTo>
                  <a:cubicBezTo>
                    <a:pt x="1170" y="1256"/>
                    <a:pt x="1171" y="1257"/>
                    <a:pt x="1171" y="1259"/>
                  </a:cubicBezTo>
                  <a:cubicBezTo>
                    <a:pt x="1171" y="1260"/>
                    <a:pt x="1171" y="1263"/>
                    <a:pt x="1174" y="1262"/>
                  </a:cubicBezTo>
                  <a:cubicBezTo>
                    <a:pt x="1182" y="1245"/>
                    <a:pt x="1198" y="1231"/>
                    <a:pt x="1195" y="1209"/>
                  </a:cubicBezTo>
                  <a:cubicBezTo>
                    <a:pt x="1194" y="1207"/>
                    <a:pt x="1195" y="1205"/>
                    <a:pt x="1196" y="1204"/>
                  </a:cubicBezTo>
                  <a:cubicBezTo>
                    <a:pt x="1210" y="1190"/>
                    <a:pt x="1227" y="1177"/>
                    <a:pt x="1247" y="1177"/>
                  </a:cubicBezTo>
                  <a:cubicBezTo>
                    <a:pt x="1260" y="1176"/>
                    <a:pt x="1267" y="1171"/>
                    <a:pt x="1271" y="1163"/>
                  </a:cubicBezTo>
                  <a:cubicBezTo>
                    <a:pt x="1284" y="1139"/>
                    <a:pt x="1294" y="1115"/>
                    <a:pt x="1291" y="1087"/>
                  </a:cubicBezTo>
                  <a:cubicBezTo>
                    <a:pt x="1291" y="1081"/>
                    <a:pt x="1290" y="1073"/>
                    <a:pt x="1297" y="1072"/>
                  </a:cubicBezTo>
                  <a:cubicBezTo>
                    <a:pt x="1303" y="1070"/>
                    <a:pt x="1304" y="1065"/>
                    <a:pt x="1306" y="1061"/>
                  </a:cubicBezTo>
                  <a:cubicBezTo>
                    <a:pt x="1310" y="1056"/>
                    <a:pt x="1313" y="1050"/>
                    <a:pt x="1319" y="1046"/>
                  </a:cubicBezTo>
                  <a:cubicBezTo>
                    <a:pt x="1331" y="1038"/>
                    <a:pt x="1335" y="1025"/>
                    <a:pt x="1333" y="1011"/>
                  </a:cubicBezTo>
                  <a:cubicBezTo>
                    <a:pt x="1332" y="1000"/>
                    <a:pt x="1328" y="991"/>
                    <a:pt x="1314" y="992"/>
                  </a:cubicBezTo>
                  <a:close/>
                  <a:moveTo>
                    <a:pt x="718" y="93"/>
                  </a:moveTo>
                  <a:cubicBezTo>
                    <a:pt x="718" y="93"/>
                    <a:pt x="718" y="94"/>
                    <a:pt x="718" y="95"/>
                  </a:cubicBezTo>
                  <a:cubicBezTo>
                    <a:pt x="721" y="98"/>
                    <a:pt x="731" y="92"/>
                    <a:pt x="730" y="102"/>
                  </a:cubicBezTo>
                  <a:cubicBezTo>
                    <a:pt x="736" y="100"/>
                    <a:pt x="736" y="104"/>
                    <a:pt x="737" y="108"/>
                  </a:cubicBezTo>
                  <a:cubicBezTo>
                    <a:pt x="736" y="115"/>
                    <a:pt x="731" y="118"/>
                    <a:pt x="727" y="122"/>
                  </a:cubicBezTo>
                  <a:cubicBezTo>
                    <a:pt x="725" y="124"/>
                    <a:pt x="722" y="128"/>
                    <a:pt x="720" y="125"/>
                  </a:cubicBezTo>
                  <a:cubicBezTo>
                    <a:pt x="717" y="123"/>
                    <a:pt x="717" y="119"/>
                    <a:pt x="716" y="116"/>
                  </a:cubicBezTo>
                  <a:cubicBezTo>
                    <a:pt x="716" y="112"/>
                    <a:pt x="719" y="111"/>
                    <a:pt x="722" y="111"/>
                  </a:cubicBezTo>
                  <a:cubicBezTo>
                    <a:pt x="730" y="112"/>
                    <a:pt x="732" y="109"/>
                    <a:pt x="730" y="102"/>
                  </a:cubicBezTo>
                  <a:cubicBezTo>
                    <a:pt x="726" y="100"/>
                    <a:pt x="716" y="107"/>
                    <a:pt x="718" y="95"/>
                  </a:cubicBezTo>
                  <a:cubicBezTo>
                    <a:pt x="718" y="94"/>
                    <a:pt x="718" y="93"/>
                    <a:pt x="718" y="93"/>
                  </a:cubicBezTo>
                  <a:cubicBezTo>
                    <a:pt x="717" y="92"/>
                    <a:pt x="716" y="91"/>
                    <a:pt x="715" y="90"/>
                  </a:cubicBezTo>
                  <a:cubicBezTo>
                    <a:pt x="716" y="91"/>
                    <a:pt x="717" y="92"/>
                    <a:pt x="718" y="93"/>
                  </a:cubicBezTo>
                  <a:close/>
                  <a:moveTo>
                    <a:pt x="537" y="621"/>
                  </a:moveTo>
                  <a:cubicBezTo>
                    <a:pt x="540" y="616"/>
                    <a:pt x="546" y="616"/>
                    <a:pt x="548" y="619"/>
                  </a:cubicBezTo>
                  <a:cubicBezTo>
                    <a:pt x="552" y="624"/>
                    <a:pt x="551" y="630"/>
                    <a:pt x="547" y="635"/>
                  </a:cubicBezTo>
                  <a:cubicBezTo>
                    <a:pt x="544" y="630"/>
                    <a:pt x="541" y="626"/>
                    <a:pt x="537" y="621"/>
                  </a:cubicBezTo>
                  <a:close/>
                </a:path>
              </a:pathLst>
            </a:custGeom>
            <a:solidFill>
              <a:srgbClr val="BFBFB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Montserrat"/>
                <a:ea typeface="Montserrat"/>
                <a:cs typeface="Montserrat"/>
                <a:sym typeface="Montserrat"/>
              </a:endParaRPr>
            </a:p>
          </p:txBody>
        </p:sp>
        <p:sp>
          <p:nvSpPr>
            <p:cNvPr id="627" name="Google Shape;627;p58"/>
            <p:cNvSpPr/>
            <p:nvPr/>
          </p:nvSpPr>
          <p:spPr>
            <a:xfrm>
              <a:off x="3964697" y="1896454"/>
              <a:ext cx="1518688" cy="1163099"/>
            </a:xfrm>
            <a:custGeom>
              <a:rect b="b" l="l" r="r" t="t"/>
              <a:pathLst>
                <a:path extrusionOk="0" h="464" w="606">
                  <a:moveTo>
                    <a:pt x="485" y="295"/>
                  </a:moveTo>
                  <a:cubicBezTo>
                    <a:pt x="480" y="291"/>
                    <a:pt x="474" y="292"/>
                    <a:pt x="468" y="290"/>
                  </a:cubicBezTo>
                  <a:cubicBezTo>
                    <a:pt x="473" y="282"/>
                    <a:pt x="477" y="271"/>
                    <a:pt x="487" y="284"/>
                  </a:cubicBezTo>
                  <a:cubicBezTo>
                    <a:pt x="493" y="291"/>
                    <a:pt x="499" y="291"/>
                    <a:pt x="506" y="290"/>
                  </a:cubicBezTo>
                  <a:cubicBezTo>
                    <a:pt x="511" y="289"/>
                    <a:pt x="510" y="284"/>
                    <a:pt x="510" y="281"/>
                  </a:cubicBezTo>
                  <a:cubicBezTo>
                    <a:pt x="511" y="273"/>
                    <a:pt x="510" y="268"/>
                    <a:pt x="501" y="265"/>
                  </a:cubicBezTo>
                  <a:cubicBezTo>
                    <a:pt x="495" y="264"/>
                    <a:pt x="489" y="259"/>
                    <a:pt x="487" y="251"/>
                  </a:cubicBezTo>
                  <a:cubicBezTo>
                    <a:pt x="492" y="252"/>
                    <a:pt x="495" y="254"/>
                    <a:pt x="498" y="254"/>
                  </a:cubicBezTo>
                  <a:cubicBezTo>
                    <a:pt x="502" y="254"/>
                    <a:pt x="508" y="256"/>
                    <a:pt x="508" y="249"/>
                  </a:cubicBezTo>
                  <a:cubicBezTo>
                    <a:pt x="508" y="243"/>
                    <a:pt x="504" y="241"/>
                    <a:pt x="499" y="242"/>
                  </a:cubicBezTo>
                  <a:cubicBezTo>
                    <a:pt x="494" y="242"/>
                    <a:pt x="489" y="242"/>
                    <a:pt x="484" y="243"/>
                  </a:cubicBezTo>
                  <a:cubicBezTo>
                    <a:pt x="481" y="243"/>
                    <a:pt x="479" y="243"/>
                    <a:pt x="478" y="241"/>
                  </a:cubicBezTo>
                  <a:cubicBezTo>
                    <a:pt x="476" y="237"/>
                    <a:pt x="480" y="237"/>
                    <a:pt x="481" y="236"/>
                  </a:cubicBezTo>
                  <a:cubicBezTo>
                    <a:pt x="485" y="230"/>
                    <a:pt x="490" y="227"/>
                    <a:pt x="495" y="232"/>
                  </a:cubicBezTo>
                  <a:cubicBezTo>
                    <a:pt x="502" y="239"/>
                    <a:pt x="510" y="235"/>
                    <a:pt x="517" y="236"/>
                  </a:cubicBezTo>
                  <a:cubicBezTo>
                    <a:pt x="519" y="236"/>
                    <a:pt x="522" y="235"/>
                    <a:pt x="522" y="232"/>
                  </a:cubicBezTo>
                  <a:cubicBezTo>
                    <a:pt x="523" y="230"/>
                    <a:pt x="523" y="226"/>
                    <a:pt x="520" y="225"/>
                  </a:cubicBezTo>
                  <a:cubicBezTo>
                    <a:pt x="517" y="223"/>
                    <a:pt x="512" y="224"/>
                    <a:pt x="512" y="219"/>
                  </a:cubicBezTo>
                  <a:cubicBezTo>
                    <a:pt x="519" y="213"/>
                    <a:pt x="530" y="223"/>
                    <a:pt x="537" y="213"/>
                  </a:cubicBezTo>
                  <a:cubicBezTo>
                    <a:pt x="529" y="209"/>
                    <a:pt x="521" y="208"/>
                    <a:pt x="517" y="200"/>
                  </a:cubicBezTo>
                  <a:cubicBezTo>
                    <a:pt x="520" y="200"/>
                    <a:pt x="522" y="200"/>
                    <a:pt x="524" y="200"/>
                  </a:cubicBezTo>
                  <a:cubicBezTo>
                    <a:pt x="531" y="200"/>
                    <a:pt x="537" y="197"/>
                    <a:pt x="537" y="189"/>
                  </a:cubicBezTo>
                  <a:cubicBezTo>
                    <a:pt x="536" y="182"/>
                    <a:pt x="533" y="176"/>
                    <a:pt x="523" y="177"/>
                  </a:cubicBezTo>
                  <a:cubicBezTo>
                    <a:pt x="515" y="178"/>
                    <a:pt x="510" y="172"/>
                    <a:pt x="503" y="166"/>
                  </a:cubicBezTo>
                  <a:cubicBezTo>
                    <a:pt x="516" y="163"/>
                    <a:pt x="527" y="164"/>
                    <a:pt x="538" y="164"/>
                  </a:cubicBezTo>
                  <a:cubicBezTo>
                    <a:pt x="541" y="164"/>
                    <a:pt x="547" y="166"/>
                    <a:pt x="546" y="159"/>
                  </a:cubicBezTo>
                  <a:cubicBezTo>
                    <a:pt x="545" y="154"/>
                    <a:pt x="541" y="152"/>
                    <a:pt x="537" y="153"/>
                  </a:cubicBezTo>
                  <a:cubicBezTo>
                    <a:pt x="531" y="155"/>
                    <a:pt x="527" y="154"/>
                    <a:pt x="523" y="150"/>
                  </a:cubicBezTo>
                  <a:cubicBezTo>
                    <a:pt x="524" y="144"/>
                    <a:pt x="531" y="148"/>
                    <a:pt x="533" y="144"/>
                  </a:cubicBezTo>
                  <a:cubicBezTo>
                    <a:pt x="525" y="138"/>
                    <a:pt x="518" y="139"/>
                    <a:pt x="512" y="145"/>
                  </a:cubicBezTo>
                  <a:cubicBezTo>
                    <a:pt x="506" y="122"/>
                    <a:pt x="533" y="121"/>
                    <a:pt x="537" y="104"/>
                  </a:cubicBezTo>
                  <a:cubicBezTo>
                    <a:pt x="551" y="105"/>
                    <a:pt x="548" y="85"/>
                    <a:pt x="561" y="86"/>
                  </a:cubicBezTo>
                  <a:cubicBezTo>
                    <a:pt x="558" y="73"/>
                    <a:pt x="569" y="77"/>
                    <a:pt x="575" y="74"/>
                  </a:cubicBezTo>
                  <a:cubicBezTo>
                    <a:pt x="585" y="68"/>
                    <a:pt x="598" y="70"/>
                    <a:pt x="606" y="59"/>
                  </a:cubicBezTo>
                  <a:cubicBezTo>
                    <a:pt x="599" y="56"/>
                    <a:pt x="592" y="51"/>
                    <a:pt x="585" y="51"/>
                  </a:cubicBezTo>
                  <a:cubicBezTo>
                    <a:pt x="575" y="50"/>
                    <a:pt x="563" y="45"/>
                    <a:pt x="555" y="55"/>
                  </a:cubicBezTo>
                  <a:cubicBezTo>
                    <a:pt x="548" y="65"/>
                    <a:pt x="540" y="63"/>
                    <a:pt x="531" y="59"/>
                  </a:cubicBezTo>
                  <a:cubicBezTo>
                    <a:pt x="525" y="55"/>
                    <a:pt x="522" y="57"/>
                    <a:pt x="516" y="61"/>
                  </a:cubicBezTo>
                  <a:cubicBezTo>
                    <a:pt x="509" y="67"/>
                    <a:pt x="499" y="72"/>
                    <a:pt x="491" y="77"/>
                  </a:cubicBezTo>
                  <a:cubicBezTo>
                    <a:pt x="494" y="71"/>
                    <a:pt x="499" y="67"/>
                    <a:pt x="502" y="62"/>
                  </a:cubicBezTo>
                  <a:cubicBezTo>
                    <a:pt x="504" y="58"/>
                    <a:pt x="511" y="53"/>
                    <a:pt x="505" y="48"/>
                  </a:cubicBezTo>
                  <a:cubicBezTo>
                    <a:pt x="500" y="44"/>
                    <a:pt x="495" y="45"/>
                    <a:pt x="489" y="50"/>
                  </a:cubicBezTo>
                  <a:cubicBezTo>
                    <a:pt x="480" y="57"/>
                    <a:pt x="470" y="62"/>
                    <a:pt x="458" y="62"/>
                  </a:cubicBezTo>
                  <a:cubicBezTo>
                    <a:pt x="459" y="53"/>
                    <a:pt x="469" y="59"/>
                    <a:pt x="469" y="51"/>
                  </a:cubicBezTo>
                  <a:cubicBezTo>
                    <a:pt x="446" y="48"/>
                    <a:pt x="424" y="50"/>
                    <a:pt x="401" y="56"/>
                  </a:cubicBezTo>
                  <a:cubicBezTo>
                    <a:pt x="404" y="52"/>
                    <a:pt x="407" y="51"/>
                    <a:pt x="410" y="50"/>
                  </a:cubicBezTo>
                  <a:cubicBezTo>
                    <a:pt x="439" y="39"/>
                    <a:pt x="470" y="49"/>
                    <a:pt x="499" y="38"/>
                  </a:cubicBezTo>
                  <a:cubicBezTo>
                    <a:pt x="503" y="37"/>
                    <a:pt x="509" y="37"/>
                    <a:pt x="509" y="32"/>
                  </a:cubicBezTo>
                  <a:cubicBezTo>
                    <a:pt x="509" y="27"/>
                    <a:pt x="504" y="26"/>
                    <a:pt x="500" y="26"/>
                  </a:cubicBezTo>
                  <a:cubicBezTo>
                    <a:pt x="488" y="28"/>
                    <a:pt x="479" y="24"/>
                    <a:pt x="471" y="16"/>
                  </a:cubicBezTo>
                  <a:cubicBezTo>
                    <a:pt x="467" y="13"/>
                    <a:pt x="462" y="14"/>
                    <a:pt x="457" y="14"/>
                  </a:cubicBezTo>
                  <a:cubicBezTo>
                    <a:pt x="451" y="13"/>
                    <a:pt x="446" y="13"/>
                    <a:pt x="441" y="12"/>
                  </a:cubicBezTo>
                  <a:cubicBezTo>
                    <a:pt x="408" y="7"/>
                    <a:pt x="375" y="0"/>
                    <a:pt x="344" y="19"/>
                  </a:cubicBezTo>
                  <a:cubicBezTo>
                    <a:pt x="341" y="20"/>
                    <a:pt x="339" y="19"/>
                    <a:pt x="337" y="19"/>
                  </a:cubicBezTo>
                  <a:cubicBezTo>
                    <a:pt x="312" y="13"/>
                    <a:pt x="289" y="21"/>
                    <a:pt x="265" y="21"/>
                  </a:cubicBezTo>
                  <a:cubicBezTo>
                    <a:pt x="264" y="27"/>
                    <a:pt x="271" y="26"/>
                    <a:pt x="270" y="30"/>
                  </a:cubicBezTo>
                  <a:cubicBezTo>
                    <a:pt x="266" y="35"/>
                    <a:pt x="259" y="29"/>
                    <a:pt x="255" y="35"/>
                  </a:cubicBezTo>
                  <a:cubicBezTo>
                    <a:pt x="257" y="39"/>
                    <a:pt x="264" y="39"/>
                    <a:pt x="263" y="46"/>
                  </a:cubicBezTo>
                  <a:cubicBezTo>
                    <a:pt x="253" y="46"/>
                    <a:pt x="245" y="41"/>
                    <a:pt x="236" y="37"/>
                  </a:cubicBezTo>
                  <a:cubicBezTo>
                    <a:pt x="231" y="34"/>
                    <a:pt x="224" y="32"/>
                    <a:pt x="220" y="36"/>
                  </a:cubicBezTo>
                  <a:cubicBezTo>
                    <a:pt x="215" y="43"/>
                    <a:pt x="227" y="42"/>
                    <a:pt x="228" y="48"/>
                  </a:cubicBezTo>
                  <a:cubicBezTo>
                    <a:pt x="219" y="54"/>
                    <a:pt x="213" y="48"/>
                    <a:pt x="207" y="44"/>
                  </a:cubicBezTo>
                  <a:cubicBezTo>
                    <a:pt x="200" y="38"/>
                    <a:pt x="195" y="34"/>
                    <a:pt x="198" y="48"/>
                  </a:cubicBezTo>
                  <a:cubicBezTo>
                    <a:pt x="198" y="53"/>
                    <a:pt x="196" y="56"/>
                    <a:pt x="192" y="56"/>
                  </a:cubicBezTo>
                  <a:cubicBezTo>
                    <a:pt x="188" y="56"/>
                    <a:pt x="189" y="51"/>
                    <a:pt x="189" y="49"/>
                  </a:cubicBezTo>
                  <a:cubicBezTo>
                    <a:pt x="189" y="45"/>
                    <a:pt x="186" y="39"/>
                    <a:pt x="184" y="39"/>
                  </a:cubicBezTo>
                  <a:cubicBezTo>
                    <a:pt x="170" y="40"/>
                    <a:pt x="151" y="39"/>
                    <a:pt x="143" y="47"/>
                  </a:cubicBezTo>
                  <a:cubicBezTo>
                    <a:pt x="137" y="53"/>
                    <a:pt x="134" y="49"/>
                    <a:pt x="131" y="50"/>
                  </a:cubicBezTo>
                  <a:cubicBezTo>
                    <a:pt x="125" y="52"/>
                    <a:pt x="113" y="43"/>
                    <a:pt x="115" y="57"/>
                  </a:cubicBezTo>
                  <a:cubicBezTo>
                    <a:pt x="116" y="68"/>
                    <a:pt x="111" y="69"/>
                    <a:pt x="103" y="68"/>
                  </a:cubicBezTo>
                  <a:cubicBezTo>
                    <a:pt x="82" y="66"/>
                    <a:pt x="67" y="77"/>
                    <a:pt x="52" y="90"/>
                  </a:cubicBezTo>
                  <a:cubicBezTo>
                    <a:pt x="58" y="92"/>
                    <a:pt x="64" y="92"/>
                    <a:pt x="70" y="92"/>
                  </a:cubicBezTo>
                  <a:cubicBezTo>
                    <a:pt x="76" y="93"/>
                    <a:pt x="79" y="97"/>
                    <a:pt x="76" y="102"/>
                  </a:cubicBezTo>
                  <a:cubicBezTo>
                    <a:pt x="71" y="109"/>
                    <a:pt x="65" y="117"/>
                    <a:pt x="55" y="116"/>
                  </a:cubicBezTo>
                  <a:cubicBezTo>
                    <a:pt x="37" y="115"/>
                    <a:pt x="21" y="126"/>
                    <a:pt x="4" y="128"/>
                  </a:cubicBezTo>
                  <a:cubicBezTo>
                    <a:pt x="1" y="129"/>
                    <a:pt x="0" y="131"/>
                    <a:pt x="0" y="134"/>
                  </a:cubicBezTo>
                  <a:cubicBezTo>
                    <a:pt x="0" y="136"/>
                    <a:pt x="0" y="140"/>
                    <a:pt x="3" y="140"/>
                  </a:cubicBezTo>
                  <a:cubicBezTo>
                    <a:pt x="16" y="139"/>
                    <a:pt x="25" y="152"/>
                    <a:pt x="38" y="150"/>
                  </a:cubicBezTo>
                  <a:cubicBezTo>
                    <a:pt x="33" y="161"/>
                    <a:pt x="23" y="156"/>
                    <a:pt x="16" y="159"/>
                  </a:cubicBezTo>
                  <a:cubicBezTo>
                    <a:pt x="18" y="168"/>
                    <a:pt x="31" y="160"/>
                    <a:pt x="31" y="167"/>
                  </a:cubicBezTo>
                  <a:cubicBezTo>
                    <a:pt x="30" y="174"/>
                    <a:pt x="34" y="174"/>
                    <a:pt x="37" y="177"/>
                  </a:cubicBezTo>
                  <a:cubicBezTo>
                    <a:pt x="50" y="190"/>
                    <a:pt x="63" y="178"/>
                    <a:pt x="74" y="177"/>
                  </a:cubicBezTo>
                  <a:cubicBezTo>
                    <a:pt x="97" y="174"/>
                    <a:pt x="117" y="178"/>
                    <a:pt x="135" y="189"/>
                  </a:cubicBezTo>
                  <a:cubicBezTo>
                    <a:pt x="144" y="194"/>
                    <a:pt x="155" y="203"/>
                    <a:pt x="159" y="212"/>
                  </a:cubicBezTo>
                  <a:cubicBezTo>
                    <a:pt x="164" y="226"/>
                    <a:pt x="183" y="238"/>
                    <a:pt x="171" y="258"/>
                  </a:cubicBezTo>
                  <a:cubicBezTo>
                    <a:pt x="170" y="260"/>
                    <a:pt x="171" y="265"/>
                    <a:pt x="172" y="267"/>
                  </a:cubicBezTo>
                  <a:cubicBezTo>
                    <a:pt x="175" y="271"/>
                    <a:pt x="180" y="270"/>
                    <a:pt x="183" y="267"/>
                  </a:cubicBezTo>
                  <a:cubicBezTo>
                    <a:pt x="188" y="264"/>
                    <a:pt x="193" y="262"/>
                    <a:pt x="194" y="269"/>
                  </a:cubicBezTo>
                  <a:cubicBezTo>
                    <a:pt x="195" y="277"/>
                    <a:pt x="199" y="278"/>
                    <a:pt x="205" y="278"/>
                  </a:cubicBezTo>
                  <a:cubicBezTo>
                    <a:pt x="210" y="278"/>
                    <a:pt x="211" y="282"/>
                    <a:pt x="212" y="286"/>
                  </a:cubicBezTo>
                  <a:cubicBezTo>
                    <a:pt x="202" y="287"/>
                    <a:pt x="191" y="277"/>
                    <a:pt x="184" y="292"/>
                  </a:cubicBezTo>
                  <a:cubicBezTo>
                    <a:pt x="183" y="296"/>
                    <a:pt x="174" y="298"/>
                    <a:pt x="179" y="304"/>
                  </a:cubicBezTo>
                  <a:cubicBezTo>
                    <a:pt x="184" y="310"/>
                    <a:pt x="192" y="313"/>
                    <a:pt x="200" y="310"/>
                  </a:cubicBezTo>
                  <a:cubicBezTo>
                    <a:pt x="209" y="306"/>
                    <a:pt x="200" y="301"/>
                    <a:pt x="199" y="297"/>
                  </a:cubicBezTo>
                  <a:cubicBezTo>
                    <a:pt x="213" y="296"/>
                    <a:pt x="217" y="298"/>
                    <a:pt x="217" y="306"/>
                  </a:cubicBezTo>
                  <a:cubicBezTo>
                    <a:pt x="218" y="314"/>
                    <a:pt x="216" y="320"/>
                    <a:pt x="205" y="321"/>
                  </a:cubicBezTo>
                  <a:cubicBezTo>
                    <a:pt x="192" y="322"/>
                    <a:pt x="188" y="340"/>
                    <a:pt x="196" y="351"/>
                  </a:cubicBezTo>
                  <a:cubicBezTo>
                    <a:pt x="199" y="354"/>
                    <a:pt x="197" y="355"/>
                    <a:pt x="195" y="356"/>
                  </a:cubicBezTo>
                  <a:cubicBezTo>
                    <a:pt x="191" y="358"/>
                    <a:pt x="191" y="364"/>
                    <a:pt x="192" y="365"/>
                  </a:cubicBezTo>
                  <a:cubicBezTo>
                    <a:pt x="206" y="371"/>
                    <a:pt x="202" y="388"/>
                    <a:pt x="210" y="398"/>
                  </a:cubicBezTo>
                  <a:cubicBezTo>
                    <a:pt x="216" y="406"/>
                    <a:pt x="224" y="414"/>
                    <a:pt x="227" y="426"/>
                  </a:cubicBezTo>
                  <a:cubicBezTo>
                    <a:pt x="228" y="434"/>
                    <a:pt x="237" y="443"/>
                    <a:pt x="244" y="445"/>
                  </a:cubicBezTo>
                  <a:cubicBezTo>
                    <a:pt x="256" y="448"/>
                    <a:pt x="267" y="454"/>
                    <a:pt x="278" y="458"/>
                  </a:cubicBezTo>
                  <a:cubicBezTo>
                    <a:pt x="292" y="464"/>
                    <a:pt x="296" y="461"/>
                    <a:pt x="300" y="447"/>
                  </a:cubicBezTo>
                  <a:cubicBezTo>
                    <a:pt x="304" y="434"/>
                    <a:pt x="299" y="418"/>
                    <a:pt x="315" y="409"/>
                  </a:cubicBezTo>
                  <a:cubicBezTo>
                    <a:pt x="318" y="407"/>
                    <a:pt x="318" y="402"/>
                    <a:pt x="320" y="398"/>
                  </a:cubicBezTo>
                  <a:cubicBezTo>
                    <a:pt x="321" y="390"/>
                    <a:pt x="320" y="381"/>
                    <a:pt x="328" y="376"/>
                  </a:cubicBezTo>
                  <a:cubicBezTo>
                    <a:pt x="334" y="371"/>
                    <a:pt x="344" y="374"/>
                    <a:pt x="345" y="363"/>
                  </a:cubicBezTo>
                  <a:cubicBezTo>
                    <a:pt x="346" y="363"/>
                    <a:pt x="348" y="362"/>
                    <a:pt x="349" y="363"/>
                  </a:cubicBezTo>
                  <a:cubicBezTo>
                    <a:pt x="371" y="369"/>
                    <a:pt x="381" y="365"/>
                    <a:pt x="393" y="347"/>
                  </a:cubicBezTo>
                  <a:cubicBezTo>
                    <a:pt x="398" y="340"/>
                    <a:pt x="403" y="331"/>
                    <a:pt x="409" y="330"/>
                  </a:cubicBezTo>
                  <a:cubicBezTo>
                    <a:pt x="426" y="327"/>
                    <a:pt x="444" y="326"/>
                    <a:pt x="460" y="320"/>
                  </a:cubicBezTo>
                  <a:cubicBezTo>
                    <a:pt x="475" y="314"/>
                    <a:pt x="490" y="308"/>
                    <a:pt x="506" y="297"/>
                  </a:cubicBezTo>
                  <a:cubicBezTo>
                    <a:pt x="497" y="296"/>
                    <a:pt x="489" y="298"/>
                    <a:pt x="485" y="295"/>
                  </a:cubicBezTo>
                  <a:close/>
                </a:path>
              </a:pathLst>
            </a:custGeom>
            <a:solidFill>
              <a:srgbClr val="BFBFB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Montserrat"/>
                <a:ea typeface="Montserrat"/>
                <a:cs typeface="Montserrat"/>
                <a:sym typeface="Montserrat"/>
              </a:endParaRPr>
            </a:p>
          </p:txBody>
        </p:sp>
        <p:sp>
          <p:nvSpPr>
            <p:cNvPr id="628" name="Google Shape;628;p58"/>
            <p:cNvSpPr/>
            <p:nvPr/>
          </p:nvSpPr>
          <p:spPr>
            <a:xfrm>
              <a:off x="8573174" y="5055661"/>
              <a:ext cx="1018597" cy="773510"/>
            </a:xfrm>
            <a:custGeom>
              <a:rect b="b" l="l" r="r" t="t"/>
              <a:pathLst>
                <a:path extrusionOk="0" h="308" w="406">
                  <a:moveTo>
                    <a:pt x="359" y="107"/>
                  </a:moveTo>
                  <a:cubicBezTo>
                    <a:pt x="355" y="100"/>
                    <a:pt x="350" y="94"/>
                    <a:pt x="342" y="91"/>
                  </a:cubicBezTo>
                  <a:cubicBezTo>
                    <a:pt x="338" y="90"/>
                    <a:pt x="334" y="89"/>
                    <a:pt x="333" y="83"/>
                  </a:cubicBezTo>
                  <a:cubicBezTo>
                    <a:pt x="330" y="71"/>
                    <a:pt x="325" y="58"/>
                    <a:pt x="321" y="46"/>
                  </a:cubicBezTo>
                  <a:cubicBezTo>
                    <a:pt x="320" y="42"/>
                    <a:pt x="319" y="39"/>
                    <a:pt x="316" y="39"/>
                  </a:cubicBezTo>
                  <a:cubicBezTo>
                    <a:pt x="301" y="40"/>
                    <a:pt x="303" y="30"/>
                    <a:pt x="303" y="21"/>
                  </a:cubicBezTo>
                  <a:cubicBezTo>
                    <a:pt x="303" y="13"/>
                    <a:pt x="297" y="8"/>
                    <a:pt x="294" y="0"/>
                  </a:cubicBezTo>
                  <a:cubicBezTo>
                    <a:pt x="284" y="14"/>
                    <a:pt x="284" y="28"/>
                    <a:pt x="285" y="42"/>
                  </a:cubicBezTo>
                  <a:cubicBezTo>
                    <a:pt x="286" y="51"/>
                    <a:pt x="283" y="58"/>
                    <a:pt x="278" y="65"/>
                  </a:cubicBezTo>
                  <a:cubicBezTo>
                    <a:pt x="274" y="72"/>
                    <a:pt x="268" y="73"/>
                    <a:pt x="263" y="68"/>
                  </a:cubicBezTo>
                  <a:cubicBezTo>
                    <a:pt x="260" y="64"/>
                    <a:pt x="255" y="63"/>
                    <a:pt x="251" y="61"/>
                  </a:cubicBezTo>
                  <a:cubicBezTo>
                    <a:pt x="226" y="51"/>
                    <a:pt x="223" y="42"/>
                    <a:pt x="236" y="18"/>
                  </a:cubicBezTo>
                  <a:cubicBezTo>
                    <a:pt x="237" y="18"/>
                    <a:pt x="236" y="16"/>
                    <a:pt x="236" y="15"/>
                  </a:cubicBezTo>
                  <a:cubicBezTo>
                    <a:pt x="228" y="13"/>
                    <a:pt x="219" y="16"/>
                    <a:pt x="210" y="13"/>
                  </a:cubicBezTo>
                  <a:cubicBezTo>
                    <a:pt x="192" y="6"/>
                    <a:pt x="172" y="16"/>
                    <a:pt x="166" y="33"/>
                  </a:cubicBezTo>
                  <a:cubicBezTo>
                    <a:pt x="161" y="46"/>
                    <a:pt x="155" y="48"/>
                    <a:pt x="146" y="37"/>
                  </a:cubicBezTo>
                  <a:cubicBezTo>
                    <a:pt x="141" y="32"/>
                    <a:pt x="137" y="29"/>
                    <a:pt x="132" y="33"/>
                  </a:cubicBezTo>
                  <a:cubicBezTo>
                    <a:pt x="126" y="39"/>
                    <a:pt x="118" y="44"/>
                    <a:pt x="112" y="51"/>
                  </a:cubicBezTo>
                  <a:cubicBezTo>
                    <a:pt x="108" y="55"/>
                    <a:pt x="110" y="76"/>
                    <a:pt x="94" y="62"/>
                  </a:cubicBezTo>
                  <a:cubicBezTo>
                    <a:pt x="91" y="68"/>
                    <a:pt x="95" y="74"/>
                    <a:pt x="90" y="79"/>
                  </a:cubicBezTo>
                  <a:cubicBezTo>
                    <a:pt x="75" y="94"/>
                    <a:pt x="56" y="99"/>
                    <a:pt x="36" y="104"/>
                  </a:cubicBezTo>
                  <a:cubicBezTo>
                    <a:pt x="22" y="107"/>
                    <a:pt x="11" y="118"/>
                    <a:pt x="5" y="132"/>
                  </a:cubicBezTo>
                  <a:cubicBezTo>
                    <a:pt x="0" y="143"/>
                    <a:pt x="11" y="151"/>
                    <a:pt x="7" y="158"/>
                  </a:cubicBezTo>
                  <a:cubicBezTo>
                    <a:pt x="1" y="168"/>
                    <a:pt x="8" y="174"/>
                    <a:pt x="10" y="182"/>
                  </a:cubicBezTo>
                  <a:cubicBezTo>
                    <a:pt x="16" y="202"/>
                    <a:pt x="36" y="221"/>
                    <a:pt x="19" y="245"/>
                  </a:cubicBezTo>
                  <a:cubicBezTo>
                    <a:pt x="17" y="247"/>
                    <a:pt x="20" y="250"/>
                    <a:pt x="22" y="251"/>
                  </a:cubicBezTo>
                  <a:cubicBezTo>
                    <a:pt x="30" y="260"/>
                    <a:pt x="40" y="263"/>
                    <a:pt x="51" y="257"/>
                  </a:cubicBezTo>
                  <a:cubicBezTo>
                    <a:pt x="59" y="253"/>
                    <a:pt x="67" y="245"/>
                    <a:pt x="75" y="247"/>
                  </a:cubicBezTo>
                  <a:cubicBezTo>
                    <a:pt x="92" y="250"/>
                    <a:pt x="105" y="243"/>
                    <a:pt x="118" y="234"/>
                  </a:cubicBezTo>
                  <a:cubicBezTo>
                    <a:pt x="132" y="225"/>
                    <a:pt x="149" y="229"/>
                    <a:pt x="164" y="222"/>
                  </a:cubicBezTo>
                  <a:cubicBezTo>
                    <a:pt x="178" y="215"/>
                    <a:pt x="192" y="224"/>
                    <a:pt x="205" y="228"/>
                  </a:cubicBezTo>
                  <a:cubicBezTo>
                    <a:pt x="207" y="229"/>
                    <a:pt x="209" y="230"/>
                    <a:pt x="211" y="233"/>
                  </a:cubicBezTo>
                  <a:cubicBezTo>
                    <a:pt x="223" y="257"/>
                    <a:pt x="223" y="257"/>
                    <a:pt x="244" y="243"/>
                  </a:cubicBezTo>
                  <a:cubicBezTo>
                    <a:pt x="246" y="249"/>
                    <a:pt x="242" y="254"/>
                    <a:pt x="241" y="259"/>
                  </a:cubicBezTo>
                  <a:cubicBezTo>
                    <a:pt x="245" y="262"/>
                    <a:pt x="256" y="243"/>
                    <a:pt x="252" y="263"/>
                  </a:cubicBezTo>
                  <a:cubicBezTo>
                    <a:pt x="252" y="267"/>
                    <a:pt x="256" y="265"/>
                    <a:pt x="258" y="266"/>
                  </a:cubicBezTo>
                  <a:cubicBezTo>
                    <a:pt x="263" y="268"/>
                    <a:pt x="266" y="272"/>
                    <a:pt x="267" y="277"/>
                  </a:cubicBezTo>
                  <a:cubicBezTo>
                    <a:pt x="269" y="290"/>
                    <a:pt x="297" y="308"/>
                    <a:pt x="308" y="301"/>
                  </a:cubicBezTo>
                  <a:cubicBezTo>
                    <a:pt x="317" y="295"/>
                    <a:pt x="322" y="297"/>
                    <a:pt x="329" y="303"/>
                  </a:cubicBezTo>
                  <a:cubicBezTo>
                    <a:pt x="331" y="305"/>
                    <a:pt x="332" y="304"/>
                    <a:pt x="334" y="303"/>
                  </a:cubicBezTo>
                  <a:cubicBezTo>
                    <a:pt x="345" y="298"/>
                    <a:pt x="354" y="288"/>
                    <a:pt x="367" y="289"/>
                  </a:cubicBezTo>
                  <a:cubicBezTo>
                    <a:pt x="368" y="289"/>
                    <a:pt x="369" y="285"/>
                    <a:pt x="369" y="283"/>
                  </a:cubicBezTo>
                  <a:cubicBezTo>
                    <a:pt x="371" y="266"/>
                    <a:pt x="378" y="251"/>
                    <a:pt x="387" y="238"/>
                  </a:cubicBezTo>
                  <a:cubicBezTo>
                    <a:pt x="399" y="222"/>
                    <a:pt x="403" y="205"/>
                    <a:pt x="405" y="186"/>
                  </a:cubicBezTo>
                  <a:cubicBezTo>
                    <a:pt x="406" y="170"/>
                    <a:pt x="400" y="152"/>
                    <a:pt x="388" y="142"/>
                  </a:cubicBezTo>
                  <a:cubicBezTo>
                    <a:pt x="377" y="131"/>
                    <a:pt x="367" y="120"/>
                    <a:pt x="359" y="107"/>
                  </a:cubicBezTo>
                  <a:close/>
                </a:path>
              </a:pathLst>
            </a:custGeom>
            <a:solidFill>
              <a:srgbClr val="BFBFB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Montserrat"/>
                <a:ea typeface="Montserrat"/>
                <a:cs typeface="Montserrat"/>
                <a:sym typeface="Montserrat"/>
              </a:endParaRPr>
            </a:p>
          </p:txBody>
        </p:sp>
        <p:sp>
          <p:nvSpPr>
            <p:cNvPr id="629" name="Google Shape;629;p58"/>
            <p:cNvSpPr/>
            <p:nvPr/>
          </p:nvSpPr>
          <p:spPr>
            <a:xfrm>
              <a:off x="3511359" y="1936121"/>
              <a:ext cx="736676" cy="419340"/>
            </a:xfrm>
            <a:custGeom>
              <a:rect b="b" l="l" r="r" t="t"/>
              <a:pathLst>
                <a:path extrusionOk="0" h="167" w="294">
                  <a:moveTo>
                    <a:pt x="69" y="108"/>
                  </a:moveTo>
                  <a:cubicBezTo>
                    <a:pt x="59" y="105"/>
                    <a:pt x="50" y="105"/>
                    <a:pt x="41" y="107"/>
                  </a:cubicBezTo>
                  <a:cubicBezTo>
                    <a:pt x="37" y="108"/>
                    <a:pt x="29" y="111"/>
                    <a:pt x="32" y="118"/>
                  </a:cubicBezTo>
                  <a:cubicBezTo>
                    <a:pt x="34" y="125"/>
                    <a:pt x="40" y="122"/>
                    <a:pt x="44" y="121"/>
                  </a:cubicBezTo>
                  <a:cubicBezTo>
                    <a:pt x="48" y="120"/>
                    <a:pt x="50" y="117"/>
                    <a:pt x="54" y="119"/>
                  </a:cubicBezTo>
                  <a:cubicBezTo>
                    <a:pt x="53" y="123"/>
                    <a:pt x="49" y="127"/>
                    <a:pt x="55" y="130"/>
                  </a:cubicBezTo>
                  <a:cubicBezTo>
                    <a:pt x="59" y="132"/>
                    <a:pt x="64" y="135"/>
                    <a:pt x="59" y="139"/>
                  </a:cubicBezTo>
                  <a:cubicBezTo>
                    <a:pt x="53" y="145"/>
                    <a:pt x="52" y="137"/>
                    <a:pt x="50" y="134"/>
                  </a:cubicBezTo>
                  <a:cubicBezTo>
                    <a:pt x="48" y="132"/>
                    <a:pt x="46" y="130"/>
                    <a:pt x="43" y="129"/>
                  </a:cubicBezTo>
                  <a:cubicBezTo>
                    <a:pt x="38" y="126"/>
                    <a:pt x="31" y="124"/>
                    <a:pt x="27" y="130"/>
                  </a:cubicBezTo>
                  <a:cubicBezTo>
                    <a:pt x="20" y="138"/>
                    <a:pt x="37" y="133"/>
                    <a:pt x="33" y="142"/>
                  </a:cubicBezTo>
                  <a:cubicBezTo>
                    <a:pt x="25" y="142"/>
                    <a:pt x="16" y="143"/>
                    <a:pt x="9" y="153"/>
                  </a:cubicBezTo>
                  <a:cubicBezTo>
                    <a:pt x="21" y="154"/>
                    <a:pt x="32" y="152"/>
                    <a:pt x="42" y="156"/>
                  </a:cubicBezTo>
                  <a:cubicBezTo>
                    <a:pt x="50" y="159"/>
                    <a:pt x="54" y="162"/>
                    <a:pt x="63" y="156"/>
                  </a:cubicBezTo>
                  <a:cubicBezTo>
                    <a:pt x="69" y="151"/>
                    <a:pt x="81" y="151"/>
                    <a:pt x="87" y="155"/>
                  </a:cubicBezTo>
                  <a:cubicBezTo>
                    <a:pt x="101" y="167"/>
                    <a:pt x="112" y="155"/>
                    <a:pt x="125" y="154"/>
                  </a:cubicBezTo>
                  <a:cubicBezTo>
                    <a:pt x="127" y="154"/>
                    <a:pt x="128" y="152"/>
                    <a:pt x="127" y="149"/>
                  </a:cubicBezTo>
                  <a:cubicBezTo>
                    <a:pt x="126" y="147"/>
                    <a:pt x="125" y="146"/>
                    <a:pt x="122" y="146"/>
                  </a:cubicBezTo>
                  <a:cubicBezTo>
                    <a:pt x="110" y="146"/>
                    <a:pt x="99" y="140"/>
                    <a:pt x="85" y="142"/>
                  </a:cubicBezTo>
                  <a:cubicBezTo>
                    <a:pt x="91" y="133"/>
                    <a:pt x="98" y="136"/>
                    <a:pt x="103" y="136"/>
                  </a:cubicBezTo>
                  <a:cubicBezTo>
                    <a:pt x="121" y="138"/>
                    <a:pt x="132" y="121"/>
                    <a:pt x="149" y="119"/>
                  </a:cubicBezTo>
                  <a:cubicBezTo>
                    <a:pt x="154" y="119"/>
                    <a:pt x="156" y="114"/>
                    <a:pt x="158" y="110"/>
                  </a:cubicBezTo>
                  <a:cubicBezTo>
                    <a:pt x="162" y="103"/>
                    <a:pt x="160" y="100"/>
                    <a:pt x="152" y="100"/>
                  </a:cubicBezTo>
                  <a:cubicBezTo>
                    <a:pt x="146" y="100"/>
                    <a:pt x="139" y="102"/>
                    <a:pt x="133" y="96"/>
                  </a:cubicBezTo>
                  <a:cubicBezTo>
                    <a:pt x="182" y="95"/>
                    <a:pt x="216" y="59"/>
                    <a:pt x="262" y="47"/>
                  </a:cubicBezTo>
                  <a:cubicBezTo>
                    <a:pt x="251" y="39"/>
                    <a:pt x="242" y="47"/>
                    <a:pt x="234" y="41"/>
                  </a:cubicBezTo>
                  <a:cubicBezTo>
                    <a:pt x="256" y="41"/>
                    <a:pt x="277" y="38"/>
                    <a:pt x="294" y="22"/>
                  </a:cubicBezTo>
                  <a:cubicBezTo>
                    <a:pt x="285" y="26"/>
                    <a:pt x="278" y="20"/>
                    <a:pt x="273" y="15"/>
                  </a:cubicBezTo>
                  <a:cubicBezTo>
                    <a:pt x="269" y="11"/>
                    <a:pt x="265" y="11"/>
                    <a:pt x="261" y="10"/>
                  </a:cubicBezTo>
                  <a:cubicBezTo>
                    <a:pt x="250" y="9"/>
                    <a:pt x="240" y="13"/>
                    <a:pt x="229" y="6"/>
                  </a:cubicBezTo>
                  <a:cubicBezTo>
                    <a:pt x="222" y="1"/>
                    <a:pt x="210" y="4"/>
                    <a:pt x="201" y="4"/>
                  </a:cubicBezTo>
                  <a:cubicBezTo>
                    <a:pt x="190" y="5"/>
                    <a:pt x="178" y="1"/>
                    <a:pt x="169" y="10"/>
                  </a:cubicBezTo>
                  <a:cubicBezTo>
                    <a:pt x="156" y="0"/>
                    <a:pt x="144" y="8"/>
                    <a:pt x="131" y="10"/>
                  </a:cubicBezTo>
                  <a:cubicBezTo>
                    <a:pt x="129" y="10"/>
                    <a:pt x="126" y="11"/>
                    <a:pt x="124" y="10"/>
                  </a:cubicBezTo>
                  <a:cubicBezTo>
                    <a:pt x="114" y="4"/>
                    <a:pt x="106" y="10"/>
                    <a:pt x="98" y="13"/>
                  </a:cubicBezTo>
                  <a:cubicBezTo>
                    <a:pt x="86" y="17"/>
                    <a:pt x="75" y="26"/>
                    <a:pt x="63" y="21"/>
                  </a:cubicBezTo>
                  <a:cubicBezTo>
                    <a:pt x="53" y="17"/>
                    <a:pt x="47" y="22"/>
                    <a:pt x="42" y="29"/>
                  </a:cubicBezTo>
                  <a:cubicBezTo>
                    <a:pt x="38" y="33"/>
                    <a:pt x="37" y="34"/>
                    <a:pt x="31" y="30"/>
                  </a:cubicBezTo>
                  <a:cubicBezTo>
                    <a:pt x="21" y="22"/>
                    <a:pt x="15" y="35"/>
                    <a:pt x="6" y="36"/>
                  </a:cubicBezTo>
                  <a:cubicBezTo>
                    <a:pt x="0" y="38"/>
                    <a:pt x="5" y="45"/>
                    <a:pt x="6" y="49"/>
                  </a:cubicBezTo>
                  <a:cubicBezTo>
                    <a:pt x="8" y="60"/>
                    <a:pt x="18" y="63"/>
                    <a:pt x="27" y="63"/>
                  </a:cubicBezTo>
                  <a:cubicBezTo>
                    <a:pt x="42" y="63"/>
                    <a:pt x="42" y="62"/>
                    <a:pt x="51" y="70"/>
                  </a:cubicBezTo>
                  <a:cubicBezTo>
                    <a:pt x="35" y="76"/>
                    <a:pt x="34" y="78"/>
                    <a:pt x="46" y="88"/>
                  </a:cubicBezTo>
                  <a:cubicBezTo>
                    <a:pt x="59" y="88"/>
                    <a:pt x="61" y="101"/>
                    <a:pt x="69" y="108"/>
                  </a:cubicBezTo>
                  <a:close/>
                </a:path>
              </a:pathLst>
            </a:custGeom>
            <a:solidFill>
              <a:srgbClr val="BFBFB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Montserrat"/>
                <a:ea typeface="Montserrat"/>
                <a:cs typeface="Montserrat"/>
                <a:sym typeface="Montserrat"/>
              </a:endParaRPr>
            </a:p>
          </p:txBody>
        </p:sp>
        <p:sp>
          <p:nvSpPr>
            <p:cNvPr id="630" name="Google Shape;630;p58"/>
            <p:cNvSpPr/>
            <p:nvPr/>
          </p:nvSpPr>
          <p:spPr>
            <a:xfrm>
              <a:off x="3864113" y="2688382"/>
              <a:ext cx="0" cy="2833"/>
            </a:xfrm>
            <a:custGeom>
              <a:rect b="b" l="l" r="r" t="t"/>
              <a:pathLst>
                <a:path extrusionOk="0" h="1" w="120000">
                  <a:moveTo>
                    <a:pt x="0" y="1"/>
                  </a:moveTo>
                  <a:cubicBezTo>
                    <a:pt x="0" y="0"/>
                    <a:pt x="0" y="0"/>
                    <a:pt x="0" y="0"/>
                  </a:cubicBezTo>
                  <a:cubicBezTo>
                    <a:pt x="0" y="0"/>
                    <a:pt x="0" y="0"/>
                    <a:pt x="0" y="0"/>
                  </a:cubicBezTo>
                  <a:lnTo>
                    <a:pt x="0" y="1"/>
                  </a:lnTo>
                  <a:close/>
                </a:path>
              </a:pathLst>
            </a:custGeom>
            <a:solidFill>
              <a:srgbClr val="BFBFB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Montserrat"/>
                <a:ea typeface="Montserrat"/>
                <a:cs typeface="Montserrat"/>
                <a:sym typeface="Montserrat"/>
              </a:endParaRPr>
            </a:p>
          </p:txBody>
        </p:sp>
        <p:sp>
          <p:nvSpPr>
            <p:cNvPr id="631" name="Google Shape;631;p58"/>
            <p:cNvSpPr/>
            <p:nvPr/>
          </p:nvSpPr>
          <p:spPr>
            <a:xfrm>
              <a:off x="9027930" y="4785075"/>
              <a:ext cx="476007" cy="267754"/>
            </a:xfrm>
            <a:custGeom>
              <a:rect b="b" l="l" r="r" t="t"/>
              <a:pathLst>
                <a:path extrusionOk="0" h="107" w="190">
                  <a:moveTo>
                    <a:pt x="162" y="61"/>
                  </a:moveTo>
                  <a:cubicBezTo>
                    <a:pt x="142" y="49"/>
                    <a:pt x="125" y="34"/>
                    <a:pt x="102" y="28"/>
                  </a:cubicBezTo>
                  <a:cubicBezTo>
                    <a:pt x="83" y="22"/>
                    <a:pt x="65" y="8"/>
                    <a:pt x="46" y="30"/>
                  </a:cubicBezTo>
                  <a:cubicBezTo>
                    <a:pt x="40" y="37"/>
                    <a:pt x="34" y="30"/>
                    <a:pt x="32" y="22"/>
                  </a:cubicBezTo>
                  <a:cubicBezTo>
                    <a:pt x="28" y="3"/>
                    <a:pt x="17" y="0"/>
                    <a:pt x="0" y="12"/>
                  </a:cubicBezTo>
                  <a:cubicBezTo>
                    <a:pt x="4" y="19"/>
                    <a:pt x="17" y="20"/>
                    <a:pt x="14" y="33"/>
                  </a:cubicBezTo>
                  <a:cubicBezTo>
                    <a:pt x="13" y="35"/>
                    <a:pt x="15" y="40"/>
                    <a:pt x="20" y="39"/>
                  </a:cubicBezTo>
                  <a:cubicBezTo>
                    <a:pt x="36" y="37"/>
                    <a:pt x="49" y="47"/>
                    <a:pt x="63" y="51"/>
                  </a:cubicBezTo>
                  <a:cubicBezTo>
                    <a:pt x="76" y="55"/>
                    <a:pt x="78" y="67"/>
                    <a:pt x="69" y="76"/>
                  </a:cubicBezTo>
                  <a:cubicBezTo>
                    <a:pt x="68" y="78"/>
                    <a:pt x="66" y="80"/>
                    <a:pt x="68" y="83"/>
                  </a:cubicBezTo>
                  <a:cubicBezTo>
                    <a:pt x="69" y="86"/>
                    <a:pt x="72" y="84"/>
                    <a:pt x="74" y="84"/>
                  </a:cubicBezTo>
                  <a:cubicBezTo>
                    <a:pt x="83" y="82"/>
                    <a:pt x="91" y="82"/>
                    <a:pt x="99" y="89"/>
                  </a:cubicBezTo>
                  <a:cubicBezTo>
                    <a:pt x="104" y="95"/>
                    <a:pt x="114" y="95"/>
                    <a:pt x="121" y="88"/>
                  </a:cubicBezTo>
                  <a:cubicBezTo>
                    <a:pt x="133" y="77"/>
                    <a:pt x="142" y="75"/>
                    <a:pt x="151" y="89"/>
                  </a:cubicBezTo>
                  <a:cubicBezTo>
                    <a:pt x="161" y="103"/>
                    <a:pt x="175" y="105"/>
                    <a:pt x="190" y="107"/>
                  </a:cubicBezTo>
                  <a:cubicBezTo>
                    <a:pt x="190" y="99"/>
                    <a:pt x="184" y="97"/>
                    <a:pt x="180" y="93"/>
                  </a:cubicBezTo>
                  <a:cubicBezTo>
                    <a:pt x="172" y="85"/>
                    <a:pt x="159" y="81"/>
                    <a:pt x="166" y="66"/>
                  </a:cubicBezTo>
                  <a:cubicBezTo>
                    <a:pt x="168" y="63"/>
                    <a:pt x="164" y="62"/>
                    <a:pt x="162" y="61"/>
                  </a:cubicBezTo>
                  <a:close/>
                </a:path>
              </a:pathLst>
            </a:custGeom>
            <a:solidFill>
              <a:srgbClr val="BFBFB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Montserrat"/>
                <a:ea typeface="Montserrat"/>
                <a:cs typeface="Montserrat"/>
                <a:sym typeface="Montserrat"/>
              </a:endParaRPr>
            </a:p>
          </p:txBody>
        </p:sp>
        <p:sp>
          <p:nvSpPr>
            <p:cNvPr id="632" name="Google Shape;632;p58"/>
            <p:cNvSpPr/>
            <p:nvPr/>
          </p:nvSpPr>
          <p:spPr>
            <a:xfrm>
              <a:off x="8464089" y="4609406"/>
              <a:ext cx="257836" cy="276254"/>
            </a:xfrm>
            <a:custGeom>
              <a:rect b="b" l="l" r="r" t="t"/>
              <a:pathLst>
                <a:path extrusionOk="0" h="110" w="103">
                  <a:moveTo>
                    <a:pt x="2" y="56"/>
                  </a:moveTo>
                  <a:cubicBezTo>
                    <a:pt x="0" y="65"/>
                    <a:pt x="17" y="100"/>
                    <a:pt x="25" y="102"/>
                  </a:cubicBezTo>
                  <a:cubicBezTo>
                    <a:pt x="38" y="105"/>
                    <a:pt x="52" y="101"/>
                    <a:pt x="60" y="107"/>
                  </a:cubicBezTo>
                  <a:cubicBezTo>
                    <a:pt x="74" y="110"/>
                    <a:pt x="75" y="103"/>
                    <a:pt x="77" y="96"/>
                  </a:cubicBezTo>
                  <a:cubicBezTo>
                    <a:pt x="82" y="84"/>
                    <a:pt x="84" y="70"/>
                    <a:pt x="97" y="62"/>
                  </a:cubicBezTo>
                  <a:cubicBezTo>
                    <a:pt x="103" y="59"/>
                    <a:pt x="101" y="56"/>
                    <a:pt x="97" y="52"/>
                  </a:cubicBezTo>
                  <a:cubicBezTo>
                    <a:pt x="90" y="46"/>
                    <a:pt x="87" y="38"/>
                    <a:pt x="90" y="29"/>
                  </a:cubicBezTo>
                  <a:cubicBezTo>
                    <a:pt x="93" y="23"/>
                    <a:pt x="103" y="24"/>
                    <a:pt x="103" y="17"/>
                  </a:cubicBezTo>
                  <a:cubicBezTo>
                    <a:pt x="103" y="7"/>
                    <a:pt x="89" y="17"/>
                    <a:pt x="88" y="7"/>
                  </a:cubicBezTo>
                  <a:cubicBezTo>
                    <a:pt x="88" y="5"/>
                    <a:pt x="86" y="4"/>
                    <a:pt x="84" y="3"/>
                  </a:cubicBezTo>
                  <a:cubicBezTo>
                    <a:pt x="83" y="1"/>
                    <a:pt x="80" y="0"/>
                    <a:pt x="79" y="2"/>
                  </a:cubicBezTo>
                  <a:cubicBezTo>
                    <a:pt x="72" y="15"/>
                    <a:pt x="62" y="24"/>
                    <a:pt x="48" y="29"/>
                  </a:cubicBezTo>
                  <a:cubicBezTo>
                    <a:pt x="48" y="29"/>
                    <a:pt x="47" y="30"/>
                    <a:pt x="47" y="30"/>
                  </a:cubicBezTo>
                  <a:cubicBezTo>
                    <a:pt x="45" y="38"/>
                    <a:pt x="40" y="43"/>
                    <a:pt x="31" y="42"/>
                  </a:cubicBezTo>
                  <a:cubicBezTo>
                    <a:pt x="28" y="42"/>
                    <a:pt x="26" y="43"/>
                    <a:pt x="25" y="47"/>
                  </a:cubicBezTo>
                  <a:cubicBezTo>
                    <a:pt x="24" y="55"/>
                    <a:pt x="20" y="56"/>
                    <a:pt x="13" y="51"/>
                  </a:cubicBezTo>
                  <a:cubicBezTo>
                    <a:pt x="7" y="48"/>
                    <a:pt x="4" y="51"/>
                    <a:pt x="2" y="56"/>
                  </a:cubicBezTo>
                  <a:close/>
                </a:path>
              </a:pathLst>
            </a:custGeom>
            <a:solidFill>
              <a:srgbClr val="BFBFB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Montserrat"/>
                <a:ea typeface="Montserrat"/>
                <a:cs typeface="Montserrat"/>
                <a:sym typeface="Montserrat"/>
              </a:endParaRPr>
            </a:p>
          </p:txBody>
        </p:sp>
        <p:sp>
          <p:nvSpPr>
            <p:cNvPr id="633" name="Google Shape;633;p58"/>
            <p:cNvSpPr/>
            <p:nvPr/>
          </p:nvSpPr>
          <p:spPr>
            <a:xfrm>
              <a:off x="6839151" y="5083995"/>
              <a:ext cx="208253" cy="351338"/>
            </a:xfrm>
            <a:custGeom>
              <a:rect b="b" l="l" r="r" t="t"/>
              <a:pathLst>
                <a:path extrusionOk="0" h="140" w="83">
                  <a:moveTo>
                    <a:pt x="58" y="8"/>
                  </a:moveTo>
                  <a:cubicBezTo>
                    <a:pt x="48" y="23"/>
                    <a:pt x="39" y="40"/>
                    <a:pt x="16" y="39"/>
                  </a:cubicBezTo>
                  <a:cubicBezTo>
                    <a:pt x="13" y="39"/>
                    <a:pt x="12" y="43"/>
                    <a:pt x="11" y="47"/>
                  </a:cubicBezTo>
                  <a:cubicBezTo>
                    <a:pt x="9" y="58"/>
                    <a:pt x="6" y="68"/>
                    <a:pt x="13" y="76"/>
                  </a:cubicBezTo>
                  <a:cubicBezTo>
                    <a:pt x="12" y="82"/>
                    <a:pt x="12" y="86"/>
                    <a:pt x="10" y="88"/>
                  </a:cubicBezTo>
                  <a:cubicBezTo>
                    <a:pt x="0" y="100"/>
                    <a:pt x="4" y="113"/>
                    <a:pt x="7" y="127"/>
                  </a:cubicBezTo>
                  <a:cubicBezTo>
                    <a:pt x="10" y="136"/>
                    <a:pt x="15" y="140"/>
                    <a:pt x="24" y="140"/>
                  </a:cubicBezTo>
                  <a:cubicBezTo>
                    <a:pt x="32" y="139"/>
                    <a:pt x="39" y="138"/>
                    <a:pt x="42" y="128"/>
                  </a:cubicBezTo>
                  <a:cubicBezTo>
                    <a:pt x="47" y="110"/>
                    <a:pt x="53" y="91"/>
                    <a:pt x="59" y="74"/>
                  </a:cubicBezTo>
                  <a:cubicBezTo>
                    <a:pt x="63" y="63"/>
                    <a:pt x="61" y="46"/>
                    <a:pt x="67" y="41"/>
                  </a:cubicBezTo>
                  <a:cubicBezTo>
                    <a:pt x="83" y="29"/>
                    <a:pt x="68" y="19"/>
                    <a:pt x="68" y="9"/>
                  </a:cubicBezTo>
                  <a:cubicBezTo>
                    <a:pt x="68" y="2"/>
                    <a:pt x="63" y="0"/>
                    <a:pt x="58" y="8"/>
                  </a:cubicBezTo>
                  <a:close/>
                </a:path>
              </a:pathLst>
            </a:custGeom>
            <a:solidFill>
              <a:srgbClr val="BFBFB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Montserrat"/>
                <a:ea typeface="Montserrat"/>
                <a:cs typeface="Montserrat"/>
                <a:sym typeface="Montserrat"/>
              </a:endParaRPr>
            </a:p>
          </p:txBody>
        </p:sp>
        <p:sp>
          <p:nvSpPr>
            <p:cNvPr id="634" name="Google Shape;634;p58"/>
            <p:cNvSpPr/>
            <p:nvPr/>
          </p:nvSpPr>
          <p:spPr>
            <a:xfrm>
              <a:off x="7067238" y="2297375"/>
              <a:ext cx="451924" cy="320170"/>
            </a:xfrm>
            <a:custGeom>
              <a:rect b="b" l="l" r="r" t="t"/>
              <a:pathLst>
                <a:path extrusionOk="0" h="128" w="180">
                  <a:moveTo>
                    <a:pt x="25" y="123"/>
                  </a:moveTo>
                  <a:cubicBezTo>
                    <a:pt x="25" y="124"/>
                    <a:pt x="27" y="124"/>
                    <a:pt x="29" y="124"/>
                  </a:cubicBezTo>
                  <a:cubicBezTo>
                    <a:pt x="36" y="124"/>
                    <a:pt x="43" y="123"/>
                    <a:pt x="49" y="127"/>
                  </a:cubicBezTo>
                  <a:cubicBezTo>
                    <a:pt x="52" y="128"/>
                    <a:pt x="56" y="128"/>
                    <a:pt x="57" y="125"/>
                  </a:cubicBezTo>
                  <a:cubicBezTo>
                    <a:pt x="60" y="121"/>
                    <a:pt x="56" y="120"/>
                    <a:pt x="53" y="117"/>
                  </a:cubicBezTo>
                  <a:cubicBezTo>
                    <a:pt x="42" y="108"/>
                    <a:pt x="37" y="98"/>
                    <a:pt x="48" y="85"/>
                  </a:cubicBezTo>
                  <a:cubicBezTo>
                    <a:pt x="58" y="74"/>
                    <a:pt x="66" y="60"/>
                    <a:pt x="79" y="52"/>
                  </a:cubicBezTo>
                  <a:cubicBezTo>
                    <a:pt x="105" y="37"/>
                    <a:pt x="131" y="27"/>
                    <a:pt x="160" y="20"/>
                  </a:cubicBezTo>
                  <a:cubicBezTo>
                    <a:pt x="164" y="19"/>
                    <a:pt x="180" y="20"/>
                    <a:pt x="175" y="8"/>
                  </a:cubicBezTo>
                  <a:cubicBezTo>
                    <a:pt x="172" y="0"/>
                    <a:pt x="161" y="3"/>
                    <a:pt x="153" y="6"/>
                  </a:cubicBezTo>
                  <a:cubicBezTo>
                    <a:pt x="140" y="12"/>
                    <a:pt x="127" y="17"/>
                    <a:pt x="112" y="16"/>
                  </a:cubicBezTo>
                  <a:cubicBezTo>
                    <a:pt x="100" y="16"/>
                    <a:pt x="88" y="21"/>
                    <a:pt x="76" y="26"/>
                  </a:cubicBezTo>
                  <a:cubicBezTo>
                    <a:pt x="67" y="30"/>
                    <a:pt x="55" y="33"/>
                    <a:pt x="51" y="40"/>
                  </a:cubicBezTo>
                  <a:cubicBezTo>
                    <a:pt x="43" y="56"/>
                    <a:pt x="31" y="68"/>
                    <a:pt x="19" y="81"/>
                  </a:cubicBezTo>
                  <a:cubicBezTo>
                    <a:pt x="17" y="82"/>
                    <a:pt x="13" y="82"/>
                    <a:pt x="14" y="85"/>
                  </a:cubicBezTo>
                  <a:cubicBezTo>
                    <a:pt x="18" y="99"/>
                    <a:pt x="6" y="98"/>
                    <a:pt x="0" y="102"/>
                  </a:cubicBezTo>
                  <a:cubicBezTo>
                    <a:pt x="4" y="115"/>
                    <a:pt x="23" y="108"/>
                    <a:pt x="25" y="123"/>
                  </a:cubicBezTo>
                  <a:close/>
                </a:path>
              </a:pathLst>
            </a:custGeom>
            <a:solidFill>
              <a:srgbClr val="BFBFB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Montserrat"/>
                <a:ea typeface="Montserrat"/>
                <a:cs typeface="Montserrat"/>
                <a:sym typeface="Montserrat"/>
              </a:endParaRPr>
            </a:p>
          </p:txBody>
        </p:sp>
        <p:sp>
          <p:nvSpPr>
            <p:cNvPr id="635" name="Google Shape;635;p58"/>
            <p:cNvSpPr/>
            <p:nvPr/>
          </p:nvSpPr>
          <p:spPr>
            <a:xfrm>
              <a:off x="5616552" y="3099220"/>
              <a:ext cx="218170" cy="296087"/>
            </a:xfrm>
            <a:custGeom>
              <a:rect b="b" l="l" r="r" t="t"/>
              <a:pathLst>
                <a:path extrusionOk="0" h="118" w="87">
                  <a:moveTo>
                    <a:pt x="29" y="56"/>
                  </a:moveTo>
                  <a:cubicBezTo>
                    <a:pt x="35" y="57"/>
                    <a:pt x="36" y="62"/>
                    <a:pt x="37" y="66"/>
                  </a:cubicBezTo>
                  <a:cubicBezTo>
                    <a:pt x="38" y="70"/>
                    <a:pt x="38" y="76"/>
                    <a:pt x="33" y="76"/>
                  </a:cubicBezTo>
                  <a:cubicBezTo>
                    <a:pt x="23" y="76"/>
                    <a:pt x="20" y="79"/>
                    <a:pt x="25" y="88"/>
                  </a:cubicBezTo>
                  <a:cubicBezTo>
                    <a:pt x="27" y="93"/>
                    <a:pt x="18" y="93"/>
                    <a:pt x="17" y="97"/>
                  </a:cubicBezTo>
                  <a:cubicBezTo>
                    <a:pt x="23" y="99"/>
                    <a:pt x="29" y="97"/>
                    <a:pt x="33" y="102"/>
                  </a:cubicBezTo>
                  <a:cubicBezTo>
                    <a:pt x="27" y="105"/>
                    <a:pt x="20" y="108"/>
                    <a:pt x="19" y="116"/>
                  </a:cubicBezTo>
                  <a:cubicBezTo>
                    <a:pt x="19" y="116"/>
                    <a:pt x="19" y="116"/>
                    <a:pt x="19" y="116"/>
                  </a:cubicBezTo>
                  <a:cubicBezTo>
                    <a:pt x="31" y="118"/>
                    <a:pt x="42" y="111"/>
                    <a:pt x="53" y="110"/>
                  </a:cubicBezTo>
                  <a:cubicBezTo>
                    <a:pt x="74" y="108"/>
                    <a:pt x="74" y="108"/>
                    <a:pt x="83" y="93"/>
                  </a:cubicBezTo>
                  <a:cubicBezTo>
                    <a:pt x="87" y="86"/>
                    <a:pt x="86" y="81"/>
                    <a:pt x="78" y="81"/>
                  </a:cubicBezTo>
                  <a:cubicBezTo>
                    <a:pt x="70" y="80"/>
                    <a:pt x="68" y="75"/>
                    <a:pt x="67" y="68"/>
                  </a:cubicBezTo>
                  <a:cubicBezTo>
                    <a:pt x="67" y="64"/>
                    <a:pt x="65" y="62"/>
                    <a:pt x="63" y="59"/>
                  </a:cubicBezTo>
                  <a:cubicBezTo>
                    <a:pt x="52" y="46"/>
                    <a:pt x="37" y="37"/>
                    <a:pt x="50" y="13"/>
                  </a:cubicBezTo>
                  <a:cubicBezTo>
                    <a:pt x="42" y="13"/>
                    <a:pt x="36" y="13"/>
                    <a:pt x="30" y="13"/>
                  </a:cubicBezTo>
                  <a:cubicBezTo>
                    <a:pt x="28" y="9"/>
                    <a:pt x="38" y="6"/>
                    <a:pt x="32" y="2"/>
                  </a:cubicBezTo>
                  <a:cubicBezTo>
                    <a:pt x="29" y="0"/>
                    <a:pt x="23" y="1"/>
                    <a:pt x="19" y="2"/>
                  </a:cubicBezTo>
                  <a:cubicBezTo>
                    <a:pt x="12" y="6"/>
                    <a:pt x="14" y="16"/>
                    <a:pt x="5" y="21"/>
                  </a:cubicBezTo>
                  <a:cubicBezTo>
                    <a:pt x="0" y="23"/>
                    <a:pt x="19" y="54"/>
                    <a:pt x="29" y="56"/>
                  </a:cubicBezTo>
                  <a:close/>
                </a:path>
              </a:pathLst>
            </a:custGeom>
            <a:solidFill>
              <a:srgbClr val="BFBFB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Montserrat"/>
                <a:ea typeface="Montserrat"/>
                <a:cs typeface="Montserrat"/>
                <a:sym typeface="Montserrat"/>
              </a:endParaRPr>
            </a:p>
          </p:txBody>
        </p:sp>
        <p:sp>
          <p:nvSpPr>
            <p:cNvPr id="636" name="Google Shape;636;p58"/>
            <p:cNvSpPr/>
            <p:nvPr/>
          </p:nvSpPr>
          <p:spPr>
            <a:xfrm>
              <a:off x="3351273" y="2043790"/>
              <a:ext cx="293254" cy="205420"/>
            </a:xfrm>
            <a:custGeom>
              <a:rect b="b" l="l" r="r" t="t"/>
              <a:pathLst>
                <a:path extrusionOk="0" h="82" w="117">
                  <a:moveTo>
                    <a:pt x="45" y="52"/>
                  </a:moveTo>
                  <a:cubicBezTo>
                    <a:pt x="43" y="60"/>
                    <a:pt x="35" y="54"/>
                    <a:pt x="32" y="59"/>
                  </a:cubicBezTo>
                  <a:cubicBezTo>
                    <a:pt x="42" y="81"/>
                    <a:pt x="74" y="82"/>
                    <a:pt x="89" y="68"/>
                  </a:cubicBezTo>
                  <a:cubicBezTo>
                    <a:pt x="94" y="63"/>
                    <a:pt x="99" y="55"/>
                    <a:pt x="109" y="57"/>
                  </a:cubicBezTo>
                  <a:cubicBezTo>
                    <a:pt x="112" y="57"/>
                    <a:pt x="115" y="55"/>
                    <a:pt x="116" y="52"/>
                  </a:cubicBezTo>
                  <a:cubicBezTo>
                    <a:pt x="117" y="47"/>
                    <a:pt x="111" y="48"/>
                    <a:pt x="110" y="45"/>
                  </a:cubicBezTo>
                  <a:cubicBezTo>
                    <a:pt x="106" y="45"/>
                    <a:pt x="99" y="45"/>
                    <a:pt x="99" y="44"/>
                  </a:cubicBezTo>
                  <a:cubicBezTo>
                    <a:pt x="97" y="34"/>
                    <a:pt x="91" y="34"/>
                    <a:pt x="83" y="29"/>
                  </a:cubicBezTo>
                  <a:cubicBezTo>
                    <a:pt x="70" y="22"/>
                    <a:pt x="55" y="17"/>
                    <a:pt x="44" y="6"/>
                  </a:cubicBezTo>
                  <a:cubicBezTo>
                    <a:pt x="39" y="1"/>
                    <a:pt x="35" y="0"/>
                    <a:pt x="29" y="8"/>
                  </a:cubicBezTo>
                  <a:cubicBezTo>
                    <a:pt x="27" y="12"/>
                    <a:pt x="27" y="20"/>
                    <a:pt x="19" y="21"/>
                  </a:cubicBezTo>
                  <a:cubicBezTo>
                    <a:pt x="0" y="23"/>
                    <a:pt x="17" y="28"/>
                    <a:pt x="18" y="32"/>
                  </a:cubicBezTo>
                  <a:cubicBezTo>
                    <a:pt x="14" y="35"/>
                    <a:pt x="8" y="32"/>
                    <a:pt x="6" y="37"/>
                  </a:cubicBezTo>
                  <a:cubicBezTo>
                    <a:pt x="13" y="56"/>
                    <a:pt x="31" y="49"/>
                    <a:pt x="45" y="52"/>
                  </a:cubicBezTo>
                  <a:close/>
                </a:path>
              </a:pathLst>
            </a:custGeom>
            <a:solidFill>
              <a:srgbClr val="BFBFB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Montserrat"/>
                <a:ea typeface="Montserrat"/>
                <a:cs typeface="Montserrat"/>
                <a:sym typeface="Montserrat"/>
              </a:endParaRPr>
            </a:p>
          </p:txBody>
        </p:sp>
        <p:sp>
          <p:nvSpPr>
            <p:cNvPr id="637" name="Google Shape;637;p58"/>
            <p:cNvSpPr/>
            <p:nvPr/>
          </p:nvSpPr>
          <p:spPr>
            <a:xfrm>
              <a:off x="3626109" y="2157124"/>
              <a:ext cx="0" cy="0"/>
            </a:xfrm>
            <a:custGeom>
              <a:rect b="b" l="l" r="r" t="t"/>
              <a:pathLst>
                <a:path extrusionOk="0" h="120000" w="120000">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path>
              </a:pathLst>
            </a:custGeom>
            <a:solidFill>
              <a:srgbClr val="BFBFB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Montserrat"/>
                <a:ea typeface="Montserrat"/>
                <a:cs typeface="Montserrat"/>
                <a:sym typeface="Montserrat"/>
              </a:endParaRPr>
            </a:p>
          </p:txBody>
        </p:sp>
        <p:sp>
          <p:nvSpPr>
            <p:cNvPr id="638" name="Google Shape;638;p58"/>
            <p:cNvSpPr/>
            <p:nvPr/>
          </p:nvSpPr>
          <p:spPr>
            <a:xfrm>
              <a:off x="6054307" y="2131623"/>
              <a:ext cx="337171" cy="189835"/>
            </a:xfrm>
            <a:custGeom>
              <a:rect b="b" l="l" r="r" t="t"/>
              <a:pathLst>
                <a:path extrusionOk="0" h="76" w="134">
                  <a:moveTo>
                    <a:pt x="11" y="21"/>
                  </a:moveTo>
                  <a:cubicBezTo>
                    <a:pt x="10" y="22"/>
                    <a:pt x="9" y="24"/>
                    <a:pt x="9" y="26"/>
                  </a:cubicBezTo>
                  <a:cubicBezTo>
                    <a:pt x="9" y="33"/>
                    <a:pt x="15" y="37"/>
                    <a:pt x="20" y="39"/>
                  </a:cubicBezTo>
                  <a:cubicBezTo>
                    <a:pt x="23" y="41"/>
                    <a:pt x="31" y="42"/>
                    <a:pt x="32" y="38"/>
                  </a:cubicBezTo>
                  <a:cubicBezTo>
                    <a:pt x="38" y="23"/>
                    <a:pt x="46" y="32"/>
                    <a:pt x="53" y="36"/>
                  </a:cubicBezTo>
                  <a:cubicBezTo>
                    <a:pt x="51" y="41"/>
                    <a:pt x="46" y="39"/>
                    <a:pt x="43" y="41"/>
                  </a:cubicBezTo>
                  <a:cubicBezTo>
                    <a:pt x="36" y="44"/>
                    <a:pt x="30" y="55"/>
                    <a:pt x="34" y="60"/>
                  </a:cubicBezTo>
                  <a:cubicBezTo>
                    <a:pt x="39" y="65"/>
                    <a:pt x="46" y="69"/>
                    <a:pt x="52" y="74"/>
                  </a:cubicBezTo>
                  <a:cubicBezTo>
                    <a:pt x="55" y="76"/>
                    <a:pt x="58" y="76"/>
                    <a:pt x="59" y="72"/>
                  </a:cubicBezTo>
                  <a:cubicBezTo>
                    <a:pt x="63" y="61"/>
                    <a:pt x="74" y="54"/>
                    <a:pt x="78" y="43"/>
                  </a:cubicBezTo>
                  <a:cubicBezTo>
                    <a:pt x="80" y="36"/>
                    <a:pt x="86" y="31"/>
                    <a:pt x="92" y="33"/>
                  </a:cubicBezTo>
                  <a:cubicBezTo>
                    <a:pt x="98" y="35"/>
                    <a:pt x="102" y="41"/>
                    <a:pt x="103" y="47"/>
                  </a:cubicBezTo>
                  <a:cubicBezTo>
                    <a:pt x="103" y="50"/>
                    <a:pt x="100" y="55"/>
                    <a:pt x="105" y="56"/>
                  </a:cubicBezTo>
                  <a:cubicBezTo>
                    <a:pt x="116" y="58"/>
                    <a:pt x="128" y="63"/>
                    <a:pt x="134" y="47"/>
                  </a:cubicBezTo>
                  <a:cubicBezTo>
                    <a:pt x="130" y="45"/>
                    <a:pt x="125" y="45"/>
                    <a:pt x="120" y="42"/>
                  </a:cubicBezTo>
                  <a:cubicBezTo>
                    <a:pt x="106" y="32"/>
                    <a:pt x="95" y="19"/>
                    <a:pt x="79" y="13"/>
                  </a:cubicBezTo>
                  <a:cubicBezTo>
                    <a:pt x="75" y="11"/>
                    <a:pt x="69" y="18"/>
                    <a:pt x="68" y="10"/>
                  </a:cubicBezTo>
                  <a:cubicBezTo>
                    <a:pt x="66" y="0"/>
                    <a:pt x="58" y="2"/>
                    <a:pt x="52" y="4"/>
                  </a:cubicBezTo>
                  <a:cubicBezTo>
                    <a:pt x="40" y="8"/>
                    <a:pt x="56" y="9"/>
                    <a:pt x="54" y="13"/>
                  </a:cubicBezTo>
                  <a:cubicBezTo>
                    <a:pt x="53" y="15"/>
                    <a:pt x="53" y="17"/>
                    <a:pt x="53" y="19"/>
                  </a:cubicBezTo>
                  <a:cubicBezTo>
                    <a:pt x="45" y="17"/>
                    <a:pt x="47" y="7"/>
                    <a:pt x="40" y="5"/>
                  </a:cubicBezTo>
                  <a:cubicBezTo>
                    <a:pt x="38" y="6"/>
                    <a:pt x="36" y="7"/>
                    <a:pt x="36" y="10"/>
                  </a:cubicBezTo>
                  <a:cubicBezTo>
                    <a:pt x="36" y="13"/>
                    <a:pt x="36" y="17"/>
                    <a:pt x="32" y="15"/>
                  </a:cubicBezTo>
                  <a:cubicBezTo>
                    <a:pt x="30" y="14"/>
                    <a:pt x="25" y="11"/>
                    <a:pt x="27" y="7"/>
                  </a:cubicBezTo>
                  <a:cubicBezTo>
                    <a:pt x="28" y="6"/>
                    <a:pt x="33" y="5"/>
                    <a:pt x="28" y="4"/>
                  </a:cubicBezTo>
                  <a:cubicBezTo>
                    <a:pt x="21" y="4"/>
                    <a:pt x="12" y="1"/>
                    <a:pt x="6" y="7"/>
                  </a:cubicBezTo>
                  <a:cubicBezTo>
                    <a:pt x="0" y="13"/>
                    <a:pt x="2" y="19"/>
                    <a:pt x="11" y="21"/>
                  </a:cubicBezTo>
                  <a:close/>
                </a:path>
              </a:pathLst>
            </a:custGeom>
            <a:solidFill>
              <a:srgbClr val="BFBFB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Montserrat"/>
                <a:ea typeface="Montserrat"/>
                <a:cs typeface="Montserrat"/>
                <a:sym typeface="Montserrat"/>
              </a:endParaRPr>
            </a:p>
          </p:txBody>
        </p:sp>
        <p:sp>
          <p:nvSpPr>
            <p:cNvPr id="639" name="Google Shape;639;p58"/>
            <p:cNvSpPr/>
            <p:nvPr/>
          </p:nvSpPr>
          <p:spPr>
            <a:xfrm>
              <a:off x="8138252" y="4644822"/>
              <a:ext cx="280503" cy="293253"/>
            </a:xfrm>
            <a:custGeom>
              <a:rect b="b" l="l" r="r" t="t"/>
              <a:pathLst>
                <a:path extrusionOk="0" h="117" w="112">
                  <a:moveTo>
                    <a:pt x="104" y="102"/>
                  </a:moveTo>
                  <a:cubicBezTo>
                    <a:pt x="104" y="96"/>
                    <a:pt x="105" y="90"/>
                    <a:pt x="109" y="85"/>
                  </a:cubicBezTo>
                  <a:cubicBezTo>
                    <a:pt x="112" y="82"/>
                    <a:pt x="111" y="79"/>
                    <a:pt x="108" y="77"/>
                  </a:cubicBezTo>
                  <a:cubicBezTo>
                    <a:pt x="106" y="76"/>
                    <a:pt x="103" y="76"/>
                    <a:pt x="103" y="77"/>
                  </a:cubicBezTo>
                  <a:cubicBezTo>
                    <a:pt x="104" y="87"/>
                    <a:pt x="98" y="82"/>
                    <a:pt x="96" y="80"/>
                  </a:cubicBezTo>
                  <a:cubicBezTo>
                    <a:pt x="90" y="75"/>
                    <a:pt x="80" y="69"/>
                    <a:pt x="80" y="63"/>
                  </a:cubicBezTo>
                  <a:cubicBezTo>
                    <a:pt x="78" y="44"/>
                    <a:pt x="64" y="41"/>
                    <a:pt x="52" y="34"/>
                  </a:cubicBezTo>
                  <a:cubicBezTo>
                    <a:pt x="48" y="32"/>
                    <a:pt x="46" y="30"/>
                    <a:pt x="44" y="28"/>
                  </a:cubicBezTo>
                  <a:cubicBezTo>
                    <a:pt x="31" y="16"/>
                    <a:pt x="22" y="0"/>
                    <a:pt x="0" y="3"/>
                  </a:cubicBezTo>
                  <a:cubicBezTo>
                    <a:pt x="0" y="9"/>
                    <a:pt x="3" y="13"/>
                    <a:pt x="7" y="17"/>
                  </a:cubicBezTo>
                  <a:cubicBezTo>
                    <a:pt x="25" y="31"/>
                    <a:pt x="39" y="50"/>
                    <a:pt x="48" y="70"/>
                  </a:cubicBezTo>
                  <a:cubicBezTo>
                    <a:pt x="57" y="89"/>
                    <a:pt x="72" y="98"/>
                    <a:pt x="86" y="111"/>
                  </a:cubicBezTo>
                  <a:cubicBezTo>
                    <a:pt x="93" y="117"/>
                    <a:pt x="103" y="112"/>
                    <a:pt x="104" y="102"/>
                  </a:cubicBezTo>
                  <a:close/>
                </a:path>
              </a:pathLst>
            </a:custGeom>
            <a:solidFill>
              <a:srgbClr val="BFBFB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Montserrat"/>
                <a:ea typeface="Montserrat"/>
                <a:cs typeface="Montserrat"/>
                <a:sym typeface="Montserrat"/>
              </a:endParaRPr>
            </a:p>
          </p:txBody>
        </p:sp>
        <p:sp>
          <p:nvSpPr>
            <p:cNvPr id="640" name="Google Shape;640;p58"/>
            <p:cNvSpPr/>
            <p:nvPr/>
          </p:nvSpPr>
          <p:spPr>
            <a:xfrm>
              <a:off x="3361189" y="2294542"/>
              <a:ext cx="425006" cy="147336"/>
            </a:xfrm>
            <a:custGeom>
              <a:rect b="b" l="l" r="r" t="t"/>
              <a:pathLst>
                <a:path extrusionOk="0" h="59" w="170">
                  <a:moveTo>
                    <a:pt x="44" y="35"/>
                  </a:moveTo>
                  <a:cubicBezTo>
                    <a:pt x="44" y="42"/>
                    <a:pt x="47" y="44"/>
                    <a:pt x="53" y="48"/>
                  </a:cubicBezTo>
                  <a:cubicBezTo>
                    <a:pt x="67" y="56"/>
                    <a:pt x="81" y="47"/>
                    <a:pt x="95" y="52"/>
                  </a:cubicBezTo>
                  <a:cubicBezTo>
                    <a:pt x="112" y="59"/>
                    <a:pt x="132" y="45"/>
                    <a:pt x="150" y="51"/>
                  </a:cubicBezTo>
                  <a:cubicBezTo>
                    <a:pt x="163" y="56"/>
                    <a:pt x="170" y="47"/>
                    <a:pt x="170" y="39"/>
                  </a:cubicBezTo>
                  <a:cubicBezTo>
                    <a:pt x="170" y="30"/>
                    <a:pt x="159" y="30"/>
                    <a:pt x="151" y="29"/>
                  </a:cubicBezTo>
                  <a:cubicBezTo>
                    <a:pt x="130" y="27"/>
                    <a:pt x="110" y="34"/>
                    <a:pt x="89" y="30"/>
                  </a:cubicBezTo>
                  <a:cubicBezTo>
                    <a:pt x="82" y="29"/>
                    <a:pt x="64" y="40"/>
                    <a:pt x="69" y="17"/>
                  </a:cubicBezTo>
                  <a:cubicBezTo>
                    <a:pt x="70" y="14"/>
                    <a:pt x="64" y="11"/>
                    <a:pt x="61" y="12"/>
                  </a:cubicBezTo>
                  <a:cubicBezTo>
                    <a:pt x="45" y="14"/>
                    <a:pt x="31" y="6"/>
                    <a:pt x="16" y="2"/>
                  </a:cubicBezTo>
                  <a:cubicBezTo>
                    <a:pt x="11" y="1"/>
                    <a:pt x="3" y="0"/>
                    <a:pt x="2" y="7"/>
                  </a:cubicBezTo>
                  <a:cubicBezTo>
                    <a:pt x="0" y="13"/>
                    <a:pt x="8" y="10"/>
                    <a:pt x="11" y="13"/>
                  </a:cubicBezTo>
                  <a:cubicBezTo>
                    <a:pt x="14" y="16"/>
                    <a:pt x="19" y="17"/>
                    <a:pt x="24" y="17"/>
                  </a:cubicBezTo>
                  <a:cubicBezTo>
                    <a:pt x="37" y="16"/>
                    <a:pt x="45" y="21"/>
                    <a:pt x="44" y="35"/>
                  </a:cubicBezTo>
                  <a:close/>
                </a:path>
              </a:pathLst>
            </a:custGeom>
            <a:solidFill>
              <a:srgbClr val="BFBFB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Montserrat"/>
                <a:ea typeface="Montserrat"/>
                <a:cs typeface="Montserrat"/>
                <a:sym typeface="Montserrat"/>
              </a:endParaRPr>
            </a:p>
          </p:txBody>
        </p:sp>
        <p:sp>
          <p:nvSpPr>
            <p:cNvPr id="641" name="Google Shape;641;p58"/>
            <p:cNvSpPr/>
            <p:nvPr/>
          </p:nvSpPr>
          <p:spPr>
            <a:xfrm>
              <a:off x="5187296" y="2779049"/>
              <a:ext cx="260670" cy="147336"/>
            </a:xfrm>
            <a:custGeom>
              <a:rect b="b" l="l" r="r" t="t"/>
              <a:pathLst>
                <a:path extrusionOk="0" h="59" w="104">
                  <a:moveTo>
                    <a:pt x="100" y="23"/>
                  </a:moveTo>
                  <a:cubicBezTo>
                    <a:pt x="89" y="13"/>
                    <a:pt x="80" y="0"/>
                    <a:pt x="64" y="12"/>
                  </a:cubicBezTo>
                  <a:cubicBezTo>
                    <a:pt x="62" y="14"/>
                    <a:pt x="58" y="12"/>
                    <a:pt x="55" y="13"/>
                  </a:cubicBezTo>
                  <a:cubicBezTo>
                    <a:pt x="48" y="15"/>
                    <a:pt x="39" y="11"/>
                    <a:pt x="36" y="21"/>
                  </a:cubicBezTo>
                  <a:cubicBezTo>
                    <a:pt x="35" y="23"/>
                    <a:pt x="30" y="23"/>
                    <a:pt x="27" y="19"/>
                  </a:cubicBezTo>
                  <a:cubicBezTo>
                    <a:pt x="18" y="3"/>
                    <a:pt x="9" y="5"/>
                    <a:pt x="0" y="23"/>
                  </a:cubicBezTo>
                  <a:cubicBezTo>
                    <a:pt x="6" y="23"/>
                    <a:pt x="12" y="21"/>
                    <a:pt x="19" y="24"/>
                  </a:cubicBezTo>
                  <a:cubicBezTo>
                    <a:pt x="10" y="32"/>
                    <a:pt x="25" y="40"/>
                    <a:pt x="18" y="48"/>
                  </a:cubicBezTo>
                  <a:cubicBezTo>
                    <a:pt x="29" y="48"/>
                    <a:pt x="39" y="59"/>
                    <a:pt x="48" y="57"/>
                  </a:cubicBezTo>
                  <a:cubicBezTo>
                    <a:pt x="67" y="53"/>
                    <a:pt x="86" y="47"/>
                    <a:pt x="100" y="33"/>
                  </a:cubicBezTo>
                  <a:cubicBezTo>
                    <a:pt x="104" y="29"/>
                    <a:pt x="103" y="26"/>
                    <a:pt x="100" y="23"/>
                  </a:cubicBezTo>
                  <a:close/>
                </a:path>
              </a:pathLst>
            </a:custGeom>
            <a:solidFill>
              <a:srgbClr val="BFBFB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Montserrat"/>
                <a:ea typeface="Montserrat"/>
                <a:cs typeface="Montserrat"/>
                <a:sym typeface="Montserrat"/>
              </a:endParaRPr>
            </a:p>
          </p:txBody>
        </p:sp>
        <p:sp>
          <p:nvSpPr>
            <p:cNvPr id="642" name="Google Shape;642;p58"/>
            <p:cNvSpPr/>
            <p:nvPr/>
          </p:nvSpPr>
          <p:spPr>
            <a:xfrm>
              <a:off x="9025096" y="3677227"/>
              <a:ext cx="293254" cy="238003"/>
            </a:xfrm>
            <a:custGeom>
              <a:rect b="b" l="l" r="r" t="t"/>
              <a:pathLst>
                <a:path extrusionOk="0" h="95" w="117">
                  <a:moveTo>
                    <a:pt x="77" y="47"/>
                  </a:moveTo>
                  <a:cubicBezTo>
                    <a:pt x="66" y="52"/>
                    <a:pt x="54" y="54"/>
                    <a:pt x="50" y="67"/>
                  </a:cubicBezTo>
                  <a:cubicBezTo>
                    <a:pt x="49" y="69"/>
                    <a:pt x="46" y="67"/>
                    <a:pt x="45" y="67"/>
                  </a:cubicBezTo>
                  <a:cubicBezTo>
                    <a:pt x="29" y="70"/>
                    <a:pt x="12" y="69"/>
                    <a:pt x="0" y="86"/>
                  </a:cubicBezTo>
                  <a:cubicBezTo>
                    <a:pt x="12" y="88"/>
                    <a:pt x="21" y="81"/>
                    <a:pt x="31" y="79"/>
                  </a:cubicBezTo>
                  <a:cubicBezTo>
                    <a:pt x="35" y="78"/>
                    <a:pt x="42" y="76"/>
                    <a:pt x="44" y="81"/>
                  </a:cubicBezTo>
                  <a:cubicBezTo>
                    <a:pt x="47" y="95"/>
                    <a:pt x="52" y="92"/>
                    <a:pt x="57" y="83"/>
                  </a:cubicBezTo>
                  <a:cubicBezTo>
                    <a:pt x="58" y="81"/>
                    <a:pt x="58" y="78"/>
                    <a:pt x="61" y="80"/>
                  </a:cubicBezTo>
                  <a:cubicBezTo>
                    <a:pt x="68" y="85"/>
                    <a:pt x="74" y="80"/>
                    <a:pt x="79" y="77"/>
                  </a:cubicBezTo>
                  <a:cubicBezTo>
                    <a:pt x="89" y="74"/>
                    <a:pt x="102" y="72"/>
                    <a:pt x="100" y="55"/>
                  </a:cubicBezTo>
                  <a:cubicBezTo>
                    <a:pt x="100" y="50"/>
                    <a:pt x="99" y="40"/>
                    <a:pt x="104" y="37"/>
                  </a:cubicBezTo>
                  <a:cubicBezTo>
                    <a:pt x="117" y="29"/>
                    <a:pt x="109" y="19"/>
                    <a:pt x="107" y="10"/>
                  </a:cubicBezTo>
                  <a:cubicBezTo>
                    <a:pt x="104" y="0"/>
                    <a:pt x="98" y="4"/>
                    <a:pt x="94" y="7"/>
                  </a:cubicBezTo>
                  <a:cubicBezTo>
                    <a:pt x="91" y="10"/>
                    <a:pt x="90" y="15"/>
                    <a:pt x="90" y="20"/>
                  </a:cubicBezTo>
                  <a:cubicBezTo>
                    <a:pt x="91" y="31"/>
                    <a:pt x="86" y="42"/>
                    <a:pt x="77" y="47"/>
                  </a:cubicBezTo>
                  <a:close/>
                </a:path>
              </a:pathLst>
            </a:custGeom>
            <a:solidFill>
              <a:srgbClr val="BFBFB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Montserrat"/>
                <a:ea typeface="Montserrat"/>
                <a:cs typeface="Montserrat"/>
                <a:sym typeface="Montserrat"/>
              </a:endParaRPr>
            </a:p>
          </p:txBody>
        </p:sp>
        <p:sp>
          <p:nvSpPr>
            <p:cNvPr id="643" name="Google Shape;643;p58"/>
            <p:cNvSpPr/>
            <p:nvPr/>
          </p:nvSpPr>
          <p:spPr>
            <a:xfrm>
              <a:off x="2854015" y="2304460"/>
              <a:ext cx="283337" cy="133168"/>
            </a:xfrm>
            <a:custGeom>
              <a:rect b="b" l="l" r="r" t="t"/>
              <a:pathLst>
                <a:path extrusionOk="0" h="53" w="113">
                  <a:moveTo>
                    <a:pt x="15" y="21"/>
                  </a:moveTo>
                  <a:cubicBezTo>
                    <a:pt x="13" y="21"/>
                    <a:pt x="11" y="23"/>
                    <a:pt x="8" y="23"/>
                  </a:cubicBezTo>
                  <a:cubicBezTo>
                    <a:pt x="3" y="25"/>
                    <a:pt x="0" y="31"/>
                    <a:pt x="0" y="34"/>
                  </a:cubicBezTo>
                  <a:cubicBezTo>
                    <a:pt x="1" y="40"/>
                    <a:pt x="7" y="38"/>
                    <a:pt x="11" y="37"/>
                  </a:cubicBezTo>
                  <a:cubicBezTo>
                    <a:pt x="23" y="34"/>
                    <a:pt x="35" y="35"/>
                    <a:pt x="46" y="38"/>
                  </a:cubicBezTo>
                  <a:cubicBezTo>
                    <a:pt x="44" y="45"/>
                    <a:pt x="38" y="42"/>
                    <a:pt x="32" y="43"/>
                  </a:cubicBezTo>
                  <a:cubicBezTo>
                    <a:pt x="31" y="43"/>
                    <a:pt x="29" y="45"/>
                    <a:pt x="28" y="46"/>
                  </a:cubicBezTo>
                  <a:cubicBezTo>
                    <a:pt x="27" y="50"/>
                    <a:pt x="31" y="49"/>
                    <a:pt x="32" y="51"/>
                  </a:cubicBezTo>
                  <a:cubicBezTo>
                    <a:pt x="35" y="53"/>
                    <a:pt x="39" y="52"/>
                    <a:pt x="42" y="52"/>
                  </a:cubicBezTo>
                  <a:cubicBezTo>
                    <a:pt x="57" y="51"/>
                    <a:pt x="69" y="41"/>
                    <a:pt x="83" y="39"/>
                  </a:cubicBezTo>
                  <a:cubicBezTo>
                    <a:pt x="90" y="38"/>
                    <a:pt x="97" y="41"/>
                    <a:pt x="104" y="38"/>
                  </a:cubicBezTo>
                  <a:cubicBezTo>
                    <a:pt x="111" y="35"/>
                    <a:pt x="113" y="30"/>
                    <a:pt x="113" y="24"/>
                  </a:cubicBezTo>
                  <a:cubicBezTo>
                    <a:pt x="113" y="16"/>
                    <a:pt x="106" y="18"/>
                    <a:pt x="102" y="19"/>
                  </a:cubicBezTo>
                  <a:cubicBezTo>
                    <a:pt x="95" y="21"/>
                    <a:pt x="92" y="21"/>
                    <a:pt x="88" y="15"/>
                  </a:cubicBezTo>
                  <a:cubicBezTo>
                    <a:pt x="85" y="10"/>
                    <a:pt x="84" y="0"/>
                    <a:pt x="73" y="6"/>
                  </a:cubicBezTo>
                  <a:cubicBezTo>
                    <a:pt x="63" y="12"/>
                    <a:pt x="74" y="18"/>
                    <a:pt x="73" y="24"/>
                  </a:cubicBezTo>
                  <a:cubicBezTo>
                    <a:pt x="72" y="25"/>
                    <a:pt x="78" y="25"/>
                    <a:pt x="74" y="30"/>
                  </a:cubicBezTo>
                  <a:cubicBezTo>
                    <a:pt x="69" y="29"/>
                    <a:pt x="62" y="29"/>
                    <a:pt x="59" y="26"/>
                  </a:cubicBezTo>
                  <a:cubicBezTo>
                    <a:pt x="49" y="16"/>
                    <a:pt x="35" y="15"/>
                    <a:pt x="23" y="8"/>
                  </a:cubicBezTo>
                  <a:cubicBezTo>
                    <a:pt x="14" y="4"/>
                    <a:pt x="12" y="12"/>
                    <a:pt x="9" y="15"/>
                  </a:cubicBezTo>
                  <a:cubicBezTo>
                    <a:pt x="5" y="19"/>
                    <a:pt x="13" y="18"/>
                    <a:pt x="15" y="21"/>
                  </a:cubicBezTo>
                  <a:close/>
                </a:path>
              </a:pathLst>
            </a:custGeom>
            <a:solidFill>
              <a:srgbClr val="BFBFB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Montserrat"/>
                <a:ea typeface="Montserrat"/>
                <a:cs typeface="Montserrat"/>
                <a:sym typeface="Montserrat"/>
              </a:endParaRPr>
            </a:p>
          </p:txBody>
        </p:sp>
        <p:sp>
          <p:nvSpPr>
            <p:cNvPr id="644" name="Google Shape;644;p58"/>
            <p:cNvSpPr/>
            <p:nvPr/>
          </p:nvSpPr>
          <p:spPr>
            <a:xfrm>
              <a:off x="8067417" y="2060790"/>
              <a:ext cx="188419" cy="153002"/>
            </a:xfrm>
            <a:custGeom>
              <a:rect b="b" l="l" r="r" t="t"/>
              <a:pathLst>
                <a:path extrusionOk="0" h="61" w="75">
                  <a:moveTo>
                    <a:pt x="9" y="38"/>
                  </a:moveTo>
                  <a:cubicBezTo>
                    <a:pt x="13" y="39"/>
                    <a:pt x="15" y="41"/>
                    <a:pt x="18" y="43"/>
                  </a:cubicBezTo>
                  <a:cubicBezTo>
                    <a:pt x="31" y="48"/>
                    <a:pt x="42" y="57"/>
                    <a:pt x="58" y="56"/>
                  </a:cubicBezTo>
                  <a:cubicBezTo>
                    <a:pt x="73" y="61"/>
                    <a:pt x="71" y="45"/>
                    <a:pt x="73" y="38"/>
                  </a:cubicBezTo>
                  <a:cubicBezTo>
                    <a:pt x="75" y="28"/>
                    <a:pt x="64" y="34"/>
                    <a:pt x="59" y="32"/>
                  </a:cubicBezTo>
                  <a:cubicBezTo>
                    <a:pt x="53" y="29"/>
                    <a:pt x="40" y="31"/>
                    <a:pt x="48" y="17"/>
                  </a:cubicBezTo>
                  <a:cubicBezTo>
                    <a:pt x="49" y="16"/>
                    <a:pt x="49" y="12"/>
                    <a:pt x="48" y="12"/>
                  </a:cubicBezTo>
                  <a:cubicBezTo>
                    <a:pt x="42" y="10"/>
                    <a:pt x="40" y="0"/>
                    <a:pt x="31" y="2"/>
                  </a:cubicBezTo>
                  <a:cubicBezTo>
                    <a:pt x="24" y="3"/>
                    <a:pt x="15" y="3"/>
                    <a:pt x="13" y="13"/>
                  </a:cubicBezTo>
                  <a:cubicBezTo>
                    <a:pt x="12" y="19"/>
                    <a:pt x="8" y="23"/>
                    <a:pt x="6" y="29"/>
                  </a:cubicBezTo>
                  <a:cubicBezTo>
                    <a:pt x="3" y="36"/>
                    <a:pt x="0" y="36"/>
                    <a:pt x="9" y="38"/>
                  </a:cubicBezTo>
                  <a:close/>
                </a:path>
              </a:pathLst>
            </a:custGeom>
            <a:solidFill>
              <a:srgbClr val="BFBFB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Montserrat"/>
                <a:ea typeface="Montserrat"/>
                <a:cs typeface="Montserrat"/>
                <a:sym typeface="Montserrat"/>
              </a:endParaRPr>
            </a:p>
          </p:txBody>
        </p:sp>
        <p:sp>
          <p:nvSpPr>
            <p:cNvPr id="645" name="Google Shape;645;p58"/>
            <p:cNvSpPr/>
            <p:nvPr/>
          </p:nvSpPr>
          <p:spPr>
            <a:xfrm>
              <a:off x="9911941" y="5861756"/>
              <a:ext cx="191253" cy="196919"/>
            </a:xfrm>
            <a:custGeom>
              <a:rect b="b" l="l" r="r" t="t"/>
              <a:pathLst>
                <a:path extrusionOk="0" h="79" w="76">
                  <a:moveTo>
                    <a:pt x="57" y="10"/>
                  </a:moveTo>
                  <a:cubicBezTo>
                    <a:pt x="49" y="31"/>
                    <a:pt x="29" y="39"/>
                    <a:pt x="14" y="52"/>
                  </a:cubicBezTo>
                  <a:cubicBezTo>
                    <a:pt x="8" y="56"/>
                    <a:pt x="0" y="60"/>
                    <a:pt x="4" y="67"/>
                  </a:cubicBezTo>
                  <a:cubicBezTo>
                    <a:pt x="7" y="74"/>
                    <a:pt x="15" y="78"/>
                    <a:pt x="24" y="77"/>
                  </a:cubicBezTo>
                  <a:cubicBezTo>
                    <a:pt x="31" y="79"/>
                    <a:pt x="35" y="74"/>
                    <a:pt x="40" y="68"/>
                  </a:cubicBezTo>
                  <a:cubicBezTo>
                    <a:pt x="44" y="61"/>
                    <a:pt x="46" y="51"/>
                    <a:pt x="55" y="46"/>
                  </a:cubicBezTo>
                  <a:cubicBezTo>
                    <a:pt x="66" y="40"/>
                    <a:pt x="71" y="28"/>
                    <a:pt x="75" y="17"/>
                  </a:cubicBezTo>
                  <a:cubicBezTo>
                    <a:pt x="76" y="15"/>
                    <a:pt x="74" y="9"/>
                    <a:pt x="74" y="10"/>
                  </a:cubicBezTo>
                  <a:cubicBezTo>
                    <a:pt x="68" y="17"/>
                    <a:pt x="61" y="0"/>
                    <a:pt x="57" y="10"/>
                  </a:cubicBezTo>
                  <a:close/>
                </a:path>
              </a:pathLst>
            </a:custGeom>
            <a:solidFill>
              <a:srgbClr val="BFBFB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Montserrat"/>
                <a:ea typeface="Montserrat"/>
                <a:cs typeface="Montserrat"/>
                <a:sym typeface="Montserrat"/>
              </a:endParaRPr>
            </a:p>
          </p:txBody>
        </p:sp>
        <p:sp>
          <p:nvSpPr>
            <p:cNvPr id="646" name="Google Shape;646;p58"/>
            <p:cNvSpPr/>
            <p:nvPr/>
          </p:nvSpPr>
          <p:spPr>
            <a:xfrm>
              <a:off x="3209604" y="2434794"/>
              <a:ext cx="158669" cy="145917"/>
            </a:xfrm>
            <a:custGeom>
              <a:rect b="b" l="l" r="r" t="t"/>
              <a:pathLst>
                <a:path extrusionOk="0" h="58" w="63">
                  <a:moveTo>
                    <a:pt x="10" y="27"/>
                  </a:moveTo>
                  <a:cubicBezTo>
                    <a:pt x="8" y="26"/>
                    <a:pt x="3" y="25"/>
                    <a:pt x="2" y="29"/>
                  </a:cubicBezTo>
                  <a:cubicBezTo>
                    <a:pt x="0" y="33"/>
                    <a:pt x="4" y="37"/>
                    <a:pt x="7" y="37"/>
                  </a:cubicBezTo>
                  <a:cubicBezTo>
                    <a:pt x="16" y="40"/>
                    <a:pt x="22" y="47"/>
                    <a:pt x="29" y="53"/>
                  </a:cubicBezTo>
                  <a:cubicBezTo>
                    <a:pt x="32" y="57"/>
                    <a:pt x="37" y="58"/>
                    <a:pt x="41" y="57"/>
                  </a:cubicBezTo>
                  <a:cubicBezTo>
                    <a:pt x="60" y="51"/>
                    <a:pt x="63" y="46"/>
                    <a:pt x="60" y="25"/>
                  </a:cubicBezTo>
                  <a:cubicBezTo>
                    <a:pt x="55" y="28"/>
                    <a:pt x="49" y="27"/>
                    <a:pt x="44" y="26"/>
                  </a:cubicBezTo>
                  <a:cubicBezTo>
                    <a:pt x="44" y="21"/>
                    <a:pt x="47" y="21"/>
                    <a:pt x="49" y="21"/>
                  </a:cubicBezTo>
                  <a:cubicBezTo>
                    <a:pt x="54" y="20"/>
                    <a:pt x="57" y="16"/>
                    <a:pt x="55" y="12"/>
                  </a:cubicBezTo>
                  <a:cubicBezTo>
                    <a:pt x="52" y="8"/>
                    <a:pt x="47" y="0"/>
                    <a:pt x="43" y="4"/>
                  </a:cubicBezTo>
                  <a:cubicBezTo>
                    <a:pt x="36" y="12"/>
                    <a:pt x="27" y="8"/>
                    <a:pt x="19" y="9"/>
                  </a:cubicBezTo>
                  <a:cubicBezTo>
                    <a:pt x="16" y="10"/>
                    <a:pt x="14" y="12"/>
                    <a:pt x="13" y="15"/>
                  </a:cubicBezTo>
                  <a:cubicBezTo>
                    <a:pt x="13" y="17"/>
                    <a:pt x="13" y="20"/>
                    <a:pt x="15" y="20"/>
                  </a:cubicBezTo>
                  <a:cubicBezTo>
                    <a:pt x="20" y="19"/>
                    <a:pt x="27" y="16"/>
                    <a:pt x="25" y="25"/>
                  </a:cubicBezTo>
                  <a:cubicBezTo>
                    <a:pt x="22" y="34"/>
                    <a:pt x="17" y="32"/>
                    <a:pt x="10" y="27"/>
                  </a:cubicBezTo>
                  <a:close/>
                </a:path>
              </a:pathLst>
            </a:custGeom>
            <a:solidFill>
              <a:srgbClr val="BFBFB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Montserrat"/>
                <a:ea typeface="Montserrat"/>
                <a:cs typeface="Montserrat"/>
                <a:sym typeface="Montserrat"/>
              </a:endParaRPr>
            </a:p>
          </p:txBody>
        </p:sp>
        <p:sp>
          <p:nvSpPr>
            <p:cNvPr id="647" name="Google Shape;647;p58"/>
            <p:cNvSpPr/>
            <p:nvPr/>
          </p:nvSpPr>
          <p:spPr>
            <a:xfrm>
              <a:off x="5521635" y="3225305"/>
              <a:ext cx="130335" cy="127501"/>
            </a:xfrm>
            <a:custGeom>
              <a:rect b="b" l="l" r="r" t="t"/>
              <a:pathLst>
                <a:path extrusionOk="0" h="51" w="52">
                  <a:moveTo>
                    <a:pt x="13" y="51"/>
                  </a:moveTo>
                  <a:cubicBezTo>
                    <a:pt x="23" y="49"/>
                    <a:pt x="34" y="46"/>
                    <a:pt x="43" y="41"/>
                  </a:cubicBezTo>
                  <a:cubicBezTo>
                    <a:pt x="48" y="38"/>
                    <a:pt x="46" y="29"/>
                    <a:pt x="43" y="23"/>
                  </a:cubicBezTo>
                  <a:cubicBezTo>
                    <a:pt x="42" y="20"/>
                    <a:pt x="45" y="18"/>
                    <a:pt x="47" y="15"/>
                  </a:cubicBezTo>
                  <a:cubicBezTo>
                    <a:pt x="52" y="7"/>
                    <a:pt x="49" y="0"/>
                    <a:pt x="39" y="0"/>
                  </a:cubicBezTo>
                  <a:cubicBezTo>
                    <a:pt x="35" y="0"/>
                    <a:pt x="10" y="12"/>
                    <a:pt x="9" y="15"/>
                  </a:cubicBezTo>
                  <a:cubicBezTo>
                    <a:pt x="8" y="18"/>
                    <a:pt x="6" y="21"/>
                    <a:pt x="7" y="22"/>
                  </a:cubicBezTo>
                  <a:cubicBezTo>
                    <a:pt x="13" y="28"/>
                    <a:pt x="11" y="33"/>
                    <a:pt x="6" y="39"/>
                  </a:cubicBezTo>
                  <a:cubicBezTo>
                    <a:pt x="0" y="47"/>
                    <a:pt x="7" y="51"/>
                    <a:pt x="13" y="51"/>
                  </a:cubicBezTo>
                  <a:close/>
                </a:path>
              </a:pathLst>
            </a:custGeom>
            <a:solidFill>
              <a:srgbClr val="BFBFB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Montserrat"/>
                <a:ea typeface="Montserrat"/>
                <a:cs typeface="Montserrat"/>
                <a:sym typeface="Montserrat"/>
              </a:endParaRPr>
            </a:p>
          </p:txBody>
        </p:sp>
        <p:sp>
          <p:nvSpPr>
            <p:cNvPr id="648" name="Google Shape;648;p58"/>
            <p:cNvSpPr/>
            <p:nvPr/>
          </p:nvSpPr>
          <p:spPr>
            <a:xfrm>
              <a:off x="9180932" y="2339876"/>
              <a:ext cx="202586" cy="90668"/>
            </a:xfrm>
            <a:custGeom>
              <a:rect b="b" l="l" r="r" t="t"/>
              <a:pathLst>
                <a:path extrusionOk="0" h="36" w="81">
                  <a:moveTo>
                    <a:pt x="16" y="29"/>
                  </a:moveTo>
                  <a:cubicBezTo>
                    <a:pt x="29" y="26"/>
                    <a:pt x="44" y="36"/>
                    <a:pt x="55" y="22"/>
                  </a:cubicBezTo>
                  <a:cubicBezTo>
                    <a:pt x="56" y="21"/>
                    <a:pt x="55" y="20"/>
                    <a:pt x="55" y="20"/>
                  </a:cubicBezTo>
                  <a:cubicBezTo>
                    <a:pt x="58" y="22"/>
                    <a:pt x="61" y="25"/>
                    <a:pt x="65" y="27"/>
                  </a:cubicBezTo>
                  <a:cubicBezTo>
                    <a:pt x="70" y="30"/>
                    <a:pt x="74" y="29"/>
                    <a:pt x="77" y="23"/>
                  </a:cubicBezTo>
                  <a:cubicBezTo>
                    <a:pt x="79" y="20"/>
                    <a:pt x="81" y="14"/>
                    <a:pt x="77" y="13"/>
                  </a:cubicBezTo>
                  <a:cubicBezTo>
                    <a:pt x="67" y="10"/>
                    <a:pt x="56" y="1"/>
                    <a:pt x="48" y="6"/>
                  </a:cubicBezTo>
                  <a:cubicBezTo>
                    <a:pt x="37" y="13"/>
                    <a:pt x="32" y="8"/>
                    <a:pt x="24" y="4"/>
                  </a:cubicBezTo>
                  <a:cubicBezTo>
                    <a:pt x="17" y="0"/>
                    <a:pt x="12" y="5"/>
                    <a:pt x="8" y="9"/>
                  </a:cubicBezTo>
                  <a:cubicBezTo>
                    <a:pt x="4" y="12"/>
                    <a:pt x="0" y="17"/>
                    <a:pt x="3" y="22"/>
                  </a:cubicBezTo>
                  <a:cubicBezTo>
                    <a:pt x="5" y="27"/>
                    <a:pt x="10" y="31"/>
                    <a:pt x="16" y="29"/>
                  </a:cubicBezTo>
                  <a:close/>
                </a:path>
              </a:pathLst>
            </a:custGeom>
            <a:solidFill>
              <a:srgbClr val="BFBFB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Montserrat"/>
                <a:ea typeface="Montserrat"/>
                <a:cs typeface="Montserrat"/>
                <a:sym typeface="Montserrat"/>
              </a:endParaRPr>
            </a:p>
          </p:txBody>
        </p:sp>
        <p:sp>
          <p:nvSpPr>
            <p:cNvPr id="649" name="Google Shape;649;p58"/>
            <p:cNvSpPr/>
            <p:nvPr/>
          </p:nvSpPr>
          <p:spPr>
            <a:xfrm>
              <a:off x="6235644" y="2108956"/>
              <a:ext cx="228086" cy="80751"/>
            </a:xfrm>
            <a:custGeom>
              <a:rect b="b" l="l" r="r" t="t"/>
              <a:pathLst>
                <a:path extrusionOk="0" h="32" w="91">
                  <a:moveTo>
                    <a:pt x="33" y="15"/>
                  </a:moveTo>
                  <a:cubicBezTo>
                    <a:pt x="28" y="17"/>
                    <a:pt x="25" y="19"/>
                    <a:pt x="18" y="23"/>
                  </a:cubicBezTo>
                  <a:cubicBezTo>
                    <a:pt x="46" y="27"/>
                    <a:pt x="70" y="32"/>
                    <a:pt x="91" y="8"/>
                  </a:cubicBezTo>
                  <a:cubicBezTo>
                    <a:pt x="60" y="0"/>
                    <a:pt x="30" y="5"/>
                    <a:pt x="0" y="1"/>
                  </a:cubicBezTo>
                  <a:cubicBezTo>
                    <a:pt x="5" y="24"/>
                    <a:pt x="22" y="9"/>
                    <a:pt x="33" y="15"/>
                  </a:cubicBezTo>
                  <a:close/>
                </a:path>
              </a:pathLst>
            </a:custGeom>
            <a:solidFill>
              <a:srgbClr val="BFBFB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Montserrat"/>
                <a:ea typeface="Montserrat"/>
                <a:cs typeface="Montserrat"/>
                <a:sym typeface="Montserrat"/>
              </a:endParaRPr>
            </a:p>
          </p:txBody>
        </p:sp>
        <p:sp>
          <p:nvSpPr>
            <p:cNvPr id="650" name="Google Shape;650;p58"/>
            <p:cNvSpPr/>
            <p:nvPr/>
          </p:nvSpPr>
          <p:spPr>
            <a:xfrm>
              <a:off x="3162853" y="2304460"/>
              <a:ext cx="189835" cy="107668"/>
            </a:xfrm>
            <a:custGeom>
              <a:rect b="b" l="l" r="r" t="t"/>
              <a:pathLst>
                <a:path extrusionOk="0" h="43" w="76">
                  <a:moveTo>
                    <a:pt x="27" y="8"/>
                  </a:moveTo>
                  <a:cubicBezTo>
                    <a:pt x="26" y="12"/>
                    <a:pt x="26" y="15"/>
                    <a:pt x="25" y="21"/>
                  </a:cubicBezTo>
                  <a:cubicBezTo>
                    <a:pt x="20" y="15"/>
                    <a:pt x="16" y="11"/>
                    <a:pt x="13" y="7"/>
                  </a:cubicBezTo>
                  <a:cubicBezTo>
                    <a:pt x="10" y="4"/>
                    <a:pt x="6" y="2"/>
                    <a:pt x="4" y="4"/>
                  </a:cubicBezTo>
                  <a:cubicBezTo>
                    <a:pt x="0" y="7"/>
                    <a:pt x="2" y="12"/>
                    <a:pt x="5" y="15"/>
                  </a:cubicBezTo>
                  <a:cubicBezTo>
                    <a:pt x="13" y="23"/>
                    <a:pt x="21" y="31"/>
                    <a:pt x="34" y="26"/>
                  </a:cubicBezTo>
                  <a:cubicBezTo>
                    <a:pt x="37" y="25"/>
                    <a:pt x="42" y="23"/>
                    <a:pt x="44" y="28"/>
                  </a:cubicBezTo>
                  <a:cubicBezTo>
                    <a:pt x="48" y="41"/>
                    <a:pt x="53" y="43"/>
                    <a:pt x="66" y="37"/>
                  </a:cubicBezTo>
                  <a:cubicBezTo>
                    <a:pt x="76" y="32"/>
                    <a:pt x="67" y="23"/>
                    <a:pt x="70" y="16"/>
                  </a:cubicBezTo>
                  <a:cubicBezTo>
                    <a:pt x="70" y="14"/>
                    <a:pt x="68" y="6"/>
                    <a:pt x="61" y="7"/>
                  </a:cubicBezTo>
                  <a:cubicBezTo>
                    <a:pt x="53" y="8"/>
                    <a:pt x="46" y="5"/>
                    <a:pt x="37" y="0"/>
                  </a:cubicBezTo>
                  <a:cubicBezTo>
                    <a:pt x="43" y="21"/>
                    <a:pt x="34" y="12"/>
                    <a:pt x="27" y="8"/>
                  </a:cubicBezTo>
                  <a:close/>
                </a:path>
              </a:pathLst>
            </a:custGeom>
            <a:solidFill>
              <a:srgbClr val="BFBFB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Montserrat"/>
                <a:ea typeface="Montserrat"/>
                <a:cs typeface="Montserrat"/>
                <a:sym typeface="Montserrat"/>
              </a:endParaRPr>
            </a:p>
          </p:txBody>
        </p:sp>
        <p:sp>
          <p:nvSpPr>
            <p:cNvPr id="651" name="Google Shape;651;p58"/>
            <p:cNvSpPr/>
            <p:nvPr/>
          </p:nvSpPr>
          <p:spPr>
            <a:xfrm>
              <a:off x="3596360" y="2900884"/>
              <a:ext cx="0" cy="0"/>
            </a:xfrm>
            <a:custGeom>
              <a:rect b="b" l="l" r="r" t="t"/>
              <a:pathLst>
                <a:path extrusionOk="0" h="120000" w="120000">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path>
              </a:pathLst>
            </a:custGeom>
            <a:solidFill>
              <a:srgbClr val="BFBFB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Montserrat"/>
                <a:ea typeface="Montserrat"/>
                <a:cs typeface="Montserrat"/>
                <a:sym typeface="Montserrat"/>
              </a:endParaRPr>
            </a:p>
          </p:txBody>
        </p:sp>
        <p:sp>
          <p:nvSpPr>
            <p:cNvPr id="652" name="Google Shape;652;p58"/>
            <p:cNvSpPr/>
            <p:nvPr/>
          </p:nvSpPr>
          <p:spPr>
            <a:xfrm>
              <a:off x="9299934" y="3280554"/>
              <a:ext cx="73667" cy="255004"/>
            </a:xfrm>
            <a:custGeom>
              <a:rect b="b" l="l" r="r" t="t"/>
              <a:pathLst>
                <a:path extrusionOk="0" h="102" w="29">
                  <a:moveTo>
                    <a:pt x="1" y="15"/>
                  </a:moveTo>
                  <a:cubicBezTo>
                    <a:pt x="6" y="40"/>
                    <a:pt x="4" y="66"/>
                    <a:pt x="1" y="91"/>
                  </a:cubicBezTo>
                  <a:cubicBezTo>
                    <a:pt x="1" y="95"/>
                    <a:pt x="0" y="100"/>
                    <a:pt x="8" y="96"/>
                  </a:cubicBezTo>
                  <a:cubicBezTo>
                    <a:pt x="12" y="94"/>
                    <a:pt x="12" y="102"/>
                    <a:pt x="17" y="102"/>
                  </a:cubicBezTo>
                  <a:cubicBezTo>
                    <a:pt x="18" y="96"/>
                    <a:pt x="14" y="94"/>
                    <a:pt x="11" y="90"/>
                  </a:cubicBezTo>
                  <a:cubicBezTo>
                    <a:pt x="4" y="81"/>
                    <a:pt x="9" y="61"/>
                    <a:pt x="18" y="63"/>
                  </a:cubicBezTo>
                  <a:cubicBezTo>
                    <a:pt x="29" y="64"/>
                    <a:pt x="24" y="60"/>
                    <a:pt x="23" y="55"/>
                  </a:cubicBezTo>
                  <a:cubicBezTo>
                    <a:pt x="21" y="40"/>
                    <a:pt x="10" y="28"/>
                    <a:pt x="15" y="11"/>
                  </a:cubicBezTo>
                  <a:cubicBezTo>
                    <a:pt x="16" y="8"/>
                    <a:pt x="13" y="0"/>
                    <a:pt x="8" y="0"/>
                  </a:cubicBezTo>
                  <a:cubicBezTo>
                    <a:pt x="5" y="0"/>
                    <a:pt x="1" y="5"/>
                    <a:pt x="1" y="10"/>
                  </a:cubicBezTo>
                  <a:cubicBezTo>
                    <a:pt x="1" y="12"/>
                    <a:pt x="1" y="13"/>
                    <a:pt x="1" y="15"/>
                  </a:cubicBezTo>
                  <a:close/>
                </a:path>
              </a:pathLst>
            </a:custGeom>
            <a:solidFill>
              <a:srgbClr val="BFBFB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Montserrat"/>
                <a:ea typeface="Montserrat"/>
                <a:cs typeface="Montserrat"/>
                <a:sym typeface="Montserrat"/>
              </a:endParaRPr>
            </a:p>
          </p:txBody>
        </p:sp>
        <p:sp>
          <p:nvSpPr>
            <p:cNvPr id="653" name="Google Shape;653;p58"/>
            <p:cNvSpPr/>
            <p:nvPr/>
          </p:nvSpPr>
          <p:spPr>
            <a:xfrm>
              <a:off x="10094694" y="5761171"/>
              <a:ext cx="120419" cy="137419"/>
            </a:xfrm>
            <a:custGeom>
              <a:rect b="b" l="l" r="r" t="t"/>
              <a:pathLst>
                <a:path extrusionOk="0" h="55" w="48">
                  <a:moveTo>
                    <a:pt x="22" y="4"/>
                  </a:moveTo>
                  <a:cubicBezTo>
                    <a:pt x="21" y="0"/>
                    <a:pt x="12" y="3"/>
                    <a:pt x="12" y="4"/>
                  </a:cubicBezTo>
                  <a:cubicBezTo>
                    <a:pt x="12" y="13"/>
                    <a:pt x="5" y="19"/>
                    <a:pt x="2" y="27"/>
                  </a:cubicBezTo>
                  <a:cubicBezTo>
                    <a:pt x="0" y="34"/>
                    <a:pt x="10" y="32"/>
                    <a:pt x="12" y="37"/>
                  </a:cubicBezTo>
                  <a:cubicBezTo>
                    <a:pt x="13" y="40"/>
                    <a:pt x="15" y="43"/>
                    <a:pt x="14" y="46"/>
                  </a:cubicBezTo>
                  <a:cubicBezTo>
                    <a:pt x="14" y="49"/>
                    <a:pt x="10" y="52"/>
                    <a:pt x="14" y="54"/>
                  </a:cubicBezTo>
                  <a:cubicBezTo>
                    <a:pt x="17" y="55"/>
                    <a:pt x="22" y="55"/>
                    <a:pt x="24" y="52"/>
                  </a:cubicBezTo>
                  <a:cubicBezTo>
                    <a:pt x="30" y="39"/>
                    <a:pt x="37" y="27"/>
                    <a:pt x="47" y="17"/>
                  </a:cubicBezTo>
                  <a:cubicBezTo>
                    <a:pt x="48" y="16"/>
                    <a:pt x="47" y="13"/>
                    <a:pt x="47" y="9"/>
                  </a:cubicBezTo>
                  <a:cubicBezTo>
                    <a:pt x="36" y="14"/>
                    <a:pt x="28" y="18"/>
                    <a:pt x="22" y="4"/>
                  </a:cubicBezTo>
                  <a:close/>
                </a:path>
              </a:pathLst>
            </a:custGeom>
            <a:solidFill>
              <a:srgbClr val="BFBFB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Montserrat"/>
                <a:ea typeface="Montserrat"/>
                <a:cs typeface="Montserrat"/>
                <a:sym typeface="Montserrat"/>
              </a:endParaRPr>
            </a:p>
          </p:txBody>
        </p:sp>
        <p:sp>
          <p:nvSpPr>
            <p:cNvPr id="654" name="Google Shape;654;p58"/>
            <p:cNvSpPr/>
            <p:nvPr/>
          </p:nvSpPr>
          <p:spPr>
            <a:xfrm>
              <a:off x="3400856" y="2675632"/>
              <a:ext cx="0" cy="0"/>
            </a:xfrm>
            <a:custGeom>
              <a:rect b="b" l="l" r="r" t="t"/>
              <a:pathLst>
                <a:path extrusionOk="0" h="120000" w="120000">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path>
              </a:pathLst>
            </a:custGeom>
            <a:solidFill>
              <a:srgbClr val="BFBFB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Montserrat"/>
                <a:ea typeface="Montserrat"/>
                <a:cs typeface="Montserrat"/>
                <a:sym typeface="Montserrat"/>
              </a:endParaRPr>
            </a:p>
          </p:txBody>
        </p:sp>
        <p:sp>
          <p:nvSpPr>
            <p:cNvPr id="655" name="Google Shape;655;p58"/>
            <p:cNvSpPr/>
            <p:nvPr/>
          </p:nvSpPr>
          <p:spPr>
            <a:xfrm>
              <a:off x="2709514" y="2271875"/>
              <a:ext cx="172835" cy="87835"/>
            </a:xfrm>
            <a:custGeom>
              <a:rect b="b" l="l" r="r" t="t"/>
              <a:pathLst>
                <a:path extrusionOk="0" h="35" w="69">
                  <a:moveTo>
                    <a:pt x="13" y="32"/>
                  </a:moveTo>
                  <a:cubicBezTo>
                    <a:pt x="16" y="32"/>
                    <a:pt x="18" y="33"/>
                    <a:pt x="21" y="33"/>
                  </a:cubicBezTo>
                  <a:cubicBezTo>
                    <a:pt x="29" y="34"/>
                    <a:pt x="37" y="35"/>
                    <a:pt x="39" y="23"/>
                  </a:cubicBezTo>
                  <a:cubicBezTo>
                    <a:pt x="41" y="12"/>
                    <a:pt x="44" y="16"/>
                    <a:pt x="48" y="22"/>
                  </a:cubicBezTo>
                  <a:cubicBezTo>
                    <a:pt x="51" y="27"/>
                    <a:pt x="53" y="27"/>
                    <a:pt x="57" y="24"/>
                  </a:cubicBezTo>
                  <a:cubicBezTo>
                    <a:pt x="64" y="18"/>
                    <a:pt x="69" y="12"/>
                    <a:pt x="68" y="4"/>
                  </a:cubicBezTo>
                  <a:cubicBezTo>
                    <a:pt x="68" y="0"/>
                    <a:pt x="61" y="1"/>
                    <a:pt x="57" y="4"/>
                  </a:cubicBezTo>
                  <a:cubicBezTo>
                    <a:pt x="53" y="6"/>
                    <a:pt x="49" y="5"/>
                    <a:pt x="45" y="3"/>
                  </a:cubicBezTo>
                  <a:cubicBezTo>
                    <a:pt x="41" y="1"/>
                    <a:pt x="38" y="5"/>
                    <a:pt x="35" y="7"/>
                  </a:cubicBezTo>
                  <a:cubicBezTo>
                    <a:pt x="28" y="13"/>
                    <a:pt x="20" y="19"/>
                    <a:pt x="11" y="22"/>
                  </a:cubicBezTo>
                  <a:cubicBezTo>
                    <a:pt x="6" y="23"/>
                    <a:pt x="0" y="24"/>
                    <a:pt x="1" y="30"/>
                  </a:cubicBezTo>
                  <a:cubicBezTo>
                    <a:pt x="2" y="35"/>
                    <a:pt x="9" y="31"/>
                    <a:pt x="13" y="32"/>
                  </a:cubicBezTo>
                  <a:close/>
                </a:path>
              </a:pathLst>
            </a:custGeom>
            <a:solidFill>
              <a:srgbClr val="BFBFB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Montserrat"/>
                <a:ea typeface="Montserrat"/>
                <a:cs typeface="Montserrat"/>
                <a:sym typeface="Montserrat"/>
              </a:endParaRPr>
            </a:p>
          </p:txBody>
        </p:sp>
        <p:sp>
          <p:nvSpPr>
            <p:cNvPr id="656" name="Google Shape;656;p58"/>
            <p:cNvSpPr/>
            <p:nvPr/>
          </p:nvSpPr>
          <p:spPr>
            <a:xfrm>
              <a:off x="3137353" y="2164208"/>
              <a:ext cx="170003" cy="92085"/>
            </a:xfrm>
            <a:custGeom>
              <a:rect b="b" l="l" r="r" t="t"/>
              <a:pathLst>
                <a:path extrusionOk="0" h="37" w="68">
                  <a:moveTo>
                    <a:pt x="4" y="12"/>
                  </a:moveTo>
                  <a:cubicBezTo>
                    <a:pt x="9" y="15"/>
                    <a:pt x="17" y="12"/>
                    <a:pt x="21" y="18"/>
                  </a:cubicBezTo>
                  <a:cubicBezTo>
                    <a:pt x="19" y="23"/>
                    <a:pt x="11" y="19"/>
                    <a:pt x="10" y="28"/>
                  </a:cubicBezTo>
                  <a:cubicBezTo>
                    <a:pt x="26" y="22"/>
                    <a:pt x="40" y="27"/>
                    <a:pt x="53" y="35"/>
                  </a:cubicBezTo>
                  <a:cubicBezTo>
                    <a:pt x="56" y="37"/>
                    <a:pt x="61" y="36"/>
                    <a:pt x="64" y="33"/>
                  </a:cubicBezTo>
                  <a:cubicBezTo>
                    <a:pt x="68" y="27"/>
                    <a:pt x="62" y="25"/>
                    <a:pt x="60" y="23"/>
                  </a:cubicBezTo>
                  <a:cubicBezTo>
                    <a:pt x="44" y="11"/>
                    <a:pt x="27" y="0"/>
                    <a:pt x="5" y="3"/>
                  </a:cubicBezTo>
                  <a:cubicBezTo>
                    <a:pt x="2" y="3"/>
                    <a:pt x="0" y="4"/>
                    <a:pt x="0" y="7"/>
                  </a:cubicBezTo>
                  <a:cubicBezTo>
                    <a:pt x="0" y="9"/>
                    <a:pt x="2" y="11"/>
                    <a:pt x="4" y="12"/>
                  </a:cubicBezTo>
                  <a:close/>
                </a:path>
              </a:pathLst>
            </a:custGeom>
            <a:solidFill>
              <a:srgbClr val="BFBFB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Montserrat"/>
                <a:ea typeface="Montserrat"/>
                <a:cs typeface="Montserrat"/>
                <a:sym typeface="Montserrat"/>
              </a:endParaRPr>
            </a:p>
          </p:txBody>
        </p:sp>
        <p:sp>
          <p:nvSpPr>
            <p:cNvPr id="657" name="Google Shape;657;p58"/>
            <p:cNvSpPr/>
            <p:nvPr/>
          </p:nvSpPr>
          <p:spPr>
            <a:xfrm>
              <a:off x="8389005" y="4918245"/>
              <a:ext cx="239419" cy="90668"/>
            </a:xfrm>
            <a:custGeom>
              <a:rect b="b" l="l" r="r" t="t"/>
              <a:pathLst>
                <a:path extrusionOk="0" h="36" w="96">
                  <a:moveTo>
                    <a:pt x="96" y="33"/>
                  </a:moveTo>
                  <a:cubicBezTo>
                    <a:pt x="88" y="24"/>
                    <a:pt x="76" y="30"/>
                    <a:pt x="74" y="24"/>
                  </a:cubicBezTo>
                  <a:cubicBezTo>
                    <a:pt x="69" y="13"/>
                    <a:pt x="61" y="16"/>
                    <a:pt x="53" y="15"/>
                  </a:cubicBezTo>
                  <a:cubicBezTo>
                    <a:pt x="45" y="14"/>
                    <a:pt x="38" y="14"/>
                    <a:pt x="30" y="11"/>
                  </a:cubicBezTo>
                  <a:cubicBezTo>
                    <a:pt x="21" y="7"/>
                    <a:pt x="9" y="0"/>
                    <a:pt x="0" y="14"/>
                  </a:cubicBezTo>
                  <a:cubicBezTo>
                    <a:pt x="11" y="19"/>
                    <a:pt x="21" y="26"/>
                    <a:pt x="35" y="21"/>
                  </a:cubicBezTo>
                  <a:cubicBezTo>
                    <a:pt x="36" y="21"/>
                    <a:pt x="39" y="23"/>
                    <a:pt x="41" y="24"/>
                  </a:cubicBezTo>
                  <a:cubicBezTo>
                    <a:pt x="57" y="36"/>
                    <a:pt x="76" y="33"/>
                    <a:pt x="96" y="33"/>
                  </a:cubicBezTo>
                  <a:close/>
                </a:path>
              </a:pathLst>
            </a:custGeom>
            <a:solidFill>
              <a:srgbClr val="BFBFB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Montserrat"/>
                <a:ea typeface="Montserrat"/>
                <a:cs typeface="Montserrat"/>
                <a:sym typeface="Montserrat"/>
              </a:endParaRPr>
            </a:p>
          </p:txBody>
        </p:sp>
        <p:sp>
          <p:nvSpPr>
            <p:cNvPr id="658" name="Google Shape;658;p58"/>
            <p:cNvSpPr/>
            <p:nvPr/>
          </p:nvSpPr>
          <p:spPr>
            <a:xfrm>
              <a:off x="8243086" y="2168458"/>
              <a:ext cx="150168" cy="87835"/>
            </a:xfrm>
            <a:custGeom>
              <a:rect b="b" l="l" r="r" t="t"/>
              <a:pathLst>
                <a:path extrusionOk="0" h="35" w="60">
                  <a:moveTo>
                    <a:pt x="52" y="24"/>
                  </a:moveTo>
                  <a:cubicBezTo>
                    <a:pt x="57" y="23"/>
                    <a:pt x="60" y="19"/>
                    <a:pt x="56" y="14"/>
                  </a:cubicBezTo>
                  <a:cubicBezTo>
                    <a:pt x="43" y="0"/>
                    <a:pt x="16" y="3"/>
                    <a:pt x="6" y="18"/>
                  </a:cubicBezTo>
                  <a:cubicBezTo>
                    <a:pt x="4" y="22"/>
                    <a:pt x="2" y="25"/>
                    <a:pt x="0" y="30"/>
                  </a:cubicBezTo>
                  <a:cubicBezTo>
                    <a:pt x="19" y="35"/>
                    <a:pt x="35" y="27"/>
                    <a:pt x="52" y="24"/>
                  </a:cubicBezTo>
                  <a:close/>
                </a:path>
              </a:pathLst>
            </a:custGeom>
            <a:solidFill>
              <a:srgbClr val="BFBFB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Montserrat"/>
                <a:ea typeface="Montserrat"/>
                <a:cs typeface="Montserrat"/>
                <a:sym typeface="Montserrat"/>
              </a:endParaRPr>
            </a:p>
          </p:txBody>
        </p:sp>
        <p:sp>
          <p:nvSpPr>
            <p:cNvPr id="659" name="Google Shape;659;p58"/>
            <p:cNvSpPr/>
            <p:nvPr/>
          </p:nvSpPr>
          <p:spPr>
            <a:xfrm>
              <a:off x="9253183" y="3553976"/>
              <a:ext cx="153002" cy="120418"/>
            </a:xfrm>
            <a:custGeom>
              <a:rect b="b" l="l" r="r" t="t"/>
              <a:pathLst>
                <a:path extrusionOk="0" h="48" w="61">
                  <a:moveTo>
                    <a:pt x="19" y="8"/>
                  </a:moveTo>
                  <a:cubicBezTo>
                    <a:pt x="18" y="16"/>
                    <a:pt x="17" y="24"/>
                    <a:pt x="8" y="29"/>
                  </a:cubicBezTo>
                  <a:cubicBezTo>
                    <a:pt x="1" y="33"/>
                    <a:pt x="0" y="40"/>
                    <a:pt x="6" y="48"/>
                  </a:cubicBezTo>
                  <a:cubicBezTo>
                    <a:pt x="4" y="33"/>
                    <a:pt x="14" y="38"/>
                    <a:pt x="21" y="37"/>
                  </a:cubicBezTo>
                  <a:cubicBezTo>
                    <a:pt x="25" y="37"/>
                    <a:pt x="28" y="41"/>
                    <a:pt x="29" y="41"/>
                  </a:cubicBezTo>
                  <a:cubicBezTo>
                    <a:pt x="36" y="32"/>
                    <a:pt x="49" y="33"/>
                    <a:pt x="57" y="25"/>
                  </a:cubicBezTo>
                  <a:cubicBezTo>
                    <a:pt x="61" y="20"/>
                    <a:pt x="57" y="17"/>
                    <a:pt x="55" y="17"/>
                  </a:cubicBezTo>
                  <a:cubicBezTo>
                    <a:pt x="40" y="24"/>
                    <a:pt x="34" y="11"/>
                    <a:pt x="26" y="4"/>
                  </a:cubicBezTo>
                  <a:cubicBezTo>
                    <a:pt x="25" y="3"/>
                    <a:pt x="24" y="0"/>
                    <a:pt x="21" y="2"/>
                  </a:cubicBezTo>
                  <a:cubicBezTo>
                    <a:pt x="19" y="3"/>
                    <a:pt x="19" y="5"/>
                    <a:pt x="19" y="8"/>
                  </a:cubicBezTo>
                  <a:close/>
                </a:path>
              </a:pathLst>
            </a:custGeom>
            <a:solidFill>
              <a:srgbClr val="BFBFB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Montserrat"/>
                <a:ea typeface="Montserrat"/>
                <a:cs typeface="Montserrat"/>
                <a:sym typeface="Montserrat"/>
              </a:endParaRPr>
            </a:p>
          </p:txBody>
        </p:sp>
        <p:sp>
          <p:nvSpPr>
            <p:cNvPr id="660" name="Google Shape;660;p58"/>
            <p:cNvSpPr/>
            <p:nvPr/>
          </p:nvSpPr>
          <p:spPr>
            <a:xfrm>
              <a:off x="8709176" y="4787908"/>
              <a:ext cx="114753" cy="117584"/>
            </a:xfrm>
            <a:custGeom>
              <a:rect b="b" l="l" r="r" t="t"/>
              <a:pathLst>
                <a:path extrusionOk="0" h="47" w="46">
                  <a:moveTo>
                    <a:pt x="7" y="17"/>
                  </a:moveTo>
                  <a:cubicBezTo>
                    <a:pt x="2" y="24"/>
                    <a:pt x="0" y="30"/>
                    <a:pt x="8" y="36"/>
                  </a:cubicBezTo>
                  <a:cubicBezTo>
                    <a:pt x="17" y="43"/>
                    <a:pt x="14" y="28"/>
                    <a:pt x="20" y="29"/>
                  </a:cubicBezTo>
                  <a:cubicBezTo>
                    <a:pt x="25" y="31"/>
                    <a:pt x="24" y="36"/>
                    <a:pt x="27" y="40"/>
                  </a:cubicBezTo>
                  <a:cubicBezTo>
                    <a:pt x="29" y="42"/>
                    <a:pt x="30" y="47"/>
                    <a:pt x="34" y="45"/>
                  </a:cubicBezTo>
                  <a:cubicBezTo>
                    <a:pt x="38" y="44"/>
                    <a:pt x="41" y="40"/>
                    <a:pt x="38" y="37"/>
                  </a:cubicBezTo>
                  <a:cubicBezTo>
                    <a:pt x="36" y="33"/>
                    <a:pt x="41" y="29"/>
                    <a:pt x="36" y="25"/>
                  </a:cubicBezTo>
                  <a:cubicBezTo>
                    <a:pt x="29" y="20"/>
                    <a:pt x="35" y="16"/>
                    <a:pt x="39" y="14"/>
                  </a:cubicBezTo>
                  <a:cubicBezTo>
                    <a:pt x="41" y="12"/>
                    <a:pt x="46" y="13"/>
                    <a:pt x="46" y="8"/>
                  </a:cubicBezTo>
                  <a:cubicBezTo>
                    <a:pt x="36" y="0"/>
                    <a:pt x="22" y="25"/>
                    <a:pt x="14" y="5"/>
                  </a:cubicBezTo>
                  <a:cubicBezTo>
                    <a:pt x="6" y="6"/>
                    <a:pt x="11" y="14"/>
                    <a:pt x="7" y="17"/>
                  </a:cubicBezTo>
                  <a:close/>
                </a:path>
              </a:pathLst>
            </a:custGeom>
            <a:solidFill>
              <a:srgbClr val="BFBFB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Montserrat"/>
                <a:ea typeface="Montserrat"/>
                <a:cs typeface="Montserrat"/>
                <a:sym typeface="Montserrat"/>
              </a:endParaRPr>
            </a:p>
          </p:txBody>
        </p:sp>
        <p:sp>
          <p:nvSpPr>
            <p:cNvPr id="661" name="Google Shape;661;p58"/>
            <p:cNvSpPr/>
            <p:nvPr/>
          </p:nvSpPr>
          <p:spPr>
            <a:xfrm>
              <a:off x="3696944" y="4180150"/>
              <a:ext cx="218170" cy="93501"/>
            </a:xfrm>
            <a:custGeom>
              <a:rect b="b" l="l" r="r" t="t"/>
              <a:pathLst>
                <a:path extrusionOk="0" h="37" w="87">
                  <a:moveTo>
                    <a:pt x="22" y="4"/>
                  </a:moveTo>
                  <a:cubicBezTo>
                    <a:pt x="15" y="1"/>
                    <a:pt x="6" y="0"/>
                    <a:pt x="0" y="9"/>
                  </a:cubicBezTo>
                  <a:cubicBezTo>
                    <a:pt x="2" y="7"/>
                    <a:pt x="5" y="5"/>
                    <a:pt x="7" y="7"/>
                  </a:cubicBezTo>
                  <a:cubicBezTo>
                    <a:pt x="21" y="17"/>
                    <a:pt x="40" y="16"/>
                    <a:pt x="52" y="29"/>
                  </a:cubicBezTo>
                  <a:cubicBezTo>
                    <a:pt x="59" y="37"/>
                    <a:pt x="68" y="36"/>
                    <a:pt x="77" y="36"/>
                  </a:cubicBezTo>
                  <a:cubicBezTo>
                    <a:pt x="80" y="36"/>
                    <a:pt x="84" y="37"/>
                    <a:pt x="85" y="33"/>
                  </a:cubicBezTo>
                  <a:cubicBezTo>
                    <a:pt x="87" y="28"/>
                    <a:pt x="82" y="28"/>
                    <a:pt x="79" y="26"/>
                  </a:cubicBezTo>
                  <a:cubicBezTo>
                    <a:pt x="60" y="19"/>
                    <a:pt x="41" y="10"/>
                    <a:pt x="22" y="4"/>
                  </a:cubicBezTo>
                  <a:close/>
                </a:path>
              </a:pathLst>
            </a:custGeom>
            <a:solidFill>
              <a:srgbClr val="BFBFB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Montserrat"/>
                <a:ea typeface="Montserrat"/>
                <a:cs typeface="Montserrat"/>
                <a:sym typeface="Montserrat"/>
              </a:endParaRPr>
            </a:p>
          </p:txBody>
        </p:sp>
        <p:sp>
          <p:nvSpPr>
            <p:cNvPr id="662" name="Google Shape;662;p58"/>
            <p:cNvSpPr/>
            <p:nvPr/>
          </p:nvSpPr>
          <p:spPr>
            <a:xfrm>
              <a:off x="8794177" y="4537154"/>
              <a:ext cx="137419" cy="102002"/>
            </a:xfrm>
            <a:custGeom>
              <a:rect b="b" l="l" r="r" t="t"/>
              <a:pathLst>
                <a:path extrusionOk="0" h="41" w="55">
                  <a:moveTo>
                    <a:pt x="46" y="10"/>
                  </a:moveTo>
                  <a:cubicBezTo>
                    <a:pt x="45" y="0"/>
                    <a:pt x="40" y="2"/>
                    <a:pt x="34" y="6"/>
                  </a:cubicBezTo>
                  <a:cubicBezTo>
                    <a:pt x="30" y="9"/>
                    <a:pt x="28" y="17"/>
                    <a:pt x="22" y="14"/>
                  </a:cubicBezTo>
                  <a:cubicBezTo>
                    <a:pt x="10" y="9"/>
                    <a:pt x="7" y="18"/>
                    <a:pt x="0" y="27"/>
                  </a:cubicBezTo>
                  <a:cubicBezTo>
                    <a:pt x="14" y="22"/>
                    <a:pt x="23" y="20"/>
                    <a:pt x="24" y="36"/>
                  </a:cubicBezTo>
                  <a:cubicBezTo>
                    <a:pt x="24" y="41"/>
                    <a:pt x="30" y="41"/>
                    <a:pt x="34" y="41"/>
                  </a:cubicBezTo>
                  <a:cubicBezTo>
                    <a:pt x="41" y="40"/>
                    <a:pt x="36" y="37"/>
                    <a:pt x="36" y="34"/>
                  </a:cubicBezTo>
                  <a:cubicBezTo>
                    <a:pt x="35" y="32"/>
                    <a:pt x="36" y="30"/>
                    <a:pt x="38" y="29"/>
                  </a:cubicBezTo>
                  <a:cubicBezTo>
                    <a:pt x="55" y="28"/>
                    <a:pt x="46" y="17"/>
                    <a:pt x="46" y="10"/>
                  </a:cubicBezTo>
                  <a:close/>
                </a:path>
              </a:pathLst>
            </a:custGeom>
            <a:solidFill>
              <a:srgbClr val="BFBFB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Montserrat"/>
                <a:ea typeface="Montserrat"/>
                <a:cs typeface="Montserrat"/>
                <a:sym typeface="Montserrat"/>
              </a:endParaRPr>
            </a:p>
          </p:txBody>
        </p:sp>
        <p:sp>
          <p:nvSpPr>
            <p:cNvPr id="663" name="Google Shape;663;p58"/>
            <p:cNvSpPr/>
            <p:nvPr/>
          </p:nvSpPr>
          <p:spPr>
            <a:xfrm>
              <a:off x="9370767" y="5866007"/>
              <a:ext cx="85001" cy="103418"/>
            </a:xfrm>
            <a:custGeom>
              <a:rect b="b" l="l" r="r" t="t"/>
              <a:pathLst>
                <a:path extrusionOk="0" h="41" w="34">
                  <a:moveTo>
                    <a:pt x="22" y="6"/>
                  </a:moveTo>
                  <a:cubicBezTo>
                    <a:pt x="14" y="12"/>
                    <a:pt x="8" y="8"/>
                    <a:pt x="0" y="5"/>
                  </a:cubicBezTo>
                  <a:cubicBezTo>
                    <a:pt x="1" y="14"/>
                    <a:pt x="3" y="20"/>
                    <a:pt x="4" y="27"/>
                  </a:cubicBezTo>
                  <a:cubicBezTo>
                    <a:pt x="4" y="34"/>
                    <a:pt x="12" y="41"/>
                    <a:pt x="18" y="38"/>
                  </a:cubicBezTo>
                  <a:cubicBezTo>
                    <a:pt x="26" y="33"/>
                    <a:pt x="34" y="25"/>
                    <a:pt x="34" y="14"/>
                  </a:cubicBezTo>
                  <a:cubicBezTo>
                    <a:pt x="34" y="6"/>
                    <a:pt x="29" y="0"/>
                    <a:pt x="22" y="6"/>
                  </a:cubicBezTo>
                  <a:close/>
                </a:path>
              </a:pathLst>
            </a:custGeom>
            <a:solidFill>
              <a:srgbClr val="BFBFB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Montserrat"/>
                <a:ea typeface="Montserrat"/>
                <a:cs typeface="Montserrat"/>
                <a:sym typeface="Montserrat"/>
              </a:endParaRPr>
            </a:p>
          </p:txBody>
        </p:sp>
        <p:sp>
          <p:nvSpPr>
            <p:cNvPr id="664" name="Google Shape;664;p58"/>
            <p:cNvSpPr/>
            <p:nvPr/>
          </p:nvSpPr>
          <p:spPr>
            <a:xfrm>
              <a:off x="8734677" y="4313319"/>
              <a:ext cx="77918" cy="126085"/>
            </a:xfrm>
            <a:custGeom>
              <a:rect b="b" l="l" r="r" t="t"/>
              <a:pathLst>
                <a:path extrusionOk="0" h="50" w="31">
                  <a:moveTo>
                    <a:pt x="7" y="25"/>
                  </a:moveTo>
                  <a:cubicBezTo>
                    <a:pt x="0" y="33"/>
                    <a:pt x="12" y="37"/>
                    <a:pt x="12" y="44"/>
                  </a:cubicBezTo>
                  <a:cubicBezTo>
                    <a:pt x="12" y="50"/>
                    <a:pt x="19" y="45"/>
                    <a:pt x="23" y="46"/>
                  </a:cubicBezTo>
                  <a:cubicBezTo>
                    <a:pt x="22" y="36"/>
                    <a:pt x="25" y="27"/>
                    <a:pt x="29" y="17"/>
                  </a:cubicBezTo>
                  <a:cubicBezTo>
                    <a:pt x="31" y="10"/>
                    <a:pt x="29" y="2"/>
                    <a:pt x="19" y="1"/>
                  </a:cubicBezTo>
                  <a:cubicBezTo>
                    <a:pt x="8" y="0"/>
                    <a:pt x="11" y="8"/>
                    <a:pt x="11" y="13"/>
                  </a:cubicBezTo>
                  <a:cubicBezTo>
                    <a:pt x="11" y="17"/>
                    <a:pt x="11" y="21"/>
                    <a:pt x="7" y="25"/>
                  </a:cubicBezTo>
                  <a:close/>
                </a:path>
              </a:pathLst>
            </a:custGeom>
            <a:solidFill>
              <a:srgbClr val="BFBFB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Montserrat"/>
                <a:ea typeface="Montserrat"/>
                <a:cs typeface="Montserrat"/>
                <a:sym typeface="Montserrat"/>
              </a:endParaRPr>
            </a:p>
          </p:txBody>
        </p:sp>
        <p:sp>
          <p:nvSpPr>
            <p:cNvPr id="665" name="Google Shape;665;p58"/>
            <p:cNvSpPr/>
            <p:nvPr/>
          </p:nvSpPr>
          <p:spPr>
            <a:xfrm>
              <a:off x="3922197" y="4263736"/>
              <a:ext cx="143085" cy="65167"/>
            </a:xfrm>
            <a:custGeom>
              <a:rect b="b" l="l" r="r" t="t"/>
              <a:pathLst>
                <a:path extrusionOk="0" h="26" w="57">
                  <a:moveTo>
                    <a:pt x="57" y="16"/>
                  </a:moveTo>
                  <a:cubicBezTo>
                    <a:pt x="47" y="6"/>
                    <a:pt x="35" y="8"/>
                    <a:pt x="25" y="5"/>
                  </a:cubicBezTo>
                  <a:cubicBezTo>
                    <a:pt x="9" y="0"/>
                    <a:pt x="8" y="4"/>
                    <a:pt x="15" y="17"/>
                  </a:cubicBezTo>
                  <a:cubicBezTo>
                    <a:pt x="9" y="18"/>
                    <a:pt x="5" y="18"/>
                    <a:pt x="0" y="18"/>
                  </a:cubicBezTo>
                  <a:cubicBezTo>
                    <a:pt x="20" y="26"/>
                    <a:pt x="38" y="22"/>
                    <a:pt x="57" y="16"/>
                  </a:cubicBezTo>
                  <a:close/>
                </a:path>
              </a:pathLst>
            </a:custGeom>
            <a:solidFill>
              <a:srgbClr val="BFBFB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Montserrat"/>
                <a:ea typeface="Montserrat"/>
                <a:cs typeface="Montserrat"/>
                <a:sym typeface="Montserrat"/>
              </a:endParaRPr>
            </a:p>
          </p:txBody>
        </p:sp>
        <p:sp>
          <p:nvSpPr>
            <p:cNvPr id="666" name="Google Shape;666;p58"/>
            <p:cNvSpPr/>
            <p:nvPr/>
          </p:nvSpPr>
          <p:spPr>
            <a:xfrm>
              <a:off x="7764246" y="4541406"/>
              <a:ext cx="59500" cy="97751"/>
            </a:xfrm>
            <a:custGeom>
              <a:rect b="b" l="l" r="r" t="t"/>
              <a:pathLst>
                <a:path extrusionOk="0" h="39" w="24">
                  <a:moveTo>
                    <a:pt x="8" y="0"/>
                  </a:moveTo>
                  <a:cubicBezTo>
                    <a:pt x="7" y="1"/>
                    <a:pt x="6" y="1"/>
                    <a:pt x="5" y="1"/>
                  </a:cubicBezTo>
                  <a:cubicBezTo>
                    <a:pt x="0" y="5"/>
                    <a:pt x="3" y="34"/>
                    <a:pt x="9" y="37"/>
                  </a:cubicBezTo>
                  <a:cubicBezTo>
                    <a:pt x="10" y="38"/>
                    <a:pt x="12" y="39"/>
                    <a:pt x="14" y="38"/>
                  </a:cubicBezTo>
                  <a:cubicBezTo>
                    <a:pt x="21" y="34"/>
                    <a:pt x="24" y="29"/>
                    <a:pt x="23" y="22"/>
                  </a:cubicBezTo>
                  <a:cubicBezTo>
                    <a:pt x="21" y="13"/>
                    <a:pt x="16" y="6"/>
                    <a:pt x="8" y="0"/>
                  </a:cubicBezTo>
                  <a:close/>
                </a:path>
              </a:pathLst>
            </a:custGeom>
            <a:solidFill>
              <a:srgbClr val="BFBFB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Montserrat"/>
                <a:ea typeface="Montserrat"/>
                <a:cs typeface="Montserrat"/>
                <a:sym typeface="Montserrat"/>
              </a:endParaRPr>
            </a:p>
          </p:txBody>
        </p:sp>
        <p:sp>
          <p:nvSpPr>
            <p:cNvPr id="667" name="Google Shape;667;p58"/>
            <p:cNvSpPr/>
            <p:nvPr/>
          </p:nvSpPr>
          <p:spPr>
            <a:xfrm>
              <a:off x="3753612" y="2487212"/>
              <a:ext cx="1417" cy="1416"/>
            </a:xfrm>
            <a:prstGeom prst="ellipse">
              <a:avLst/>
            </a:prstGeom>
            <a:solidFill>
              <a:srgbClr val="BFBFB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Montserrat"/>
                <a:ea typeface="Montserrat"/>
                <a:cs typeface="Montserrat"/>
                <a:sym typeface="Montserrat"/>
              </a:endParaRPr>
            </a:p>
          </p:txBody>
        </p:sp>
        <p:sp>
          <p:nvSpPr>
            <p:cNvPr id="668" name="Google Shape;668;p58"/>
            <p:cNvSpPr/>
            <p:nvPr/>
          </p:nvSpPr>
          <p:spPr>
            <a:xfrm>
              <a:off x="3752194" y="2453211"/>
              <a:ext cx="104834" cy="69417"/>
            </a:xfrm>
            <a:custGeom>
              <a:rect b="b" l="l" r="r" t="t"/>
              <a:pathLst>
                <a:path extrusionOk="0" h="28" w="42">
                  <a:moveTo>
                    <a:pt x="28" y="26"/>
                  </a:moveTo>
                  <a:cubicBezTo>
                    <a:pt x="25" y="21"/>
                    <a:pt x="29" y="21"/>
                    <a:pt x="32" y="20"/>
                  </a:cubicBezTo>
                  <a:cubicBezTo>
                    <a:pt x="35" y="19"/>
                    <a:pt x="41" y="23"/>
                    <a:pt x="42" y="18"/>
                  </a:cubicBezTo>
                  <a:cubicBezTo>
                    <a:pt x="36" y="4"/>
                    <a:pt x="22" y="11"/>
                    <a:pt x="13" y="6"/>
                  </a:cubicBezTo>
                  <a:cubicBezTo>
                    <a:pt x="2" y="0"/>
                    <a:pt x="0" y="4"/>
                    <a:pt x="1" y="14"/>
                  </a:cubicBezTo>
                  <a:cubicBezTo>
                    <a:pt x="9" y="20"/>
                    <a:pt x="16" y="28"/>
                    <a:pt x="28" y="26"/>
                  </a:cubicBezTo>
                  <a:close/>
                </a:path>
              </a:pathLst>
            </a:custGeom>
            <a:solidFill>
              <a:srgbClr val="BFBFB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Montserrat"/>
                <a:ea typeface="Montserrat"/>
                <a:cs typeface="Montserrat"/>
                <a:sym typeface="Montserrat"/>
              </a:endParaRPr>
            </a:p>
          </p:txBody>
        </p:sp>
        <p:sp>
          <p:nvSpPr>
            <p:cNvPr id="669" name="Google Shape;669;p58"/>
            <p:cNvSpPr/>
            <p:nvPr/>
          </p:nvSpPr>
          <p:spPr>
            <a:xfrm>
              <a:off x="3821612" y="2518379"/>
              <a:ext cx="0" cy="0"/>
            </a:xfrm>
            <a:custGeom>
              <a:rect b="b" l="l" r="r" t="t"/>
              <a:pathLst>
                <a:path extrusionOk="0" h="120000" w="120000">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path>
              </a:pathLst>
            </a:custGeom>
            <a:solidFill>
              <a:srgbClr val="BFBFB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Montserrat"/>
                <a:ea typeface="Montserrat"/>
                <a:cs typeface="Montserrat"/>
                <a:sym typeface="Montserrat"/>
              </a:endParaRPr>
            </a:p>
          </p:txBody>
        </p:sp>
        <p:sp>
          <p:nvSpPr>
            <p:cNvPr id="670" name="Google Shape;670;p58"/>
            <p:cNvSpPr/>
            <p:nvPr/>
          </p:nvSpPr>
          <p:spPr>
            <a:xfrm>
              <a:off x="8791344" y="4411070"/>
              <a:ext cx="106252" cy="116168"/>
            </a:xfrm>
            <a:custGeom>
              <a:rect b="b" l="l" r="r" t="t"/>
              <a:pathLst>
                <a:path extrusionOk="0" h="46" w="42">
                  <a:moveTo>
                    <a:pt x="31" y="46"/>
                  </a:moveTo>
                  <a:cubicBezTo>
                    <a:pt x="38" y="39"/>
                    <a:pt x="42" y="31"/>
                    <a:pt x="35" y="26"/>
                  </a:cubicBezTo>
                  <a:cubicBezTo>
                    <a:pt x="24" y="18"/>
                    <a:pt x="19" y="0"/>
                    <a:pt x="0" y="7"/>
                  </a:cubicBezTo>
                  <a:cubicBezTo>
                    <a:pt x="19" y="13"/>
                    <a:pt x="21" y="33"/>
                    <a:pt x="31" y="46"/>
                  </a:cubicBezTo>
                  <a:close/>
                </a:path>
              </a:pathLst>
            </a:custGeom>
            <a:solidFill>
              <a:srgbClr val="BFBFB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Montserrat"/>
                <a:ea typeface="Montserrat"/>
                <a:cs typeface="Montserrat"/>
                <a:sym typeface="Montserrat"/>
              </a:endParaRPr>
            </a:p>
          </p:txBody>
        </p:sp>
        <p:sp>
          <p:nvSpPr>
            <p:cNvPr id="671" name="Google Shape;671;p58"/>
            <p:cNvSpPr/>
            <p:nvPr/>
          </p:nvSpPr>
          <p:spPr>
            <a:xfrm>
              <a:off x="8791344" y="4429488"/>
              <a:ext cx="0" cy="0"/>
            </a:xfrm>
            <a:custGeom>
              <a:rect b="b" l="l" r="r" t="t"/>
              <a:pathLst>
                <a:path extrusionOk="0" h="120000" w="120000">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path>
              </a:pathLst>
            </a:custGeom>
            <a:solidFill>
              <a:srgbClr val="BFBFB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Montserrat"/>
                <a:ea typeface="Montserrat"/>
                <a:cs typeface="Montserrat"/>
                <a:sym typeface="Montserrat"/>
              </a:endParaRPr>
            </a:p>
          </p:txBody>
        </p:sp>
        <p:sp>
          <p:nvSpPr>
            <p:cNvPr id="672" name="Google Shape;672;p58"/>
            <p:cNvSpPr/>
            <p:nvPr/>
          </p:nvSpPr>
          <p:spPr>
            <a:xfrm>
              <a:off x="3320105" y="2196792"/>
              <a:ext cx="83585" cy="59500"/>
            </a:xfrm>
            <a:custGeom>
              <a:rect b="b" l="l" r="r" t="t"/>
              <a:pathLst>
                <a:path extrusionOk="0" h="24" w="33">
                  <a:moveTo>
                    <a:pt x="27" y="20"/>
                  </a:moveTo>
                  <a:cubicBezTo>
                    <a:pt x="30" y="19"/>
                    <a:pt x="32" y="19"/>
                    <a:pt x="32" y="15"/>
                  </a:cubicBezTo>
                  <a:cubicBezTo>
                    <a:pt x="33" y="12"/>
                    <a:pt x="32" y="8"/>
                    <a:pt x="30" y="9"/>
                  </a:cubicBezTo>
                  <a:cubicBezTo>
                    <a:pt x="19" y="12"/>
                    <a:pt x="11" y="0"/>
                    <a:pt x="0" y="3"/>
                  </a:cubicBezTo>
                  <a:cubicBezTo>
                    <a:pt x="7" y="21"/>
                    <a:pt x="12" y="24"/>
                    <a:pt x="27" y="20"/>
                  </a:cubicBezTo>
                  <a:close/>
                </a:path>
              </a:pathLst>
            </a:custGeom>
            <a:solidFill>
              <a:srgbClr val="BFBFB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Montserrat"/>
                <a:ea typeface="Montserrat"/>
                <a:cs typeface="Montserrat"/>
                <a:sym typeface="Montserrat"/>
              </a:endParaRPr>
            </a:p>
          </p:txBody>
        </p:sp>
        <p:sp>
          <p:nvSpPr>
            <p:cNvPr id="673" name="Google Shape;673;p58"/>
            <p:cNvSpPr/>
            <p:nvPr/>
          </p:nvSpPr>
          <p:spPr>
            <a:xfrm>
              <a:off x="9418934" y="2385210"/>
              <a:ext cx="111919" cy="45334"/>
            </a:xfrm>
            <a:custGeom>
              <a:rect b="b" l="l" r="r" t="t"/>
              <a:pathLst>
                <a:path extrusionOk="0" h="18" w="45">
                  <a:moveTo>
                    <a:pt x="45" y="7"/>
                  </a:moveTo>
                  <a:cubicBezTo>
                    <a:pt x="30" y="1"/>
                    <a:pt x="15" y="10"/>
                    <a:pt x="3" y="0"/>
                  </a:cubicBezTo>
                  <a:cubicBezTo>
                    <a:pt x="3" y="0"/>
                    <a:pt x="0" y="1"/>
                    <a:pt x="0" y="2"/>
                  </a:cubicBezTo>
                  <a:cubicBezTo>
                    <a:pt x="0" y="4"/>
                    <a:pt x="1" y="6"/>
                    <a:pt x="2" y="7"/>
                  </a:cubicBezTo>
                  <a:cubicBezTo>
                    <a:pt x="12" y="17"/>
                    <a:pt x="30" y="18"/>
                    <a:pt x="45" y="7"/>
                  </a:cubicBezTo>
                  <a:close/>
                </a:path>
              </a:pathLst>
            </a:custGeom>
            <a:solidFill>
              <a:srgbClr val="BFBFB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Montserrat"/>
                <a:ea typeface="Montserrat"/>
                <a:cs typeface="Montserrat"/>
                <a:sym typeface="Montserrat"/>
              </a:endParaRPr>
            </a:p>
          </p:txBody>
        </p:sp>
        <p:sp>
          <p:nvSpPr>
            <p:cNvPr id="674" name="Google Shape;674;p58"/>
            <p:cNvSpPr/>
            <p:nvPr/>
          </p:nvSpPr>
          <p:spPr>
            <a:xfrm>
              <a:off x="3362606" y="2375294"/>
              <a:ext cx="77918" cy="55250"/>
            </a:xfrm>
            <a:custGeom>
              <a:rect b="b" l="l" r="r" t="t"/>
              <a:pathLst>
                <a:path extrusionOk="0" h="22" w="31">
                  <a:moveTo>
                    <a:pt x="16" y="2"/>
                  </a:moveTo>
                  <a:cubicBezTo>
                    <a:pt x="11" y="4"/>
                    <a:pt x="1" y="0"/>
                    <a:pt x="1" y="10"/>
                  </a:cubicBezTo>
                  <a:cubicBezTo>
                    <a:pt x="0" y="19"/>
                    <a:pt x="9" y="13"/>
                    <a:pt x="13" y="15"/>
                  </a:cubicBezTo>
                  <a:cubicBezTo>
                    <a:pt x="16" y="17"/>
                    <a:pt x="19" y="18"/>
                    <a:pt x="22" y="19"/>
                  </a:cubicBezTo>
                  <a:cubicBezTo>
                    <a:pt x="31" y="22"/>
                    <a:pt x="31" y="16"/>
                    <a:pt x="30" y="10"/>
                  </a:cubicBezTo>
                  <a:cubicBezTo>
                    <a:pt x="29" y="2"/>
                    <a:pt x="22" y="3"/>
                    <a:pt x="16" y="2"/>
                  </a:cubicBezTo>
                  <a:close/>
                </a:path>
              </a:pathLst>
            </a:custGeom>
            <a:solidFill>
              <a:srgbClr val="BFBFB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Montserrat"/>
                <a:ea typeface="Montserrat"/>
                <a:cs typeface="Montserrat"/>
                <a:sym typeface="Montserrat"/>
              </a:endParaRPr>
            </a:p>
          </p:txBody>
        </p:sp>
        <p:sp>
          <p:nvSpPr>
            <p:cNvPr id="675" name="Google Shape;675;p58"/>
            <p:cNvSpPr/>
            <p:nvPr/>
          </p:nvSpPr>
          <p:spPr>
            <a:xfrm>
              <a:off x="3841446" y="2713881"/>
              <a:ext cx="60918" cy="46750"/>
            </a:xfrm>
            <a:custGeom>
              <a:rect b="b" l="l" r="r" t="t"/>
              <a:pathLst>
                <a:path extrusionOk="0" h="19" w="24">
                  <a:moveTo>
                    <a:pt x="12" y="18"/>
                  </a:moveTo>
                  <a:cubicBezTo>
                    <a:pt x="19" y="19"/>
                    <a:pt x="24" y="17"/>
                    <a:pt x="23" y="9"/>
                  </a:cubicBezTo>
                  <a:cubicBezTo>
                    <a:pt x="23" y="3"/>
                    <a:pt x="18" y="0"/>
                    <a:pt x="11" y="0"/>
                  </a:cubicBezTo>
                  <a:cubicBezTo>
                    <a:pt x="3" y="0"/>
                    <a:pt x="0" y="4"/>
                    <a:pt x="0" y="11"/>
                  </a:cubicBezTo>
                  <a:cubicBezTo>
                    <a:pt x="0" y="19"/>
                    <a:pt x="6" y="18"/>
                    <a:pt x="12" y="18"/>
                  </a:cubicBezTo>
                  <a:close/>
                </a:path>
              </a:pathLst>
            </a:custGeom>
            <a:solidFill>
              <a:srgbClr val="BFBFB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Montserrat"/>
                <a:ea typeface="Montserrat"/>
                <a:cs typeface="Montserrat"/>
                <a:sym typeface="Montserrat"/>
              </a:endParaRPr>
            </a:p>
          </p:txBody>
        </p:sp>
        <p:sp>
          <p:nvSpPr>
            <p:cNvPr id="676" name="Google Shape;676;p58"/>
            <p:cNvSpPr/>
            <p:nvPr/>
          </p:nvSpPr>
          <p:spPr>
            <a:xfrm>
              <a:off x="10227862" y="2577879"/>
              <a:ext cx="94918" cy="29751"/>
            </a:xfrm>
            <a:custGeom>
              <a:rect b="b" l="l" r="r" t="t"/>
              <a:pathLst>
                <a:path extrusionOk="0" h="12" w="38">
                  <a:moveTo>
                    <a:pt x="27" y="12"/>
                  </a:moveTo>
                  <a:cubicBezTo>
                    <a:pt x="31" y="12"/>
                    <a:pt x="38" y="11"/>
                    <a:pt x="38" y="6"/>
                  </a:cubicBezTo>
                  <a:cubicBezTo>
                    <a:pt x="38" y="1"/>
                    <a:pt x="31" y="1"/>
                    <a:pt x="26" y="0"/>
                  </a:cubicBezTo>
                  <a:cubicBezTo>
                    <a:pt x="18" y="0"/>
                    <a:pt x="10" y="3"/>
                    <a:pt x="0" y="12"/>
                  </a:cubicBezTo>
                  <a:cubicBezTo>
                    <a:pt x="12" y="12"/>
                    <a:pt x="19" y="12"/>
                    <a:pt x="27" y="12"/>
                  </a:cubicBezTo>
                  <a:close/>
                </a:path>
              </a:pathLst>
            </a:custGeom>
            <a:solidFill>
              <a:srgbClr val="BFBFB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Montserrat"/>
                <a:ea typeface="Montserrat"/>
                <a:cs typeface="Montserrat"/>
                <a:sym typeface="Montserrat"/>
              </a:endParaRPr>
            </a:p>
          </p:txBody>
        </p:sp>
        <p:sp>
          <p:nvSpPr>
            <p:cNvPr id="677" name="Google Shape;677;p58"/>
            <p:cNvSpPr/>
            <p:nvPr/>
          </p:nvSpPr>
          <p:spPr>
            <a:xfrm>
              <a:off x="2951768" y="2236459"/>
              <a:ext cx="68001" cy="48167"/>
            </a:xfrm>
            <a:custGeom>
              <a:rect b="b" l="l" r="r" t="t"/>
              <a:pathLst>
                <a:path extrusionOk="0" h="19" w="27">
                  <a:moveTo>
                    <a:pt x="18" y="4"/>
                  </a:moveTo>
                  <a:cubicBezTo>
                    <a:pt x="11" y="4"/>
                    <a:pt x="1" y="2"/>
                    <a:pt x="0" y="12"/>
                  </a:cubicBezTo>
                  <a:cubicBezTo>
                    <a:pt x="0" y="17"/>
                    <a:pt x="7" y="19"/>
                    <a:pt x="13" y="19"/>
                  </a:cubicBezTo>
                  <a:cubicBezTo>
                    <a:pt x="21" y="19"/>
                    <a:pt x="27" y="16"/>
                    <a:pt x="27" y="8"/>
                  </a:cubicBezTo>
                  <a:cubicBezTo>
                    <a:pt x="27" y="0"/>
                    <a:pt x="21" y="6"/>
                    <a:pt x="18" y="4"/>
                  </a:cubicBezTo>
                  <a:close/>
                </a:path>
              </a:pathLst>
            </a:custGeom>
            <a:solidFill>
              <a:srgbClr val="BFBFB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Montserrat"/>
                <a:ea typeface="Montserrat"/>
                <a:cs typeface="Montserrat"/>
                <a:sym typeface="Montserrat"/>
              </a:endParaRPr>
            </a:p>
          </p:txBody>
        </p:sp>
        <p:sp>
          <p:nvSpPr>
            <p:cNvPr id="678" name="Google Shape;678;p58"/>
            <p:cNvSpPr/>
            <p:nvPr/>
          </p:nvSpPr>
          <p:spPr>
            <a:xfrm>
              <a:off x="8791344" y="4488988"/>
              <a:ext cx="55251" cy="68001"/>
            </a:xfrm>
            <a:custGeom>
              <a:rect b="b" l="l" r="r" t="t"/>
              <a:pathLst>
                <a:path extrusionOk="0" h="27" w="22">
                  <a:moveTo>
                    <a:pt x="10" y="25"/>
                  </a:moveTo>
                  <a:cubicBezTo>
                    <a:pt x="11" y="26"/>
                    <a:pt x="13" y="27"/>
                    <a:pt x="15" y="25"/>
                  </a:cubicBezTo>
                  <a:cubicBezTo>
                    <a:pt x="17" y="22"/>
                    <a:pt x="20" y="18"/>
                    <a:pt x="22" y="15"/>
                  </a:cubicBezTo>
                  <a:cubicBezTo>
                    <a:pt x="19" y="11"/>
                    <a:pt x="17" y="7"/>
                    <a:pt x="14" y="4"/>
                  </a:cubicBezTo>
                  <a:cubicBezTo>
                    <a:pt x="11" y="0"/>
                    <a:pt x="8" y="0"/>
                    <a:pt x="3" y="0"/>
                  </a:cubicBezTo>
                  <a:cubicBezTo>
                    <a:pt x="0" y="0"/>
                    <a:pt x="0" y="3"/>
                    <a:pt x="0" y="5"/>
                  </a:cubicBezTo>
                  <a:cubicBezTo>
                    <a:pt x="0" y="11"/>
                    <a:pt x="3" y="12"/>
                    <a:pt x="8" y="11"/>
                  </a:cubicBezTo>
                  <a:cubicBezTo>
                    <a:pt x="12" y="10"/>
                    <a:pt x="12" y="13"/>
                    <a:pt x="11" y="16"/>
                  </a:cubicBezTo>
                  <a:cubicBezTo>
                    <a:pt x="9" y="19"/>
                    <a:pt x="4" y="21"/>
                    <a:pt x="10" y="25"/>
                  </a:cubicBezTo>
                  <a:close/>
                </a:path>
              </a:pathLst>
            </a:custGeom>
            <a:solidFill>
              <a:srgbClr val="BFBFB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Montserrat"/>
                <a:ea typeface="Montserrat"/>
                <a:cs typeface="Montserrat"/>
                <a:sym typeface="Montserrat"/>
              </a:endParaRPr>
            </a:p>
          </p:txBody>
        </p:sp>
        <p:sp>
          <p:nvSpPr>
            <p:cNvPr id="679" name="Google Shape;679;p58"/>
            <p:cNvSpPr/>
            <p:nvPr/>
          </p:nvSpPr>
          <p:spPr>
            <a:xfrm>
              <a:off x="6962403" y="2069289"/>
              <a:ext cx="102002" cy="69417"/>
            </a:xfrm>
            <a:custGeom>
              <a:rect b="b" l="l" r="r" t="t"/>
              <a:pathLst>
                <a:path extrusionOk="0" h="28" w="41">
                  <a:moveTo>
                    <a:pt x="41" y="8"/>
                  </a:moveTo>
                  <a:cubicBezTo>
                    <a:pt x="25" y="0"/>
                    <a:pt x="16" y="16"/>
                    <a:pt x="0" y="20"/>
                  </a:cubicBezTo>
                  <a:cubicBezTo>
                    <a:pt x="20" y="28"/>
                    <a:pt x="28" y="9"/>
                    <a:pt x="41" y="8"/>
                  </a:cubicBezTo>
                  <a:close/>
                </a:path>
              </a:pathLst>
            </a:custGeom>
            <a:solidFill>
              <a:srgbClr val="BFBFB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Montserrat"/>
                <a:ea typeface="Montserrat"/>
                <a:cs typeface="Montserrat"/>
                <a:sym typeface="Montserrat"/>
              </a:endParaRPr>
            </a:p>
          </p:txBody>
        </p:sp>
        <p:sp>
          <p:nvSpPr>
            <p:cNvPr id="680" name="Google Shape;680;p58"/>
            <p:cNvSpPr/>
            <p:nvPr/>
          </p:nvSpPr>
          <p:spPr>
            <a:xfrm>
              <a:off x="8996762" y="3892564"/>
              <a:ext cx="55251" cy="79335"/>
            </a:xfrm>
            <a:custGeom>
              <a:rect b="b" l="l" r="r" t="t"/>
              <a:pathLst>
                <a:path extrusionOk="0" h="32" w="22">
                  <a:moveTo>
                    <a:pt x="0" y="12"/>
                  </a:moveTo>
                  <a:cubicBezTo>
                    <a:pt x="6" y="11"/>
                    <a:pt x="9" y="12"/>
                    <a:pt x="8" y="19"/>
                  </a:cubicBezTo>
                  <a:cubicBezTo>
                    <a:pt x="7" y="23"/>
                    <a:pt x="3" y="28"/>
                    <a:pt x="9" y="30"/>
                  </a:cubicBezTo>
                  <a:cubicBezTo>
                    <a:pt x="16" y="32"/>
                    <a:pt x="17" y="25"/>
                    <a:pt x="19" y="21"/>
                  </a:cubicBezTo>
                  <a:cubicBezTo>
                    <a:pt x="22" y="16"/>
                    <a:pt x="20" y="11"/>
                    <a:pt x="15" y="7"/>
                  </a:cubicBezTo>
                  <a:cubicBezTo>
                    <a:pt x="7" y="0"/>
                    <a:pt x="4" y="7"/>
                    <a:pt x="0" y="12"/>
                  </a:cubicBezTo>
                  <a:close/>
                </a:path>
              </a:pathLst>
            </a:custGeom>
            <a:solidFill>
              <a:srgbClr val="BFBFB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Montserrat"/>
                <a:ea typeface="Montserrat"/>
                <a:cs typeface="Montserrat"/>
                <a:sym typeface="Montserrat"/>
              </a:endParaRPr>
            </a:p>
          </p:txBody>
        </p:sp>
        <p:sp>
          <p:nvSpPr>
            <p:cNvPr id="681" name="Google Shape;681;p58"/>
            <p:cNvSpPr/>
            <p:nvPr/>
          </p:nvSpPr>
          <p:spPr>
            <a:xfrm>
              <a:off x="8754510" y="4140483"/>
              <a:ext cx="45334" cy="72250"/>
            </a:xfrm>
            <a:custGeom>
              <a:rect b="b" l="l" r="r" t="t"/>
              <a:pathLst>
                <a:path extrusionOk="0" h="29" w="18">
                  <a:moveTo>
                    <a:pt x="5" y="28"/>
                  </a:moveTo>
                  <a:cubicBezTo>
                    <a:pt x="14" y="23"/>
                    <a:pt x="14" y="13"/>
                    <a:pt x="18" y="4"/>
                  </a:cubicBezTo>
                  <a:cubicBezTo>
                    <a:pt x="18" y="0"/>
                    <a:pt x="14" y="0"/>
                    <a:pt x="11" y="1"/>
                  </a:cubicBezTo>
                  <a:cubicBezTo>
                    <a:pt x="4" y="4"/>
                    <a:pt x="0" y="11"/>
                    <a:pt x="0" y="19"/>
                  </a:cubicBezTo>
                  <a:cubicBezTo>
                    <a:pt x="0" y="23"/>
                    <a:pt x="3" y="29"/>
                    <a:pt x="5" y="28"/>
                  </a:cubicBezTo>
                  <a:close/>
                </a:path>
              </a:pathLst>
            </a:custGeom>
            <a:solidFill>
              <a:srgbClr val="BFBFB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Montserrat"/>
                <a:ea typeface="Montserrat"/>
                <a:cs typeface="Montserrat"/>
                <a:sym typeface="Montserrat"/>
              </a:endParaRPr>
            </a:p>
          </p:txBody>
        </p:sp>
        <p:sp>
          <p:nvSpPr>
            <p:cNvPr id="682" name="Google Shape;682;p58"/>
            <p:cNvSpPr/>
            <p:nvPr/>
          </p:nvSpPr>
          <p:spPr>
            <a:xfrm>
              <a:off x="9270184" y="2463127"/>
              <a:ext cx="77918" cy="42500"/>
            </a:xfrm>
            <a:custGeom>
              <a:rect b="b" l="l" r="r" t="t"/>
              <a:pathLst>
                <a:path extrusionOk="0" h="17" w="31">
                  <a:moveTo>
                    <a:pt x="23" y="4"/>
                  </a:moveTo>
                  <a:cubicBezTo>
                    <a:pt x="15" y="0"/>
                    <a:pt x="8" y="1"/>
                    <a:pt x="0" y="8"/>
                  </a:cubicBezTo>
                  <a:cubicBezTo>
                    <a:pt x="7" y="10"/>
                    <a:pt x="13" y="13"/>
                    <a:pt x="19" y="15"/>
                  </a:cubicBezTo>
                  <a:cubicBezTo>
                    <a:pt x="23" y="16"/>
                    <a:pt x="29" y="17"/>
                    <a:pt x="30" y="11"/>
                  </a:cubicBezTo>
                  <a:cubicBezTo>
                    <a:pt x="31" y="8"/>
                    <a:pt x="27" y="6"/>
                    <a:pt x="23" y="4"/>
                  </a:cubicBezTo>
                  <a:close/>
                </a:path>
              </a:pathLst>
            </a:custGeom>
            <a:solidFill>
              <a:srgbClr val="BFBFB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Montserrat"/>
                <a:ea typeface="Montserrat"/>
                <a:cs typeface="Montserrat"/>
                <a:sym typeface="Montserrat"/>
              </a:endParaRPr>
            </a:p>
          </p:txBody>
        </p:sp>
        <p:sp>
          <p:nvSpPr>
            <p:cNvPr id="683" name="Google Shape;683;p58"/>
            <p:cNvSpPr/>
            <p:nvPr/>
          </p:nvSpPr>
          <p:spPr>
            <a:xfrm>
              <a:off x="6098225" y="3756562"/>
              <a:ext cx="76500" cy="62334"/>
            </a:xfrm>
            <a:custGeom>
              <a:rect b="b" l="l" r="r" t="t"/>
              <a:pathLst>
                <a:path extrusionOk="0" h="25" w="31">
                  <a:moveTo>
                    <a:pt x="24" y="5"/>
                  </a:moveTo>
                  <a:cubicBezTo>
                    <a:pt x="18" y="3"/>
                    <a:pt x="7" y="0"/>
                    <a:pt x="4" y="7"/>
                  </a:cubicBezTo>
                  <a:cubicBezTo>
                    <a:pt x="0" y="14"/>
                    <a:pt x="10" y="15"/>
                    <a:pt x="15" y="17"/>
                  </a:cubicBezTo>
                  <a:cubicBezTo>
                    <a:pt x="18" y="18"/>
                    <a:pt x="20" y="20"/>
                    <a:pt x="26" y="25"/>
                  </a:cubicBezTo>
                  <a:cubicBezTo>
                    <a:pt x="23" y="16"/>
                    <a:pt x="31" y="8"/>
                    <a:pt x="24" y="5"/>
                  </a:cubicBezTo>
                  <a:close/>
                </a:path>
              </a:pathLst>
            </a:custGeom>
            <a:solidFill>
              <a:srgbClr val="BFBFB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Montserrat"/>
                <a:ea typeface="Montserrat"/>
                <a:cs typeface="Montserrat"/>
                <a:sym typeface="Montserrat"/>
              </a:endParaRPr>
            </a:p>
          </p:txBody>
        </p:sp>
        <p:sp>
          <p:nvSpPr>
            <p:cNvPr id="684" name="Google Shape;684;p58"/>
            <p:cNvSpPr/>
            <p:nvPr/>
          </p:nvSpPr>
          <p:spPr>
            <a:xfrm>
              <a:off x="8465507" y="4270818"/>
              <a:ext cx="60918" cy="48167"/>
            </a:xfrm>
            <a:custGeom>
              <a:rect b="b" l="l" r="r" t="t"/>
              <a:pathLst>
                <a:path extrusionOk="0" h="19" w="24">
                  <a:moveTo>
                    <a:pt x="22" y="6"/>
                  </a:moveTo>
                  <a:cubicBezTo>
                    <a:pt x="24" y="0"/>
                    <a:pt x="17" y="4"/>
                    <a:pt x="14" y="1"/>
                  </a:cubicBezTo>
                  <a:cubicBezTo>
                    <a:pt x="9" y="3"/>
                    <a:pt x="2" y="2"/>
                    <a:pt x="1" y="10"/>
                  </a:cubicBezTo>
                  <a:cubicBezTo>
                    <a:pt x="0" y="15"/>
                    <a:pt x="3" y="18"/>
                    <a:pt x="9" y="18"/>
                  </a:cubicBezTo>
                  <a:cubicBezTo>
                    <a:pt x="17" y="19"/>
                    <a:pt x="19" y="11"/>
                    <a:pt x="22" y="6"/>
                  </a:cubicBezTo>
                  <a:close/>
                </a:path>
              </a:pathLst>
            </a:custGeom>
            <a:solidFill>
              <a:srgbClr val="BFBFB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Montserrat"/>
                <a:ea typeface="Montserrat"/>
                <a:cs typeface="Montserrat"/>
                <a:sym typeface="Montserrat"/>
              </a:endParaRPr>
            </a:p>
          </p:txBody>
        </p:sp>
        <p:sp>
          <p:nvSpPr>
            <p:cNvPr id="685" name="Google Shape;685;p58"/>
            <p:cNvSpPr/>
            <p:nvPr/>
          </p:nvSpPr>
          <p:spPr>
            <a:xfrm>
              <a:off x="7147989" y="2049456"/>
              <a:ext cx="77918" cy="49583"/>
            </a:xfrm>
            <a:custGeom>
              <a:rect b="b" l="l" r="r" t="t"/>
              <a:pathLst>
                <a:path extrusionOk="0" h="20" w="31">
                  <a:moveTo>
                    <a:pt x="31" y="16"/>
                  </a:moveTo>
                  <a:cubicBezTo>
                    <a:pt x="21" y="11"/>
                    <a:pt x="9" y="0"/>
                    <a:pt x="0" y="19"/>
                  </a:cubicBezTo>
                  <a:cubicBezTo>
                    <a:pt x="11" y="19"/>
                    <a:pt x="21" y="20"/>
                    <a:pt x="31" y="16"/>
                  </a:cubicBezTo>
                  <a:close/>
                </a:path>
              </a:pathLst>
            </a:custGeom>
            <a:solidFill>
              <a:srgbClr val="BFBFB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Montserrat"/>
                <a:ea typeface="Montserrat"/>
                <a:cs typeface="Montserrat"/>
                <a:sym typeface="Montserrat"/>
              </a:endParaRPr>
            </a:p>
          </p:txBody>
        </p:sp>
        <p:sp>
          <p:nvSpPr>
            <p:cNvPr id="686" name="Google Shape;686;p58"/>
            <p:cNvSpPr/>
            <p:nvPr/>
          </p:nvSpPr>
          <p:spPr>
            <a:xfrm>
              <a:off x="7275490" y="2076372"/>
              <a:ext cx="72251" cy="38249"/>
            </a:xfrm>
            <a:custGeom>
              <a:rect b="b" l="l" r="r" t="t"/>
              <a:pathLst>
                <a:path extrusionOk="0" h="15" w="29">
                  <a:moveTo>
                    <a:pt x="14" y="14"/>
                  </a:moveTo>
                  <a:cubicBezTo>
                    <a:pt x="20" y="13"/>
                    <a:pt x="23" y="9"/>
                    <a:pt x="29" y="6"/>
                  </a:cubicBezTo>
                  <a:cubicBezTo>
                    <a:pt x="23" y="1"/>
                    <a:pt x="17" y="0"/>
                    <a:pt x="13" y="1"/>
                  </a:cubicBezTo>
                  <a:cubicBezTo>
                    <a:pt x="7" y="1"/>
                    <a:pt x="0" y="5"/>
                    <a:pt x="1" y="10"/>
                  </a:cubicBezTo>
                  <a:cubicBezTo>
                    <a:pt x="2" y="15"/>
                    <a:pt x="9" y="14"/>
                    <a:pt x="14" y="14"/>
                  </a:cubicBezTo>
                  <a:close/>
                </a:path>
              </a:pathLst>
            </a:custGeom>
            <a:solidFill>
              <a:srgbClr val="BFBFB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Montserrat"/>
                <a:ea typeface="Montserrat"/>
                <a:cs typeface="Montserrat"/>
                <a:sym typeface="Montserrat"/>
              </a:endParaRPr>
            </a:p>
          </p:txBody>
        </p:sp>
        <p:sp>
          <p:nvSpPr>
            <p:cNvPr id="687" name="Google Shape;687;p58"/>
            <p:cNvSpPr/>
            <p:nvPr/>
          </p:nvSpPr>
          <p:spPr>
            <a:xfrm>
              <a:off x="5987723" y="3684312"/>
              <a:ext cx="45334" cy="59500"/>
            </a:xfrm>
            <a:custGeom>
              <a:rect b="b" l="l" r="r" t="t"/>
              <a:pathLst>
                <a:path extrusionOk="0" h="24" w="18">
                  <a:moveTo>
                    <a:pt x="9" y="23"/>
                  </a:moveTo>
                  <a:cubicBezTo>
                    <a:pt x="15" y="23"/>
                    <a:pt x="18" y="18"/>
                    <a:pt x="18" y="11"/>
                  </a:cubicBezTo>
                  <a:cubicBezTo>
                    <a:pt x="18" y="6"/>
                    <a:pt x="18" y="0"/>
                    <a:pt x="11" y="1"/>
                  </a:cubicBezTo>
                  <a:cubicBezTo>
                    <a:pt x="5" y="1"/>
                    <a:pt x="0" y="6"/>
                    <a:pt x="6" y="13"/>
                  </a:cubicBezTo>
                  <a:cubicBezTo>
                    <a:pt x="3" y="18"/>
                    <a:pt x="4" y="24"/>
                    <a:pt x="9" y="23"/>
                  </a:cubicBezTo>
                  <a:close/>
                </a:path>
              </a:pathLst>
            </a:custGeom>
            <a:solidFill>
              <a:srgbClr val="BFBFB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Montserrat"/>
                <a:ea typeface="Montserrat"/>
                <a:cs typeface="Montserrat"/>
                <a:sym typeface="Montserrat"/>
              </a:endParaRPr>
            </a:p>
          </p:txBody>
        </p:sp>
        <p:sp>
          <p:nvSpPr>
            <p:cNvPr id="688" name="Google Shape;688;p58"/>
            <p:cNvSpPr/>
            <p:nvPr/>
          </p:nvSpPr>
          <p:spPr>
            <a:xfrm>
              <a:off x="9060514" y="3879814"/>
              <a:ext cx="62334" cy="52417"/>
            </a:xfrm>
            <a:custGeom>
              <a:rect b="b" l="l" r="r" t="t"/>
              <a:pathLst>
                <a:path extrusionOk="0" h="21" w="25">
                  <a:moveTo>
                    <a:pt x="6" y="19"/>
                  </a:moveTo>
                  <a:cubicBezTo>
                    <a:pt x="11" y="13"/>
                    <a:pt x="24" y="17"/>
                    <a:pt x="25" y="4"/>
                  </a:cubicBezTo>
                  <a:cubicBezTo>
                    <a:pt x="16" y="0"/>
                    <a:pt x="10" y="6"/>
                    <a:pt x="3" y="9"/>
                  </a:cubicBezTo>
                  <a:cubicBezTo>
                    <a:pt x="0" y="11"/>
                    <a:pt x="1" y="14"/>
                    <a:pt x="2" y="17"/>
                  </a:cubicBezTo>
                  <a:cubicBezTo>
                    <a:pt x="2" y="19"/>
                    <a:pt x="5" y="21"/>
                    <a:pt x="6" y="19"/>
                  </a:cubicBezTo>
                  <a:close/>
                </a:path>
              </a:pathLst>
            </a:custGeom>
            <a:solidFill>
              <a:srgbClr val="BFBFB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Montserrat"/>
                <a:ea typeface="Montserrat"/>
                <a:cs typeface="Montserrat"/>
                <a:sym typeface="Montserrat"/>
              </a:endParaRPr>
            </a:p>
          </p:txBody>
        </p:sp>
        <p:sp>
          <p:nvSpPr>
            <p:cNvPr id="689" name="Google Shape;689;p58"/>
            <p:cNvSpPr/>
            <p:nvPr/>
          </p:nvSpPr>
          <p:spPr>
            <a:xfrm>
              <a:off x="2951768" y="2203875"/>
              <a:ext cx="87834" cy="35417"/>
            </a:xfrm>
            <a:custGeom>
              <a:rect b="b" l="l" r="r" t="t"/>
              <a:pathLst>
                <a:path extrusionOk="0" h="14" w="35">
                  <a:moveTo>
                    <a:pt x="25" y="11"/>
                  </a:moveTo>
                  <a:cubicBezTo>
                    <a:pt x="28" y="11"/>
                    <a:pt x="35" y="14"/>
                    <a:pt x="34" y="8"/>
                  </a:cubicBezTo>
                  <a:cubicBezTo>
                    <a:pt x="34" y="3"/>
                    <a:pt x="29" y="0"/>
                    <a:pt x="24" y="1"/>
                  </a:cubicBezTo>
                  <a:cubicBezTo>
                    <a:pt x="16" y="3"/>
                    <a:pt x="8" y="5"/>
                    <a:pt x="0" y="7"/>
                  </a:cubicBezTo>
                  <a:cubicBezTo>
                    <a:pt x="0" y="9"/>
                    <a:pt x="0" y="10"/>
                    <a:pt x="0" y="11"/>
                  </a:cubicBezTo>
                  <a:cubicBezTo>
                    <a:pt x="9" y="11"/>
                    <a:pt x="17" y="11"/>
                    <a:pt x="25" y="11"/>
                  </a:cubicBezTo>
                  <a:close/>
                </a:path>
              </a:pathLst>
            </a:custGeom>
            <a:solidFill>
              <a:srgbClr val="BFBFB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Montserrat"/>
                <a:ea typeface="Montserrat"/>
                <a:cs typeface="Montserrat"/>
                <a:sym typeface="Montserrat"/>
              </a:endParaRPr>
            </a:p>
          </p:txBody>
        </p:sp>
        <p:sp>
          <p:nvSpPr>
            <p:cNvPr id="690" name="Google Shape;690;p58"/>
            <p:cNvSpPr/>
            <p:nvPr/>
          </p:nvSpPr>
          <p:spPr>
            <a:xfrm>
              <a:off x="7183406" y="2103290"/>
              <a:ext cx="89252" cy="35417"/>
            </a:xfrm>
            <a:custGeom>
              <a:rect b="b" l="l" r="r" t="t"/>
              <a:pathLst>
                <a:path extrusionOk="0" h="14" w="36">
                  <a:moveTo>
                    <a:pt x="36" y="4"/>
                  </a:moveTo>
                  <a:cubicBezTo>
                    <a:pt x="22" y="2"/>
                    <a:pt x="11" y="0"/>
                    <a:pt x="0" y="10"/>
                  </a:cubicBezTo>
                  <a:cubicBezTo>
                    <a:pt x="14" y="14"/>
                    <a:pt x="23" y="9"/>
                    <a:pt x="36" y="4"/>
                  </a:cubicBezTo>
                  <a:close/>
                </a:path>
              </a:pathLst>
            </a:custGeom>
            <a:solidFill>
              <a:srgbClr val="BFBFB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Montserrat"/>
                <a:ea typeface="Montserrat"/>
                <a:cs typeface="Montserrat"/>
                <a:sym typeface="Montserrat"/>
              </a:endParaRPr>
            </a:p>
          </p:txBody>
        </p:sp>
        <p:sp>
          <p:nvSpPr>
            <p:cNvPr id="691" name="Google Shape;691;p58"/>
            <p:cNvSpPr/>
            <p:nvPr/>
          </p:nvSpPr>
          <p:spPr>
            <a:xfrm>
              <a:off x="8930179" y="4736908"/>
              <a:ext cx="34001" cy="51000"/>
            </a:xfrm>
            <a:custGeom>
              <a:rect b="b" l="l" r="r" t="t"/>
              <a:pathLst>
                <a:path extrusionOk="0" h="20" w="14">
                  <a:moveTo>
                    <a:pt x="5" y="0"/>
                  </a:moveTo>
                  <a:cubicBezTo>
                    <a:pt x="0" y="0"/>
                    <a:pt x="2" y="6"/>
                    <a:pt x="1" y="10"/>
                  </a:cubicBezTo>
                  <a:cubicBezTo>
                    <a:pt x="1" y="15"/>
                    <a:pt x="2" y="20"/>
                    <a:pt x="7" y="20"/>
                  </a:cubicBezTo>
                  <a:cubicBezTo>
                    <a:pt x="11" y="20"/>
                    <a:pt x="14" y="15"/>
                    <a:pt x="14" y="11"/>
                  </a:cubicBezTo>
                  <a:cubicBezTo>
                    <a:pt x="14" y="5"/>
                    <a:pt x="10" y="1"/>
                    <a:pt x="5" y="0"/>
                  </a:cubicBezTo>
                  <a:close/>
                </a:path>
              </a:pathLst>
            </a:custGeom>
            <a:solidFill>
              <a:srgbClr val="BFBFB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Montserrat"/>
                <a:ea typeface="Montserrat"/>
                <a:cs typeface="Montserrat"/>
                <a:sym typeface="Montserrat"/>
              </a:endParaRPr>
            </a:p>
          </p:txBody>
        </p:sp>
        <p:sp>
          <p:nvSpPr>
            <p:cNvPr id="692" name="Google Shape;692;p58"/>
            <p:cNvSpPr/>
            <p:nvPr/>
          </p:nvSpPr>
          <p:spPr>
            <a:xfrm>
              <a:off x="9462853" y="4898410"/>
              <a:ext cx="90668" cy="55250"/>
            </a:xfrm>
            <a:custGeom>
              <a:rect b="b" l="l" r="r" t="t"/>
              <a:pathLst>
                <a:path extrusionOk="0" h="22" w="36">
                  <a:moveTo>
                    <a:pt x="36" y="0"/>
                  </a:moveTo>
                  <a:cubicBezTo>
                    <a:pt x="28" y="17"/>
                    <a:pt x="12" y="8"/>
                    <a:pt x="0" y="12"/>
                  </a:cubicBezTo>
                  <a:cubicBezTo>
                    <a:pt x="17" y="22"/>
                    <a:pt x="30" y="18"/>
                    <a:pt x="36" y="0"/>
                  </a:cubicBezTo>
                  <a:close/>
                </a:path>
              </a:pathLst>
            </a:custGeom>
            <a:solidFill>
              <a:srgbClr val="BFBFB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Montserrat"/>
                <a:ea typeface="Montserrat"/>
                <a:cs typeface="Montserrat"/>
                <a:sym typeface="Montserrat"/>
              </a:endParaRPr>
            </a:p>
          </p:txBody>
        </p:sp>
        <p:sp>
          <p:nvSpPr>
            <p:cNvPr id="693" name="Google Shape;693;p58"/>
            <p:cNvSpPr/>
            <p:nvPr/>
          </p:nvSpPr>
          <p:spPr>
            <a:xfrm>
              <a:off x="8651092" y="4977745"/>
              <a:ext cx="68001" cy="45334"/>
            </a:xfrm>
            <a:custGeom>
              <a:rect b="b" l="l" r="r" t="t"/>
              <a:pathLst>
                <a:path extrusionOk="0" h="18" w="27">
                  <a:moveTo>
                    <a:pt x="1" y="9"/>
                  </a:moveTo>
                  <a:cubicBezTo>
                    <a:pt x="1" y="9"/>
                    <a:pt x="0" y="12"/>
                    <a:pt x="0" y="13"/>
                  </a:cubicBezTo>
                  <a:cubicBezTo>
                    <a:pt x="8" y="18"/>
                    <a:pt x="16" y="15"/>
                    <a:pt x="24" y="12"/>
                  </a:cubicBezTo>
                  <a:cubicBezTo>
                    <a:pt x="24" y="12"/>
                    <a:pt x="25" y="11"/>
                    <a:pt x="27" y="9"/>
                  </a:cubicBezTo>
                  <a:cubicBezTo>
                    <a:pt x="17" y="0"/>
                    <a:pt x="9" y="10"/>
                    <a:pt x="1" y="9"/>
                  </a:cubicBezTo>
                  <a:close/>
                </a:path>
              </a:pathLst>
            </a:custGeom>
            <a:solidFill>
              <a:srgbClr val="BFBFB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Montserrat"/>
                <a:ea typeface="Montserrat"/>
                <a:cs typeface="Montserrat"/>
                <a:sym typeface="Montserrat"/>
              </a:endParaRPr>
            </a:p>
          </p:txBody>
        </p:sp>
        <p:sp>
          <p:nvSpPr>
            <p:cNvPr id="694" name="Google Shape;694;p58"/>
            <p:cNvSpPr/>
            <p:nvPr/>
          </p:nvSpPr>
          <p:spPr>
            <a:xfrm>
              <a:off x="6069892" y="3196971"/>
              <a:ext cx="32584" cy="45334"/>
            </a:xfrm>
            <a:custGeom>
              <a:rect b="b" l="l" r="r" t="t"/>
              <a:pathLst>
                <a:path extrusionOk="0" h="18" w="13">
                  <a:moveTo>
                    <a:pt x="6" y="17"/>
                  </a:moveTo>
                  <a:cubicBezTo>
                    <a:pt x="11" y="18"/>
                    <a:pt x="11" y="12"/>
                    <a:pt x="12" y="10"/>
                  </a:cubicBezTo>
                  <a:cubicBezTo>
                    <a:pt x="13" y="2"/>
                    <a:pt x="9" y="2"/>
                    <a:pt x="5" y="1"/>
                  </a:cubicBezTo>
                  <a:cubicBezTo>
                    <a:pt x="1" y="0"/>
                    <a:pt x="0" y="2"/>
                    <a:pt x="0" y="6"/>
                  </a:cubicBezTo>
                  <a:cubicBezTo>
                    <a:pt x="0" y="10"/>
                    <a:pt x="1" y="16"/>
                    <a:pt x="6" y="17"/>
                  </a:cubicBezTo>
                  <a:close/>
                </a:path>
              </a:pathLst>
            </a:custGeom>
            <a:solidFill>
              <a:srgbClr val="BFBFB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Montserrat"/>
                <a:ea typeface="Montserrat"/>
                <a:cs typeface="Montserrat"/>
                <a:sym typeface="Montserrat"/>
              </a:endParaRPr>
            </a:p>
          </p:txBody>
        </p:sp>
        <p:sp>
          <p:nvSpPr>
            <p:cNvPr id="695" name="Google Shape;695;p58"/>
            <p:cNvSpPr/>
            <p:nvPr/>
          </p:nvSpPr>
          <p:spPr>
            <a:xfrm>
              <a:off x="8751676" y="4752490"/>
              <a:ext cx="65167" cy="32583"/>
            </a:xfrm>
            <a:custGeom>
              <a:rect b="b" l="l" r="r" t="t"/>
              <a:pathLst>
                <a:path extrusionOk="0" h="13" w="26">
                  <a:moveTo>
                    <a:pt x="0" y="13"/>
                  </a:moveTo>
                  <a:cubicBezTo>
                    <a:pt x="8" y="6"/>
                    <a:pt x="18" y="11"/>
                    <a:pt x="26" y="4"/>
                  </a:cubicBezTo>
                  <a:cubicBezTo>
                    <a:pt x="5" y="0"/>
                    <a:pt x="2" y="0"/>
                    <a:pt x="0" y="13"/>
                  </a:cubicBezTo>
                  <a:close/>
                </a:path>
              </a:pathLst>
            </a:custGeom>
            <a:solidFill>
              <a:srgbClr val="BFBFB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Montserrat"/>
                <a:ea typeface="Montserrat"/>
                <a:cs typeface="Montserrat"/>
                <a:sym typeface="Montserrat"/>
              </a:endParaRPr>
            </a:p>
          </p:txBody>
        </p:sp>
        <p:sp>
          <p:nvSpPr>
            <p:cNvPr id="696" name="Google Shape;696;p58"/>
            <p:cNvSpPr/>
            <p:nvPr/>
          </p:nvSpPr>
          <p:spPr>
            <a:xfrm>
              <a:off x="8954263" y="4850243"/>
              <a:ext cx="60918" cy="32583"/>
            </a:xfrm>
            <a:custGeom>
              <a:rect b="b" l="l" r="r" t="t"/>
              <a:pathLst>
                <a:path extrusionOk="0" h="13" w="24">
                  <a:moveTo>
                    <a:pt x="2" y="5"/>
                  </a:moveTo>
                  <a:cubicBezTo>
                    <a:pt x="0" y="11"/>
                    <a:pt x="7" y="8"/>
                    <a:pt x="10" y="9"/>
                  </a:cubicBezTo>
                  <a:cubicBezTo>
                    <a:pt x="14" y="10"/>
                    <a:pt x="18" y="11"/>
                    <a:pt x="24" y="13"/>
                  </a:cubicBezTo>
                  <a:cubicBezTo>
                    <a:pt x="22" y="5"/>
                    <a:pt x="17" y="3"/>
                    <a:pt x="12" y="2"/>
                  </a:cubicBezTo>
                  <a:cubicBezTo>
                    <a:pt x="8" y="1"/>
                    <a:pt x="2" y="0"/>
                    <a:pt x="2" y="5"/>
                  </a:cubicBezTo>
                  <a:close/>
                </a:path>
              </a:pathLst>
            </a:custGeom>
            <a:solidFill>
              <a:srgbClr val="BFBFB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Montserrat"/>
                <a:ea typeface="Montserrat"/>
                <a:cs typeface="Montserrat"/>
                <a:sym typeface="Montserrat"/>
              </a:endParaRPr>
            </a:p>
          </p:txBody>
        </p:sp>
        <p:sp>
          <p:nvSpPr>
            <p:cNvPr id="697" name="Google Shape;697;p58"/>
            <p:cNvSpPr/>
            <p:nvPr/>
          </p:nvSpPr>
          <p:spPr>
            <a:xfrm>
              <a:off x="2446011" y="3267806"/>
              <a:ext cx="36833" cy="52417"/>
            </a:xfrm>
            <a:custGeom>
              <a:rect b="b" l="l" r="r" t="t"/>
              <a:pathLst>
                <a:path extrusionOk="0" h="21" w="15">
                  <a:moveTo>
                    <a:pt x="4" y="1"/>
                  </a:moveTo>
                  <a:cubicBezTo>
                    <a:pt x="0" y="2"/>
                    <a:pt x="0" y="5"/>
                    <a:pt x="2" y="8"/>
                  </a:cubicBezTo>
                  <a:cubicBezTo>
                    <a:pt x="5" y="14"/>
                    <a:pt x="6" y="20"/>
                    <a:pt x="15" y="21"/>
                  </a:cubicBezTo>
                  <a:cubicBezTo>
                    <a:pt x="14" y="15"/>
                    <a:pt x="13" y="10"/>
                    <a:pt x="12" y="5"/>
                  </a:cubicBezTo>
                  <a:cubicBezTo>
                    <a:pt x="11" y="0"/>
                    <a:pt x="7" y="1"/>
                    <a:pt x="4" y="1"/>
                  </a:cubicBezTo>
                  <a:close/>
                </a:path>
              </a:pathLst>
            </a:custGeom>
            <a:solidFill>
              <a:srgbClr val="BFBFB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Montserrat"/>
                <a:ea typeface="Montserrat"/>
                <a:cs typeface="Montserrat"/>
                <a:sym typeface="Montserrat"/>
              </a:endParaRPr>
            </a:p>
          </p:txBody>
        </p:sp>
        <p:sp>
          <p:nvSpPr>
            <p:cNvPr id="698" name="Google Shape;698;p58"/>
            <p:cNvSpPr/>
            <p:nvPr/>
          </p:nvSpPr>
          <p:spPr>
            <a:xfrm>
              <a:off x="6982236" y="2658631"/>
              <a:ext cx="58085" cy="45334"/>
            </a:xfrm>
            <a:custGeom>
              <a:rect b="b" l="l" r="r" t="t"/>
              <a:pathLst>
                <a:path extrusionOk="0" h="18" w="23">
                  <a:moveTo>
                    <a:pt x="2" y="8"/>
                  </a:moveTo>
                  <a:cubicBezTo>
                    <a:pt x="0" y="10"/>
                    <a:pt x="2" y="14"/>
                    <a:pt x="5" y="15"/>
                  </a:cubicBezTo>
                  <a:cubicBezTo>
                    <a:pt x="13" y="18"/>
                    <a:pt x="17" y="12"/>
                    <a:pt x="23" y="5"/>
                  </a:cubicBezTo>
                  <a:cubicBezTo>
                    <a:pt x="14" y="5"/>
                    <a:pt x="7" y="0"/>
                    <a:pt x="2" y="8"/>
                  </a:cubicBezTo>
                  <a:close/>
                </a:path>
              </a:pathLst>
            </a:custGeom>
            <a:solidFill>
              <a:srgbClr val="BFBFB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Montserrat"/>
                <a:ea typeface="Montserrat"/>
                <a:cs typeface="Montserrat"/>
                <a:sym typeface="Montserrat"/>
              </a:endParaRPr>
            </a:p>
          </p:txBody>
        </p:sp>
        <p:sp>
          <p:nvSpPr>
            <p:cNvPr id="699" name="Google Shape;699;p58"/>
            <p:cNvSpPr/>
            <p:nvPr/>
          </p:nvSpPr>
          <p:spPr>
            <a:xfrm>
              <a:off x="8747426" y="4993327"/>
              <a:ext cx="56668" cy="26916"/>
            </a:xfrm>
            <a:custGeom>
              <a:rect b="b" l="l" r="r" t="t"/>
              <a:pathLst>
                <a:path extrusionOk="0" h="11" w="23">
                  <a:moveTo>
                    <a:pt x="0" y="5"/>
                  </a:moveTo>
                  <a:cubicBezTo>
                    <a:pt x="8" y="11"/>
                    <a:pt x="15" y="8"/>
                    <a:pt x="23" y="5"/>
                  </a:cubicBezTo>
                  <a:cubicBezTo>
                    <a:pt x="9" y="0"/>
                    <a:pt x="9" y="0"/>
                    <a:pt x="0" y="5"/>
                  </a:cubicBezTo>
                  <a:close/>
                </a:path>
              </a:pathLst>
            </a:custGeom>
            <a:solidFill>
              <a:srgbClr val="BFBFB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Montserrat"/>
                <a:ea typeface="Montserrat"/>
                <a:cs typeface="Montserrat"/>
                <a:sym typeface="Montserrat"/>
              </a:endParaRPr>
            </a:p>
          </p:txBody>
        </p:sp>
        <p:sp>
          <p:nvSpPr>
            <p:cNvPr id="700" name="Google Shape;700;p58"/>
            <p:cNvSpPr/>
            <p:nvPr/>
          </p:nvSpPr>
          <p:spPr>
            <a:xfrm>
              <a:off x="3678527" y="2936301"/>
              <a:ext cx="45334" cy="38249"/>
            </a:xfrm>
            <a:custGeom>
              <a:rect b="b" l="l" r="r" t="t"/>
              <a:pathLst>
                <a:path extrusionOk="0" h="15" w="18">
                  <a:moveTo>
                    <a:pt x="0" y="11"/>
                  </a:moveTo>
                  <a:cubicBezTo>
                    <a:pt x="8" y="15"/>
                    <a:pt x="13" y="11"/>
                    <a:pt x="17" y="6"/>
                  </a:cubicBezTo>
                  <a:cubicBezTo>
                    <a:pt x="18" y="4"/>
                    <a:pt x="18" y="2"/>
                    <a:pt x="16" y="1"/>
                  </a:cubicBezTo>
                  <a:cubicBezTo>
                    <a:pt x="8" y="0"/>
                    <a:pt x="4" y="3"/>
                    <a:pt x="0" y="11"/>
                  </a:cubicBezTo>
                  <a:close/>
                </a:path>
              </a:pathLst>
            </a:custGeom>
            <a:solidFill>
              <a:srgbClr val="BFBFB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Montserrat"/>
                <a:ea typeface="Montserrat"/>
                <a:cs typeface="Montserrat"/>
                <a:sym typeface="Montserrat"/>
              </a:endParaRPr>
            </a:p>
          </p:txBody>
        </p:sp>
        <p:sp>
          <p:nvSpPr>
            <p:cNvPr id="701" name="Google Shape;701;p58"/>
            <p:cNvSpPr/>
            <p:nvPr/>
          </p:nvSpPr>
          <p:spPr>
            <a:xfrm>
              <a:off x="10080528" y="5705921"/>
              <a:ext cx="46752" cy="52417"/>
            </a:xfrm>
            <a:custGeom>
              <a:rect b="b" l="l" r="r" t="t"/>
              <a:pathLst>
                <a:path extrusionOk="0" h="21" w="19">
                  <a:moveTo>
                    <a:pt x="17" y="21"/>
                  </a:moveTo>
                  <a:cubicBezTo>
                    <a:pt x="19" y="14"/>
                    <a:pt x="13" y="9"/>
                    <a:pt x="11" y="4"/>
                  </a:cubicBezTo>
                  <a:cubicBezTo>
                    <a:pt x="9" y="0"/>
                    <a:pt x="6" y="0"/>
                    <a:pt x="3" y="2"/>
                  </a:cubicBezTo>
                  <a:cubicBezTo>
                    <a:pt x="0" y="4"/>
                    <a:pt x="2" y="7"/>
                    <a:pt x="4" y="9"/>
                  </a:cubicBezTo>
                  <a:cubicBezTo>
                    <a:pt x="8" y="13"/>
                    <a:pt x="12" y="17"/>
                    <a:pt x="17" y="21"/>
                  </a:cubicBezTo>
                  <a:close/>
                </a:path>
              </a:pathLst>
            </a:custGeom>
            <a:solidFill>
              <a:srgbClr val="BFBFB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Montserrat"/>
                <a:ea typeface="Montserrat"/>
                <a:cs typeface="Montserrat"/>
                <a:sym typeface="Montserrat"/>
              </a:endParaRPr>
            </a:p>
          </p:txBody>
        </p:sp>
        <p:sp>
          <p:nvSpPr>
            <p:cNvPr id="702" name="Google Shape;702;p58"/>
            <p:cNvSpPr/>
            <p:nvPr/>
          </p:nvSpPr>
          <p:spPr>
            <a:xfrm>
              <a:off x="10484281" y="2922135"/>
              <a:ext cx="69419" cy="24083"/>
            </a:xfrm>
            <a:custGeom>
              <a:rect b="b" l="l" r="r" t="t"/>
              <a:pathLst>
                <a:path extrusionOk="0" h="10" w="28">
                  <a:moveTo>
                    <a:pt x="0" y="2"/>
                  </a:moveTo>
                  <a:cubicBezTo>
                    <a:pt x="9" y="10"/>
                    <a:pt x="16" y="7"/>
                    <a:pt x="28" y="6"/>
                  </a:cubicBezTo>
                  <a:cubicBezTo>
                    <a:pt x="17" y="0"/>
                    <a:pt x="9" y="1"/>
                    <a:pt x="0" y="2"/>
                  </a:cubicBezTo>
                  <a:close/>
                </a:path>
              </a:pathLst>
            </a:custGeom>
            <a:solidFill>
              <a:srgbClr val="BFBFB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Montserrat"/>
                <a:ea typeface="Montserrat"/>
                <a:cs typeface="Montserrat"/>
                <a:sym typeface="Montserrat"/>
              </a:endParaRPr>
            </a:p>
          </p:txBody>
        </p:sp>
        <p:sp>
          <p:nvSpPr>
            <p:cNvPr id="703" name="Google Shape;703;p58"/>
            <p:cNvSpPr/>
            <p:nvPr/>
          </p:nvSpPr>
          <p:spPr>
            <a:xfrm>
              <a:off x="4172950" y="3408057"/>
              <a:ext cx="62334" cy="28333"/>
            </a:xfrm>
            <a:custGeom>
              <a:rect b="b" l="l" r="r" t="t"/>
              <a:pathLst>
                <a:path extrusionOk="0" h="11" w="25">
                  <a:moveTo>
                    <a:pt x="25" y="9"/>
                  </a:moveTo>
                  <a:cubicBezTo>
                    <a:pt x="17" y="4"/>
                    <a:pt x="10" y="2"/>
                    <a:pt x="0" y="0"/>
                  </a:cubicBezTo>
                  <a:cubicBezTo>
                    <a:pt x="13" y="11"/>
                    <a:pt x="13" y="11"/>
                    <a:pt x="25" y="9"/>
                  </a:cubicBezTo>
                  <a:close/>
                </a:path>
              </a:pathLst>
            </a:custGeom>
            <a:solidFill>
              <a:srgbClr val="BFBFB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Montserrat"/>
                <a:ea typeface="Montserrat"/>
                <a:cs typeface="Montserrat"/>
                <a:sym typeface="Montserrat"/>
              </a:endParaRPr>
            </a:p>
          </p:txBody>
        </p:sp>
        <p:sp>
          <p:nvSpPr>
            <p:cNvPr id="704" name="Google Shape;704;p58"/>
            <p:cNvSpPr/>
            <p:nvPr/>
          </p:nvSpPr>
          <p:spPr>
            <a:xfrm>
              <a:off x="3375356" y="2252041"/>
              <a:ext cx="58085" cy="29751"/>
            </a:xfrm>
            <a:custGeom>
              <a:rect b="b" l="l" r="r" t="t"/>
              <a:pathLst>
                <a:path extrusionOk="0" h="12" w="23">
                  <a:moveTo>
                    <a:pt x="23" y="5"/>
                  </a:moveTo>
                  <a:cubicBezTo>
                    <a:pt x="16" y="6"/>
                    <a:pt x="8" y="0"/>
                    <a:pt x="0" y="9"/>
                  </a:cubicBezTo>
                  <a:cubicBezTo>
                    <a:pt x="9" y="10"/>
                    <a:pt x="17" y="12"/>
                    <a:pt x="23" y="5"/>
                  </a:cubicBezTo>
                  <a:close/>
                </a:path>
              </a:pathLst>
            </a:custGeom>
            <a:solidFill>
              <a:srgbClr val="BFBFB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Montserrat"/>
                <a:ea typeface="Montserrat"/>
                <a:cs typeface="Montserrat"/>
                <a:sym typeface="Montserrat"/>
              </a:endParaRPr>
            </a:p>
          </p:txBody>
        </p:sp>
        <p:sp>
          <p:nvSpPr>
            <p:cNvPr id="705" name="Google Shape;705;p58"/>
            <p:cNvSpPr/>
            <p:nvPr/>
          </p:nvSpPr>
          <p:spPr>
            <a:xfrm>
              <a:off x="3130270" y="2259126"/>
              <a:ext cx="36833" cy="38249"/>
            </a:xfrm>
            <a:custGeom>
              <a:rect b="b" l="l" r="r" t="t"/>
              <a:pathLst>
                <a:path extrusionOk="0" h="15" w="15">
                  <a:moveTo>
                    <a:pt x="15" y="11"/>
                  </a:moveTo>
                  <a:cubicBezTo>
                    <a:pt x="12" y="6"/>
                    <a:pt x="10" y="0"/>
                    <a:pt x="3" y="1"/>
                  </a:cubicBezTo>
                  <a:cubicBezTo>
                    <a:pt x="0" y="2"/>
                    <a:pt x="0" y="4"/>
                    <a:pt x="1" y="7"/>
                  </a:cubicBezTo>
                  <a:cubicBezTo>
                    <a:pt x="4" y="13"/>
                    <a:pt x="8" y="15"/>
                    <a:pt x="15" y="11"/>
                  </a:cubicBezTo>
                  <a:close/>
                </a:path>
              </a:pathLst>
            </a:custGeom>
            <a:solidFill>
              <a:srgbClr val="BFBFB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Montserrat"/>
                <a:ea typeface="Montserrat"/>
                <a:cs typeface="Montserrat"/>
                <a:sym typeface="Montserrat"/>
              </a:endParaRPr>
            </a:p>
          </p:txBody>
        </p:sp>
        <p:sp>
          <p:nvSpPr>
            <p:cNvPr id="706" name="Google Shape;706;p58"/>
            <p:cNvSpPr/>
            <p:nvPr/>
          </p:nvSpPr>
          <p:spPr>
            <a:xfrm>
              <a:off x="7295324" y="2652965"/>
              <a:ext cx="0" cy="0"/>
            </a:xfrm>
            <a:custGeom>
              <a:rect b="b" l="l" r="r" t="t"/>
              <a:pathLst>
                <a:path extrusionOk="0" h="120000" w="120000">
                  <a:moveTo>
                    <a:pt x="0" y="0"/>
                  </a:moveTo>
                  <a:cubicBezTo>
                    <a:pt x="0" y="0"/>
                    <a:pt x="0" y="0"/>
                    <a:pt x="0" y="0"/>
                  </a:cubicBezTo>
                  <a:cubicBezTo>
                    <a:pt x="0" y="0"/>
                    <a:pt x="0" y="0"/>
                    <a:pt x="0" y="0"/>
                  </a:cubicBezTo>
                  <a:cubicBezTo>
                    <a:pt x="0" y="0"/>
                    <a:pt x="0" y="0"/>
                    <a:pt x="0" y="0"/>
                  </a:cubicBezTo>
                  <a:close/>
                </a:path>
              </a:pathLst>
            </a:custGeom>
            <a:solidFill>
              <a:srgbClr val="BFBFB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Montserrat"/>
                <a:ea typeface="Montserrat"/>
                <a:cs typeface="Montserrat"/>
                <a:sym typeface="Montserrat"/>
              </a:endParaRPr>
            </a:p>
          </p:txBody>
        </p:sp>
        <p:sp>
          <p:nvSpPr>
            <p:cNvPr id="707" name="Google Shape;707;p58"/>
            <p:cNvSpPr/>
            <p:nvPr/>
          </p:nvSpPr>
          <p:spPr>
            <a:xfrm>
              <a:off x="7252824" y="2630298"/>
              <a:ext cx="42500" cy="28333"/>
            </a:xfrm>
            <a:custGeom>
              <a:rect b="b" l="l" r="r" t="t"/>
              <a:pathLst>
                <a:path extrusionOk="0" h="11" w="17">
                  <a:moveTo>
                    <a:pt x="2" y="0"/>
                  </a:moveTo>
                  <a:cubicBezTo>
                    <a:pt x="1" y="0"/>
                    <a:pt x="0" y="0"/>
                    <a:pt x="0" y="3"/>
                  </a:cubicBezTo>
                  <a:cubicBezTo>
                    <a:pt x="2" y="11"/>
                    <a:pt x="9" y="9"/>
                    <a:pt x="14" y="9"/>
                  </a:cubicBezTo>
                  <a:cubicBezTo>
                    <a:pt x="15" y="9"/>
                    <a:pt x="16" y="9"/>
                    <a:pt x="17" y="9"/>
                  </a:cubicBezTo>
                  <a:cubicBezTo>
                    <a:pt x="15" y="1"/>
                    <a:pt x="9" y="0"/>
                    <a:pt x="2" y="0"/>
                  </a:cubicBezTo>
                  <a:close/>
                </a:path>
              </a:pathLst>
            </a:custGeom>
            <a:solidFill>
              <a:srgbClr val="BFBFB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Montserrat"/>
                <a:ea typeface="Montserrat"/>
                <a:cs typeface="Montserrat"/>
                <a:sym typeface="Montserrat"/>
              </a:endParaRPr>
            </a:p>
          </p:txBody>
        </p:sp>
        <p:sp>
          <p:nvSpPr>
            <p:cNvPr id="708" name="Google Shape;708;p58"/>
            <p:cNvSpPr/>
            <p:nvPr/>
          </p:nvSpPr>
          <p:spPr>
            <a:xfrm>
              <a:off x="8836678" y="4993327"/>
              <a:ext cx="77918" cy="52417"/>
            </a:xfrm>
            <a:custGeom>
              <a:rect b="b" l="l" r="r" t="t"/>
              <a:pathLst>
                <a:path extrusionOk="0" h="21" w="31">
                  <a:moveTo>
                    <a:pt x="31" y="0"/>
                  </a:moveTo>
                  <a:cubicBezTo>
                    <a:pt x="23" y="5"/>
                    <a:pt x="16" y="0"/>
                    <a:pt x="13" y="8"/>
                  </a:cubicBezTo>
                  <a:cubicBezTo>
                    <a:pt x="8" y="10"/>
                    <a:pt x="1" y="8"/>
                    <a:pt x="0" y="16"/>
                  </a:cubicBezTo>
                  <a:cubicBezTo>
                    <a:pt x="0" y="18"/>
                    <a:pt x="0" y="21"/>
                    <a:pt x="3" y="21"/>
                  </a:cubicBezTo>
                  <a:cubicBezTo>
                    <a:pt x="10" y="21"/>
                    <a:pt x="12" y="15"/>
                    <a:pt x="15" y="11"/>
                  </a:cubicBezTo>
                  <a:cubicBezTo>
                    <a:pt x="15" y="10"/>
                    <a:pt x="15" y="10"/>
                    <a:pt x="15" y="9"/>
                  </a:cubicBezTo>
                  <a:cubicBezTo>
                    <a:pt x="20" y="8"/>
                    <a:pt x="27" y="11"/>
                    <a:pt x="31" y="0"/>
                  </a:cubicBezTo>
                  <a:close/>
                </a:path>
              </a:pathLst>
            </a:custGeom>
            <a:solidFill>
              <a:srgbClr val="BFBFB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Montserrat"/>
                <a:ea typeface="Montserrat"/>
                <a:cs typeface="Montserrat"/>
                <a:sym typeface="Montserrat"/>
              </a:endParaRPr>
            </a:p>
          </p:txBody>
        </p:sp>
        <p:sp>
          <p:nvSpPr>
            <p:cNvPr id="709" name="Google Shape;709;p58"/>
            <p:cNvSpPr/>
            <p:nvPr/>
          </p:nvSpPr>
          <p:spPr>
            <a:xfrm>
              <a:off x="3864113" y="2691214"/>
              <a:ext cx="2833" cy="4249"/>
            </a:xfrm>
            <a:custGeom>
              <a:rect b="b" l="l" r="r" t="t"/>
              <a:pathLst>
                <a:path extrusionOk="0" h="2" w="1">
                  <a:moveTo>
                    <a:pt x="1" y="1"/>
                  </a:moveTo>
                  <a:cubicBezTo>
                    <a:pt x="1" y="1"/>
                    <a:pt x="1" y="0"/>
                    <a:pt x="0" y="0"/>
                  </a:cubicBezTo>
                  <a:cubicBezTo>
                    <a:pt x="0" y="1"/>
                    <a:pt x="0" y="1"/>
                    <a:pt x="0" y="2"/>
                  </a:cubicBezTo>
                  <a:cubicBezTo>
                    <a:pt x="1" y="2"/>
                    <a:pt x="1" y="1"/>
                    <a:pt x="1" y="1"/>
                  </a:cubicBezTo>
                  <a:close/>
                </a:path>
              </a:pathLst>
            </a:custGeom>
            <a:solidFill>
              <a:srgbClr val="BFBFB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Montserrat"/>
                <a:ea typeface="Montserrat"/>
                <a:cs typeface="Montserrat"/>
                <a:sym typeface="Montserrat"/>
              </a:endParaRPr>
            </a:p>
          </p:txBody>
        </p:sp>
        <p:sp>
          <p:nvSpPr>
            <p:cNvPr id="710" name="Google Shape;710;p58"/>
            <p:cNvSpPr/>
            <p:nvPr/>
          </p:nvSpPr>
          <p:spPr>
            <a:xfrm>
              <a:off x="3864113" y="2688382"/>
              <a:ext cx="0" cy="2833"/>
            </a:xfrm>
            <a:custGeom>
              <a:rect b="b" l="l" r="r" t="t"/>
              <a:pathLst>
                <a:path extrusionOk="0" h="1" w="120000">
                  <a:moveTo>
                    <a:pt x="0" y="1"/>
                  </a:moveTo>
                  <a:cubicBezTo>
                    <a:pt x="0" y="1"/>
                    <a:pt x="0" y="0"/>
                    <a:pt x="0" y="0"/>
                  </a:cubicBezTo>
                  <a:cubicBezTo>
                    <a:pt x="0" y="1"/>
                    <a:pt x="0" y="1"/>
                    <a:pt x="0" y="1"/>
                  </a:cubicBezTo>
                  <a:cubicBezTo>
                    <a:pt x="0" y="1"/>
                    <a:pt x="0" y="1"/>
                    <a:pt x="0" y="1"/>
                  </a:cubicBezTo>
                  <a:close/>
                </a:path>
              </a:pathLst>
            </a:custGeom>
            <a:solidFill>
              <a:srgbClr val="BFBFB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Montserrat"/>
                <a:ea typeface="Montserrat"/>
                <a:cs typeface="Montserrat"/>
                <a:sym typeface="Montserrat"/>
              </a:endParaRPr>
            </a:p>
          </p:txBody>
        </p:sp>
        <p:sp>
          <p:nvSpPr>
            <p:cNvPr id="711" name="Google Shape;711;p58"/>
            <p:cNvSpPr/>
            <p:nvPr/>
          </p:nvSpPr>
          <p:spPr>
            <a:xfrm>
              <a:off x="5659053" y="3391057"/>
              <a:ext cx="4250" cy="4249"/>
            </a:xfrm>
            <a:custGeom>
              <a:rect b="b" l="l" r="r" t="t"/>
              <a:pathLst>
                <a:path extrusionOk="0" h="2" w="2">
                  <a:moveTo>
                    <a:pt x="0" y="0"/>
                  </a:moveTo>
                  <a:cubicBezTo>
                    <a:pt x="0" y="1"/>
                    <a:pt x="0" y="2"/>
                    <a:pt x="1" y="2"/>
                  </a:cubicBezTo>
                  <a:cubicBezTo>
                    <a:pt x="1" y="1"/>
                    <a:pt x="2" y="1"/>
                    <a:pt x="2" y="0"/>
                  </a:cubicBezTo>
                  <a:cubicBezTo>
                    <a:pt x="2" y="0"/>
                    <a:pt x="2" y="0"/>
                    <a:pt x="2" y="0"/>
                  </a:cubicBezTo>
                  <a:cubicBezTo>
                    <a:pt x="1" y="0"/>
                    <a:pt x="0" y="0"/>
                    <a:pt x="0" y="0"/>
                  </a:cubicBezTo>
                  <a:close/>
                </a:path>
              </a:pathLst>
            </a:custGeom>
            <a:solidFill>
              <a:srgbClr val="BFBFB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Montserrat"/>
                <a:ea typeface="Montserrat"/>
                <a:cs typeface="Montserrat"/>
                <a:sym typeface="Montserrat"/>
              </a:endParaRPr>
            </a:p>
          </p:txBody>
        </p:sp>
      </p:grpSp>
      <p:sp>
        <p:nvSpPr>
          <p:cNvPr id="712" name="Google Shape;712;p58"/>
          <p:cNvSpPr txBox="1"/>
          <p:nvPr/>
        </p:nvSpPr>
        <p:spPr>
          <a:xfrm>
            <a:off x="1985587" y="5418384"/>
            <a:ext cx="8220826" cy="766685"/>
          </a:xfrm>
          <a:prstGeom prst="rect">
            <a:avLst/>
          </a:prstGeom>
          <a:noFill/>
          <a:ln>
            <a:noFill/>
          </a:ln>
        </p:spPr>
        <p:txBody>
          <a:bodyPr anchorCtr="0" anchor="t" bIns="45700" lIns="91425" spcFirstLastPara="1" rIns="91425" wrap="square" tIns="45700">
            <a:noAutofit/>
          </a:bodyPr>
          <a:lstStyle/>
          <a:p>
            <a:pPr indent="0" lvl="0" marL="0" marR="0" rtl="0" algn="ctr">
              <a:lnSpc>
                <a:spcPct val="120000"/>
              </a:lnSpc>
              <a:spcBef>
                <a:spcPts val="0"/>
              </a:spcBef>
              <a:spcAft>
                <a:spcPts val="0"/>
              </a:spcAft>
              <a:buClr>
                <a:schemeClr val="accent5"/>
              </a:buClr>
              <a:buSzPts val="1100"/>
              <a:buFont typeface="Arial"/>
              <a:buNone/>
            </a:pPr>
            <a:r>
              <a:rPr b="1" i="0" lang="id-ID" sz="1200" u="none" cap="none" strike="noStrike">
                <a:solidFill>
                  <a:schemeClr val="dk1"/>
                </a:solidFill>
                <a:latin typeface="Poppins"/>
                <a:ea typeface="Poppins"/>
                <a:cs typeface="Poppins"/>
                <a:sym typeface="Poppins"/>
              </a:rPr>
              <a:t>INFO</a:t>
            </a:r>
            <a:r>
              <a:rPr b="0" i="0" lang="id-ID" sz="1200" u="none" cap="none" strike="noStrike">
                <a:solidFill>
                  <a:schemeClr val="dk1"/>
                </a:solidFill>
                <a:latin typeface="Poppins"/>
                <a:ea typeface="Poppins"/>
                <a:cs typeface="Poppins"/>
                <a:sym typeface="Poppins"/>
              </a:rPr>
              <a:t> : Ut wisi enim ad minim veniam, quis nostrud exerci tation ullamcorper suscipit lobortis nisl ut aliquip ex ea commodo consequat. </a:t>
            </a:r>
            <a:endParaRPr b="0" i="0" sz="1600" u="none" cap="none" strike="noStrike">
              <a:solidFill>
                <a:schemeClr val="dk1"/>
              </a:solidFill>
              <a:latin typeface="Poppins"/>
              <a:ea typeface="Poppins"/>
              <a:cs typeface="Poppins"/>
              <a:sym typeface="Poppins"/>
            </a:endParaRPr>
          </a:p>
        </p:txBody>
      </p:sp>
      <p:pic>
        <p:nvPicPr>
          <p:cNvPr descr="Tenda Sirkus dengan isian solid" id="713" name="Google Shape;713;p58"/>
          <p:cNvPicPr preferRelativeResize="0"/>
          <p:nvPr/>
        </p:nvPicPr>
        <p:blipFill rotWithShape="1">
          <a:blip r:embed="rId3">
            <a:alphaModFix/>
          </a:blip>
          <a:srcRect b="0" l="0" r="0" t="0"/>
          <a:stretch/>
        </p:blipFill>
        <p:spPr>
          <a:xfrm>
            <a:off x="3264103" y="2195818"/>
            <a:ext cx="464005" cy="464005"/>
          </a:xfrm>
          <a:prstGeom prst="rect">
            <a:avLst/>
          </a:prstGeom>
          <a:noFill/>
          <a:ln>
            <a:noFill/>
          </a:ln>
        </p:spPr>
      </p:pic>
      <p:pic>
        <p:nvPicPr>
          <p:cNvPr descr="Tenda Sirkus dengan isian solid" id="714" name="Google Shape;714;p58"/>
          <p:cNvPicPr preferRelativeResize="0"/>
          <p:nvPr/>
        </p:nvPicPr>
        <p:blipFill rotWithShape="1">
          <a:blip r:embed="rId3">
            <a:alphaModFix/>
          </a:blip>
          <a:srcRect b="0" l="0" r="0" t="0"/>
          <a:stretch/>
        </p:blipFill>
        <p:spPr>
          <a:xfrm>
            <a:off x="7599036" y="2697689"/>
            <a:ext cx="464005" cy="464005"/>
          </a:xfrm>
          <a:prstGeom prst="rect">
            <a:avLst/>
          </a:prstGeom>
          <a:noFill/>
          <a:ln>
            <a:noFill/>
          </a:ln>
        </p:spPr>
      </p:pic>
      <p:pic>
        <p:nvPicPr>
          <p:cNvPr descr="Tenda Sirkus dengan isian solid" id="715" name="Google Shape;715;p58"/>
          <p:cNvPicPr preferRelativeResize="0"/>
          <p:nvPr/>
        </p:nvPicPr>
        <p:blipFill rotWithShape="1">
          <a:blip r:embed="rId4">
            <a:alphaModFix/>
          </a:blip>
          <a:srcRect b="0" l="0" r="0" t="0"/>
          <a:stretch/>
        </p:blipFill>
        <p:spPr>
          <a:xfrm>
            <a:off x="6096000" y="3429000"/>
            <a:ext cx="464005" cy="464005"/>
          </a:xfrm>
          <a:prstGeom prst="rect">
            <a:avLst/>
          </a:prstGeom>
          <a:noFill/>
          <a:ln>
            <a:noFill/>
          </a:ln>
        </p:spPr>
      </p:pic>
      <p:sp>
        <p:nvSpPr>
          <p:cNvPr id="716" name="Google Shape;716;p58"/>
          <p:cNvSpPr/>
          <p:nvPr/>
        </p:nvSpPr>
        <p:spPr>
          <a:xfrm rot="-5400000">
            <a:off x="-166277" y="4059282"/>
            <a:ext cx="886348" cy="553794"/>
          </a:xfrm>
          <a:custGeom>
            <a:rect b="b" l="l" r="r" t="t"/>
            <a:pathLst>
              <a:path extrusionOk="0" h="538133" w="886348">
                <a:moveTo>
                  <a:pt x="10756" y="0"/>
                </a:moveTo>
                <a:lnTo>
                  <a:pt x="875593" y="0"/>
                </a:lnTo>
                <a:lnTo>
                  <a:pt x="877345" y="5644"/>
                </a:lnTo>
                <a:cubicBezTo>
                  <a:pt x="883248" y="34494"/>
                  <a:pt x="886348" y="64364"/>
                  <a:pt x="886348" y="94959"/>
                </a:cubicBezTo>
                <a:cubicBezTo>
                  <a:pt x="886348" y="339717"/>
                  <a:pt x="687932" y="538133"/>
                  <a:pt x="443174" y="538133"/>
                </a:cubicBezTo>
                <a:cubicBezTo>
                  <a:pt x="198416" y="538133"/>
                  <a:pt x="0" y="339717"/>
                  <a:pt x="0" y="94959"/>
                </a:cubicBezTo>
                <a:cubicBezTo>
                  <a:pt x="0" y="64364"/>
                  <a:pt x="3101" y="34494"/>
                  <a:pt x="9004" y="5644"/>
                </a:cubicBezTo>
                <a:close/>
              </a:path>
            </a:pathLst>
          </a:custGeom>
          <a:solidFill>
            <a:schemeClr val="accent2"/>
          </a:solidFill>
          <a:ln>
            <a:noFill/>
          </a:ln>
          <a:effectLst>
            <a:outerShdw blurRad="88900" rotWithShape="0" algn="ctr" dir="3600000" dist="38100">
              <a:srgbClr val="000000">
                <a:alpha val="200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Montserrat"/>
              <a:ea typeface="Montserrat"/>
              <a:cs typeface="Montserrat"/>
              <a:sym typeface="Montserrat"/>
            </a:endParaRPr>
          </a:p>
        </p:txBody>
      </p:sp>
      <p:sp>
        <p:nvSpPr>
          <p:cNvPr id="717" name="Google Shape;717;p58"/>
          <p:cNvSpPr/>
          <p:nvPr/>
        </p:nvSpPr>
        <p:spPr>
          <a:xfrm>
            <a:off x="10648336" y="4459804"/>
            <a:ext cx="639097" cy="639097"/>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18" name="Google Shape;718;p58"/>
          <p:cNvSpPr/>
          <p:nvPr/>
        </p:nvSpPr>
        <p:spPr>
          <a:xfrm>
            <a:off x="10648336" y="-1005355"/>
            <a:ext cx="2507225" cy="2507225"/>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712"/>
                                        </p:tgtEl>
                                        <p:attrNameLst>
                                          <p:attrName>style.visibility</p:attrName>
                                        </p:attrNameLst>
                                      </p:cBhvr>
                                      <p:to>
                                        <p:strVal val="visible"/>
                                      </p:to>
                                    </p:set>
                                    <p:animEffect filter="fade" transition="in">
                                      <p:cBhvr>
                                        <p:cTn dur="500"/>
                                        <p:tgtEl>
                                          <p:spTgt spid="71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2" name="Shape 722"/>
        <p:cNvGrpSpPr/>
        <p:nvPr/>
      </p:nvGrpSpPr>
      <p:grpSpPr>
        <a:xfrm>
          <a:off x="0" y="0"/>
          <a:ext cx="0" cy="0"/>
          <a:chOff x="0" y="0"/>
          <a:chExt cx="0" cy="0"/>
        </a:xfrm>
      </p:grpSpPr>
      <p:grpSp>
        <p:nvGrpSpPr>
          <p:cNvPr id="723" name="Google Shape;723;p59"/>
          <p:cNvGrpSpPr/>
          <p:nvPr/>
        </p:nvGrpSpPr>
        <p:grpSpPr>
          <a:xfrm>
            <a:off x="854273" y="2363570"/>
            <a:ext cx="2400300" cy="1387151"/>
            <a:chOff x="1087675" y="2962554"/>
            <a:chExt cx="2400300" cy="1387151"/>
          </a:xfrm>
        </p:grpSpPr>
        <p:sp>
          <p:nvSpPr>
            <p:cNvPr id="724" name="Google Shape;724;p59"/>
            <p:cNvSpPr txBox="1"/>
            <p:nvPr/>
          </p:nvSpPr>
          <p:spPr>
            <a:xfrm>
              <a:off x="1407041" y="3412696"/>
              <a:ext cx="1761569" cy="338514"/>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600"/>
                <a:buFont typeface="Arial"/>
                <a:buNone/>
              </a:pPr>
              <a:r>
                <a:rPr b="1" i="0" lang="id-ID" sz="1600" u="none" cap="none" strike="noStrike">
                  <a:solidFill>
                    <a:schemeClr val="accent1"/>
                  </a:solidFill>
                  <a:latin typeface="Montserrat"/>
                  <a:ea typeface="Montserrat"/>
                  <a:cs typeface="Montserrat"/>
                  <a:sym typeface="Montserrat"/>
                </a:rPr>
                <a:t>Lorem Ipsum</a:t>
              </a:r>
              <a:endParaRPr b="1" i="0" sz="1600" u="none" cap="none" strike="noStrike">
                <a:solidFill>
                  <a:schemeClr val="accent1"/>
                </a:solidFill>
                <a:latin typeface="Montserrat"/>
                <a:ea typeface="Montserrat"/>
                <a:cs typeface="Montserrat"/>
                <a:sym typeface="Montserrat"/>
              </a:endParaRPr>
            </a:p>
          </p:txBody>
        </p:sp>
        <p:sp>
          <p:nvSpPr>
            <p:cNvPr id="725" name="Google Shape;725;p59"/>
            <p:cNvSpPr txBox="1"/>
            <p:nvPr/>
          </p:nvSpPr>
          <p:spPr>
            <a:xfrm>
              <a:off x="1087675" y="3703415"/>
              <a:ext cx="2400300" cy="646290"/>
            </a:xfrm>
            <a:prstGeom prst="rect">
              <a:avLst/>
            </a:prstGeom>
            <a:noFill/>
            <a:ln>
              <a:noFill/>
            </a:ln>
          </p:spPr>
          <p:txBody>
            <a:bodyPr anchorCtr="0" anchor="t" bIns="45700" lIns="91425" spcFirstLastPara="1" rIns="91425" wrap="square" tIns="45700">
              <a:spAutoFit/>
            </a:bodyPr>
            <a:lstStyle/>
            <a:p>
              <a:pPr indent="0" lvl="0" marL="0" marR="0" rtl="0" algn="ctr">
                <a:lnSpc>
                  <a:spcPct val="150000"/>
                </a:lnSpc>
                <a:spcBef>
                  <a:spcPts val="0"/>
                </a:spcBef>
                <a:spcAft>
                  <a:spcPts val="0"/>
                </a:spcAft>
                <a:buClr>
                  <a:srgbClr val="000000"/>
                </a:buClr>
                <a:buSzPts val="1200"/>
                <a:buFont typeface="Arial"/>
                <a:buNone/>
              </a:pPr>
              <a:r>
                <a:rPr b="0" i="0" lang="id-ID" sz="1200" u="none" cap="none" strike="noStrike">
                  <a:solidFill>
                    <a:schemeClr val="dk2"/>
                  </a:solidFill>
                  <a:latin typeface="Poppins"/>
                  <a:ea typeface="Poppins"/>
                  <a:cs typeface="Poppins"/>
                  <a:sym typeface="Poppins"/>
                </a:rPr>
                <a:t>Lorem ipsum dolor sit amet, consectetur adipiscing elit. </a:t>
              </a:r>
              <a:endParaRPr b="0" i="0" sz="1200" u="none" cap="none" strike="noStrike">
                <a:solidFill>
                  <a:schemeClr val="dk2"/>
                </a:solidFill>
                <a:latin typeface="Poppins"/>
                <a:ea typeface="Poppins"/>
                <a:cs typeface="Poppins"/>
                <a:sym typeface="Poppins"/>
              </a:endParaRPr>
            </a:p>
          </p:txBody>
        </p:sp>
        <p:sp>
          <p:nvSpPr>
            <p:cNvPr id="726" name="Google Shape;726;p59"/>
            <p:cNvSpPr txBox="1"/>
            <p:nvPr/>
          </p:nvSpPr>
          <p:spPr>
            <a:xfrm>
              <a:off x="1738098" y="2962554"/>
              <a:ext cx="1099455" cy="52318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800"/>
                <a:buFont typeface="Arial"/>
                <a:buNone/>
              </a:pPr>
              <a:r>
                <a:rPr b="1" i="0" lang="id-ID" sz="2800" u="none" cap="none" strike="noStrike">
                  <a:solidFill>
                    <a:schemeClr val="accent1"/>
                  </a:solidFill>
                  <a:latin typeface="Montserrat"/>
                  <a:ea typeface="Montserrat"/>
                  <a:cs typeface="Montserrat"/>
                  <a:sym typeface="Montserrat"/>
                </a:rPr>
                <a:t>20%</a:t>
              </a:r>
              <a:endParaRPr b="1" i="0" sz="2800" u="none" cap="none" strike="noStrike">
                <a:solidFill>
                  <a:schemeClr val="accent1"/>
                </a:solidFill>
                <a:latin typeface="Montserrat"/>
                <a:ea typeface="Montserrat"/>
                <a:cs typeface="Montserrat"/>
                <a:sym typeface="Montserrat"/>
              </a:endParaRPr>
            </a:p>
          </p:txBody>
        </p:sp>
      </p:grpSp>
      <p:grpSp>
        <p:nvGrpSpPr>
          <p:cNvPr id="727" name="Google Shape;727;p59"/>
          <p:cNvGrpSpPr/>
          <p:nvPr/>
        </p:nvGrpSpPr>
        <p:grpSpPr>
          <a:xfrm>
            <a:off x="3468251" y="2338170"/>
            <a:ext cx="2400300" cy="1436335"/>
            <a:chOff x="3701653" y="2937154"/>
            <a:chExt cx="2400300" cy="1436335"/>
          </a:xfrm>
        </p:grpSpPr>
        <p:sp>
          <p:nvSpPr>
            <p:cNvPr id="728" name="Google Shape;728;p59"/>
            <p:cNvSpPr txBox="1"/>
            <p:nvPr/>
          </p:nvSpPr>
          <p:spPr>
            <a:xfrm>
              <a:off x="4021019" y="3425396"/>
              <a:ext cx="1761569" cy="338514"/>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600"/>
                <a:buFont typeface="Arial"/>
                <a:buNone/>
              </a:pPr>
              <a:r>
                <a:rPr b="1" i="0" lang="id-ID" sz="1600" u="none" cap="none" strike="noStrike">
                  <a:solidFill>
                    <a:schemeClr val="accent2"/>
                  </a:solidFill>
                  <a:latin typeface="Montserrat"/>
                  <a:ea typeface="Montserrat"/>
                  <a:cs typeface="Montserrat"/>
                  <a:sym typeface="Montserrat"/>
                </a:rPr>
                <a:t>Lorem Ipsum</a:t>
              </a:r>
              <a:endParaRPr b="1" i="0" sz="1600" u="none" cap="none" strike="noStrike">
                <a:solidFill>
                  <a:schemeClr val="accent2"/>
                </a:solidFill>
                <a:latin typeface="Montserrat"/>
                <a:ea typeface="Montserrat"/>
                <a:cs typeface="Montserrat"/>
                <a:sym typeface="Montserrat"/>
              </a:endParaRPr>
            </a:p>
          </p:txBody>
        </p:sp>
        <p:sp>
          <p:nvSpPr>
            <p:cNvPr id="729" name="Google Shape;729;p59"/>
            <p:cNvSpPr txBox="1"/>
            <p:nvPr/>
          </p:nvSpPr>
          <p:spPr>
            <a:xfrm>
              <a:off x="3701653" y="3727199"/>
              <a:ext cx="2400300" cy="646290"/>
            </a:xfrm>
            <a:prstGeom prst="rect">
              <a:avLst/>
            </a:prstGeom>
            <a:noFill/>
            <a:ln>
              <a:noFill/>
            </a:ln>
          </p:spPr>
          <p:txBody>
            <a:bodyPr anchorCtr="0" anchor="t" bIns="45700" lIns="91425" spcFirstLastPara="1" rIns="91425" wrap="square" tIns="45700">
              <a:spAutoFit/>
            </a:bodyPr>
            <a:lstStyle/>
            <a:p>
              <a:pPr indent="0" lvl="0" marL="0" marR="0" rtl="0" algn="ctr">
                <a:lnSpc>
                  <a:spcPct val="150000"/>
                </a:lnSpc>
                <a:spcBef>
                  <a:spcPts val="0"/>
                </a:spcBef>
                <a:spcAft>
                  <a:spcPts val="0"/>
                </a:spcAft>
                <a:buClr>
                  <a:srgbClr val="000000"/>
                </a:buClr>
                <a:buSzPts val="1200"/>
                <a:buFont typeface="Arial"/>
                <a:buNone/>
              </a:pPr>
              <a:r>
                <a:rPr b="0" i="0" lang="id-ID" sz="1200" u="none" cap="none" strike="noStrike">
                  <a:solidFill>
                    <a:schemeClr val="dk2"/>
                  </a:solidFill>
                  <a:latin typeface="Poppins"/>
                  <a:ea typeface="Poppins"/>
                  <a:cs typeface="Poppins"/>
                  <a:sym typeface="Poppins"/>
                </a:rPr>
                <a:t>Lorem ipsum dolor sit amet, consectetur adipiscing elit. </a:t>
              </a:r>
              <a:endParaRPr b="0" i="0" sz="1200" u="none" cap="none" strike="noStrike">
                <a:solidFill>
                  <a:schemeClr val="dk2"/>
                </a:solidFill>
                <a:latin typeface="Poppins"/>
                <a:ea typeface="Poppins"/>
                <a:cs typeface="Poppins"/>
                <a:sym typeface="Poppins"/>
              </a:endParaRPr>
            </a:p>
          </p:txBody>
        </p:sp>
        <p:sp>
          <p:nvSpPr>
            <p:cNvPr id="730" name="Google Shape;730;p59"/>
            <p:cNvSpPr txBox="1"/>
            <p:nvPr/>
          </p:nvSpPr>
          <p:spPr>
            <a:xfrm>
              <a:off x="4350168" y="2937154"/>
              <a:ext cx="1103271" cy="52318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800"/>
                <a:buFont typeface="Arial"/>
                <a:buNone/>
              </a:pPr>
              <a:r>
                <a:rPr b="1" i="0" lang="id-ID" sz="2800" u="none" cap="none" strike="noStrike">
                  <a:solidFill>
                    <a:schemeClr val="accent2"/>
                  </a:solidFill>
                  <a:latin typeface="Montserrat"/>
                  <a:ea typeface="Montserrat"/>
                  <a:cs typeface="Montserrat"/>
                  <a:sym typeface="Montserrat"/>
                </a:rPr>
                <a:t>40%</a:t>
              </a:r>
              <a:endParaRPr b="1" i="0" sz="2800" u="none" cap="none" strike="noStrike">
                <a:solidFill>
                  <a:schemeClr val="accent2"/>
                </a:solidFill>
                <a:latin typeface="Montserrat"/>
                <a:ea typeface="Montserrat"/>
                <a:cs typeface="Montserrat"/>
                <a:sym typeface="Montserrat"/>
              </a:endParaRPr>
            </a:p>
          </p:txBody>
        </p:sp>
      </p:grpSp>
      <p:grpSp>
        <p:nvGrpSpPr>
          <p:cNvPr id="731" name="Google Shape;731;p59"/>
          <p:cNvGrpSpPr/>
          <p:nvPr/>
        </p:nvGrpSpPr>
        <p:grpSpPr>
          <a:xfrm>
            <a:off x="2054423" y="4344876"/>
            <a:ext cx="2400300" cy="1458271"/>
            <a:chOff x="1067951" y="4429817"/>
            <a:chExt cx="2400300" cy="1458271"/>
          </a:xfrm>
        </p:grpSpPr>
        <p:sp>
          <p:nvSpPr>
            <p:cNvPr id="732" name="Google Shape;732;p59"/>
            <p:cNvSpPr txBox="1"/>
            <p:nvPr/>
          </p:nvSpPr>
          <p:spPr>
            <a:xfrm>
              <a:off x="1387317" y="4918059"/>
              <a:ext cx="1761569" cy="338514"/>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600"/>
                <a:buFont typeface="Arial"/>
                <a:buNone/>
              </a:pPr>
              <a:r>
                <a:rPr b="1" i="0" lang="id-ID" sz="1600" u="none" cap="none" strike="noStrike">
                  <a:solidFill>
                    <a:schemeClr val="accent1"/>
                  </a:solidFill>
                  <a:latin typeface="Montserrat"/>
                  <a:ea typeface="Montserrat"/>
                  <a:cs typeface="Montserrat"/>
                  <a:sym typeface="Montserrat"/>
                </a:rPr>
                <a:t>Lorem Ipsum</a:t>
              </a:r>
              <a:endParaRPr b="1" i="0" sz="1600" u="none" cap="none" strike="noStrike">
                <a:solidFill>
                  <a:schemeClr val="accent1"/>
                </a:solidFill>
                <a:latin typeface="Montserrat"/>
                <a:ea typeface="Montserrat"/>
                <a:cs typeface="Montserrat"/>
                <a:sym typeface="Montserrat"/>
              </a:endParaRPr>
            </a:p>
          </p:txBody>
        </p:sp>
        <p:sp>
          <p:nvSpPr>
            <p:cNvPr id="733" name="Google Shape;733;p59"/>
            <p:cNvSpPr txBox="1"/>
            <p:nvPr/>
          </p:nvSpPr>
          <p:spPr>
            <a:xfrm>
              <a:off x="1067951" y="5241798"/>
              <a:ext cx="2400300" cy="646290"/>
            </a:xfrm>
            <a:prstGeom prst="rect">
              <a:avLst/>
            </a:prstGeom>
            <a:noFill/>
            <a:ln>
              <a:noFill/>
            </a:ln>
          </p:spPr>
          <p:txBody>
            <a:bodyPr anchorCtr="0" anchor="t" bIns="45700" lIns="91425" spcFirstLastPara="1" rIns="91425" wrap="square" tIns="45700">
              <a:spAutoFit/>
            </a:bodyPr>
            <a:lstStyle/>
            <a:p>
              <a:pPr indent="0" lvl="0" marL="0" marR="0" rtl="0" algn="ctr">
                <a:lnSpc>
                  <a:spcPct val="150000"/>
                </a:lnSpc>
                <a:spcBef>
                  <a:spcPts val="0"/>
                </a:spcBef>
                <a:spcAft>
                  <a:spcPts val="0"/>
                </a:spcAft>
                <a:buClr>
                  <a:srgbClr val="000000"/>
                </a:buClr>
                <a:buSzPts val="1200"/>
                <a:buFont typeface="Arial"/>
                <a:buNone/>
              </a:pPr>
              <a:r>
                <a:rPr b="0" i="0" lang="id-ID" sz="1200" u="none" cap="none" strike="noStrike">
                  <a:solidFill>
                    <a:schemeClr val="dk2"/>
                  </a:solidFill>
                  <a:latin typeface="Poppins"/>
                  <a:ea typeface="Poppins"/>
                  <a:cs typeface="Poppins"/>
                  <a:sym typeface="Poppins"/>
                </a:rPr>
                <a:t>Lorem ipsum dolor sit amet, consectetur adipiscing elit. </a:t>
              </a:r>
              <a:endParaRPr b="0" i="0" sz="1200" u="none" cap="none" strike="noStrike">
                <a:solidFill>
                  <a:schemeClr val="dk2"/>
                </a:solidFill>
                <a:latin typeface="Poppins"/>
                <a:ea typeface="Poppins"/>
                <a:cs typeface="Poppins"/>
                <a:sym typeface="Poppins"/>
              </a:endParaRPr>
            </a:p>
          </p:txBody>
        </p:sp>
        <p:sp>
          <p:nvSpPr>
            <p:cNvPr id="734" name="Google Shape;734;p59"/>
            <p:cNvSpPr txBox="1"/>
            <p:nvPr/>
          </p:nvSpPr>
          <p:spPr>
            <a:xfrm>
              <a:off x="1748903" y="4429817"/>
              <a:ext cx="1038396" cy="52318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800"/>
                <a:buFont typeface="Arial"/>
                <a:buNone/>
              </a:pPr>
              <a:r>
                <a:rPr b="1" i="0" lang="id-ID" sz="2800" u="none" cap="none" strike="noStrike">
                  <a:solidFill>
                    <a:schemeClr val="accent1"/>
                  </a:solidFill>
                  <a:latin typeface="Montserrat"/>
                  <a:ea typeface="Montserrat"/>
                  <a:cs typeface="Montserrat"/>
                  <a:sym typeface="Montserrat"/>
                </a:rPr>
                <a:t>10%</a:t>
              </a:r>
              <a:endParaRPr b="1" i="0" sz="2800" u="none" cap="none" strike="noStrike">
                <a:solidFill>
                  <a:schemeClr val="accent1"/>
                </a:solidFill>
                <a:latin typeface="Montserrat"/>
                <a:ea typeface="Montserrat"/>
                <a:cs typeface="Montserrat"/>
                <a:sym typeface="Montserrat"/>
              </a:endParaRPr>
            </a:p>
          </p:txBody>
        </p:sp>
      </p:grpSp>
      <p:sp>
        <p:nvSpPr>
          <p:cNvPr id="735" name="Google Shape;735;p59"/>
          <p:cNvSpPr txBox="1"/>
          <p:nvPr/>
        </p:nvSpPr>
        <p:spPr>
          <a:xfrm>
            <a:off x="2842208" y="950184"/>
            <a:ext cx="6507584" cy="83095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800"/>
              <a:buFont typeface="Arial"/>
              <a:buNone/>
            </a:pPr>
            <a:r>
              <a:rPr b="1" i="0" lang="id-ID" sz="4800" u="none" cap="none" strike="noStrike">
                <a:solidFill>
                  <a:schemeClr val="accent1"/>
                </a:solidFill>
                <a:latin typeface="Montserrat"/>
                <a:ea typeface="Montserrat"/>
                <a:cs typeface="Montserrat"/>
                <a:sym typeface="Montserrat"/>
              </a:rPr>
              <a:t>Africa Maps Design</a:t>
            </a:r>
            <a:endParaRPr b="1" i="0" sz="2800" u="none" cap="none" strike="noStrike">
              <a:solidFill>
                <a:schemeClr val="accent1"/>
              </a:solidFill>
              <a:latin typeface="Montserrat"/>
              <a:ea typeface="Montserrat"/>
              <a:cs typeface="Montserrat"/>
              <a:sym typeface="Montserrat"/>
            </a:endParaRPr>
          </a:p>
        </p:txBody>
      </p:sp>
      <p:grpSp>
        <p:nvGrpSpPr>
          <p:cNvPr id="736" name="Google Shape;736;p59"/>
          <p:cNvGrpSpPr/>
          <p:nvPr/>
        </p:nvGrpSpPr>
        <p:grpSpPr>
          <a:xfrm>
            <a:off x="6819795" y="1936537"/>
            <a:ext cx="4324574" cy="4276996"/>
            <a:chOff x="5764912" y="551548"/>
            <a:chExt cx="5612306" cy="5550560"/>
          </a:xfrm>
        </p:grpSpPr>
        <p:grpSp>
          <p:nvGrpSpPr>
            <p:cNvPr id="737" name="Google Shape;737;p59"/>
            <p:cNvGrpSpPr/>
            <p:nvPr/>
          </p:nvGrpSpPr>
          <p:grpSpPr>
            <a:xfrm>
              <a:off x="5764912" y="551548"/>
              <a:ext cx="5612306" cy="5550560"/>
              <a:chOff x="871" y="2"/>
              <a:chExt cx="4021" cy="4320"/>
            </a:xfrm>
          </p:grpSpPr>
          <p:sp>
            <p:nvSpPr>
              <p:cNvPr id="738" name="Google Shape;738;p59"/>
              <p:cNvSpPr/>
              <p:nvPr/>
            </p:nvSpPr>
            <p:spPr>
              <a:xfrm>
                <a:off x="4431" y="2953"/>
                <a:ext cx="406" cy="819"/>
              </a:xfrm>
              <a:custGeom>
                <a:rect b="b" l="l" r="r" t="t"/>
                <a:pathLst>
                  <a:path extrusionOk="0" h="452" w="224">
                    <a:moveTo>
                      <a:pt x="221" y="105"/>
                    </a:moveTo>
                    <a:cubicBezTo>
                      <a:pt x="221" y="105"/>
                      <a:pt x="221" y="104"/>
                      <a:pt x="220" y="104"/>
                    </a:cubicBezTo>
                    <a:cubicBezTo>
                      <a:pt x="220" y="103"/>
                      <a:pt x="220" y="103"/>
                      <a:pt x="220" y="103"/>
                    </a:cubicBezTo>
                    <a:cubicBezTo>
                      <a:pt x="219" y="101"/>
                      <a:pt x="218" y="99"/>
                      <a:pt x="217" y="97"/>
                    </a:cubicBezTo>
                    <a:cubicBezTo>
                      <a:pt x="216" y="92"/>
                      <a:pt x="216" y="88"/>
                      <a:pt x="216" y="83"/>
                    </a:cubicBezTo>
                    <a:cubicBezTo>
                      <a:pt x="216" y="81"/>
                      <a:pt x="216" y="80"/>
                      <a:pt x="215" y="79"/>
                    </a:cubicBezTo>
                    <a:cubicBezTo>
                      <a:pt x="215" y="76"/>
                      <a:pt x="215" y="72"/>
                      <a:pt x="216" y="69"/>
                    </a:cubicBezTo>
                    <a:cubicBezTo>
                      <a:pt x="216" y="65"/>
                      <a:pt x="215" y="62"/>
                      <a:pt x="215" y="59"/>
                    </a:cubicBezTo>
                    <a:cubicBezTo>
                      <a:pt x="214" y="58"/>
                      <a:pt x="214" y="56"/>
                      <a:pt x="214" y="55"/>
                    </a:cubicBezTo>
                    <a:cubicBezTo>
                      <a:pt x="214" y="54"/>
                      <a:pt x="214" y="52"/>
                      <a:pt x="213" y="51"/>
                    </a:cubicBezTo>
                    <a:cubicBezTo>
                      <a:pt x="213" y="48"/>
                      <a:pt x="212" y="46"/>
                      <a:pt x="212" y="43"/>
                    </a:cubicBezTo>
                    <a:cubicBezTo>
                      <a:pt x="212" y="42"/>
                      <a:pt x="211" y="41"/>
                      <a:pt x="211" y="41"/>
                    </a:cubicBezTo>
                    <a:cubicBezTo>
                      <a:pt x="211" y="39"/>
                      <a:pt x="211" y="36"/>
                      <a:pt x="210" y="34"/>
                    </a:cubicBezTo>
                    <a:cubicBezTo>
                      <a:pt x="209" y="33"/>
                      <a:pt x="209" y="33"/>
                      <a:pt x="209" y="32"/>
                    </a:cubicBezTo>
                    <a:cubicBezTo>
                      <a:pt x="208" y="30"/>
                      <a:pt x="207" y="29"/>
                      <a:pt x="206" y="28"/>
                    </a:cubicBezTo>
                    <a:cubicBezTo>
                      <a:pt x="206" y="27"/>
                      <a:pt x="206" y="27"/>
                      <a:pt x="205" y="27"/>
                    </a:cubicBezTo>
                    <a:cubicBezTo>
                      <a:pt x="205" y="26"/>
                      <a:pt x="205" y="25"/>
                      <a:pt x="204" y="24"/>
                    </a:cubicBezTo>
                    <a:cubicBezTo>
                      <a:pt x="203" y="23"/>
                      <a:pt x="202" y="23"/>
                      <a:pt x="202" y="23"/>
                    </a:cubicBezTo>
                    <a:cubicBezTo>
                      <a:pt x="201" y="23"/>
                      <a:pt x="201" y="23"/>
                      <a:pt x="201" y="22"/>
                    </a:cubicBezTo>
                    <a:cubicBezTo>
                      <a:pt x="200" y="22"/>
                      <a:pt x="200" y="21"/>
                      <a:pt x="201" y="19"/>
                    </a:cubicBezTo>
                    <a:cubicBezTo>
                      <a:pt x="201" y="18"/>
                      <a:pt x="201" y="16"/>
                      <a:pt x="200" y="15"/>
                    </a:cubicBezTo>
                    <a:cubicBezTo>
                      <a:pt x="199" y="13"/>
                      <a:pt x="198" y="13"/>
                      <a:pt x="197" y="12"/>
                    </a:cubicBezTo>
                    <a:cubicBezTo>
                      <a:pt x="197" y="12"/>
                      <a:pt x="197" y="12"/>
                      <a:pt x="196" y="12"/>
                    </a:cubicBezTo>
                    <a:cubicBezTo>
                      <a:pt x="196" y="12"/>
                      <a:pt x="196" y="12"/>
                      <a:pt x="196" y="11"/>
                    </a:cubicBezTo>
                    <a:cubicBezTo>
                      <a:pt x="196" y="11"/>
                      <a:pt x="195" y="11"/>
                      <a:pt x="195" y="10"/>
                    </a:cubicBezTo>
                    <a:cubicBezTo>
                      <a:pt x="196" y="9"/>
                      <a:pt x="195" y="7"/>
                      <a:pt x="195" y="6"/>
                    </a:cubicBezTo>
                    <a:cubicBezTo>
                      <a:pt x="195" y="6"/>
                      <a:pt x="195" y="5"/>
                      <a:pt x="195" y="5"/>
                    </a:cubicBezTo>
                    <a:cubicBezTo>
                      <a:pt x="194" y="0"/>
                      <a:pt x="191" y="0"/>
                      <a:pt x="190" y="0"/>
                    </a:cubicBezTo>
                    <a:cubicBezTo>
                      <a:pt x="190" y="0"/>
                      <a:pt x="189" y="0"/>
                      <a:pt x="189" y="0"/>
                    </a:cubicBezTo>
                    <a:cubicBezTo>
                      <a:pt x="187" y="0"/>
                      <a:pt x="186" y="1"/>
                      <a:pt x="186" y="2"/>
                    </a:cubicBezTo>
                    <a:cubicBezTo>
                      <a:pt x="185" y="4"/>
                      <a:pt x="185" y="5"/>
                      <a:pt x="186" y="7"/>
                    </a:cubicBezTo>
                    <a:cubicBezTo>
                      <a:pt x="186" y="7"/>
                      <a:pt x="186" y="7"/>
                      <a:pt x="186" y="8"/>
                    </a:cubicBezTo>
                    <a:cubicBezTo>
                      <a:pt x="185" y="8"/>
                      <a:pt x="185" y="8"/>
                      <a:pt x="184" y="9"/>
                    </a:cubicBezTo>
                    <a:cubicBezTo>
                      <a:pt x="184" y="9"/>
                      <a:pt x="183" y="9"/>
                      <a:pt x="183" y="10"/>
                    </a:cubicBezTo>
                    <a:cubicBezTo>
                      <a:pt x="183" y="10"/>
                      <a:pt x="182" y="11"/>
                      <a:pt x="182" y="11"/>
                    </a:cubicBezTo>
                    <a:cubicBezTo>
                      <a:pt x="181" y="11"/>
                      <a:pt x="181" y="11"/>
                      <a:pt x="181" y="11"/>
                    </a:cubicBezTo>
                    <a:cubicBezTo>
                      <a:pt x="180" y="12"/>
                      <a:pt x="180" y="12"/>
                      <a:pt x="180" y="12"/>
                    </a:cubicBezTo>
                    <a:cubicBezTo>
                      <a:pt x="180" y="13"/>
                      <a:pt x="180" y="13"/>
                      <a:pt x="180" y="14"/>
                    </a:cubicBezTo>
                    <a:cubicBezTo>
                      <a:pt x="180" y="14"/>
                      <a:pt x="179" y="14"/>
                      <a:pt x="180" y="14"/>
                    </a:cubicBezTo>
                    <a:cubicBezTo>
                      <a:pt x="179" y="14"/>
                      <a:pt x="179" y="14"/>
                      <a:pt x="179" y="14"/>
                    </a:cubicBezTo>
                    <a:cubicBezTo>
                      <a:pt x="179" y="14"/>
                      <a:pt x="179" y="14"/>
                      <a:pt x="179" y="14"/>
                    </a:cubicBezTo>
                    <a:cubicBezTo>
                      <a:pt x="178" y="14"/>
                      <a:pt x="177" y="13"/>
                      <a:pt x="176" y="13"/>
                    </a:cubicBezTo>
                    <a:cubicBezTo>
                      <a:pt x="175" y="13"/>
                      <a:pt x="174" y="14"/>
                      <a:pt x="174" y="15"/>
                    </a:cubicBezTo>
                    <a:cubicBezTo>
                      <a:pt x="173" y="17"/>
                      <a:pt x="174" y="19"/>
                      <a:pt x="175" y="20"/>
                    </a:cubicBezTo>
                    <a:cubicBezTo>
                      <a:pt x="176" y="21"/>
                      <a:pt x="176" y="22"/>
                      <a:pt x="177" y="24"/>
                    </a:cubicBezTo>
                    <a:cubicBezTo>
                      <a:pt x="177" y="24"/>
                      <a:pt x="177" y="24"/>
                      <a:pt x="177" y="25"/>
                    </a:cubicBezTo>
                    <a:cubicBezTo>
                      <a:pt x="177" y="25"/>
                      <a:pt x="177" y="26"/>
                      <a:pt x="177" y="27"/>
                    </a:cubicBezTo>
                    <a:cubicBezTo>
                      <a:pt x="178" y="27"/>
                      <a:pt x="178" y="28"/>
                      <a:pt x="178" y="28"/>
                    </a:cubicBezTo>
                    <a:cubicBezTo>
                      <a:pt x="178" y="28"/>
                      <a:pt x="178" y="29"/>
                      <a:pt x="178" y="29"/>
                    </a:cubicBezTo>
                    <a:cubicBezTo>
                      <a:pt x="179" y="30"/>
                      <a:pt x="178" y="33"/>
                      <a:pt x="176" y="35"/>
                    </a:cubicBezTo>
                    <a:cubicBezTo>
                      <a:pt x="175" y="36"/>
                      <a:pt x="175" y="37"/>
                      <a:pt x="174" y="38"/>
                    </a:cubicBezTo>
                    <a:cubicBezTo>
                      <a:pt x="174" y="40"/>
                      <a:pt x="173" y="41"/>
                      <a:pt x="173" y="43"/>
                    </a:cubicBezTo>
                    <a:cubicBezTo>
                      <a:pt x="173" y="45"/>
                      <a:pt x="173" y="46"/>
                      <a:pt x="172" y="47"/>
                    </a:cubicBezTo>
                    <a:cubicBezTo>
                      <a:pt x="171" y="48"/>
                      <a:pt x="171" y="48"/>
                      <a:pt x="170" y="48"/>
                    </a:cubicBezTo>
                    <a:cubicBezTo>
                      <a:pt x="169" y="48"/>
                      <a:pt x="169" y="48"/>
                      <a:pt x="169" y="48"/>
                    </a:cubicBezTo>
                    <a:cubicBezTo>
                      <a:pt x="168" y="48"/>
                      <a:pt x="167" y="48"/>
                      <a:pt x="166" y="49"/>
                    </a:cubicBezTo>
                    <a:cubicBezTo>
                      <a:pt x="165" y="49"/>
                      <a:pt x="165" y="50"/>
                      <a:pt x="164" y="50"/>
                    </a:cubicBezTo>
                    <a:cubicBezTo>
                      <a:pt x="164" y="51"/>
                      <a:pt x="163" y="51"/>
                      <a:pt x="163" y="51"/>
                    </a:cubicBezTo>
                    <a:cubicBezTo>
                      <a:pt x="162" y="51"/>
                      <a:pt x="162" y="51"/>
                      <a:pt x="162" y="51"/>
                    </a:cubicBezTo>
                    <a:cubicBezTo>
                      <a:pt x="163" y="51"/>
                      <a:pt x="164" y="50"/>
                      <a:pt x="164" y="49"/>
                    </a:cubicBezTo>
                    <a:cubicBezTo>
                      <a:pt x="165" y="46"/>
                      <a:pt x="165" y="43"/>
                      <a:pt x="163" y="41"/>
                    </a:cubicBezTo>
                    <a:cubicBezTo>
                      <a:pt x="162" y="40"/>
                      <a:pt x="161" y="40"/>
                      <a:pt x="160" y="40"/>
                    </a:cubicBezTo>
                    <a:cubicBezTo>
                      <a:pt x="157" y="40"/>
                      <a:pt x="156" y="44"/>
                      <a:pt x="156" y="46"/>
                    </a:cubicBezTo>
                    <a:cubicBezTo>
                      <a:pt x="156" y="46"/>
                      <a:pt x="156" y="46"/>
                      <a:pt x="156" y="47"/>
                    </a:cubicBezTo>
                    <a:cubicBezTo>
                      <a:pt x="157" y="47"/>
                      <a:pt x="157" y="47"/>
                      <a:pt x="157" y="47"/>
                    </a:cubicBezTo>
                    <a:cubicBezTo>
                      <a:pt x="157" y="45"/>
                      <a:pt x="157" y="45"/>
                      <a:pt x="157" y="45"/>
                    </a:cubicBezTo>
                    <a:cubicBezTo>
                      <a:pt x="157" y="47"/>
                      <a:pt x="157" y="47"/>
                      <a:pt x="157" y="47"/>
                    </a:cubicBezTo>
                    <a:cubicBezTo>
                      <a:pt x="157" y="47"/>
                      <a:pt x="157" y="47"/>
                      <a:pt x="157" y="47"/>
                    </a:cubicBezTo>
                    <a:cubicBezTo>
                      <a:pt x="157" y="47"/>
                      <a:pt x="157" y="47"/>
                      <a:pt x="157" y="47"/>
                    </a:cubicBezTo>
                    <a:cubicBezTo>
                      <a:pt x="158" y="49"/>
                      <a:pt x="158" y="49"/>
                      <a:pt x="158" y="49"/>
                    </a:cubicBezTo>
                    <a:cubicBezTo>
                      <a:pt x="158" y="49"/>
                      <a:pt x="158" y="49"/>
                      <a:pt x="158" y="49"/>
                    </a:cubicBezTo>
                    <a:cubicBezTo>
                      <a:pt x="158" y="51"/>
                      <a:pt x="158" y="51"/>
                      <a:pt x="158" y="51"/>
                    </a:cubicBezTo>
                    <a:cubicBezTo>
                      <a:pt x="160" y="51"/>
                      <a:pt x="160" y="51"/>
                      <a:pt x="160" y="51"/>
                    </a:cubicBezTo>
                    <a:cubicBezTo>
                      <a:pt x="160" y="51"/>
                      <a:pt x="160" y="51"/>
                      <a:pt x="161" y="51"/>
                    </a:cubicBezTo>
                    <a:cubicBezTo>
                      <a:pt x="161" y="51"/>
                      <a:pt x="161" y="51"/>
                      <a:pt x="161" y="51"/>
                    </a:cubicBezTo>
                    <a:cubicBezTo>
                      <a:pt x="160" y="53"/>
                      <a:pt x="160" y="53"/>
                      <a:pt x="160" y="53"/>
                    </a:cubicBezTo>
                    <a:cubicBezTo>
                      <a:pt x="160" y="54"/>
                      <a:pt x="160" y="55"/>
                      <a:pt x="160" y="57"/>
                    </a:cubicBezTo>
                    <a:cubicBezTo>
                      <a:pt x="160" y="58"/>
                      <a:pt x="160" y="59"/>
                      <a:pt x="160" y="59"/>
                    </a:cubicBezTo>
                    <a:cubicBezTo>
                      <a:pt x="160" y="59"/>
                      <a:pt x="159" y="59"/>
                      <a:pt x="159" y="59"/>
                    </a:cubicBezTo>
                    <a:cubicBezTo>
                      <a:pt x="159" y="59"/>
                      <a:pt x="159" y="58"/>
                      <a:pt x="159" y="58"/>
                    </a:cubicBezTo>
                    <a:cubicBezTo>
                      <a:pt x="159" y="57"/>
                      <a:pt x="159" y="57"/>
                      <a:pt x="159" y="57"/>
                    </a:cubicBezTo>
                    <a:cubicBezTo>
                      <a:pt x="159" y="55"/>
                      <a:pt x="159" y="55"/>
                      <a:pt x="159" y="55"/>
                    </a:cubicBezTo>
                    <a:cubicBezTo>
                      <a:pt x="158" y="55"/>
                      <a:pt x="158" y="55"/>
                      <a:pt x="158" y="55"/>
                    </a:cubicBezTo>
                    <a:cubicBezTo>
                      <a:pt x="158" y="55"/>
                      <a:pt x="158" y="54"/>
                      <a:pt x="158" y="54"/>
                    </a:cubicBezTo>
                    <a:cubicBezTo>
                      <a:pt x="157" y="53"/>
                      <a:pt x="157" y="53"/>
                      <a:pt x="156" y="52"/>
                    </a:cubicBezTo>
                    <a:cubicBezTo>
                      <a:pt x="155" y="52"/>
                      <a:pt x="154" y="51"/>
                      <a:pt x="152" y="51"/>
                    </a:cubicBezTo>
                    <a:cubicBezTo>
                      <a:pt x="152" y="51"/>
                      <a:pt x="151" y="51"/>
                      <a:pt x="151" y="51"/>
                    </a:cubicBezTo>
                    <a:cubicBezTo>
                      <a:pt x="147" y="52"/>
                      <a:pt x="147" y="58"/>
                      <a:pt x="147" y="58"/>
                    </a:cubicBezTo>
                    <a:cubicBezTo>
                      <a:pt x="146" y="62"/>
                      <a:pt x="147" y="64"/>
                      <a:pt x="149" y="66"/>
                    </a:cubicBezTo>
                    <a:cubicBezTo>
                      <a:pt x="149" y="66"/>
                      <a:pt x="149" y="67"/>
                      <a:pt x="149" y="67"/>
                    </a:cubicBezTo>
                    <a:cubicBezTo>
                      <a:pt x="149" y="67"/>
                      <a:pt x="149" y="67"/>
                      <a:pt x="149" y="67"/>
                    </a:cubicBezTo>
                    <a:cubicBezTo>
                      <a:pt x="149" y="69"/>
                      <a:pt x="149" y="70"/>
                      <a:pt x="149" y="71"/>
                    </a:cubicBezTo>
                    <a:cubicBezTo>
                      <a:pt x="149" y="72"/>
                      <a:pt x="148" y="74"/>
                      <a:pt x="148" y="74"/>
                    </a:cubicBezTo>
                    <a:cubicBezTo>
                      <a:pt x="148" y="74"/>
                      <a:pt x="147" y="74"/>
                      <a:pt x="147" y="74"/>
                    </a:cubicBezTo>
                    <a:cubicBezTo>
                      <a:pt x="146" y="74"/>
                      <a:pt x="144" y="75"/>
                      <a:pt x="143" y="76"/>
                    </a:cubicBezTo>
                    <a:cubicBezTo>
                      <a:pt x="142" y="77"/>
                      <a:pt x="142" y="77"/>
                      <a:pt x="142" y="78"/>
                    </a:cubicBezTo>
                    <a:cubicBezTo>
                      <a:pt x="142" y="78"/>
                      <a:pt x="142" y="78"/>
                      <a:pt x="142" y="79"/>
                    </a:cubicBezTo>
                    <a:cubicBezTo>
                      <a:pt x="141" y="80"/>
                      <a:pt x="141" y="81"/>
                      <a:pt x="141" y="82"/>
                    </a:cubicBezTo>
                    <a:cubicBezTo>
                      <a:pt x="140" y="83"/>
                      <a:pt x="140" y="84"/>
                      <a:pt x="141" y="85"/>
                    </a:cubicBezTo>
                    <a:cubicBezTo>
                      <a:pt x="141" y="86"/>
                      <a:pt x="142" y="86"/>
                      <a:pt x="142" y="86"/>
                    </a:cubicBezTo>
                    <a:cubicBezTo>
                      <a:pt x="142" y="87"/>
                      <a:pt x="142" y="87"/>
                      <a:pt x="141" y="89"/>
                    </a:cubicBezTo>
                    <a:cubicBezTo>
                      <a:pt x="140" y="90"/>
                      <a:pt x="139" y="91"/>
                      <a:pt x="139" y="92"/>
                    </a:cubicBezTo>
                    <a:cubicBezTo>
                      <a:pt x="139" y="91"/>
                      <a:pt x="138" y="91"/>
                      <a:pt x="138" y="90"/>
                    </a:cubicBezTo>
                    <a:cubicBezTo>
                      <a:pt x="137" y="89"/>
                      <a:pt x="136" y="88"/>
                      <a:pt x="135" y="88"/>
                    </a:cubicBezTo>
                    <a:cubicBezTo>
                      <a:pt x="132" y="88"/>
                      <a:pt x="131" y="91"/>
                      <a:pt x="130" y="92"/>
                    </a:cubicBezTo>
                    <a:cubicBezTo>
                      <a:pt x="130" y="93"/>
                      <a:pt x="129" y="94"/>
                      <a:pt x="129" y="95"/>
                    </a:cubicBezTo>
                    <a:cubicBezTo>
                      <a:pt x="129" y="95"/>
                      <a:pt x="129" y="96"/>
                      <a:pt x="128" y="97"/>
                    </a:cubicBezTo>
                    <a:cubicBezTo>
                      <a:pt x="127" y="99"/>
                      <a:pt x="126" y="100"/>
                      <a:pt x="125" y="101"/>
                    </a:cubicBezTo>
                    <a:cubicBezTo>
                      <a:pt x="124" y="102"/>
                      <a:pt x="124" y="102"/>
                      <a:pt x="124" y="102"/>
                    </a:cubicBezTo>
                    <a:cubicBezTo>
                      <a:pt x="123" y="103"/>
                      <a:pt x="121" y="105"/>
                      <a:pt x="121" y="107"/>
                    </a:cubicBezTo>
                    <a:cubicBezTo>
                      <a:pt x="121" y="107"/>
                      <a:pt x="121" y="107"/>
                      <a:pt x="121" y="108"/>
                    </a:cubicBezTo>
                    <a:cubicBezTo>
                      <a:pt x="120" y="107"/>
                      <a:pt x="119" y="107"/>
                      <a:pt x="118" y="107"/>
                    </a:cubicBezTo>
                    <a:cubicBezTo>
                      <a:pt x="117" y="107"/>
                      <a:pt x="117" y="107"/>
                      <a:pt x="116" y="107"/>
                    </a:cubicBezTo>
                    <a:cubicBezTo>
                      <a:pt x="115" y="108"/>
                      <a:pt x="113" y="109"/>
                      <a:pt x="112" y="110"/>
                    </a:cubicBezTo>
                    <a:cubicBezTo>
                      <a:pt x="111" y="111"/>
                      <a:pt x="111" y="112"/>
                      <a:pt x="110" y="112"/>
                    </a:cubicBezTo>
                    <a:cubicBezTo>
                      <a:pt x="108" y="113"/>
                      <a:pt x="107" y="114"/>
                      <a:pt x="106" y="115"/>
                    </a:cubicBezTo>
                    <a:cubicBezTo>
                      <a:pt x="105" y="115"/>
                      <a:pt x="105" y="116"/>
                      <a:pt x="104" y="117"/>
                    </a:cubicBezTo>
                    <a:cubicBezTo>
                      <a:pt x="100" y="119"/>
                      <a:pt x="99" y="122"/>
                      <a:pt x="100" y="124"/>
                    </a:cubicBezTo>
                    <a:cubicBezTo>
                      <a:pt x="100" y="126"/>
                      <a:pt x="101" y="128"/>
                      <a:pt x="102" y="130"/>
                    </a:cubicBezTo>
                    <a:cubicBezTo>
                      <a:pt x="102" y="130"/>
                      <a:pt x="101" y="130"/>
                      <a:pt x="101" y="130"/>
                    </a:cubicBezTo>
                    <a:cubicBezTo>
                      <a:pt x="101" y="130"/>
                      <a:pt x="100" y="128"/>
                      <a:pt x="100" y="127"/>
                    </a:cubicBezTo>
                    <a:cubicBezTo>
                      <a:pt x="100" y="124"/>
                      <a:pt x="98" y="123"/>
                      <a:pt x="96" y="123"/>
                    </a:cubicBezTo>
                    <a:cubicBezTo>
                      <a:pt x="95" y="123"/>
                      <a:pt x="93" y="123"/>
                      <a:pt x="92" y="124"/>
                    </a:cubicBezTo>
                    <a:cubicBezTo>
                      <a:pt x="92" y="125"/>
                      <a:pt x="91" y="125"/>
                      <a:pt x="91" y="126"/>
                    </a:cubicBezTo>
                    <a:cubicBezTo>
                      <a:pt x="91" y="126"/>
                      <a:pt x="91" y="126"/>
                      <a:pt x="90" y="126"/>
                    </a:cubicBezTo>
                    <a:cubicBezTo>
                      <a:pt x="90" y="125"/>
                      <a:pt x="89" y="125"/>
                      <a:pt x="88" y="125"/>
                    </a:cubicBezTo>
                    <a:cubicBezTo>
                      <a:pt x="88" y="125"/>
                      <a:pt x="88" y="125"/>
                      <a:pt x="88" y="125"/>
                    </a:cubicBezTo>
                    <a:cubicBezTo>
                      <a:pt x="87" y="125"/>
                      <a:pt x="86" y="125"/>
                      <a:pt x="86" y="126"/>
                    </a:cubicBezTo>
                    <a:cubicBezTo>
                      <a:pt x="86" y="126"/>
                      <a:pt x="85" y="126"/>
                      <a:pt x="85" y="126"/>
                    </a:cubicBezTo>
                    <a:cubicBezTo>
                      <a:pt x="84" y="126"/>
                      <a:pt x="82" y="126"/>
                      <a:pt x="80" y="126"/>
                    </a:cubicBezTo>
                    <a:cubicBezTo>
                      <a:pt x="80" y="126"/>
                      <a:pt x="78" y="126"/>
                      <a:pt x="78" y="126"/>
                    </a:cubicBezTo>
                    <a:cubicBezTo>
                      <a:pt x="78" y="128"/>
                      <a:pt x="78" y="128"/>
                      <a:pt x="78" y="128"/>
                    </a:cubicBezTo>
                    <a:cubicBezTo>
                      <a:pt x="78" y="129"/>
                      <a:pt x="78" y="130"/>
                      <a:pt x="78" y="131"/>
                    </a:cubicBezTo>
                    <a:cubicBezTo>
                      <a:pt x="77" y="131"/>
                      <a:pt x="75" y="131"/>
                      <a:pt x="74" y="132"/>
                    </a:cubicBezTo>
                    <a:cubicBezTo>
                      <a:pt x="73" y="132"/>
                      <a:pt x="73" y="133"/>
                      <a:pt x="72" y="134"/>
                    </a:cubicBezTo>
                    <a:cubicBezTo>
                      <a:pt x="72" y="134"/>
                      <a:pt x="72" y="134"/>
                      <a:pt x="72" y="134"/>
                    </a:cubicBezTo>
                    <a:cubicBezTo>
                      <a:pt x="72" y="134"/>
                      <a:pt x="72" y="134"/>
                      <a:pt x="72" y="133"/>
                    </a:cubicBezTo>
                    <a:cubicBezTo>
                      <a:pt x="71" y="132"/>
                      <a:pt x="70" y="130"/>
                      <a:pt x="68" y="130"/>
                    </a:cubicBezTo>
                    <a:cubicBezTo>
                      <a:pt x="67" y="130"/>
                      <a:pt x="66" y="131"/>
                      <a:pt x="64" y="132"/>
                    </a:cubicBezTo>
                    <a:cubicBezTo>
                      <a:pt x="63" y="133"/>
                      <a:pt x="63" y="134"/>
                      <a:pt x="63" y="135"/>
                    </a:cubicBezTo>
                    <a:cubicBezTo>
                      <a:pt x="62" y="136"/>
                      <a:pt x="62" y="136"/>
                      <a:pt x="62" y="136"/>
                    </a:cubicBezTo>
                    <a:cubicBezTo>
                      <a:pt x="61" y="137"/>
                      <a:pt x="61" y="137"/>
                      <a:pt x="60" y="137"/>
                    </a:cubicBezTo>
                    <a:cubicBezTo>
                      <a:pt x="60" y="137"/>
                      <a:pt x="59" y="137"/>
                      <a:pt x="58" y="137"/>
                    </a:cubicBezTo>
                    <a:cubicBezTo>
                      <a:pt x="57" y="137"/>
                      <a:pt x="57" y="138"/>
                      <a:pt x="56" y="138"/>
                    </a:cubicBezTo>
                    <a:cubicBezTo>
                      <a:pt x="56" y="139"/>
                      <a:pt x="55" y="139"/>
                      <a:pt x="55" y="139"/>
                    </a:cubicBezTo>
                    <a:cubicBezTo>
                      <a:pt x="55" y="139"/>
                      <a:pt x="55" y="139"/>
                      <a:pt x="55" y="139"/>
                    </a:cubicBezTo>
                    <a:cubicBezTo>
                      <a:pt x="54" y="139"/>
                      <a:pt x="54" y="139"/>
                      <a:pt x="53" y="138"/>
                    </a:cubicBezTo>
                    <a:cubicBezTo>
                      <a:pt x="52" y="138"/>
                      <a:pt x="52" y="138"/>
                      <a:pt x="51" y="138"/>
                    </a:cubicBezTo>
                    <a:cubicBezTo>
                      <a:pt x="50" y="138"/>
                      <a:pt x="50" y="138"/>
                      <a:pt x="50" y="138"/>
                    </a:cubicBezTo>
                    <a:cubicBezTo>
                      <a:pt x="50" y="138"/>
                      <a:pt x="49" y="137"/>
                      <a:pt x="48" y="137"/>
                    </a:cubicBezTo>
                    <a:cubicBezTo>
                      <a:pt x="47" y="137"/>
                      <a:pt x="46" y="137"/>
                      <a:pt x="45" y="139"/>
                    </a:cubicBezTo>
                    <a:cubicBezTo>
                      <a:pt x="44" y="140"/>
                      <a:pt x="43" y="143"/>
                      <a:pt x="43" y="145"/>
                    </a:cubicBezTo>
                    <a:cubicBezTo>
                      <a:pt x="43" y="146"/>
                      <a:pt x="43" y="147"/>
                      <a:pt x="44" y="148"/>
                    </a:cubicBezTo>
                    <a:cubicBezTo>
                      <a:pt x="44" y="148"/>
                      <a:pt x="44" y="149"/>
                      <a:pt x="44" y="150"/>
                    </a:cubicBezTo>
                    <a:cubicBezTo>
                      <a:pt x="44" y="153"/>
                      <a:pt x="42" y="156"/>
                      <a:pt x="41" y="159"/>
                    </a:cubicBezTo>
                    <a:cubicBezTo>
                      <a:pt x="40" y="160"/>
                      <a:pt x="39" y="162"/>
                      <a:pt x="38" y="164"/>
                    </a:cubicBezTo>
                    <a:cubicBezTo>
                      <a:pt x="37" y="166"/>
                      <a:pt x="37" y="168"/>
                      <a:pt x="36" y="169"/>
                    </a:cubicBezTo>
                    <a:cubicBezTo>
                      <a:pt x="34" y="172"/>
                      <a:pt x="32" y="175"/>
                      <a:pt x="30" y="178"/>
                    </a:cubicBezTo>
                    <a:cubicBezTo>
                      <a:pt x="27" y="181"/>
                      <a:pt x="27" y="186"/>
                      <a:pt x="29" y="190"/>
                    </a:cubicBezTo>
                    <a:cubicBezTo>
                      <a:pt x="30" y="193"/>
                      <a:pt x="30" y="195"/>
                      <a:pt x="30" y="198"/>
                    </a:cubicBezTo>
                    <a:cubicBezTo>
                      <a:pt x="29" y="199"/>
                      <a:pt x="29" y="200"/>
                      <a:pt x="29" y="201"/>
                    </a:cubicBezTo>
                    <a:cubicBezTo>
                      <a:pt x="29" y="203"/>
                      <a:pt x="29" y="203"/>
                      <a:pt x="29" y="203"/>
                    </a:cubicBezTo>
                    <a:cubicBezTo>
                      <a:pt x="29" y="206"/>
                      <a:pt x="29" y="209"/>
                      <a:pt x="29" y="213"/>
                    </a:cubicBezTo>
                    <a:cubicBezTo>
                      <a:pt x="30" y="216"/>
                      <a:pt x="31" y="218"/>
                      <a:pt x="32" y="220"/>
                    </a:cubicBezTo>
                    <a:cubicBezTo>
                      <a:pt x="33" y="221"/>
                      <a:pt x="34" y="221"/>
                      <a:pt x="34" y="222"/>
                    </a:cubicBezTo>
                    <a:cubicBezTo>
                      <a:pt x="35" y="225"/>
                      <a:pt x="35" y="226"/>
                      <a:pt x="34" y="228"/>
                    </a:cubicBezTo>
                    <a:cubicBezTo>
                      <a:pt x="34" y="229"/>
                      <a:pt x="34" y="231"/>
                      <a:pt x="34" y="232"/>
                    </a:cubicBezTo>
                    <a:cubicBezTo>
                      <a:pt x="33" y="235"/>
                      <a:pt x="34" y="239"/>
                      <a:pt x="36" y="242"/>
                    </a:cubicBezTo>
                    <a:cubicBezTo>
                      <a:pt x="37" y="243"/>
                      <a:pt x="37" y="243"/>
                      <a:pt x="38" y="244"/>
                    </a:cubicBezTo>
                    <a:cubicBezTo>
                      <a:pt x="39" y="245"/>
                      <a:pt x="39" y="245"/>
                      <a:pt x="39" y="246"/>
                    </a:cubicBezTo>
                    <a:cubicBezTo>
                      <a:pt x="40" y="248"/>
                      <a:pt x="39" y="249"/>
                      <a:pt x="38" y="251"/>
                    </a:cubicBezTo>
                    <a:cubicBezTo>
                      <a:pt x="38" y="253"/>
                      <a:pt x="37" y="255"/>
                      <a:pt x="37" y="258"/>
                    </a:cubicBezTo>
                    <a:cubicBezTo>
                      <a:pt x="37" y="259"/>
                      <a:pt x="38" y="260"/>
                      <a:pt x="38" y="261"/>
                    </a:cubicBezTo>
                    <a:cubicBezTo>
                      <a:pt x="39" y="262"/>
                      <a:pt x="39" y="262"/>
                      <a:pt x="39" y="263"/>
                    </a:cubicBezTo>
                    <a:cubicBezTo>
                      <a:pt x="40" y="265"/>
                      <a:pt x="39" y="266"/>
                      <a:pt x="37" y="268"/>
                    </a:cubicBezTo>
                    <a:cubicBezTo>
                      <a:pt x="37" y="268"/>
                      <a:pt x="36" y="269"/>
                      <a:pt x="36" y="269"/>
                    </a:cubicBezTo>
                    <a:cubicBezTo>
                      <a:pt x="35" y="270"/>
                      <a:pt x="34" y="272"/>
                      <a:pt x="34" y="273"/>
                    </a:cubicBezTo>
                    <a:cubicBezTo>
                      <a:pt x="33" y="275"/>
                      <a:pt x="32" y="277"/>
                      <a:pt x="31" y="278"/>
                    </a:cubicBezTo>
                    <a:cubicBezTo>
                      <a:pt x="30" y="278"/>
                      <a:pt x="30" y="279"/>
                      <a:pt x="30" y="280"/>
                    </a:cubicBezTo>
                    <a:cubicBezTo>
                      <a:pt x="30" y="281"/>
                      <a:pt x="30" y="281"/>
                      <a:pt x="30" y="281"/>
                    </a:cubicBezTo>
                    <a:cubicBezTo>
                      <a:pt x="29" y="281"/>
                      <a:pt x="29" y="282"/>
                      <a:pt x="29" y="282"/>
                    </a:cubicBezTo>
                    <a:cubicBezTo>
                      <a:pt x="28" y="283"/>
                      <a:pt x="27" y="284"/>
                      <a:pt x="26" y="285"/>
                    </a:cubicBezTo>
                    <a:cubicBezTo>
                      <a:pt x="26" y="286"/>
                      <a:pt x="26" y="286"/>
                      <a:pt x="26" y="286"/>
                    </a:cubicBezTo>
                    <a:cubicBezTo>
                      <a:pt x="25" y="287"/>
                      <a:pt x="25" y="288"/>
                      <a:pt x="24" y="288"/>
                    </a:cubicBezTo>
                    <a:cubicBezTo>
                      <a:pt x="24" y="290"/>
                      <a:pt x="24" y="290"/>
                      <a:pt x="24" y="290"/>
                    </a:cubicBezTo>
                    <a:cubicBezTo>
                      <a:pt x="24" y="290"/>
                      <a:pt x="24" y="290"/>
                      <a:pt x="24" y="290"/>
                    </a:cubicBezTo>
                    <a:cubicBezTo>
                      <a:pt x="22" y="290"/>
                      <a:pt x="22" y="290"/>
                      <a:pt x="22" y="290"/>
                    </a:cubicBezTo>
                    <a:cubicBezTo>
                      <a:pt x="22" y="291"/>
                      <a:pt x="21" y="294"/>
                      <a:pt x="21" y="294"/>
                    </a:cubicBezTo>
                    <a:cubicBezTo>
                      <a:pt x="21" y="295"/>
                      <a:pt x="20" y="296"/>
                      <a:pt x="20" y="298"/>
                    </a:cubicBezTo>
                    <a:cubicBezTo>
                      <a:pt x="20" y="298"/>
                      <a:pt x="20" y="299"/>
                      <a:pt x="20" y="300"/>
                    </a:cubicBezTo>
                    <a:cubicBezTo>
                      <a:pt x="20" y="300"/>
                      <a:pt x="20" y="300"/>
                      <a:pt x="19" y="300"/>
                    </a:cubicBezTo>
                    <a:cubicBezTo>
                      <a:pt x="19" y="301"/>
                      <a:pt x="19" y="301"/>
                      <a:pt x="18" y="302"/>
                    </a:cubicBezTo>
                    <a:cubicBezTo>
                      <a:pt x="18" y="303"/>
                      <a:pt x="18" y="304"/>
                      <a:pt x="18" y="305"/>
                    </a:cubicBezTo>
                    <a:cubicBezTo>
                      <a:pt x="18" y="305"/>
                      <a:pt x="18" y="305"/>
                      <a:pt x="18" y="305"/>
                    </a:cubicBezTo>
                    <a:cubicBezTo>
                      <a:pt x="18" y="305"/>
                      <a:pt x="18" y="305"/>
                      <a:pt x="18" y="305"/>
                    </a:cubicBezTo>
                    <a:cubicBezTo>
                      <a:pt x="18" y="305"/>
                      <a:pt x="17" y="305"/>
                      <a:pt x="17" y="305"/>
                    </a:cubicBezTo>
                    <a:cubicBezTo>
                      <a:pt x="16" y="305"/>
                      <a:pt x="16" y="305"/>
                      <a:pt x="16" y="305"/>
                    </a:cubicBezTo>
                    <a:cubicBezTo>
                      <a:pt x="14" y="306"/>
                      <a:pt x="12" y="306"/>
                      <a:pt x="10" y="308"/>
                    </a:cubicBezTo>
                    <a:cubicBezTo>
                      <a:pt x="8" y="310"/>
                      <a:pt x="8" y="312"/>
                      <a:pt x="8" y="315"/>
                    </a:cubicBezTo>
                    <a:cubicBezTo>
                      <a:pt x="8" y="316"/>
                      <a:pt x="8" y="316"/>
                      <a:pt x="8" y="317"/>
                    </a:cubicBezTo>
                    <a:cubicBezTo>
                      <a:pt x="8" y="318"/>
                      <a:pt x="7" y="319"/>
                      <a:pt x="6" y="320"/>
                    </a:cubicBezTo>
                    <a:cubicBezTo>
                      <a:pt x="6" y="321"/>
                      <a:pt x="5" y="322"/>
                      <a:pt x="5" y="322"/>
                    </a:cubicBezTo>
                    <a:cubicBezTo>
                      <a:pt x="4" y="323"/>
                      <a:pt x="4" y="324"/>
                      <a:pt x="3" y="325"/>
                    </a:cubicBezTo>
                    <a:cubicBezTo>
                      <a:pt x="3" y="326"/>
                      <a:pt x="2" y="328"/>
                      <a:pt x="1" y="329"/>
                    </a:cubicBezTo>
                    <a:cubicBezTo>
                      <a:pt x="0" y="331"/>
                      <a:pt x="1" y="334"/>
                      <a:pt x="1" y="336"/>
                    </a:cubicBezTo>
                    <a:cubicBezTo>
                      <a:pt x="1" y="336"/>
                      <a:pt x="1" y="337"/>
                      <a:pt x="1" y="338"/>
                    </a:cubicBezTo>
                    <a:cubicBezTo>
                      <a:pt x="1" y="339"/>
                      <a:pt x="1" y="340"/>
                      <a:pt x="1" y="341"/>
                    </a:cubicBezTo>
                    <a:cubicBezTo>
                      <a:pt x="1" y="343"/>
                      <a:pt x="0" y="344"/>
                      <a:pt x="0" y="346"/>
                    </a:cubicBezTo>
                    <a:cubicBezTo>
                      <a:pt x="0" y="351"/>
                      <a:pt x="0" y="357"/>
                      <a:pt x="4" y="362"/>
                    </a:cubicBezTo>
                    <a:cubicBezTo>
                      <a:pt x="5" y="362"/>
                      <a:pt x="5" y="362"/>
                      <a:pt x="5" y="362"/>
                    </a:cubicBezTo>
                    <a:cubicBezTo>
                      <a:pt x="6" y="364"/>
                      <a:pt x="7" y="366"/>
                      <a:pt x="8" y="368"/>
                    </a:cubicBezTo>
                    <a:cubicBezTo>
                      <a:pt x="9" y="371"/>
                      <a:pt x="9" y="374"/>
                      <a:pt x="11" y="378"/>
                    </a:cubicBezTo>
                    <a:cubicBezTo>
                      <a:pt x="12" y="380"/>
                      <a:pt x="12" y="382"/>
                      <a:pt x="11" y="384"/>
                    </a:cubicBezTo>
                    <a:cubicBezTo>
                      <a:pt x="9" y="387"/>
                      <a:pt x="8" y="390"/>
                      <a:pt x="8" y="394"/>
                    </a:cubicBezTo>
                    <a:cubicBezTo>
                      <a:pt x="8" y="395"/>
                      <a:pt x="8" y="396"/>
                      <a:pt x="8" y="398"/>
                    </a:cubicBezTo>
                    <a:cubicBezTo>
                      <a:pt x="8" y="403"/>
                      <a:pt x="8" y="408"/>
                      <a:pt x="11" y="413"/>
                    </a:cubicBezTo>
                    <a:cubicBezTo>
                      <a:pt x="12" y="414"/>
                      <a:pt x="12" y="415"/>
                      <a:pt x="13" y="416"/>
                    </a:cubicBezTo>
                    <a:cubicBezTo>
                      <a:pt x="14" y="416"/>
                      <a:pt x="15" y="417"/>
                      <a:pt x="15" y="418"/>
                    </a:cubicBezTo>
                    <a:cubicBezTo>
                      <a:pt x="16" y="419"/>
                      <a:pt x="16" y="421"/>
                      <a:pt x="16" y="422"/>
                    </a:cubicBezTo>
                    <a:cubicBezTo>
                      <a:pt x="16" y="423"/>
                      <a:pt x="16" y="424"/>
                      <a:pt x="16" y="425"/>
                    </a:cubicBezTo>
                    <a:cubicBezTo>
                      <a:pt x="17" y="430"/>
                      <a:pt x="21" y="433"/>
                      <a:pt x="24" y="435"/>
                    </a:cubicBezTo>
                    <a:cubicBezTo>
                      <a:pt x="25" y="436"/>
                      <a:pt x="26" y="437"/>
                      <a:pt x="27" y="438"/>
                    </a:cubicBezTo>
                    <a:cubicBezTo>
                      <a:pt x="29" y="440"/>
                      <a:pt x="30" y="441"/>
                      <a:pt x="34" y="442"/>
                    </a:cubicBezTo>
                    <a:cubicBezTo>
                      <a:pt x="36" y="443"/>
                      <a:pt x="38" y="443"/>
                      <a:pt x="40" y="444"/>
                    </a:cubicBezTo>
                    <a:cubicBezTo>
                      <a:pt x="41" y="444"/>
                      <a:pt x="41" y="445"/>
                      <a:pt x="42" y="445"/>
                    </a:cubicBezTo>
                    <a:cubicBezTo>
                      <a:pt x="43" y="446"/>
                      <a:pt x="44" y="446"/>
                      <a:pt x="44" y="447"/>
                    </a:cubicBezTo>
                    <a:cubicBezTo>
                      <a:pt x="45" y="447"/>
                      <a:pt x="46" y="448"/>
                      <a:pt x="47" y="449"/>
                    </a:cubicBezTo>
                    <a:cubicBezTo>
                      <a:pt x="47" y="449"/>
                      <a:pt x="47" y="449"/>
                      <a:pt x="48" y="450"/>
                    </a:cubicBezTo>
                    <a:cubicBezTo>
                      <a:pt x="50" y="451"/>
                      <a:pt x="52" y="452"/>
                      <a:pt x="54" y="452"/>
                    </a:cubicBezTo>
                    <a:cubicBezTo>
                      <a:pt x="59" y="452"/>
                      <a:pt x="64" y="450"/>
                      <a:pt x="67" y="447"/>
                    </a:cubicBezTo>
                    <a:cubicBezTo>
                      <a:pt x="68" y="447"/>
                      <a:pt x="69" y="446"/>
                      <a:pt x="70" y="445"/>
                    </a:cubicBezTo>
                    <a:cubicBezTo>
                      <a:pt x="74" y="443"/>
                      <a:pt x="77" y="440"/>
                      <a:pt x="81" y="440"/>
                    </a:cubicBezTo>
                    <a:cubicBezTo>
                      <a:pt x="81" y="440"/>
                      <a:pt x="82" y="440"/>
                      <a:pt x="82" y="440"/>
                    </a:cubicBezTo>
                    <a:cubicBezTo>
                      <a:pt x="83" y="440"/>
                      <a:pt x="83" y="440"/>
                      <a:pt x="84" y="439"/>
                    </a:cubicBezTo>
                    <a:cubicBezTo>
                      <a:pt x="85" y="439"/>
                      <a:pt x="85" y="439"/>
                      <a:pt x="86" y="439"/>
                    </a:cubicBezTo>
                    <a:cubicBezTo>
                      <a:pt x="87" y="439"/>
                      <a:pt x="87" y="438"/>
                      <a:pt x="88" y="438"/>
                    </a:cubicBezTo>
                    <a:cubicBezTo>
                      <a:pt x="88" y="438"/>
                      <a:pt x="88" y="438"/>
                      <a:pt x="88" y="438"/>
                    </a:cubicBezTo>
                    <a:cubicBezTo>
                      <a:pt x="89" y="438"/>
                      <a:pt x="90" y="438"/>
                      <a:pt x="91" y="438"/>
                    </a:cubicBezTo>
                    <a:cubicBezTo>
                      <a:pt x="92" y="438"/>
                      <a:pt x="92" y="439"/>
                      <a:pt x="93" y="439"/>
                    </a:cubicBezTo>
                    <a:cubicBezTo>
                      <a:pt x="95" y="439"/>
                      <a:pt x="96" y="438"/>
                      <a:pt x="97" y="438"/>
                    </a:cubicBezTo>
                    <a:cubicBezTo>
                      <a:pt x="99" y="437"/>
                      <a:pt x="101" y="436"/>
                      <a:pt x="102" y="435"/>
                    </a:cubicBezTo>
                    <a:cubicBezTo>
                      <a:pt x="103" y="435"/>
                      <a:pt x="103" y="435"/>
                      <a:pt x="103" y="435"/>
                    </a:cubicBezTo>
                    <a:cubicBezTo>
                      <a:pt x="103" y="434"/>
                      <a:pt x="104" y="434"/>
                      <a:pt x="104" y="434"/>
                    </a:cubicBezTo>
                    <a:cubicBezTo>
                      <a:pt x="106" y="432"/>
                      <a:pt x="109" y="431"/>
                      <a:pt x="110" y="429"/>
                    </a:cubicBezTo>
                    <a:cubicBezTo>
                      <a:pt x="110" y="428"/>
                      <a:pt x="111" y="427"/>
                      <a:pt x="111" y="425"/>
                    </a:cubicBezTo>
                    <a:cubicBezTo>
                      <a:pt x="112" y="424"/>
                      <a:pt x="112" y="423"/>
                      <a:pt x="112" y="423"/>
                    </a:cubicBezTo>
                    <a:cubicBezTo>
                      <a:pt x="113" y="422"/>
                      <a:pt x="113" y="421"/>
                      <a:pt x="114" y="420"/>
                    </a:cubicBezTo>
                    <a:cubicBezTo>
                      <a:pt x="115" y="418"/>
                      <a:pt x="115" y="416"/>
                      <a:pt x="116" y="414"/>
                    </a:cubicBezTo>
                    <a:cubicBezTo>
                      <a:pt x="117" y="412"/>
                      <a:pt x="117" y="410"/>
                      <a:pt x="119" y="407"/>
                    </a:cubicBezTo>
                    <a:cubicBezTo>
                      <a:pt x="119" y="405"/>
                      <a:pt x="120" y="404"/>
                      <a:pt x="121" y="402"/>
                    </a:cubicBezTo>
                    <a:cubicBezTo>
                      <a:pt x="122" y="399"/>
                      <a:pt x="124" y="397"/>
                      <a:pt x="125" y="394"/>
                    </a:cubicBezTo>
                    <a:cubicBezTo>
                      <a:pt x="125" y="392"/>
                      <a:pt x="126" y="391"/>
                      <a:pt x="126" y="390"/>
                    </a:cubicBezTo>
                    <a:cubicBezTo>
                      <a:pt x="126" y="388"/>
                      <a:pt x="126" y="387"/>
                      <a:pt x="127" y="386"/>
                    </a:cubicBezTo>
                    <a:cubicBezTo>
                      <a:pt x="128" y="384"/>
                      <a:pt x="128" y="381"/>
                      <a:pt x="129" y="379"/>
                    </a:cubicBezTo>
                    <a:cubicBezTo>
                      <a:pt x="130" y="377"/>
                      <a:pt x="130" y="375"/>
                      <a:pt x="131" y="374"/>
                    </a:cubicBezTo>
                    <a:cubicBezTo>
                      <a:pt x="132" y="370"/>
                      <a:pt x="133" y="367"/>
                      <a:pt x="134" y="363"/>
                    </a:cubicBezTo>
                    <a:cubicBezTo>
                      <a:pt x="135" y="358"/>
                      <a:pt x="136" y="353"/>
                      <a:pt x="138" y="348"/>
                    </a:cubicBezTo>
                    <a:cubicBezTo>
                      <a:pt x="139" y="345"/>
                      <a:pt x="140" y="342"/>
                      <a:pt x="142" y="339"/>
                    </a:cubicBezTo>
                    <a:cubicBezTo>
                      <a:pt x="142" y="338"/>
                      <a:pt x="143" y="336"/>
                      <a:pt x="143" y="335"/>
                    </a:cubicBezTo>
                    <a:cubicBezTo>
                      <a:pt x="145" y="331"/>
                      <a:pt x="147" y="326"/>
                      <a:pt x="149" y="321"/>
                    </a:cubicBezTo>
                    <a:cubicBezTo>
                      <a:pt x="150" y="319"/>
                      <a:pt x="151" y="316"/>
                      <a:pt x="152" y="313"/>
                    </a:cubicBezTo>
                    <a:cubicBezTo>
                      <a:pt x="153" y="310"/>
                      <a:pt x="154" y="307"/>
                      <a:pt x="155" y="304"/>
                    </a:cubicBezTo>
                    <a:cubicBezTo>
                      <a:pt x="155" y="303"/>
                      <a:pt x="156" y="301"/>
                      <a:pt x="156" y="299"/>
                    </a:cubicBezTo>
                    <a:cubicBezTo>
                      <a:pt x="156" y="298"/>
                      <a:pt x="157" y="297"/>
                      <a:pt x="157" y="295"/>
                    </a:cubicBezTo>
                    <a:cubicBezTo>
                      <a:pt x="158" y="294"/>
                      <a:pt x="158" y="293"/>
                      <a:pt x="158" y="291"/>
                    </a:cubicBezTo>
                    <a:cubicBezTo>
                      <a:pt x="158" y="290"/>
                      <a:pt x="158" y="289"/>
                      <a:pt x="158" y="288"/>
                    </a:cubicBezTo>
                    <a:cubicBezTo>
                      <a:pt x="159" y="287"/>
                      <a:pt x="159" y="285"/>
                      <a:pt x="160" y="284"/>
                    </a:cubicBezTo>
                    <a:cubicBezTo>
                      <a:pt x="161" y="283"/>
                      <a:pt x="161" y="282"/>
                      <a:pt x="161" y="282"/>
                    </a:cubicBezTo>
                    <a:cubicBezTo>
                      <a:pt x="164" y="275"/>
                      <a:pt x="166" y="269"/>
                      <a:pt x="167" y="263"/>
                    </a:cubicBezTo>
                    <a:cubicBezTo>
                      <a:pt x="168" y="261"/>
                      <a:pt x="169" y="260"/>
                      <a:pt x="169" y="258"/>
                    </a:cubicBezTo>
                    <a:cubicBezTo>
                      <a:pt x="170" y="256"/>
                      <a:pt x="171" y="255"/>
                      <a:pt x="171" y="253"/>
                    </a:cubicBezTo>
                    <a:cubicBezTo>
                      <a:pt x="172" y="249"/>
                      <a:pt x="174" y="246"/>
                      <a:pt x="175" y="242"/>
                    </a:cubicBezTo>
                    <a:cubicBezTo>
                      <a:pt x="176" y="240"/>
                      <a:pt x="176" y="240"/>
                      <a:pt x="176" y="240"/>
                    </a:cubicBezTo>
                    <a:cubicBezTo>
                      <a:pt x="177" y="238"/>
                      <a:pt x="178" y="236"/>
                      <a:pt x="179" y="234"/>
                    </a:cubicBezTo>
                    <a:cubicBezTo>
                      <a:pt x="179" y="233"/>
                      <a:pt x="180" y="232"/>
                      <a:pt x="180" y="231"/>
                    </a:cubicBezTo>
                    <a:cubicBezTo>
                      <a:pt x="182" y="228"/>
                      <a:pt x="182" y="225"/>
                      <a:pt x="183" y="223"/>
                    </a:cubicBezTo>
                    <a:cubicBezTo>
                      <a:pt x="184" y="221"/>
                      <a:pt x="184" y="221"/>
                      <a:pt x="184" y="221"/>
                    </a:cubicBezTo>
                    <a:cubicBezTo>
                      <a:pt x="184" y="219"/>
                      <a:pt x="185" y="218"/>
                      <a:pt x="185" y="216"/>
                    </a:cubicBezTo>
                    <a:cubicBezTo>
                      <a:pt x="187" y="212"/>
                      <a:pt x="188" y="209"/>
                      <a:pt x="189" y="204"/>
                    </a:cubicBezTo>
                    <a:cubicBezTo>
                      <a:pt x="189" y="202"/>
                      <a:pt x="189" y="199"/>
                      <a:pt x="191" y="197"/>
                    </a:cubicBezTo>
                    <a:cubicBezTo>
                      <a:pt x="192" y="195"/>
                      <a:pt x="192" y="192"/>
                      <a:pt x="191" y="190"/>
                    </a:cubicBezTo>
                    <a:cubicBezTo>
                      <a:pt x="191" y="189"/>
                      <a:pt x="191" y="188"/>
                      <a:pt x="191" y="188"/>
                    </a:cubicBezTo>
                    <a:cubicBezTo>
                      <a:pt x="192" y="186"/>
                      <a:pt x="191" y="184"/>
                      <a:pt x="191" y="182"/>
                    </a:cubicBezTo>
                    <a:cubicBezTo>
                      <a:pt x="190" y="180"/>
                      <a:pt x="190" y="178"/>
                      <a:pt x="190" y="177"/>
                    </a:cubicBezTo>
                    <a:cubicBezTo>
                      <a:pt x="190" y="175"/>
                      <a:pt x="191" y="174"/>
                      <a:pt x="192" y="172"/>
                    </a:cubicBezTo>
                    <a:cubicBezTo>
                      <a:pt x="192" y="171"/>
                      <a:pt x="192" y="170"/>
                      <a:pt x="193" y="169"/>
                    </a:cubicBezTo>
                    <a:cubicBezTo>
                      <a:pt x="194" y="166"/>
                      <a:pt x="194" y="165"/>
                      <a:pt x="197" y="164"/>
                    </a:cubicBezTo>
                    <a:cubicBezTo>
                      <a:pt x="197" y="164"/>
                      <a:pt x="197" y="164"/>
                      <a:pt x="197" y="164"/>
                    </a:cubicBezTo>
                    <a:cubicBezTo>
                      <a:pt x="198" y="164"/>
                      <a:pt x="198" y="164"/>
                      <a:pt x="199" y="164"/>
                    </a:cubicBezTo>
                    <a:cubicBezTo>
                      <a:pt x="198" y="164"/>
                      <a:pt x="198" y="165"/>
                      <a:pt x="198" y="165"/>
                    </a:cubicBezTo>
                    <a:cubicBezTo>
                      <a:pt x="198" y="165"/>
                      <a:pt x="197" y="169"/>
                      <a:pt x="198" y="171"/>
                    </a:cubicBezTo>
                    <a:cubicBezTo>
                      <a:pt x="199" y="172"/>
                      <a:pt x="200" y="172"/>
                      <a:pt x="201" y="172"/>
                    </a:cubicBezTo>
                    <a:cubicBezTo>
                      <a:pt x="201" y="172"/>
                      <a:pt x="202" y="172"/>
                      <a:pt x="203" y="171"/>
                    </a:cubicBezTo>
                    <a:cubicBezTo>
                      <a:pt x="205" y="170"/>
                      <a:pt x="205" y="168"/>
                      <a:pt x="205" y="166"/>
                    </a:cubicBezTo>
                    <a:cubicBezTo>
                      <a:pt x="205" y="165"/>
                      <a:pt x="206" y="164"/>
                      <a:pt x="206" y="164"/>
                    </a:cubicBezTo>
                    <a:cubicBezTo>
                      <a:pt x="206" y="164"/>
                      <a:pt x="206" y="164"/>
                      <a:pt x="206" y="163"/>
                    </a:cubicBezTo>
                    <a:cubicBezTo>
                      <a:pt x="208" y="161"/>
                      <a:pt x="209" y="158"/>
                      <a:pt x="208" y="156"/>
                    </a:cubicBezTo>
                    <a:cubicBezTo>
                      <a:pt x="207" y="155"/>
                      <a:pt x="206" y="155"/>
                      <a:pt x="205" y="155"/>
                    </a:cubicBezTo>
                    <a:cubicBezTo>
                      <a:pt x="203" y="155"/>
                      <a:pt x="202" y="156"/>
                      <a:pt x="200" y="160"/>
                    </a:cubicBezTo>
                    <a:cubicBezTo>
                      <a:pt x="200" y="159"/>
                      <a:pt x="199" y="158"/>
                      <a:pt x="199" y="158"/>
                    </a:cubicBezTo>
                    <a:cubicBezTo>
                      <a:pt x="199" y="158"/>
                      <a:pt x="199" y="158"/>
                      <a:pt x="199" y="158"/>
                    </a:cubicBezTo>
                    <a:cubicBezTo>
                      <a:pt x="199" y="157"/>
                      <a:pt x="200" y="157"/>
                      <a:pt x="200" y="156"/>
                    </a:cubicBezTo>
                    <a:cubicBezTo>
                      <a:pt x="201" y="155"/>
                      <a:pt x="202" y="154"/>
                      <a:pt x="203" y="153"/>
                    </a:cubicBezTo>
                    <a:cubicBezTo>
                      <a:pt x="204" y="150"/>
                      <a:pt x="204" y="146"/>
                      <a:pt x="204" y="143"/>
                    </a:cubicBezTo>
                    <a:cubicBezTo>
                      <a:pt x="203" y="141"/>
                      <a:pt x="202" y="139"/>
                      <a:pt x="201" y="138"/>
                    </a:cubicBezTo>
                    <a:cubicBezTo>
                      <a:pt x="200" y="137"/>
                      <a:pt x="200" y="137"/>
                      <a:pt x="199" y="136"/>
                    </a:cubicBezTo>
                    <a:cubicBezTo>
                      <a:pt x="199" y="135"/>
                      <a:pt x="199" y="134"/>
                      <a:pt x="200" y="133"/>
                    </a:cubicBezTo>
                    <a:cubicBezTo>
                      <a:pt x="200" y="131"/>
                      <a:pt x="200" y="130"/>
                      <a:pt x="200" y="129"/>
                    </a:cubicBezTo>
                    <a:cubicBezTo>
                      <a:pt x="200" y="128"/>
                      <a:pt x="200" y="126"/>
                      <a:pt x="200" y="125"/>
                    </a:cubicBezTo>
                    <a:cubicBezTo>
                      <a:pt x="199" y="122"/>
                      <a:pt x="198" y="119"/>
                      <a:pt x="199" y="118"/>
                    </a:cubicBezTo>
                    <a:cubicBezTo>
                      <a:pt x="200" y="117"/>
                      <a:pt x="200" y="117"/>
                      <a:pt x="202" y="117"/>
                    </a:cubicBezTo>
                    <a:cubicBezTo>
                      <a:pt x="203" y="117"/>
                      <a:pt x="203" y="117"/>
                      <a:pt x="203" y="120"/>
                    </a:cubicBezTo>
                    <a:cubicBezTo>
                      <a:pt x="203" y="121"/>
                      <a:pt x="203" y="121"/>
                      <a:pt x="203" y="121"/>
                    </a:cubicBezTo>
                    <a:cubicBezTo>
                      <a:pt x="203" y="123"/>
                      <a:pt x="204" y="126"/>
                      <a:pt x="206" y="128"/>
                    </a:cubicBezTo>
                    <a:cubicBezTo>
                      <a:pt x="206" y="129"/>
                      <a:pt x="206" y="129"/>
                      <a:pt x="206" y="129"/>
                    </a:cubicBezTo>
                    <a:cubicBezTo>
                      <a:pt x="207" y="131"/>
                      <a:pt x="209" y="134"/>
                      <a:pt x="212" y="135"/>
                    </a:cubicBezTo>
                    <a:cubicBezTo>
                      <a:pt x="212" y="135"/>
                      <a:pt x="212" y="135"/>
                      <a:pt x="212" y="135"/>
                    </a:cubicBezTo>
                    <a:cubicBezTo>
                      <a:pt x="216" y="135"/>
                      <a:pt x="217" y="131"/>
                      <a:pt x="218" y="129"/>
                    </a:cubicBezTo>
                    <a:cubicBezTo>
                      <a:pt x="218" y="128"/>
                      <a:pt x="218" y="128"/>
                      <a:pt x="218" y="128"/>
                    </a:cubicBezTo>
                    <a:cubicBezTo>
                      <a:pt x="218" y="127"/>
                      <a:pt x="219" y="126"/>
                      <a:pt x="219" y="125"/>
                    </a:cubicBezTo>
                    <a:cubicBezTo>
                      <a:pt x="220" y="123"/>
                      <a:pt x="221" y="122"/>
                      <a:pt x="221" y="120"/>
                    </a:cubicBezTo>
                    <a:cubicBezTo>
                      <a:pt x="221" y="119"/>
                      <a:pt x="222" y="118"/>
                      <a:pt x="222" y="117"/>
                    </a:cubicBezTo>
                    <a:cubicBezTo>
                      <a:pt x="223" y="116"/>
                      <a:pt x="224" y="114"/>
                      <a:pt x="224" y="112"/>
                    </a:cubicBezTo>
                    <a:cubicBezTo>
                      <a:pt x="224" y="109"/>
                      <a:pt x="222" y="107"/>
                      <a:pt x="221" y="105"/>
                    </a:cubicBezTo>
                    <a:close/>
                  </a:path>
                </a:pathLst>
              </a:custGeom>
              <a:solidFill>
                <a:srgbClr val="D8D8D8"/>
              </a:solidFill>
              <a:ln cap="rnd" cmpd="sng" w="19050">
                <a:solidFill>
                  <a:srgbClr val="E5E5E5"/>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Roboto Condensed Light"/>
                  <a:ea typeface="Roboto Condensed Light"/>
                  <a:cs typeface="Roboto Condensed Light"/>
                  <a:sym typeface="Roboto Condensed Light"/>
                </a:endParaRPr>
              </a:p>
            </p:txBody>
          </p:sp>
          <p:sp>
            <p:nvSpPr>
              <p:cNvPr id="739" name="Google Shape;739;p59"/>
              <p:cNvSpPr/>
              <p:nvPr/>
            </p:nvSpPr>
            <p:spPr>
              <a:xfrm>
                <a:off x="4549" y="2991"/>
                <a:ext cx="22" cy="27"/>
              </a:xfrm>
              <a:custGeom>
                <a:rect b="b" l="l" r="r" t="t"/>
                <a:pathLst>
                  <a:path extrusionOk="0" h="15" w="12">
                    <a:moveTo>
                      <a:pt x="11" y="5"/>
                    </a:moveTo>
                    <a:cubicBezTo>
                      <a:pt x="10" y="3"/>
                      <a:pt x="9" y="3"/>
                      <a:pt x="7" y="2"/>
                    </a:cubicBezTo>
                    <a:cubicBezTo>
                      <a:pt x="7" y="2"/>
                      <a:pt x="6" y="2"/>
                      <a:pt x="6" y="2"/>
                    </a:cubicBezTo>
                    <a:cubicBezTo>
                      <a:pt x="6" y="2"/>
                      <a:pt x="6" y="1"/>
                      <a:pt x="6" y="1"/>
                    </a:cubicBezTo>
                    <a:cubicBezTo>
                      <a:pt x="5" y="1"/>
                      <a:pt x="4" y="0"/>
                      <a:pt x="3" y="0"/>
                    </a:cubicBezTo>
                    <a:cubicBezTo>
                      <a:pt x="2" y="0"/>
                      <a:pt x="1" y="0"/>
                      <a:pt x="1" y="1"/>
                    </a:cubicBezTo>
                    <a:cubicBezTo>
                      <a:pt x="0" y="2"/>
                      <a:pt x="0" y="3"/>
                      <a:pt x="0" y="4"/>
                    </a:cubicBezTo>
                    <a:cubicBezTo>
                      <a:pt x="0" y="5"/>
                      <a:pt x="1" y="6"/>
                      <a:pt x="1" y="6"/>
                    </a:cubicBezTo>
                    <a:cubicBezTo>
                      <a:pt x="1" y="6"/>
                      <a:pt x="1" y="7"/>
                      <a:pt x="1" y="7"/>
                    </a:cubicBezTo>
                    <a:cubicBezTo>
                      <a:pt x="2" y="7"/>
                      <a:pt x="1" y="8"/>
                      <a:pt x="1" y="8"/>
                    </a:cubicBezTo>
                    <a:cubicBezTo>
                      <a:pt x="1" y="10"/>
                      <a:pt x="1" y="11"/>
                      <a:pt x="2" y="13"/>
                    </a:cubicBezTo>
                    <a:cubicBezTo>
                      <a:pt x="2" y="15"/>
                      <a:pt x="4" y="15"/>
                      <a:pt x="4" y="15"/>
                    </a:cubicBezTo>
                    <a:cubicBezTo>
                      <a:pt x="7" y="15"/>
                      <a:pt x="8" y="12"/>
                      <a:pt x="9" y="10"/>
                    </a:cubicBezTo>
                    <a:cubicBezTo>
                      <a:pt x="10" y="10"/>
                      <a:pt x="10" y="9"/>
                      <a:pt x="10" y="9"/>
                    </a:cubicBezTo>
                    <a:cubicBezTo>
                      <a:pt x="11" y="8"/>
                      <a:pt x="12" y="7"/>
                      <a:pt x="11" y="5"/>
                    </a:cubicBezTo>
                    <a:close/>
                  </a:path>
                </a:pathLst>
              </a:custGeom>
              <a:solidFill>
                <a:srgbClr val="D8D8D8"/>
              </a:solidFill>
              <a:ln cap="rnd" cmpd="sng" w="19050">
                <a:solidFill>
                  <a:srgbClr val="E5E5E5"/>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Roboto Condensed Light"/>
                  <a:ea typeface="Roboto Condensed Light"/>
                  <a:cs typeface="Roboto Condensed Light"/>
                  <a:sym typeface="Roboto Condensed Light"/>
                </a:endParaRPr>
              </a:p>
            </p:txBody>
          </p:sp>
          <p:sp>
            <p:nvSpPr>
              <p:cNvPr id="740" name="Google Shape;740;p59"/>
              <p:cNvSpPr/>
              <p:nvPr/>
            </p:nvSpPr>
            <p:spPr>
              <a:xfrm>
                <a:off x="4511" y="2956"/>
                <a:ext cx="22" cy="26"/>
              </a:xfrm>
              <a:custGeom>
                <a:rect b="b" l="l" r="r" t="t"/>
                <a:pathLst>
                  <a:path extrusionOk="0" h="14" w="12">
                    <a:moveTo>
                      <a:pt x="11" y="5"/>
                    </a:moveTo>
                    <a:cubicBezTo>
                      <a:pt x="11" y="4"/>
                      <a:pt x="11" y="4"/>
                      <a:pt x="11" y="4"/>
                    </a:cubicBezTo>
                    <a:cubicBezTo>
                      <a:pt x="11" y="4"/>
                      <a:pt x="11" y="4"/>
                      <a:pt x="11" y="4"/>
                    </a:cubicBezTo>
                    <a:cubicBezTo>
                      <a:pt x="11" y="3"/>
                      <a:pt x="11" y="3"/>
                      <a:pt x="11" y="3"/>
                    </a:cubicBezTo>
                    <a:cubicBezTo>
                      <a:pt x="10" y="2"/>
                      <a:pt x="10" y="2"/>
                      <a:pt x="10" y="2"/>
                    </a:cubicBezTo>
                    <a:cubicBezTo>
                      <a:pt x="9" y="0"/>
                      <a:pt x="7" y="0"/>
                      <a:pt x="7" y="0"/>
                    </a:cubicBezTo>
                    <a:cubicBezTo>
                      <a:pt x="6" y="0"/>
                      <a:pt x="4" y="0"/>
                      <a:pt x="3" y="3"/>
                    </a:cubicBezTo>
                    <a:cubicBezTo>
                      <a:pt x="1" y="4"/>
                      <a:pt x="0" y="5"/>
                      <a:pt x="0" y="6"/>
                    </a:cubicBezTo>
                    <a:cubicBezTo>
                      <a:pt x="0" y="9"/>
                      <a:pt x="3" y="12"/>
                      <a:pt x="5" y="13"/>
                    </a:cubicBezTo>
                    <a:cubicBezTo>
                      <a:pt x="6" y="14"/>
                      <a:pt x="7" y="14"/>
                      <a:pt x="8" y="14"/>
                    </a:cubicBezTo>
                    <a:cubicBezTo>
                      <a:pt x="10" y="14"/>
                      <a:pt x="11" y="11"/>
                      <a:pt x="11" y="10"/>
                    </a:cubicBezTo>
                    <a:cubicBezTo>
                      <a:pt x="11" y="9"/>
                      <a:pt x="11" y="9"/>
                      <a:pt x="11" y="9"/>
                    </a:cubicBezTo>
                    <a:cubicBezTo>
                      <a:pt x="11" y="9"/>
                      <a:pt x="11" y="9"/>
                      <a:pt x="11" y="8"/>
                    </a:cubicBezTo>
                    <a:cubicBezTo>
                      <a:pt x="11" y="8"/>
                      <a:pt x="12" y="7"/>
                      <a:pt x="11" y="5"/>
                    </a:cubicBezTo>
                    <a:close/>
                  </a:path>
                </a:pathLst>
              </a:custGeom>
              <a:solidFill>
                <a:srgbClr val="D8D8D8"/>
              </a:solidFill>
              <a:ln cap="rnd" cmpd="sng" w="19050">
                <a:solidFill>
                  <a:srgbClr val="E5E5E5"/>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Roboto Condensed Light"/>
                  <a:ea typeface="Roboto Condensed Light"/>
                  <a:cs typeface="Roboto Condensed Light"/>
                  <a:sym typeface="Roboto Condensed Light"/>
                </a:endParaRPr>
              </a:p>
            </p:txBody>
          </p:sp>
          <p:sp>
            <p:nvSpPr>
              <p:cNvPr id="741" name="Google Shape;741;p59"/>
              <p:cNvSpPr/>
              <p:nvPr/>
            </p:nvSpPr>
            <p:spPr>
              <a:xfrm>
                <a:off x="4471" y="2965"/>
                <a:ext cx="25" cy="18"/>
              </a:xfrm>
              <a:custGeom>
                <a:rect b="b" l="l" r="r" t="t"/>
                <a:pathLst>
                  <a:path extrusionOk="0" h="10" w="14">
                    <a:moveTo>
                      <a:pt x="9" y="1"/>
                    </a:moveTo>
                    <a:cubicBezTo>
                      <a:pt x="7" y="1"/>
                      <a:pt x="6" y="0"/>
                      <a:pt x="4" y="0"/>
                    </a:cubicBezTo>
                    <a:cubicBezTo>
                      <a:pt x="2" y="0"/>
                      <a:pt x="0" y="2"/>
                      <a:pt x="0" y="4"/>
                    </a:cubicBezTo>
                    <a:cubicBezTo>
                      <a:pt x="0" y="6"/>
                      <a:pt x="0" y="6"/>
                      <a:pt x="0" y="6"/>
                    </a:cubicBezTo>
                    <a:cubicBezTo>
                      <a:pt x="0" y="6"/>
                      <a:pt x="0" y="6"/>
                      <a:pt x="0" y="6"/>
                    </a:cubicBezTo>
                    <a:cubicBezTo>
                      <a:pt x="2" y="7"/>
                      <a:pt x="3" y="8"/>
                      <a:pt x="5" y="8"/>
                    </a:cubicBezTo>
                    <a:cubicBezTo>
                      <a:pt x="6" y="8"/>
                      <a:pt x="6" y="8"/>
                      <a:pt x="7" y="8"/>
                    </a:cubicBezTo>
                    <a:cubicBezTo>
                      <a:pt x="7" y="8"/>
                      <a:pt x="7" y="8"/>
                      <a:pt x="7" y="9"/>
                    </a:cubicBezTo>
                    <a:cubicBezTo>
                      <a:pt x="8" y="9"/>
                      <a:pt x="9" y="10"/>
                      <a:pt x="10" y="10"/>
                    </a:cubicBezTo>
                    <a:cubicBezTo>
                      <a:pt x="10" y="10"/>
                      <a:pt x="11" y="10"/>
                      <a:pt x="11" y="10"/>
                    </a:cubicBezTo>
                    <a:cubicBezTo>
                      <a:pt x="13" y="10"/>
                      <a:pt x="14" y="9"/>
                      <a:pt x="14" y="8"/>
                    </a:cubicBezTo>
                    <a:cubicBezTo>
                      <a:pt x="14" y="5"/>
                      <a:pt x="9" y="1"/>
                      <a:pt x="9" y="1"/>
                    </a:cubicBezTo>
                    <a:close/>
                  </a:path>
                </a:pathLst>
              </a:custGeom>
              <a:solidFill>
                <a:srgbClr val="D8D8D8"/>
              </a:solidFill>
              <a:ln cap="rnd" cmpd="sng" w="19050">
                <a:solidFill>
                  <a:srgbClr val="E5E5E5"/>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Roboto Condensed Light"/>
                  <a:ea typeface="Roboto Condensed Light"/>
                  <a:cs typeface="Roboto Condensed Light"/>
                  <a:sym typeface="Roboto Condensed Light"/>
                </a:endParaRPr>
              </a:p>
            </p:txBody>
          </p:sp>
          <p:sp>
            <p:nvSpPr>
              <p:cNvPr id="742" name="Google Shape;742;p59"/>
              <p:cNvSpPr/>
              <p:nvPr/>
            </p:nvSpPr>
            <p:spPr>
              <a:xfrm>
                <a:off x="4449" y="2916"/>
                <a:ext cx="31" cy="33"/>
              </a:xfrm>
              <a:custGeom>
                <a:rect b="b" l="l" r="r" t="t"/>
                <a:pathLst>
                  <a:path extrusionOk="0" h="18" w="17">
                    <a:moveTo>
                      <a:pt x="13" y="16"/>
                    </a:moveTo>
                    <a:cubicBezTo>
                      <a:pt x="13" y="15"/>
                      <a:pt x="13" y="15"/>
                      <a:pt x="13" y="14"/>
                    </a:cubicBezTo>
                    <a:cubicBezTo>
                      <a:pt x="13" y="14"/>
                      <a:pt x="13" y="14"/>
                      <a:pt x="13" y="14"/>
                    </a:cubicBezTo>
                    <a:cubicBezTo>
                      <a:pt x="14" y="14"/>
                      <a:pt x="15" y="14"/>
                      <a:pt x="16" y="13"/>
                    </a:cubicBezTo>
                    <a:cubicBezTo>
                      <a:pt x="16" y="12"/>
                      <a:pt x="17" y="11"/>
                      <a:pt x="16" y="10"/>
                    </a:cubicBezTo>
                    <a:cubicBezTo>
                      <a:pt x="16" y="8"/>
                      <a:pt x="14" y="8"/>
                      <a:pt x="14" y="8"/>
                    </a:cubicBezTo>
                    <a:cubicBezTo>
                      <a:pt x="14" y="8"/>
                      <a:pt x="13" y="8"/>
                      <a:pt x="13" y="8"/>
                    </a:cubicBezTo>
                    <a:cubicBezTo>
                      <a:pt x="13" y="7"/>
                      <a:pt x="13" y="6"/>
                      <a:pt x="13" y="6"/>
                    </a:cubicBezTo>
                    <a:cubicBezTo>
                      <a:pt x="13" y="4"/>
                      <a:pt x="12" y="0"/>
                      <a:pt x="9" y="0"/>
                    </a:cubicBezTo>
                    <a:cubicBezTo>
                      <a:pt x="8" y="0"/>
                      <a:pt x="8" y="0"/>
                      <a:pt x="7" y="1"/>
                    </a:cubicBezTo>
                    <a:cubicBezTo>
                      <a:pt x="5" y="1"/>
                      <a:pt x="4" y="4"/>
                      <a:pt x="4" y="7"/>
                    </a:cubicBezTo>
                    <a:cubicBezTo>
                      <a:pt x="4" y="7"/>
                      <a:pt x="4" y="7"/>
                      <a:pt x="4" y="7"/>
                    </a:cubicBezTo>
                    <a:cubicBezTo>
                      <a:pt x="2" y="7"/>
                      <a:pt x="1" y="8"/>
                      <a:pt x="0" y="9"/>
                    </a:cubicBezTo>
                    <a:cubicBezTo>
                      <a:pt x="0" y="12"/>
                      <a:pt x="0" y="13"/>
                      <a:pt x="3" y="14"/>
                    </a:cubicBezTo>
                    <a:cubicBezTo>
                      <a:pt x="3" y="14"/>
                      <a:pt x="3" y="14"/>
                      <a:pt x="3" y="14"/>
                    </a:cubicBezTo>
                    <a:cubicBezTo>
                      <a:pt x="4" y="15"/>
                      <a:pt x="4" y="15"/>
                      <a:pt x="4" y="15"/>
                    </a:cubicBezTo>
                    <a:cubicBezTo>
                      <a:pt x="6" y="16"/>
                      <a:pt x="7" y="18"/>
                      <a:pt x="9" y="18"/>
                    </a:cubicBezTo>
                    <a:cubicBezTo>
                      <a:pt x="10" y="18"/>
                      <a:pt x="12" y="18"/>
                      <a:pt x="13" y="16"/>
                    </a:cubicBezTo>
                    <a:close/>
                  </a:path>
                </a:pathLst>
              </a:custGeom>
              <a:solidFill>
                <a:srgbClr val="D8D8D8"/>
              </a:solidFill>
              <a:ln cap="rnd" cmpd="sng" w="19050">
                <a:solidFill>
                  <a:srgbClr val="E5E5E5"/>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Roboto Condensed Light"/>
                  <a:ea typeface="Roboto Condensed Light"/>
                  <a:cs typeface="Roboto Condensed Light"/>
                  <a:sym typeface="Roboto Condensed Light"/>
                </a:endParaRPr>
              </a:p>
            </p:txBody>
          </p:sp>
          <p:sp>
            <p:nvSpPr>
              <p:cNvPr id="743" name="Google Shape;743;p59"/>
              <p:cNvSpPr/>
              <p:nvPr/>
            </p:nvSpPr>
            <p:spPr>
              <a:xfrm>
                <a:off x="4415" y="3250"/>
                <a:ext cx="18" cy="18"/>
              </a:xfrm>
              <a:custGeom>
                <a:rect b="b" l="l" r="r" t="t"/>
                <a:pathLst>
                  <a:path extrusionOk="0" h="10" w="10">
                    <a:moveTo>
                      <a:pt x="10" y="4"/>
                    </a:moveTo>
                    <a:cubicBezTo>
                      <a:pt x="9" y="2"/>
                      <a:pt x="6" y="0"/>
                      <a:pt x="4" y="0"/>
                    </a:cubicBezTo>
                    <a:cubicBezTo>
                      <a:pt x="3" y="0"/>
                      <a:pt x="2" y="1"/>
                      <a:pt x="1" y="1"/>
                    </a:cubicBezTo>
                    <a:cubicBezTo>
                      <a:pt x="0" y="2"/>
                      <a:pt x="0" y="3"/>
                      <a:pt x="0" y="5"/>
                    </a:cubicBezTo>
                    <a:cubicBezTo>
                      <a:pt x="0" y="7"/>
                      <a:pt x="1" y="9"/>
                      <a:pt x="3" y="10"/>
                    </a:cubicBezTo>
                    <a:cubicBezTo>
                      <a:pt x="4" y="10"/>
                      <a:pt x="4" y="10"/>
                      <a:pt x="5" y="10"/>
                    </a:cubicBezTo>
                    <a:cubicBezTo>
                      <a:pt x="5" y="10"/>
                      <a:pt x="6" y="10"/>
                      <a:pt x="7" y="10"/>
                    </a:cubicBezTo>
                    <a:cubicBezTo>
                      <a:pt x="10" y="8"/>
                      <a:pt x="10" y="5"/>
                      <a:pt x="10" y="4"/>
                    </a:cubicBezTo>
                    <a:close/>
                  </a:path>
                </a:pathLst>
              </a:custGeom>
              <a:solidFill>
                <a:srgbClr val="D8D8D8"/>
              </a:solidFill>
              <a:ln cap="rnd" cmpd="sng" w="19050">
                <a:solidFill>
                  <a:srgbClr val="E5E5E5"/>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Roboto Condensed Light"/>
                  <a:ea typeface="Roboto Condensed Light"/>
                  <a:cs typeface="Roboto Condensed Light"/>
                  <a:sym typeface="Roboto Condensed Light"/>
                </a:endParaRPr>
              </a:p>
            </p:txBody>
          </p:sp>
          <p:sp>
            <p:nvSpPr>
              <p:cNvPr id="744" name="Google Shape;744;p59"/>
              <p:cNvSpPr/>
              <p:nvPr/>
            </p:nvSpPr>
            <p:spPr>
              <a:xfrm>
                <a:off x="4279" y="3564"/>
                <a:ext cx="18" cy="20"/>
              </a:xfrm>
              <a:custGeom>
                <a:rect b="b" l="l" r="r" t="t"/>
                <a:pathLst>
                  <a:path extrusionOk="0" h="11" w="10">
                    <a:moveTo>
                      <a:pt x="5" y="0"/>
                    </a:moveTo>
                    <a:cubicBezTo>
                      <a:pt x="4" y="0"/>
                      <a:pt x="4" y="0"/>
                      <a:pt x="3" y="0"/>
                    </a:cubicBezTo>
                    <a:cubicBezTo>
                      <a:pt x="1" y="1"/>
                      <a:pt x="0" y="4"/>
                      <a:pt x="0" y="7"/>
                    </a:cubicBezTo>
                    <a:cubicBezTo>
                      <a:pt x="1" y="9"/>
                      <a:pt x="3" y="11"/>
                      <a:pt x="5" y="11"/>
                    </a:cubicBezTo>
                    <a:cubicBezTo>
                      <a:pt x="5" y="11"/>
                      <a:pt x="6" y="11"/>
                      <a:pt x="6" y="11"/>
                    </a:cubicBezTo>
                    <a:cubicBezTo>
                      <a:pt x="8" y="10"/>
                      <a:pt x="10" y="8"/>
                      <a:pt x="10" y="5"/>
                    </a:cubicBezTo>
                    <a:cubicBezTo>
                      <a:pt x="10" y="2"/>
                      <a:pt x="8" y="0"/>
                      <a:pt x="5" y="0"/>
                    </a:cubicBezTo>
                    <a:close/>
                  </a:path>
                </a:pathLst>
              </a:custGeom>
              <a:solidFill>
                <a:srgbClr val="D8D8D8"/>
              </a:solidFill>
              <a:ln cap="rnd" cmpd="sng" w="19050">
                <a:solidFill>
                  <a:srgbClr val="E5E5E5"/>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Roboto Condensed Light"/>
                  <a:ea typeface="Roboto Condensed Light"/>
                  <a:cs typeface="Roboto Condensed Light"/>
                  <a:sym typeface="Roboto Condensed Light"/>
                </a:endParaRPr>
              </a:p>
            </p:txBody>
          </p:sp>
          <p:sp>
            <p:nvSpPr>
              <p:cNvPr id="745" name="Google Shape;745;p59"/>
              <p:cNvSpPr/>
              <p:nvPr/>
            </p:nvSpPr>
            <p:spPr>
              <a:xfrm>
                <a:off x="4246" y="3513"/>
                <a:ext cx="20" cy="18"/>
              </a:xfrm>
              <a:custGeom>
                <a:rect b="b" l="l" r="r" t="t"/>
                <a:pathLst>
                  <a:path extrusionOk="0" h="10" w="11">
                    <a:moveTo>
                      <a:pt x="5" y="0"/>
                    </a:moveTo>
                    <a:cubicBezTo>
                      <a:pt x="5" y="0"/>
                      <a:pt x="5" y="0"/>
                      <a:pt x="5" y="0"/>
                    </a:cubicBezTo>
                    <a:cubicBezTo>
                      <a:pt x="1" y="0"/>
                      <a:pt x="0" y="2"/>
                      <a:pt x="0" y="4"/>
                    </a:cubicBezTo>
                    <a:cubicBezTo>
                      <a:pt x="0" y="7"/>
                      <a:pt x="2" y="10"/>
                      <a:pt x="6" y="10"/>
                    </a:cubicBezTo>
                    <a:cubicBezTo>
                      <a:pt x="6" y="10"/>
                      <a:pt x="6" y="10"/>
                      <a:pt x="6" y="10"/>
                    </a:cubicBezTo>
                    <a:cubicBezTo>
                      <a:pt x="9" y="9"/>
                      <a:pt x="11" y="7"/>
                      <a:pt x="11" y="5"/>
                    </a:cubicBezTo>
                    <a:cubicBezTo>
                      <a:pt x="11" y="2"/>
                      <a:pt x="8" y="0"/>
                      <a:pt x="5" y="0"/>
                    </a:cubicBezTo>
                    <a:close/>
                  </a:path>
                </a:pathLst>
              </a:custGeom>
              <a:solidFill>
                <a:srgbClr val="D8D8D8"/>
              </a:solidFill>
              <a:ln cap="rnd" cmpd="sng" w="19050">
                <a:solidFill>
                  <a:srgbClr val="E5E5E5"/>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Roboto Condensed Light"/>
                  <a:ea typeface="Roboto Condensed Light"/>
                  <a:cs typeface="Roboto Condensed Light"/>
                  <a:sym typeface="Roboto Condensed Light"/>
                </a:endParaRPr>
              </a:p>
            </p:txBody>
          </p:sp>
          <p:sp>
            <p:nvSpPr>
              <p:cNvPr id="746" name="Google Shape;746;p59"/>
              <p:cNvSpPr/>
              <p:nvPr/>
            </p:nvSpPr>
            <p:spPr>
              <a:xfrm>
                <a:off x="2525" y="2205"/>
                <a:ext cx="29" cy="31"/>
              </a:xfrm>
              <a:custGeom>
                <a:rect b="b" l="l" r="r" t="t"/>
                <a:pathLst>
                  <a:path extrusionOk="0" h="17" w="16">
                    <a:moveTo>
                      <a:pt x="12" y="0"/>
                    </a:moveTo>
                    <a:cubicBezTo>
                      <a:pt x="11" y="0"/>
                      <a:pt x="10" y="0"/>
                      <a:pt x="9" y="0"/>
                    </a:cubicBezTo>
                    <a:cubicBezTo>
                      <a:pt x="7" y="1"/>
                      <a:pt x="6" y="2"/>
                      <a:pt x="5" y="3"/>
                    </a:cubicBezTo>
                    <a:cubicBezTo>
                      <a:pt x="4" y="3"/>
                      <a:pt x="3" y="4"/>
                      <a:pt x="3" y="4"/>
                    </a:cubicBezTo>
                    <a:cubicBezTo>
                      <a:pt x="1" y="5"/>
                      <a:pt x="0" y="9"/>
                      <a:pt x="1" y="11"/>
                    </a:cubicBezTo>
                    <a:cubicBezTo>
                      <a:pt x="1" y="12"/>
                      <a:pt x="1" y="16"/>
                      <a:pt x="3" y="17"/>
                    </a:cubicBezTo>
                    <a:cubicBezTo>
                      <a:pt x="4" y="17"/>
                      <a:pt x="4" y="17"/>
                      <a:pt x="5" y="17"/>
                    </a:cubicBezTo>
                    <a:cubicBezTo>
                      <a:pt x="8" y="17"/>
                      <a:pt x="9" y="13"/>
                      <a:pt x="9" y="11"/>
                    </a:cubicBezTo>
                    <a:cubicBezTo>
                      <a:pt x="9" y="10"/>
                      <a:pt x="10" y="10"/>
                      <a:pt x="10" y="9"/>
                    </a:cubicBezTo>
                    <a:cubicBezTo>
                      <a:pt x="10" y="8"/>
                      <a:pt x="10" y="8"/>
                      <a:pt x="12" y="8"/>
                    </a:cubicBezTo>
                    <a:cubicBezTo>
                      <a:pt x="12" y="7"/>
                      <a:pt x="13" y="7"/>
                      <a:pt x="14" y="6"/>
                    </a:cubicBezTo>
                    <a:cubicBezTo>
                      <a:pt x="16" y="5"/>
                      <a:pt x="16" y="3"/>
                      <a:pt x="16" y="2"/>
                    </a:cubicBezTo>
                    <a:cubicBezTo>
                      <a:pt x="16" y="1"/>
                      <a:pt x="15" y="0"/>
                      <a:pt x="12" y="0"/>
                    </a:cubicBezTo>
                    <a:close/>
                  </a:path>
                </a:pathLst>
              </a:custGeom>
              <a:solidFill>
                <a:srgbClr val="D8D8D8"/>
              </a:solidFill>
              <a:ln cap="rnd" cmpd="sng" w="19050">
                <a:solidFill>
                  <a:srgbClr val="E5E5E5"/>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Roboto Condensed Light"/>
                  <a:ea typeface="Roboto Condensed Light"/>
                  <a:cs typeface="Roboto Condensed Light"/>
                  <a:sym typeface="Roboto Condensed Light"/>
                </a:endParaRPr>
              </a:p>
            </p:txBody>
          </p:sp>
          <p:sp>
            <p:nvSpPr>
              <p:cNvPr id="747" name="Google Shape;747;p59"/>
              <p:cNvSpPr/>
              <p:nvPr/>
            </p:nvSpPr>
            <p:spPr>
              <a:xfrm>
                <a:off x="2570" y="2129"/>
                <a:ext cx="17" cy="18"/>
              </a:xfrm>
              <a:custGeom>
                <a:rect b="b" l="l" r="r" t="t"/>
                <a:pathLst>
                  <a:path extrusionOk="0" h="10" w="9">
                    <a:moveTo>
                      <a:pt x="7" y="1"/>
                    </a:moveTo>
                    <a:cubicBezTo>
                      <a:pt x="7" y="0"/>
                      <a:pt x="6" y="0"/>
                      <a:pt x="5" y="0"/>
                    </a:cubicBezTo>
                    <a:cubicBezTo>
                      <a:pt x="4" y="0"/>
                      <a:pt x="3" y="0"/>
                      <a:pt x="2" y="1"/>
                    </a:cubicBezTo>
                    <a:cubicBezTo>
                      <a:pt x="1" y="3"/>
                      <a:pt x="0" y="7"/>
                      <a:pt x="0" y="8"/>
                    </a:cubicBezTo>
                    <a:cubicBezTo>
                      <a:pt x="0" y="9"/>
                      <a:pt x="0" y="9"/>
                      <a:pt x="0" y="9"/>
                    </a:cubicBezTo>
                    <a:cubicBezTo>
                      <a:pt x="2" y="10"/>
                      <a:pt x="2" y="10"/>
                      <a:pt x="2" y="10"/>
                    </a:cubicBezTo>
                    <a:cubicBezTo>
                      <a:pt x="2" y="10"/>
                      <a:pt x="2" y="10"/>
                      <a:pt x="2" y="10"/>
                    </a:cubicBezTo>
                    <a:cubicBezTo>
                      <a:pt x="2" y="10"/>
                      <a:pt x="2" y="10"/>
                      <a:pt x="2" y="10"/>
                    </a:cubicBezTo>
                    <a:cubicBezTo>
                      <a:pt x="5" y="10"/>
                      <a:pt x="8" y="7"/>
                      <a:pt x="9" y="5"/>
                    </a:cubicBezTo>
                    <a:cubicBezTo>
                      <a:pt x="9" y="3"/>
                      <a:pt x="9" y="2"/>
                      <a:pt x="7" y="1"/>
                    </a:cubicBezTo>
                    <a:close/>
                  </a:path>
                </a:pathLst>
              </a:custGeom>
              <a:solidFill>
                <a:srgbClr val="D8D8D8"/>
              </a:solidFill>
              <a:ln cap="rnd" cmpd="sng" w="19050">
                <a:solidFill>
                  <a:srgbClr val="E5E5E5"/>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Roboto Condensed Light"/>
                  <a:ea typeface="Roboto Condensed Light"/>
                  <a:cs typeface="Roboto Condensed Light"/>
                  <a:sym typeface="Roboto Condensed Light"/>
                </a:endParaRPr>
              </a:p>
            </p:txBody>
          </p:sp>
          <p:sp>
            <p:nvSpPr>
              <p:cNvPr id="748" name="Google Shape;748;p59"/>
              <p:cNvSpPr/>
              <p:nvPr/>
            </p:nvSpPr>
            <p:spPr>
              <a:xfrm>
                <a:off x="947" y="1315"/>
                <a:ext cx="27" cy="38"/>
              </a:xfrm>
              <a:custGeom>
                <a:rect b="b" l="l" r="r" t="t"/>
                <a:pathLst>
                  <a:path extrusionOk="0" h="21" w="15">
                    <a:moveTo>
                      <a:pt x="6" y="0"/>
                    </a:moveTo>
                    <a:cubicBezTo>
                      <a:pt x="5" y="0"/>
                      <a:pt x="3" y="1"/>
                      <a:pt x="2" y="4"/>
                    </a:cubicBezTo>
                    <a:cubicBezTo>
                      <a:pt x="1" y="7"/>
                      <a:pt x="0" y="11"/>
                      <a:pt x="1" y="13"/>
                    </a:cubicBezTo>
                    <a:cubicBezTo>
                      <a:pt x="2" y="14"/>
                      <a:pt x="3" y="15"/>
                      <a:pt x="3" y="15"/>
                    </a:cubicBezTo>
                    <a:cubicBezTo>
                      <a:pt x="4" y="16"/>
                      <a:pt x="4" y="16"/>
                      <a:pt x="4" y="16"/>
                    </a:cubicBezTo>
                    <a:cubicBezTo>
                      <a:pt x="4" y="16"/>
                      <a:pt x="4" y="17"/>
                      <a:pt x="4" y="17"/>
                    </a:cubicBezTo>
                    <a:cubicBezTo>
                      <a:pt x="4" y="18"/>
                      <a:pt x="4" y="19"/>
                      <a:pt x="5" y="20"/>
                    </a:cubicBezTo>
                    <a:cubicBezTo>
                      <a:pt x="5" y="21"/>
                      <a:pt x="6" y="21"/>
                      <a:pt x="7" y="21"/>
                    </a:cubicBezTo>
                    <a:cubicBezTo>
                      <a:pt x="8" y="21"/>
                      <a:pt x="8" y="21"/>
                      <a:pt x="8" y="21"/>
                    </a:cubicBezTo>
                    <a:cubicBezTo>
                      <a:pt x="11" y="21"/>
                      <a:pt x="13" y="16"/>
                      <a:pt x="14" y="12"/>
                    </a:cubicBezTo>
                    <a:cubicBezTo>
                      <a:pt x="14" y="11"/>
                      <a:pt x="14" y="11"/>
                      <a:pt x="14" y="11"/>
                    </a:cubicBezTo>
                    <a:cubicBezTo>
                      <a:pt x="15" y="9"/>
                      <a:pt x="14" y="6"/>
                      <a:pt x="12" y="4"/>
                    </a:cubicBezTo>
                    <a:cubicBezTo>
                      <a:pt x="11" y="2"/>
                      <a:pt x="8" y="0"/>
                      <a:pt x="6" y="0"/>
                    </a:cubicBezTo>
                    <a:close/>
                  </a:path>
                </a:pathLst>
              </a:custGeom>
              <a:solidFill>
                <a:srgbClr val="D8D8D8"/>
              </a:solidFill>
              <a:ln cap="rnd" cmpd="sng" w="19050">
                <a:solidFill>
                  <a:srgbClr val="E5E5E5"/>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Roboto Condensed Light"/>
                  <a:ea typeface="Roboto Condensed Light"/>
                  <a:cs typeface="Roboto Condensed Light"/>
                  <a:sym typeface="Roboto Condensed Light"/>
                </a:endParaRPr>
              </a:p>
            </p:txBody>
          </p:sp>
          <p:sp>
            <p:nvSpPr>
              <p:cNvPr id="749" name="Google Shape;749;p59"/>
              <p:cNvSpPr/>
              <p:nvPr/>
            </p:nvSpPr>
            <p:spPr>
              <a:xfrm>
                <a:off x="990" y="1255"/>
                <a:ext cx="28" cy="26"/>
              </a:xfrm>
              <a:custGeom>
                <a:rect b="b" l="l" r="r" t="t"/>
                <a:pathLst>
                  <a:path extrusionOk="0" h="14" w="15">
                    <a:moveTo>
                      <a:pt x="11" y="1"/>
                    </a:moveTo>
                    <a:cubicBezTo>
                      <a:pt x="10" y="1"/>
                      <a:pt x="9" y="0"/>
                      <a:pt x="8" y="0"/>
                    </a:cubicBezTo>
                    <a:cubicBezTo>
                      <a:pt x="6" y="0"/>
                      <a:pt x="3" y="2"/>
                      <a:pt x="2" y="3"/>
                    </a:cubicBezTo>
                    <a:cubicBezTo>
                      <a:pt x="0" y="5"/>
                      <a:pt x="0" y="7"/>
                      <a:pt x="0" y="9"/>
                    </a:cubicBezTo>
                    <a:cubicBezTo>
                      <a:pt x="1" y="11"/>
                      <a:pt x="5" y="14"/>
                      <a:pt x="6" y="14"/>
                    </a:cubicBezTo>
                    <a:cubicBezTo>
                      <a:pt x="7" y="14"/>
                      <a:pt x="7" y="14"/>
                      <a:pt x="8" y="14"/>
                    </a:cubicBezTo>
                    <a:cubicBezTo>
                      <a:pt x="11" y="14"/>
                      <a:pt x="13" y="12"/>
                      <a:pt x="14" y="9"/>
                    </a:cubicBezTo>
                    <a:cubicBezTo>
                      <a:pt x="15" y="6"/>
                      <a:pt x="14" y="3"/>
                      <a:pt x="11" y="1"/>
                    </a:cubicBezTo>
                    <a:close/>
                  </a:path>
                </a:pathLst>
              </a:custGeom>
              <a:solidFill>
                <a:srgbClr val="D8D8D8"/>
              </a:solidFill>
              <a:ln cap="rnd" cmpd="sng" w="19050">
                <a:solidFill>
                  <a:srgbClr val="E5E5E5"/>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Roboto Condensed Light"/>
                  <a:ea typeface="Roboto Condensed Light"/>
                  <a:cs typeface="Roboto Condensed Light"/>
                  <a:sym typeface="Roboto Condensed Light"/>
                </a:endParaRPr>
              </a:p>
            </p:txBody>
          </p:sp>
          <p:sp>
            <p:nvSpPr>
              <p:cNvPr id="750" name="Google Shape;750;p59"/>
              <p:cNvSpPr/>
              <p:nvPr/>
            </p:nvSpPr>
            <p:spPr>
              <a:xfrm>
                <a:off x="909" y="1331"/>
                <a:ext cx="22" cy="18"/>
              </a:xfrm>
              <a:custGeom>
                <a:rect b="b" l="l" r="r" t="t"/>
                <a:pathLst>
                  <a:path extrusionOk="0" h="10" w="12">
                    <a:moveTo>
                      <a:pt x="8" y="0"/>
                    </a:moveTo>
                    <a:cubicBezTo>
                      <a:pt x="7" y="0"/>
                      <a:pt x="7" y="0"/>
                      <a:pt x="6" y="0"/>
                    </a:cubicBezTo>
                    <a:cubicBezTo>
                      <a:pt x="4" y="0"/>
                      <a:pt x="1" y="1"/>
                      <a:pt x="1" y="4"/>
                    </a:cubicBezTo>
                    <a:cubicBezTo>
                      <a:pt x="0" y="6"/>
                      <a:pt x="1" y="8"/>
                      <a:pt x="3" y="9"/>
                    </a:cubicBezTo>
                    <a:cubicBezTo>
                      <a:pt x="4" y="9"/>
                      <a:pt x="5" y="10"/>
                      <a:pt x="6" y="10"/>
                    </a:cubicBezTo>
                    <a:cubicBezTo>
                      <a:pt x="9" y="10"/>
                      <a:pt x="11" y="8"/>
                      <a:pt x="12" y="5"/>
                    </a:cubicBezTo>
                    <a:cubicBezTo>
                      <a:pt x="12" y="3"/>
                      <a:pt x="11" y="1"/>
                      <a:pt x="8" y="0"/>
                    </a:cubicBezTo>
                    <a:close/>
                  </a:path>
                </a:pathLst>
              </a:custGeom>
              <a:solidFill>
                <a:srgbClr val="D8D8D8"/>
              </a:solidFill>
              <a:ln cap="rnd" cmpd="sng" w="19050">
                <a:solidFill>
                  <a:srgbClr val="E5E5E5"/>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Roboto Condensed Light"/>
                  <a:ea typeface="Roboto Condensed Light"/>
                  <a:cs typeface="Roboto Condensed Light"/>
                  <a:sym typeface="Roboto Condensed Light"/>
                </a:endParaRPr>
              </a:p>
            </p:txBody>
          </p:sp>
          <p:sp>
            <p:nvSpPr>
              <p:cNvPr id="751" name="Google Shape;751;p59"/>
              <p:cNvSpPr/>
              <p:nvPr/>
            </p:nvSpPr>
            <p:spPr>
              <a:xfrm>
                <a:off x="920" y="1232"/>
                <a:ext cx="27" cy="18"/>
              </a:xfrm>
              <a:custGeom>
                <a:rect b="b" l="l" r="r" t="t"/>
                <a:pathLst>
                  <a:path extrusionOk="0" h="10" w="15">
                    <a:moveTo>
                      <a:pt x="7" y="0"/>
                    </a:moveTo>
                    <a:cubicBezTo>
                      <a:pt x="4" y="0"/>
                      <a:pt x="2" y="1"/>
                      <a:pt x="1" y="3"/>
                    </a:cubicBezTo>
                    <a:cubicBezTo>
                      <a:pt x="1" y="4"/>
                      <a:pt x="0" y="5"/>
                      <a:pt x="1" y="8"/>
                    </a:cubicBezTo>
                    <a:cubicBezTo>
                      <a:pt x="2" y="9"/>
                      <a:pt x="3" y="10"/>
                      <a:pt x="5" y="10"/>
                    </a:cubicBezTo>
                    <a:cubicBezTo>
                      <a:pt x="6" y="10"/>
                      <a:pt x="7" y="9"/>
                      <a:pt x="8" y="8"/>
                    </a:cubicBezTo>
                    <a:cubicBezTo>
                      <a:pt x="8" y="8"/>
                      <a:pt x="8" y="9"/>
                      <a:pt x="9" y="9"/>
                    </a:cubicBezTo>
                    <a:cubicBezTo>
                      <a:pt x="10" y="9"/>
                      <a:pt x="11" y="9"/>
                      <a:pt x="12" y="9"/>
                    </a:cubicBezTo>
                    <a:cubicBezTo>
                      <a:pt x="13" y="9"/>
                      <a:pt x="14" y="9"/>
                      <a:pt x="15" y="8"/>
                    </a:cubicBezTo>
                    <a:cubicBezTo>
                      <a:pt x="15" y="7"/>
                      <a:pt x="15" y="6"/>
                      <a:pt x="15" y="4"/>
                    </a:cubicBezTo>
                    <a:cubicBezTo>
                      <a:pt x="14" y="1"/>
                      <a:pt x="11" y="0"/>
                      <a:pt x="7" y="0"/>
                    </a:cubicBezTo>
                    <a:close/>
                  </a:path>
                </a:pathLst>
              </a:custGeom>
              <a:solidFill>
                <a:srgbClr val="D8D8D8"/>
              </a:solidFill>
              <a:ln cap="rnd" cmpd="sng" w="19050">
                <a:solidFill>
                  <a:srgbClr val="E5E5E5"/>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Roboto Condensed Light"/>
                  <a:ea typeface="Roboto Condensed Light"/>
                  <a:cs typeface="Roboto Condensed Light"/>
                  <a:sym typeface="Roboto Condensed Light"/>
                </a:endParaRPr>
              </a:p>
            </p:txBody>
          </p:sp>
          <p:sp>
            <p:nvSpPr>
              <p:cNvPr id="752" name="Google Shape;752;p59"/>
              <p:cNvSpPr/>
              <p:nvPr/>
            </p:nvSpPr>
            <p:spPr>
              <a:xfrm>
                <a:off x="871" y="1199"/>
                <a:ext cx="32" cy="36"/>
              </a:xfrm>
              <a:custGeom>
                <a:rect b="b" l="l" r="r" t="t"/>
                <a:pathLst>
                  <a:path extrusionOk="0" h="20" w="18">
                    <a:moveTo>
                      <a:pt x="15" y="10"/>
                    </a:moveTo>
                    <a:cubicBezTo>
                      <a:pt x="15" y="10"/>
                      <a:pt x="14" y="10"/>
                      <a:pt x="13" y="10"/>
                    </a:cubicBezTo>
                    <a:cubicBezTo>
                      <a:pt x="13" y="10"/>
                      <a:pt x="13" y="10"/>
                      <a:pt x="13" y="10"/>
                    </a:cubicBezTo>
                    <a:cubicBezTo>
                      <a:pt x="13" y="9"/>
                      <a:pt x="14" y="9"/>
                      <a:pt x="14" y="9"/>
                    </a:cubicBezTo>
                    <a:cubicBezTo>
                      <a:pt x="16" y="7"/>
                      <a:pt x="16" y="5"/>
                      <a:pt x="16" y="4"/>
                    </a:cubicBezTo>
                    <a:cubicBezTo>
                      <a:pt x="15" y="2"/>
                      <a:pt x="13" y="0"/>
                      <a:pt x="10" y="0"/>
                    </a:cubicBezTo>
                    <a:cubicBezTo>
                      <a:pt x="6" y="0"/>
                      <a:pt x="2" y="3"/>
                      <a:pt x="1" y="7"/>
                    </a:cubicBezTo>
                    <a:cubicBezTo>
                      <a:pt x="0" y="9"/>
                      <a:pt x="0" y="11"/>
                      <a:pt x="1" y="12"/>
                    </a:cubicBezTo>
                    <a:cubicBezTo>
                      <a:pt x="2" y="13"/>
                      <a:pt x="3" y="14"/>
                      <a:pt x="4" y="14"/>
                    </a:cubicBezTo>
                    <a:cubicBezTo>
                      <a:pt x="5" y="14"/>
                      <a:pt x="6" y="13"/>
                      <a:pt x="8" y="12"/>
                    </a:cubicBezTo>
                    <a:cubicBezTo>
                      <a:pt x="8" y="12"/>
                      <a:pt x="8" y="12"/>
                      <a:pt x="9" y="11"/>
                    </a:cubicBezTo>
                    <a:cubicBezTo>
                      <a:pt x="9" y="11"/>
                      <a:pt x="10" y="11"/>
                      <a:pt x="10" y="10"/>
                    </a:cubicBezTo>
                    <a:cubicBezTo>
                      <a:pt x="10" y="10"/>
                      <a:pt x="11" y="10"/>
                      <a:pt x="11" y="10"/>
                    </a:cubicBezTo>
                    <a:cubicBezTo>
                      <a:pt x="11" y="10"/>
                      <a:pt x="11" y="10"/>
                      <a:pt x="11" y="10"/>
                    </a:cubicBezTo>
                    <a:cubicBezTo>
                      <a:pt x="10" y="11"/>
                      <a:pt x="9" y="12"/>
                      <a:pt x="8" y="14"/>
                    </a:cubicBezTo>
                    <a:cubicBezTo>
                      <a:pt x="7" y="16"/>
                      <a:pt x="8" y="17"/>
                      <a:pt x="9" y="19"/>
                    </a:cubicBezTo>
                    <a:cubicBezTo>
                      <a:pt x="10" y="19"/>
                      <a:pt x="11" y="20"/>
                      <a:pt x="12" y="20"/>
                    </a:cubicBezTo>
                    <a:cubicBezTo>
                      <a:pt x="15" y="20"/>
                      <a:pt x="17" y="17"/>
                      <a:pt x="17" y="15"/>
                    </a:cubicBezTo>
                    <a:cubicBezTo>
                      <a:pt x="18" y="13"/>
                      <a:pt x="17" y="11"/>
                      <a:pt x="15" y="10"/>
                    </a:cubicBezTo>
                    <a:close/>
                  </a:path>
                </a:pathLst>
              </a:custGeom>
              <a:solidFill>
                <a:srgbClr val="D8D8D8"/>
              </a:solidFill>
              <a:ln cap="rnd" cmpd="sng" w="19050">
                <a:solidFill>
                  <a:srgbClr val="E5E5E5"/>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Roboto Condensed Light"/>
                  <a:ea typeface="Roboto Condensed Light"/>
                  <a:cs typeface="Roboto Condensed Light"/>
                  <a:sym typeface="Roboto Condensed Light"/>
                </a:endParaRPr>
              </a:p>
            </p:txBody>
          </p:sp>
          <p:sp>
            <p:nvSpPr>
              <p:cNvPr id="753" name="Google Shape;753;p59"/>
              <p:cNvSpPr/>
              <p:nvPr/>
            </p:nvSpPr>
            <p:spPr>
              <a:xfrm>
                <a:off x="996" y="1219"/>
                <a:ext cx="14" cy="23"/>
              </a:xfrm>
              <a:custGeom>
                <a:rect b="b" l="l" r="r" t="t"/>
                <a:pathLst>
                  <a:path extrusionOk="0" h="13" w="8">
                    <a:moveTo>
                      <a:pt x="3" y="11"/>
                    </a:moveTo>
                    <a:cubicBezTo>
                      <a:pt x="3" y="11"/>
                      <a:pt x="3" y="11"/>
                      <a:pt x="4" y="11"/>
                    </a:cubicBezTo>
                    <a:cubicBezTo>
                      <a:pt x="4" y="13"/>
                      <a:pt x="4" y="13"/>
                      <a:pt x="4" y="13"/>
                    </a:cubicBezTo>
                    <a:cubicBezTo>
                      <a:pt x="5" y="13"/>
                      <a:pt x="6" y="12"/>
                      <a:pt x="7" y="11"/>
                    </a:cubicBezTo>
                    <a:cubicBezTo>
                      <a:pt x="8" y="10"/>
                      <a:pt x="8" y="9"/>
                      <a:pt x="8" y="8"/>
                    </a:cubicBezTo>
                    <a:cubicBezTo>
                      <a:pt x="8" y="4"/>
                      <a:pt x="6" y="0"/>
                      <a:pt x="3" y="0"/>
                    </a:cubicBezTo>
                    <a:cubicBezTo>
                      <a:pt x="3" y="2"/>
                      <a:pt x="3" y="2"/>
                      <a:pt x="3" y="2"/>
                    </a:cubicBezTo>
                    <a:cubicBezTo>
                      <a:pt x="2" y="2"/>
                      <a:pt x="1" y="3"/>
                      <a:pt x="0" y="4"/>
                    </a:cubicBezTo>
                    <a:cubicBezTo>
                      <a:pt x="0" y="6"/>
                      <a:pt x="1" y="10"/>
                      <a:pt x="3" y="11"/>
                    </a:cubicBezTo>
                    <a:close/>
                  </a:path>
                </a:pathLst>
              </a:custGeom>
              <a:solidFill>
                <a:srgbClr val="D8D8D8"/>
              </a:solidFill>
              <a:ln cap="rnd" cmpd="sng" w="19050">
                <a:solidFill>
                  <a:srgbClr val="E5E5E5"/>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Roboto Condensed Light"/>
                  <a:ea typeface="Roboto Condensed Light"/>
                  <a:cs typeface="Roboto Condensed Light"/>
                  <a:sym typeface="Roboto Condensed Light"/>
                </a:endParaRPr>
              </a:p>
            </p:txBody>
          </p:sp>
          <p:sp>
            <p:nvSpPr>
              <p:cNvPr id="754" name="Google Shape;754;p59"/>
              <p:cNvSpPr/>
              <p:nvPr/>
            </p:nvSpPr>
            <p:spPr>
              <a:xfrm>
                <a:off x="1284" y="504"/>
                <a:ext cx="22" cy="31"/>
              </a:xfrm>
              <a:custGeom>
                <a:rect b="b" l="l" r="r" t="t"/>
                <a:pathLst>
                  <a:path extrusionOk="0" h="17" w="12">
                    <a:moveTo>
                      <a:pt x="7" y="0"/>
                    </a:moveTo>
                    <a:cubicBezTo>
                      <a:pt x="6" y="0"/>
                      <a:pt x="5" y="0"/>
                      <a:pt x="4" y="0"/>
                    </a:cubicBezTo>
                    <a:cubicBezTo>
                      <a:pt x="2" y="1"/>
                      <a:pt x="1" y="2"/>
                      <a:pt x="0" y="3"/>
                    </a:cubicBezTo>
                    <a:cubicBezTo>
                      <a:pt x="0" y="5"/>
                      <a:pt x="1" y="7"/>
                      <a:pt x="1" y="9"/>
                    </a:cubicBezTo>
                    <a:cubicBezTo>
                      <a:pt x="2" y="9"/>
                      <a:pt x="2" y="9"/>
                      <a:pt x="2" y="9"/>
                    </a:cubicBezTo>
                    <a:cubicBezTo>
                      <a:pt x="2" y="10"/>
                      <a:pt x="2" y="11"/>
                      <a:pt x="2" y="11"/>
                    </a:cubicBezTo>
                    <a:cubicBezTo>
                      <a:pt x="3" y="13"/>
                      <a:pt x="3" y="15"/>
                      <a:pt x="5" y="16"/>
                    </a:cubicBezTo>
                    <a:cubicBezTo>
                      <a:pt x="5" y="17"/>
                      <a:pt x="6" y="17"/>
                      <a:pt x="7" y="17"/>
                    </a:cubicBezTo>
                    <a:cubicBezTo>
                      <a:pt x="7" y="17"/>
                      <a:pt x="7" y="17"/>
                      <a:pt x="7" y="17"/>
                    </a:cubicBezTo>
                    <a:cubicBezTo>
                      <a:pt x="11" y="17"/>
                      <a:pt x="12" y="10"/>
                      <a:pt x="12" y="6"/>
                    </a:cubicBezTo>
                    <a:cubicBezTo>
                      <a:pt x="12" y="4"/>
                      <a:pt x="12" y="2"/>
                      <a:pt x="10" y="1"/>
                    </a:cubicBezTo>
                    <a:cubicBezTo>
                      <a:pt x="10" y="0"/>
                      <a:pt x="9" y="0"/>
                      <a:pt x="7" y="0"/>
                    </a:cubicBezTo>
                    <a:close/>
                  </a:path>
                </a:pathLst>
              </a:custGeom>
              <a:solidFill>
                <a:srgbClr val="D8D8D8"/>
              </a:solidFill>
              <a:ln cap="rnd" cmpd="sng" w="19050">
                <a:solidFill>
                  <a:srgbClr val="E5E5E5"/>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Roboto Condensed Light"/>
                  <a:ea typeface="Roboto Condensed Light"/>
                  <a:cs typeface="Roboto Condensed Light"/>
                  <a:sym typeface="Roboto Condensed Light"/>
                </a:endParaRPr>
              </a:p>
            </p:txBody>
          </p:sp>
          <p:sp>
            <p:nvSpPr>
              <p:cNvPr id="755" name="Google Shape;755;p59"/>
              <p:cNvSpPr/>
              <p:nvPr/>
            </p:nvSpPr>
            <p:spPr>
              <a:xfrm>
                <a:off x="1341" y="519"/>
                <a:ext cx="45" cy="45"/>
              </a:xfrm>
              <a:custGeom>
                <a:rect b="b" l="l" r="r" t="t"/>
                <a:pathLst>
                  <a:path extrusionOk="0" h="25" w="25">
                    <a:moveTo>
                      <a:pt x="23" y="0"/>
                    </a:moveTo>
                    <a:cubicBezTo>
                      <a:pt x="22" y="0"/>
                      <a:pt x="22" y="0"/>
                      <a:pt x="22" y="0"/>
                    </a:cubicBezTo>
                    <a:cubicBezTo>
                      <a:pt x="18" y="0"/>
                      <a:pt x="14" y="2"/>
                      <a:pt x="12" y="4"/>
                    </a:cubicBezTo>
                    <a:cubicBezTo>
                      <a:pt x="11" y="5"/>
                      <a:pt x="9" y="6"/>
                      <a:pt x="7" y="6"/>
                    </a:cubicBezTo>
                    <a:cubicBezTo>
                      <a:pt x="4" y="7"/>
                      <a:pt x="2" y="9"/>
                      <a:pt x="0" y="11"/>
                    </a:cubicBezTo>
                    <a:cubicBezTo>
                      <a:pt x="0" y="13"/>
                      <a:pt x="0" y="15"/>
                      <a:pt x="1" y="17"/>
                    </a:cubicBezTo>
                    <a:cubicBezTo>
                      <a:pt x="2" y="18"/>
                      <a:pt x="3" y="21"/>
                      <a:pt x="4" y="22"/>
                    </a:cubicBezTo>
                    <a:cubicBezTo>
                      <a:pt x="5" y="22"/>
                      <a:pt x="7" y="25"/>
                      <a:pt x="10" y="25"/>
                    </a:cubicBezTo>
                    <a:cubicBezTo>
                      <a:pt x="10" y="25"/>
                      <a:pt x="10" y="25"/>
                      <a:pt x="10" y="25"/>
                    </a:cubicBezTo>
                    <a:cubicBezTo>
                      <a:pt x="13" y="24"/>
                      <a:pt x="13" y="22"/>
                      <a:pt x="14" y="21"/>
                    </a:cubicBezTo>
                    <a:cubicBezTo>
                      <a:pt x="14" y="21"/>
                      <a:pt x="14" y="20"/>
                      <a:pt x="14" y="20"/>
                    </a:cubicBezTo>
                    <a:cubicBezTo>
                      <a:pt x="14" y="20"/>
                      <a:pt x="15" y="19"/>
                      <a:pt x="15" y="19"/>
                    </a:cubicBezTo>
                    <a:cubicBezTo>
                      <a:pt x="16" y="18"/>
                      <a:pt x="17" y="17"/>
                      <a:pt x="18" y="16"/>
                    </a:cubicBezTo>
                    <a:cubicBezTo>
                      <a:pt x="18" y="16"/>
                      <a:pt x="18" y="15"/>
                      <a:pt x="19" y="14"/>
                    </a:cubicBezTo>
                    <a:cubicBezTo>
                      <a:pt x="19" y="13"/>
                      <a:pt x="19" y="13"/>
                      <a:pt x="19" y="12"/>
                    </a:cubicBezTo>
                    <a:cubicBezTo>
                      <a:pt x="20" y="11"/>
                      <a:pt x="20" y="11"/>
                      <a:pt x="21" y="10"/>
                    </a:cubicBezTo>
                    <a:cubicBezTo>
                      <a:pt x="23" y="8"/>
                      <a:pt x="25" y="5"/>
                      <a:pt x="25" y="2"/>
                    </a:cubicBezTo>
                    <a:cubicBezTo>
                      <a:pt x="25" y="1"/>
                      <a:pt x="25" y="1"/>
                      <a:pt x="25" y="1"/>
                    </a:cubicBezTo>
                    <a:lnTo>
                      <a:pt x="23" y="0"/>
                    </a:lnTo>
                    <a:close/>
                  </a:path>
                </a:pathLst>
              </a:custGeom>
              <a:solidFill>
                <a:srgbClr val="D8D8D8"/>
              </a:solidFill>
              <a:ln cap="rnd" cmpd="sng" w="19050">
                <a:solidFill>
                  <a:srgbClr val="E5E5E5"/>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Roboto Condensed Light"/>
                  <a:ea typeface="Roboto Condensed Light"/>
                  <a:cs typeface="Roboto Condensed Light"/>
                  <a:sym typeface="Roboto Condensed Light"/>
                </a:endParaRPr>
              </a:p>
            </p:txBody>
          </p:sp>
          <p:sp>
            <p:nvSpPr>
              <p:cNvPr id="756" name="Google Shape;756;p59"/>
              <p:cNvSpPr/>
              <p:nvPr/>
            </p:nvSpPr>
            <p:spPr>
              <a:xfrm>
                <a:off x="1317" y="546"/>
                <a:ext cx="18" cy="18"/>
              </a:xfrm>
              <a:custGeom>
                <a:rect b="b" l="l" r="r" t="t"/>
                <a:pathLst>
                  <a:path extrusionOk="0" h="10" w="10">
                    <a:moveTo>
                      <a:pt x="6" y="0"/>
                    </a:moveTo>
                    <a:cubicBezTo>
                      <a:pt x="5" y="0"/>
                      <a:pt x="4" y="0"/>
                      <a:pt x="3" y="1"/>
                    </a:cubicBezTo>
                    <a:cubicBezTo>
                      <a:pt x="1" y="2"/>
                      <a:pt x="0" y="5"/>
                      <a:pt x="1" y="7"/>
                    </a:cubicBezTo>
                    <a:cubicBezTo>
                      <a:pt x="2" y="9"/>
                      <a:pt x="3" y="10"/>
                      <a:pt x="5" y="10"/>
                    </a:cubicBezTo>
                    <a:cubicBezTo>
                      <a:pt x="5" y="10"/>
                      <a:pt x="5" y="10"/>
                      <a:pt x="6" y="10"/>
                    </a:cubicBezTo>
                    <a:cubicBezTo>
                      <a:pt x="8" y="9"/>
                      <a:pt x="10" y="6"/>
                      <a:pt x="10" y="4"/>
                    </a:cubicBezTo>
                    <a:cubicBezTo>
                      <a:pt x="9" y="1"/>
                      <a:pt x="8" y="0"/>
                      <a:pt x="6" y="0"/>
                    </a:cubicBezTo>
                    <a:close/>
                  </a:path>
                </a:pathLst>
              </a:custGeom>
              <a:solidFill>
                <a:srgbClr val="D8D8D8"/>
              </a:solidFill>
              <a:ln cap="rnd" cmpd="sng" w="19050">
                <a:solidFill>
                  <a:srgbClr val="E5E5E5"/>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Roboto Condensed Light"/>
                  <a:ea typeface="Roboto Condensed Light"/>
                  <a:cs typeface="Roboto Condensed Light"/>
                  <a:sym typeface="Roboto Condensed Light"/>
                </a:endParaRPr>
              </a:p>
            </p:txBody>
          </p:sp>
          <p:sp>
            <p:nvSpPr>
              <p:cNvPr id="757" name="Google Shape;757;p59"/>
              <p:cNvSpPr/>
              <p:nvPr/>
            </p:nvSpPr>
            <p:spPr>
              <a:xfrm>
                <a:off x="1393" y="546"/>
                <a:ext cx="31" cy="31"/>
              </a:xfrm>
              <a:custGeom>
                <a:rect b="b" l="l" r="r" t="t"/>
                <a:pathLst>
                  <a:path extrusionOk="0" h="17" w="17">
                    <a:moveTo>
                      <a:pt x="16" y="1"/>
                    </a:moveTo>
                    <a:cubicBezTo>
                      <a:pt x="14" y="1"/>
                      <a:pt x="14" y="1"/>
                      <a:pt x="14" y="1"/>
                    </a:cubicBezTo>
                    <a:cubicBezTo>
                      <a:pt x="14" y="1"/>
                      <a:pt x="13" y="1"/>
                      <a:pt x="12" y="1"/>
                    </a:cubicBezTo>
                    <a:cubicBezTo>
                      <a:pt x="11" y="0"/>
                      <a:pt x="10" y="0"/>
                      <a:pt x="9" y="0"/>
                    </a:cubicBezTo>
                    <a:cubicBezTo>
                      <a:pt x="8" y="0"/>
                      <a:pt x="6" y="1"/>
                      <a:pt x="5" y="1"/>
                    </a:cubicBezTo>
                    <a:cubicBezTo>
                      <a:pt x="5" y="2"/>
                      <a:pt x="4" y="3"/>
                      <a:pt x="3" y="4"/>
                    </a:cubicBezTo>
                    <a:cubicBezTo>
                      <a:pt x="2" y="5"/>
                      <a:pt x="2" y="5"/>
                      <a:pt x="2" y="5"/>
                    </a:cubicBezTo>
                    <a:cubicBezTo>
                      <a:pt x="1" y="7"/>
                      <a:pt x="0" y="10"/>
                      <a:pt x="1" y="12"/>
                    </a:cubicBezTo>
                    <a:cubicBezTo>
                      <a:pt x="2" y="15"/>
                      <a:pt x="5" y="17"/>
                      <a:pt x="8" y="17"/>
                    </a:cubicBezTo>
                    <a:cubicBezTo>
                      <a:pt x="10" y="17"/>
                      <a:pt x="12" y="16"/>
                      <a:pt x="14" y="14"/>
                    </a:cubicBezTo>
                    <a:cubicBezTo>
                      <a:pt x="16" y="12"/>
                      <a:pt x="17" y="5"/>
                      <a:pt x="16" y="2"/>
                    </a:cubicBezTo>
                    <a:lnTo>
                      <a:pt x="16" y="1"/>
                    </a:lnTo>
                    <a:close/>
                  </a:path>
                </a:pathLst>
              </a:custGeom>
              <a:solidFill>
                <a:srgbClr val="D8D8D8"/>
              </a:solidFill>
              <a:ln cap="rnd" cmpd="sng" w="19050">
                <a:solidFill>
                  <a:srgbClr val="E5E5E5"/>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Roboto Condensed Light"/>
                  <a:ea typeface="Roboto Condensed Light"/>
                  <a:cs typeface="Roboto Condensed Light"/>
                  <a:sym typeface="Roboto Condensed Light"/>
                </a:endParaRPr>
              </a:p>
            </p:txBody>
          </p:sp>
          <p:sp>
            <p:nvSpPr>
              <p:cNvPr id="758" name="Google Shape;758;p59"/>
              <p:cNvSpPr/>
              <p:nvPr/>
            </p:nvSpPr>
            <p:spPr>
              <a:xfrm>
                <a:off x="1466" y="513"/>
                <a:ext cx="38" cy="48"/>
              </a:xfrm>
              <a:custGeom>
                <a:rect b="b" l="l" r="r" t="t"/>
                <a:pathLst>
                  <a:path extrusionOk="0" h="26" w="21">
                    <a:moveTo>
                      <a:pt x="17" y="0"/>
                    </a:moveTo>
                    <a:cubicBezTo>
                      <a:pt x="15" y="0"/>
                      <a:pt x="14" y="1"/>
                      <a:pt x="13" y="2"/>
                    </a:cubicBezTo>
                    <a:cubicBezTo>
                      <a:pt x="11" y="5"/>
                      <a:pt x="9" y="8"/>
                      <a:pt x="9" y="11"/>
                    </a:cubicBezTo>
                    <a:cubicBezTo>
                      <a:pt x="8" y="12"/>
                      <a:pt x="8" y="13"/>
                      <a:pt x="8" y="13"/>
                    </a:cubicBezTo>
                    <a:cubicBezTo>
                      <a:pt x="7" y="16"/>
                      <a:pt x="6" y="17"/>
                      <a:pt x="4" y="18"/>
                    </a:cubicBezTo>
                    <a:cubicBezTo>
                      <a:pt x="4" y="19"/>
                      <a:pt x="3" y="20"/>
                      <a:pt x="2" y="21"/>
                    </a:cubicBezTo>
                    <a:cubicBezTo>
                      <a:pt x="2" y="22"/>
                      <a:pt x="0" y="23"/>
                      <a:pt x="1" y="25"/>
                    </a:cubicBezTo>
                    <a:cubicBezTo>
                      <a:pt x="1" y="25"/>
                      <a:pt x="2" y="26"/>
                      <a:pt x="4" y="26"/>
                    </a:cubicBezTo>
                    <a:cubicBezTo>
                      <a:pt x="6" y="26"/>
                      <a:pt x="12" y="23"/>
                      <a:pt x="14" y="22"/>
                    </a:cubicBezTo>
                    <a:cubicBezTo>
                      <a:pt x="17" y="19"/>
                      <a:pt x="19" y="15"/>
                      <a:pt x="20" y="10"/>
                    </a:cubicBezTo>
                    <a:cubicBezTo>
                      <a:pt x="20" y="10"/>
                      <a:pt x="21" y="4"/>
                      <a:pt x="19" y="1"/>
                    </a:cubicBezTo>
                    <a:cubicBezTo>
                      <a:pt x="18" y="0"/>
                      <a:pt x="18" y="0"/>
                      <a:pt x="17" y="0"/>
                    </a:cubicBezTo>
                    <a:close/>
                  </a:path>
                </a:pathLst>
              </a:custGeom>
              <a:solidFill>
                <a:srgbClr val="D8D8D8"/>
              </a:solidFill>
              <a:ln cap="rnd" cmpd="sng" w="19050">
                <a:solidFill>
                  <a:srgbClr val="E5E5E5"/>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Roboto Condensed Light"/>
                  <a:ea typeface="Roboto Condensed Light"/>
                  <a:cs typeface="Roboto Condensed Light"/>
                  <a:sym typeface="Roboto Condensed Light"/>
                </a:endParaRPr>
              </a:p>
            </p:txBody>
          </p:sp>
          <p:sp>
            <p:nvSpPr>
              <p:cNvPr id="759" name="Google Shape;759;p59"/>
              <p:cNvSpPr/>
              <p:nvPr/>
            </p:nvSpPr>
            <p:spPr>
              <a:xfrm>
                <a:off x="1497" y="484"/>
                <a:ext cx="29" cy="28"/>
              </a:xfrm>
              <a:custGeom>
                <a:rect b="b" l="l" r="r" t="t"/>
                <a:pathLst>
                  <a:path extrusionOk="0" h="15" w="16">
                    <a:moveTo>
                      <a:pt x="15" y="1"/>
                    </a:moveTo>
                    <a:cubicBezTo>
                      <a:pt x="15" y="0"/>
                      <a:pt x="14" y="0"/>
                      <a:pt x="12" y="0"/>
                    </a:cubicBezTo>
                    <a:cubicBezTo>
                      <a:pt x="11" y="0"/>
                      <a:pt x="10" y="0"/>
                      <a:pt x="9" y="1"/>
                    </a:cubicBezTo>
                    <a:cubicBezTo>
                      <a:pt x="9" y="1"/>
                      <a:pt x="8" y="2"/>
                      <a:pt x="7" y="3"/>
                    </a:cubicBezTo>
                    <a:cubicBezTo>
                      <a:pt x="7" y="3"/>
                      <a:pt x="7" y="3"/>
                      <a:pt x="6" y="4"/>
                    </a:cubicBezTo>
                    <a:cubicBezTo>
                      <a:pt x="3" y="5"/>
                      <a:pt x="0" y="9"/>
                      <a:pt x="0" y="13"/>
                    </a:cubicBezTo>
                    <a:cubicBezTo>
                      <a:pt x="0" y="15"/>
                      <a:pt x="0" y="15"/>
                      <a:pt x="0" y="15"/>
                    </a:cubicBezTo>
                    <a:cubicBezTo>
                      <a:pt x="1" y="15"/>
                      <a:pt x="1" y="15"/>
                      <a:pt x="1" y="15"/>
                    </a:cubicBezTo>
                    <a:cubicBezTo>
                      <a:pt x="2" y="15"/>
                      <a:pt x="2" y="15"/>
                      <a:pt x="3" y="15"/>
                    </a:cubicBezTo>
                    <a:cubicBezTo>
                      <a:pt x="5" y="15"/>
                      <a:pt x="6" y="14"/>
                      <a:pt x="7" y="13"/>
                    </a:cubicBezTo>
                    <a:cubicBezTo>
                      <a:pt x="8" y="13"/>
                      <a:pt x="8" y="12"/>
                      <a:pt x="9" y="12"/>
                    </a:cubicBezTo>
                    <a:cubicBezTo>
                      <a:pt x="9" y="12"/>
                      <a:pt x="10" y="11"/>
                      <a:pt x="10" y="11"/>
                    </a:cubicBezTo>
                    <a:cubicBezTo>
                      <a:pt x="12" y="11"/>
                      <a:pt x="14" y="10"/>
                      <a:pt x="16" y="7"/>
                    </a:cubicBezTo>
                    <a:cubicBezTo>
                      <a:pt x="16" y="5"/>
                      <a:pt x="16" y="3"/>
                      <a:pt x="15" y="1"/>
                    </a:cubicBezTo>
                    <a:close/>
                  </a:path>
                </a:pathLst>
              </a:custGeom>
              <a:solidFill>
                <a:srgbClr val="D8D8D8"/>
              </a:solidFill>
              <a:ln cap="rnd" cmpd="sng" w="19050">
                <a:solidFill>
                  <a:srgbClr val="E5E5E5"/>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Roboto Condensed Light"/>
                  <a:ea typeface="Roboto Condensed Light"/>
                  <a:cs typeface="Roboto Condensed Light"/>
                  <a:sym typeface="Roboto Condensed Light"/>
                </a:endParaRPr>
              </a:p>
            </p:txBody>
          </p:sp>
          <p:sp>
            <p:nvSpPr>
              <p:cNvPr id="760" name="Google Shape;760;p59"/>
              <p:cNvSpPr/>
              <p:nvPr/>
            </p:nvSpPr>
            <p:spPr>
              <a:xfrm>
                <a:off x="1275" y="568"/>
                <a:ext cx="20" cy="16"/>
              </a:xfrm>
              <a:custGeom>
                <a:rect b="b" l="l" r="r" t="t"/>
                <a:pathLst>
                  <a:path extrusionOk="0" h="9" w="11">
                    <a:moveTo>
                      <a:pt x="7" y="0"/>
                    </a:moveTo>
                    <a:cubicBezTo>
                      <a:pt x="6" y="0"/>
                      <a:pt x="6" y="0"/>
                      <a:pt x="6" y="0"/>
                    </a:cubicBezTo>
                    <a:cubicBezTo>
                      <a:pt x="3" y="0"/>
                      <a:pt x="1" y="2"/>
                      <a:pt x="1" y="4"/>
                    </a:cubicBezTo>
                    <a:cubicBezTo>
                      <a:pt x="0" y="6"/>
                      <a:pt x="1" y="8"/>
                      <a:pt x="4" y="8"/>
                    </a:cubicBezTo>
                    <a:cubicBezTo>
                      <a:pt x="4" y="9"/>
                      <a:pt x="5" y="9"/>
                      <a:pt x="5" y="9"/>
                    </a:cubicBezTo>
                    <a:cubicBezTo>
                      <a:pt x="6" y="9"/>
                      <a:pt x="6" y="9"/>
                      <a:pt x="6" y="9"/>
                    </a:cubicBezTo>
                    <a:cubicBezTo>
                      <a:pt x="9" y="9"/>
                      <a:pt x="11" y="7"/>
                      <a:pt x="11" y="5"/>
                    </a:cubicBezTo>
                    <a:cubicBezTo>
                      <a:pt x="11" y="3"/>
                      <a:pt x="10" y="0"/>
                      <a:pt x="7" y="0"/>
                    </a:cubicBezTo>
                    <a:close/>
                  </a:path>
                </a:pathLst>
              </a:custGeom>
              <a:solidFill>
                <a:srgbClr val="D8D8D8"/>
              </a:solidFill>
              <a:ln cap="rnd" cmpd="sng" w="19050">
                <a:solidFill>
                  <a:srgbClr val="E5E5E5"/>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Roboto Condensed Light"/>
                  <a:ea typeface="Roboto Condensed Light"/>
                  <a:cs typeface="Roboto Condensed Light"/>
                  <a:sym typeface="Roboto Condensed Light"/>
                </a:endParaRPr>
              </a:p>
            </p:txBody>
          </p:sp>
          <p:sp>
            <p:nvSpPr>
              <p:cNvPr id="761" name="Google Shape;761;p59"/>
              <p:cNvSpPr/>
              <p:nvPr/>
            </p:nvSpPr>
            <p:spPr>
              <a:xfrm>
                <a:off x="1341" y="265"/>
                <a:ext cx="32" cy="24"/>
              </a:xfrm>
              <a:custGeom>
                <a:rect b="b" l="l" r="r" t="t"/>
                <a:pathLst>
                  <a:path extrusionOk="0" h="13" w="18">
                    <a:moveTo>
                      <a:pt x="4" y="9"/>
                    </a:moveTo>
                    <a:cubicBezTo>
                      <a:pt x="5" y="10"/>
                      <a:pt x="5" y="10"/>
                      <a:pt x="6" y="10"/>
                    </a:cubicBezTo>
                    <a:cubicBezTo>
                      <a:pt x="8" y="11"/>
                      <a:pt x="10" y="13"/>
                      <a:pt x="13" y="13"/>
                    </a:cubicBezTo>
                    <a:cubicBezTo>
                      <a:pt x="13" y="13"/>
                      <a:pt x="13" y="13"/>
                      <a:pt x="14" y="13"/>
                    </a:cubicBezTo>
                    <a:cubicBezTo>
                      <a:pt x="16" y="12"/>
                      <a:pt x="18" y="10"/>
                      <a:pt x="18" y="8"/>
                    </a:cubicBezTo>
                    <a:cubicBezTo>
                      <a:pt x="18" y="5"/>
                      <a:pt x="17" y="3"/>
                      <a:pt x="14" y="2"/>
                    </a:cubicBezTo>
                    <a:cubicBezTo>
                      <a:pt x="13" y="1"/>
                      <a:pt x="12" y="1"/>
                      <a:pt x="11" y="1"/>
                    </a:cubicBezTo>
                    <a:cubicBezTo>
                      <a:pt x="11" y="1"/>
                      <a:pt x="10" y="1"/>
                      <a:pt x="10" y="1"/>
                    </a:cubicBezTo>
                    <a:cubicBezTo>
                      <a:pt x="9" y="1"/>
                      <a:pt x="9" y="1"/>
                      <a:pt x="8" y="1"/>
                    </a:cubicBezTo>
                    <a:cubicBezTo>
                      <a:pt x="7" y="1"/>
                      <a:pt x="7" y="1"/>
                      <a:pt x="7" y="1"/>
                    </a:cubicBezTo>
                    <a:cubicBezTo>
                      <a:pt x="6" y="1"/>
                      <a:pt x="6" y="1"/>
                      <a:pt x="6" y="0"/>
                    </a:cubicBezTo>
                    <a:cubicBezTo>
                      <a:pt x="5" y="0"/>
                      <a:pt x="4" y="0"/>
                      <a:pt x="3" y="0"/>
                    </a:cubicBezTo>
                    <a:cubicBezTo>
                      <a:pt x="2" y="0"/>
                      <a:pt x="0" y="0"/>
                      <a:pt x="0" y="3"/>
                    </a:cubicBezTo>
                    <a:cubicBezTo>
                      <a:pt x="0" y="6"/>
                      <a:pt x="2" y="8"/>
                      <a:pt x="4" y="9"/>
                    </a:cubicBezTo>
                    <a:close/>
                  </a:path>
                </a:pathLst>
              </a:custGeom>
              <a:solidFill>
                <a:srgbClr val="D8D8D8"/>
              </a:solidFill>
              <a:ln cap="rnd" cmpd="sng" w="19050">
                <a:solidFill>
                  <a:srgbClr val="E5E5E5"/>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Roboto Condensed Light"/>
                  <a:ea typeface="Roboto Condensed Light"/>
                  <a:cs typeface="Roboto Condensed Light"/>
                  <a:sym typeface="Roboto Condensed Light"/>
                </a:endParaRPr>
              </a:p>
            </p:txBody>
          </p:sp>
          <p:sp>
            <p:nvSpPr>
              <p:cNvPr id="762" name="Google Shape;762;p59"/>
              <p:cNvSpPr/>
              <p:nvPr/>
            </p:nvSpPr>
            <p:spPr>
              <a:xfrm>
                <a:off x="1380" y="249"/>
                <a:ext cx="20" cy="16"/>
              </a:xfrm>
              <a:custGeom>
                <a:rect b="b" l="l" r="r" t="t"/>
                <a:pathLst>
                  <a:path extrusionOk="0" h="9" w="11">
                    <a:moveTo>
                      <a:pt x="10" y="6"/>
                    </a:moveTo>
                    <a:cubicBezTo>
                      <a:pt x="11" y="4"/>
                      <a:pt x="10" y="3"/>
                      <a:pt x="9" y="2"/>
                    </a:cubicBezTo>
                    <a:cubicBezTo>
                      <a:pt x="8" y="1"/>
                      <a:pt x="7" y="0"/>
                      <a:pt x="6" y="0"/>
                    </a:cubicBezTo>
                    <a:cubicBezTo>
                      <a:pt x="4" y="0"/>
                      <a:pt x="2" y="2"/>
                      <a:pt x="1" y="3"/>
                    </a:cubicBezTo>
                    <a:cubicBezTo>
                      <a:pt x="0" y="4"/>
                      <a:pt x="1" y="6"/>
                      <a:pt x="2" y="7"/>
                    </a:cubicBezTo>
                    <a:cubicBezTo>
                      <a:pt x="3" y="8"/>
                      <a:pt x="4" y="9"/>
                      <a:pt x="5" y="9"/>
                    </a:cubicBezTo>
                    <a:cubicBezTo>
                      <a:pt x="8" y="9"/>
                      <a:pt x="9" y="8"/>
                      <a:pt x="10" y="6"/>
                    </a:cubicBezTo>
                    <a:close/>
                  </a:path>
                </a:pathLst>
              </a:custGeom>
              <a:solidFill>
                <a:srgbClr val="D8D8D8"/>
              </a:solidFill>
              <a:ln cap="rnd" cmpd="sng" w="19050">
                <a:solidFill>
                  <a:srgbClr val="E5E5E5"/>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Roboto Condensed Light"/>
                  <a:ea typeface="Roboto Condensed Light"/>
                  <a:cs typeface="Roboto Condensed Light"/>
                  <a:sym typeface="Roboto Condensed Light"/>
                </a:endParaRPr>
              </a:p>
            </p:txBody>
          </p:sp>
          <p:sp>
            <p:nvSpPr>
              <p:cNvPr id="763" name="Google Shape;763;p59"/>
              <p:cNvSpPr/>
              <p:nvPr/>
            </p:nvSpPr>
            <p:spPr>
              <a:xfrm>
                <a:off x="1553" y="740"/>
                <a:ext cx="861" cy="887"/>
              </a:xfrm>
              <a:custGeom>
                <a:rect b="b" l="l" r="r" t="t"/>
                <a:pathLst>
                  <a:path extrusionOk="0" h="489" w="475">
                    <a:moveTo>
                      <a:pt x="474" y="205"/>
                    </a:moveTo>
                    <a:cubicBezTo>
                      <a:pt x="474" y="204"/>
                      <a:pt x="474" y="203"/>
                      <a:pt x="474" y="202"/>
                    </a:cubicBezTo>
                    <a:cubicBezTo>
                      <a:pt x="475" y="200"/>
                      <a:pt x="475" y="198"/>
                      <a:pt x="474" y="196"/>
                    </a:cubicBezTo>
                    <a:cubicBezTo>
                      <a:pt x="474" y="194"/>
                      <a:pt x="474" y="194"/>
                      <a:pt x="474" y="194"/>
                    </a:cubicBezTo>
                    <a:cubicBezTo>
                      <a:pt x="448" y="200"/>
                      <a:pt x="448" y="200"/>
                      <a:pt x="448" y="200"/>
                    </a:cubicBezTo>
                    <a:cubicBezTo>
                      <a:pt x="447" y="198"/>
                      <a:pt x="446" y="196"/>
                      <a:pt x="444" y="195"/>
                    </a:cubicBezTo>
                    <a:cubicBezTo>
                      <a:pt x="444" y="195"/>
                      <a:pt x="444" y="194"/>
                      <a:pt x="443" y="194"/>
                    </a:cubicBezTo>
                    <a:cubicBezTo>
                      <a:pt x="443" y="194"/>
                      <a:pt x="443" y="194"/>
                      <a:pt x="443" y="194"/>
                    </a:cubicBezTo>
                    <a:cubicBezTo>
                      <a:pt x="443" y="193"/>
                      <a:pt x="443" y="192"/>
                      <a:pt x="443" y="192"/>
                    </a:cubicBezTo>
                    <a:cubicBezTo>
                      <a:pt x="444" y="191"/>
                      <a:pt x="444" y="190"/>
                      <a:pt x="445" y="190"/>
                    </a:cubicBezTo>
                    <a:cubicBezTo>
                      <a:pt x="446" y="188"/>
                      <a:pt x="447" y="187"/>
                      <a:pt x="447" y="184"/>
                    </a:cubicBezTo>
                    <a:cubicBezTo>
                      <a:pt x="447" y="183"/>
                      <a:pt x="447" y="182"/>
                      <a:pt x="446" y="182"/>
                    </a:cubicBezTo>
                    <a:cubicBezTo>
                      <a:pt x="446" y="181"/>
                      <a:pt x="446" y="181"/>
                      <a:pt x="446" y="180"/>
                    </a:cubicBezTo>
                    <a:cubicBezTo>
                      <a:pt x="445" y="179"/>
                      <a:pt x="445" y="178"/>
                      <a:pt x="445" y="177"/>
                    </a:cubicBezTo>
                    <a:cubicBezTo>
                      <a:pt x="445" y="176"/>
                      <a:pt x="445" y="176"/>
                      <a:pt x="445" y="175"/>
                    </a:cubicBezTo>
                    <a:cubicBezTo>
                      <a:pt x="445" y="172"/>
                      <a:pt x="444" y="169"/>
                      <a:pt x="440" y="168"/>
                    </a:cubicBezTo>
                    <a:cubicBezTo>
                      <a:pt x="440" y="167"/>
                      <a:pt x="439" y="167"/>
                      <a:pt x="439" y="167"/>
                    </a:cubicBezTo>
                    <a:cubicBezTo>
                      <a:pt x="437" y="166"/>
                      <a:pt x="435" y="165"/>
                      <a:pt x="433" y="165"/>
                    </a:cubicBezTo>
                    <a:cubicBezTo>
                      <a:pt x="432" y="165"/>
                      <a:pt x="431" y="164"/>
                      <a:pt x="430" y="164"/>
                    </a:cubicBezTo>
                    <a:cubicBezTo>
                      <a:pt x="428" y="164"/>
                      <a:pt x="426" y="164"/>
                      <a:pt x="425" y="164"/>
                    </a:cubicBezTo>
                    <a:cubicBezTo>
                      <a:pt x="423" y="163"/>
                      <a:pt x="422" y="161"/>
                      <a:pt x="421" y="160"/>
                    </a:cubicBezTo>
                    <a:cubicBezTo>
                      <a:pt x="420" y="160"/>
                      <a:pt x="420" y="159"/>
                      <a:pt x="420" y="159"/>
                    </a:cubicBezTo>
                    <a:cubicBezTo>
                      <a:pt x="419" y="158"/>
                      <a:pt x="419" y="157"/>
                      <a:pt x="417" y="157"/>
                    </a:cubicBezTo>
                    <a:cubicBezTo>
                      <a:pt x="416" y="157"/>
                      <a:pt x="415" y="157"/>
                      <a:pt x="414" y="158"/>
                    </a:cubicBezTo>
                    <a:cubicBezTo>
                      <a:pt x="413" y="158"/>
                      <a:pt x="412" y="158"/>
                      <a:pt x="412" y="158"/>
                    </a:cubicBezTo>
                    <a:cubicBezTo>
                      <a:pt x="411" y="158"/>
                      <a:pt x="411" y="158"/>
                      <a:pt x="411" y="158"/>
                    </a:cubicBezTo>
                    <a:cubicBezTo>
                      <a:pt x="410" y="158"/>
                      <a:pt x="409" y="157"/>
                      <a:pt x="408" y="157"/>
                    </a:cubicBezTo>
                    <a:cubicBezTo>
                      <a:pt x="407" y="156"/>
                      <a:pt x="407" y="156"/>
                      <a:pt x="407" y="156"/>
                    </a:cubicBezTo>
                    <a:cubicBezTo>
                      <a:pt x="405" y="155"/>
                      <a:pt x="404" y="155"/>
                      <a:pt x="403" y="153"/>
                    </a:cubicBezTo>
                    <a:cubicBezTo>
                      <a:pt x="403" y="153"/>
                      <a:pt x="403" y="152"/>
                      <a:pt x="402" y="151"/>
                    </a:cubicBezTo>
                    <a:cubicBezTo>
                      <a:pt x="402" y="150"/>
                      <a:pt x="402" y="149"/>
                      <a:pt x="401" y="148"/>
                    </a:cubicBezTo>
                    <a:cubicBezTo>
                      <a:pt x="400" y="146"/>
                      <a:pt x="398" y="145"/>
                      <a:pt x="398" y="145"/>
                    </a:cubicBezTo>
                    <a:cubicBezTo>
                      <a:pt x="397" y="144"/>
                      <a:pt x="396" y="144"/>
                      <a:pt x="395" y="144"/>
                    </a:cubicBezTo>
                    <a:cubicBezTo>
                      <a:pt x="394" y="144"/>
                      <a:pt x="393" y="144"/>
                      <a:pt x="393" y="143"/>
                    </a:cubicBezTo>
                    <a:cubicBezTo>
                      <a:pt x="392" y="143"/>
                      <a:pt x="392" y="143"/>
                      <a:pt x="391" y="143"/>
                    </a:cubicBezTo>
                    <a:cubicBezTo>
                      <a:pt x="390" y="142"/>
                      <a:pt x="390" y="142"/>
                      <a:pt x="389" y="142"/>
                    </a:cubicBezTo>
                    <a:cubicBezTo>
                      <a:pt x="389" y="142"/>
                      <a:pt x="388" y="142"/>
                      <a:pt x="388" y="142"/>
                    </a:cubicBezTo>
                    <a:cubicBezTo>
                      <a:pt x="388" y="141"/>
                      <a:pt x="388" y="139"/>
                      <a:pt x="388" y="138"/>
                    </a:cubicBezTo>
                    <a:cubicBezTo>
                      <a:pt x="388" y="135"/>
                      <a:pt x="388" y="131"/>
                      <a:pt x="387" y="129"/>
                    </a:cubicBezTo>
                    <a:cubicBezTo>
                      <a:pt x="386" y="127"/>
                      <a:pt x="384" y="126"/>
                      <a:pt x="382" y="124"/>
                    </a:cubicBezTo>
                    <a:cubicBezTo>
                      <a:pt x="381" y="124"/>
                      <a:pt x="380" y="123"/>
                      <a:pt x="379" y="122"/>
                    </a:cubicBezTo>
                    <a:cubicBezTo>
                      <a:pt x="378" y="122"/>
                      <a:pt x="378" y="121"/>
                      <a:pt x="377" y="120"/>
                    </a:cubicBezTo>
                    <a:cubicBezTo>
                      <a:pt x="375" y="118"/>
                      <a:pt x="374" y="117"/>
                      <a:pt x="372" y="116"/>
                    </a:cubicBezTo>
                    <a:cubicBezTo>
                      <a:pt x="369" y="114"/>
                      <a:pt x="365" y="111"/>
                      <a:pt x="361" y="108"/>
                    </a:cubicBezTo>
                    <a:cubicBezTo>
                      <a:pt x="359" y="106"/>
                      <a:pt x="356" y="104"/>
                      <a:pt x="354" y="102"/>
                    </a:cubicBezTo>
                    <a:cubicBezTo>
                      <a:pt x="352" y="101"/>
                      <a:pt x="350" y="100"/>
                      <a:pt x="348" y="99"/>
                    </a:cubicBezTo>
                    <a:cubicBezTo>
                      <a:pt x="340" y="93"/>
                      <a:pt x="340" y="93"/>
                      <a:pt x="340" y="93"/>
                    </a:cubicBezTo>
                    <a:cubicBezTo>
                      <a:pt x="331" y="86"/>
                      <a:pt x="324" y="80"/>
                      <a:pt x="316" y="75"/>
                    </a:cubicBezTo>
                    <a:cubicBezTo>
                      <a:pt x="306" y="66"/>
                      <a:pt x="294" y="57"/>
                      <a:pt x="280" y="47"/>
                    </a:cubicBezTo>
                    <a:cubicBezTo>
                      <a:pt x="267" y="38"/>
                      <a:pt x="253" y="28"/>
                      <a:pt x="242" y="20"/>
                    </a:cubicBezTo>
                    <a:cubicBezTo>
                      <a:pt x="241" y="19"/>
                      <a:pt x="241" y="19"/>
                      <a:pt x="241" y="19"/>
                    </a:cubicBezTo>
                    <a:cubicBezTo>
                      <a:pt x="235" y="15"/>
                      <a:pt x="229" y="10"/>
                      <a:pt x="223" y="6"/>
                    </a:cubicBezTo>
                    <a:cubicBezTo>
                      <a:pt x="216" y="0"/>
                      <a:pt x="216" y="0"/>
                      <a:pt x="216" y="0"/>
                    </a:cubicBezTo>
                    <a:cubicBezTo>
                      <a:pt x="171" y="0"/>
                      <a:pt x="171" y="0"/>
                      <a:pt x="171" y="0"/>
                    </a:cubicBezTo>
                    <a:cubicBezTo>
                      <a:pt x="193" y="280"/>
                      <a:pt x="193" y="280"/>
                      <a:pt x="193" y="280"/>
                    </a:cubicBezTo>
                    <a:cubicBezTo>
                      <a:pt x="194" y="281"/>
                      <a:pt x="194" y="281"/>
                      <a:pt x="194" y="281"/>
                    </a:cubicBezTo>
                    <a:cubicBezTo>
                      <a:pt x="201" y="285"/>
                      <a:pt x="200" y="290"/>
                      <a:pt x="199" y="292"/>
                    </a:cubicBezTo>
                    <a:cubicBezTo>
                      <a:pt x="195" y="313"/>
                      <a:pt x="195" y="313"/>
                      <a:pt x="195" y="313"/>
                    </a:cubicBezTo>
                    <a:cubicBezTo>
                      <a:pt x="88" y="313"/>
                      <a:pt x="88" y="313"/>
                      <a:pt x="88" y="313"/>
                    </a:cubicBezTo>
                    <a:cubicBezTo>
                      <a:pt x="88" y="312"/>
                      <a:pt x="87" y="312"/>
                      <a:pt x="87" y="311"/>
                    </a:cubicBezTo>
                    <a:cubicBezTo>
                      <a:pt x="87" y="310"/>
                      <a:pt x="86" y="310"/>
                      <a:pt x="86" y="309"/>
                    </a:cubicBezTo>
                    <a:cubicBezTo>
                      <a:pt x="84" y="307"/>
                      <a:pt x="84" y="307"/>
                      <a:pt x="84" y="307"/>
                    </a:cubicBezTo>
                    <a:cubicBezTo>
                      <a:pt x="83" y="309"/>
                      <a:pt x="83" y="309"/>
                      <a:pt x="83" y="309"/>
                    </a:cubicBezTo>
                    <a:cubicBezTo>
                      <a:pt x="82" y="310"/>
                      <a:pt x="82" y="311"/>
                      <a:pt x="82" y="311"/>
                    </a:cubicBezTo>
                    <a:cubicBezTo>
                      <a:pt x="82" y="312"/>
                      <a:pt x="82" y="313"/>
                      <a:pt x="81" y="313"/>
                    </a:cubicBezTo>
                    <a:cubicBezTo>
                      <a:pt x="79" y="315"/>
                      <a:pt x="78" y="315"/>
                      <a:pt x="76" y="315"/>
                    </a:cubicBezTo>
                    <a:cubicBezTo>
                      <a:pt x="76" y="315"/>
                      <a:pt x="76" y="315"/>
                      <a:pt x="75" y="315"/>
                    </a:cubicBezTo>
                    <a:cubicBezTo>
                      <a:pt x="75" y="315"/>
                      <a:pt x="75" y="315"/>
                      <a:pt x="75" y="315"/>
                    </a:cubicBezTo>
                    <a:cubicBezTo>
                      <a:pt x="72" y="315"/>
                      <a:pt x="70" y="316"/>
                      <a:pt x="67" y="316"/>
                    </a:cubicBezTo>
                    <a:cubicBezTo>
                      <a:pt x="63" y="316"/>
                      <a:pt x="59" y="315"/>
                      <a:pt x="54" y="314"/>
                    </a:cubicBezTo>
                    <a:cubicBezTo>
                      <a:pt x="54" y="314"/>
                      <a:pt x="54" y="314"/>
                      <a:pt x="54" y="314"/>
                    </a:cubicBezTo>
                    <a:cubicBezTo>
                      <a:pt x="53" y="313"/>
                      <a:pt x="51" y="313"/>
                      <a:pt x="50" y="313"/>
                    </a:cubicBezTo>
                    <a:cubicBezTo>
                      <a:pt x="49" y="313"/>
                      <a:pt x="48" y="314"/>
                      <a:pt x="47" y="314"/>
                    </a:cubicBezTo>
                    <a:cubicBezTo>
                      <a:pt x="45" y="315"/>
                      <a:pt x="44" y="317"/>
                      <a:pt x="43" y="319"/>
                    </a:cubicBezTo>
                    <a:cubicBezTo>
                      <a:pt x="43" y="320"/>
                      <a:pt x="43" y="320"/>
                      <a:pt x="42" y="321"/>
                    </a:cubicBezTo>
                    <a:cubicBezTo>
                      <a:pt x="41" y="323"/>
                      <a:pt x="41" y="324"/>
                      <a:pt x="40" y="324"/>
                    </a:cubicBezTo>
                    <a:cubicBezTo>
                      <a:pt x="40" y="324"/>
                      <a:pt x="40" y="324"/>
                      <a:pt x="40" y="324"/>
                    </a:cubicBezTo>
                    <a:cubicBezTo>
                      <a:pt x="40" y="324"/>
                      <a:pt x="39" y="323"/>
                      <a:pt x="38" y="322"/>
                    </a:cubicBezTo>
                    <a:cubicBezTo>
                      <a:pt x="38" y="322"/>
                      <a:pt x="38" y="321"/>
                      <a:pt x="38" y="321"/>
                    </a:cubicBezTo>
                    <a:cubicBezTo>
                      <a:pt x="37" y="321"/>
                      <a:pt x="37" y="320"/>
                      <a:pt x="36" y="320"/>
                    </a:cubicBezTo>
                    <a:cubicBezTo>
                      <a:pt x="35" y="318"/>
                      <a:pt x="34" y="317"/>
                      <a:pt x="33" y="316"/>
                    </a:cubicBezTo>
                    <a:cubicBezTo>
                      <a:pt x="32" y="315"/>
                      <a:pt x="32" y="315"/>
                      <a:pt x="32" y="315"/>
                    </a:cubicBezTo>
                    <a:cubicBezTo>
                      <a:pt x="30" y="312"/>
                      <a:pt x="27" y="309"/>
                      <a:pt x="23" y="309"/>
                    </a:cubicBezTo>
                    <a:cubicBezTo>
                      <a:pt x="23" y="309"/>
                      <a:pt x="23" y="309"/>
                      <a:pt x="22" y="309"/>
                    </a:cubicBezTo>
                    <a:cubicBezTo>
                      <a:pt x="17" y="310"/>
                      <a:pt x="14" y="316"/>
                      <a:pt x="13" y="321"/>
                    </a:cubicBezTo>
                    <a:cubicBezTo>
                      <a:pt x="13" y="322"/>
                      <a:pt x="13" y="324"/>
                      <a:pt x="13" y="326"/>
                    </a:cubicBezTo>
                    <a:cubicBezTo>
                      <a:pt x="13" y="329"/>
                      <a:pt x="13" y="331"/>
                      <a:pt x="11" y="334"/>
                    </a:cubicBezTo>
                    <a:cubicBezTo>
                      <a:pt x="10" y="336"/>
                      <a:pt x="9" y="337"/>
                      <a:pt x="7" y="338"/>
                    </a:cubicBezTo>
                    <a:cubicBezTo>
                      <a:pt x="6" y="339"/>
                      <a:pt x="6" y="339"/>
                      <a:pt x="5" y="339"/>
                    </a:cubicBezTo>
                    <a:cubicBezTo>
                      <a:pt x="5" y="340"/>
                      <a:pt x="5" y="340"/>
                      <a:pt x="5" y="340"/>
                    </a:cubicBezTo>
                    <a:cubicBezTo>
                      <a:pt x="5" y="340"/>
                      <a:pt x="5" y="340"/>
                      <a:pt x="5" y="340"/>
                    </a:cubicBezTo>
                    <a:cubicBezTo>
                      <a:pt x="4" y="340"/>
                      <a:pt x="3" y="341"/>
                      <a:pt x="3" y="343"/>
                    </a:cubicBezTo>
                    <a:cubicBezTo>
                      <a:pt x="0" y="346"/>
                      <a:pt x="2" y="349"/>
                      <a:pt x="4" y="352"/>
                    </a:cubicBezTo>
                    <a:cubicBezTo>
                      <a:pt x="5" y="353"/>
                      <a:pt x="6" y="354"/>
                      <a:pt x="6" y="355"/>
                    </a:cubicBezTo>
                    <a:cubicBezTo>
                      <a:pt x="7" y="357"/>
                      <a:pt x="7" y="359"/>
                      <a:pt x="7" y="361"/>
                    </a:cubicBezTo>
                    <a:cubicBezTo>
                      <a:pt x="7" y="362"/>
                      <a:pt x="7" y="364"/>
                      <a:pt x="8" y="365"/>
                    </a:cubicBezTo>
                    <a:cubicBezTo>
                      <a:pt x="8" y="365"/>
                      <a:pt x="8" y="366"/>
                      <a:pt x="8" y="366"/>
                    </a:cubicBezTo>
                    <a:cubicBezTo>
                      <a:pt x="8" y="367"/>
                      <a:pt x="8" y="367"/>
                      <a:pt x="8" y="368"/>
                    </a:cubicBezTo>
                    <a:cubicBezTo>
                      <a:pt x="8" y="368"/>
                      <a:pt x="7" y="369"/>
                      <a:pt x="7" y="369"/>
                    </a:cubicBezTo>
                    <a:cubicBezTo>
                      <a:pt x="7" y="370"/>
                      <a:pt x="6" y="370"/>
                      <a:pt x="6" y="370"/>
                    </a:cubicBezTo>
                    <a:cubicBezTo>
                      <a:pt x="5" y="371"/>
                      <a:pt x="5" y="373"/>
                      <a:pt x="6" y="374"/>
                    </a:cubicBezTo>
                    <a:cubicBezTo>
                      <a:pt x="6" y="375"/>
                      <a:pt x="7" y="377"/>
                      <a:pt x="9" y="378"/>
                    </a:cubicBezTo>
                    <a:cubicBezTo>
                      <a:pt x="10" y="379"/>
                      <a:pt x="10" y="379"/>
                      <a:pt x="10" y="380"/>
                    </a:cubicBezTo>
                    <a:cubicBezTo>
                      <a:pt x="12" y="382"/>
                      <a:pt x="13" y="382"/>
                      <a:pt x="15" y="382"/>
                    </a:cubicBezTo>
                    <a:cubicBezTo>
                      <a:pt x="15" y="383"/>
                      <a:pt x="15" y="383"/>
                      <a:pt x="15" y="383"/>
                    </a:cubicBezTo>
                    <a:cubicBezTo>
                      <a:pt x="19" y="384"/>
                      <a:pt x="20" y="387"/>
                      <a:pt x="21" y="390"/>
                    </a:cubicBezTo>
                    <a:cubicBezTo>
                      <a:pt x="22" y="391"/>
                      <a:pt x="22" y="392"/>
                      <a:pt x="22" y="393"/>
                    </a:cubicBezTo>
                    <a:cubicBezTo>
                      <a:pt x="24" y="397"/>
                      <a:pt x="24" y="400"/>
                      <a:pt x="23" y="405"/>
                    </a:cubicBezTo>
                    <a:cubicBezTo>
                      <a:pt x="23" y="406"/>
                      <a:pt x="23" y="406"/>
                      <a:pt x="23" y="406"/>
                    </a:cubicBezTo>
                    <a:cubicBezTo>
                      <a:pt x="23" y="407"/>
                      <a:pt x="23" y="408"/>
                      <a:pt x="23" y="409"/>
                    </a:cubicBezTo>
                    <a:cubicBezTo>
                      <a:pt x="23" y="409"/>
                      <a:pt x="23" y="410"/>
                      <a:pt x="23" y="410"/>
                    </a:cubicBezTo>
                    <a:cubicBezTo>
                      <a:pt x="24" y="412"/>
                      <a:pt x="23" y="414"/>
                      <a:pt x="23" y="416"/>
                    </a:cubicBezTo>
                    <a:cubicBezTo>
                      <a:pt x="22" y="417"/>
                      <a:pt x="22" y="418"/>
                      <a:pt x="22" y="420"/>
                    </a:cubicBezTo>
                    <a:cubicBezTo>
                      <a:pt x="22" y="422"/>
                      <a:pt x="23" y="425"/>
                      <a:pt x="25" y="426"/>
                    </a:cubicBezTo>
                    <a:cubicBezTo>
                      <a:pt x="26" y="427"/>
                      <a:pt x="27" y="427"/>
                      <a:pt x="28" y="427"/>
                    </a:cubicBezTo>
                    <a:cubicBezTo>
                      <a:pt x="28" y="427"/>
                      <a:pt x="29" y="427"/>
                      <a:pt x="29" y="427"/>
                    </a:cubicBezTo>
                    <a:cubicBezTo>
                      <a:pt x="30" y="426"/>
                      <a:pt x="31" y="425"/>
                      <a:pt x="32" y="424"/>
                    </a:cubicBezTo>
                    <a:cubicBezTo>
                      <a:pt x="34" y="423"/>
                      <a:pt x="35" y="421"/>
                      <a:pt x="37" y="421"/>
                    </a:cubicBezTo>
                    <a:cubicBezTo>
                      <a:pt x="37" y="421"/>
                      <a:pt x="38" y="421"/>
                      <a:pt x="39" y="422"/>
                    </a:cubicBezTo>
                    <a:cubicBezTo>
                      <a:pt x="40" y="423"/>
                      <a:pt x="41" y="425"/>
                      <a:pt x="41" y="426"/>
                    </a:cubicBezTo>
                    <a:cubicBezTo>
                      <a:pt x="42" y="427"/>
                      <a:pt x="42" y="428"/>
                      <a:pt x="42" y="428"/>
                    </a:cubicBezTo>
                    <a:cubicBezTo>
                      <a:pt x="44" y="431"/>
                      <a:pt x="44" y="431"/>
                      <a:pt x="44" y="431"/>
                    </a:cubicBezTo>
                    <a:cubicBezTo>
                      <a:pt x="45" y="429"/>
                      <a:pt x="45" y="429"/>
                      <a:pt x="45" y="429"/>
                    </a:cubicBezTo>
                    <a:cubicBezTo>
                      <a:pt x="45" y="429"/>
                      <a:pt x="46" y="429"/>
                      <a:pt x="46" y="428"/>
                    </a:cubicBezTo>
                    <a:cubicBezTo>
                      <a:pt x="48" y="427"/>
                      <a:pt x="49" y="426"/>
                      <a:pt x="50" y="425"/>
                    </a:cubicBezTo>
                    <a:cubicBezTo>
                      <a:pt x="52" y="422"/>
                      <a:pt x="54" y="420"/>
                      <a:pt x="58" y="420"/>
                    </a:cubicBezTo>
                    <a:cubicBezTo>
                      <a:pt x="59" y="420"/>
                      <a:pt x="59" y="420"/>
                      <a:pt x="59" y="420"/>
                    </a:cubicBezTo>
                    <a:cubicBezTo>
                      <a:pt x="61" y="420"/>
                      <a:pt x="63" y="422"/>
                      <a:pt x="64" y="423"/>
                    </a:cubicBezTo>
                    <a:cubicBezTo>
                      <a:pt x="66" y="424"/>
                      <a:pt x="68" y="425"/>
                      <a:pt x="70" y="425"/>
                    </a:cubicBezTo>
                    <a:cubicBezTo>
                      <a:pt x="72" y="425"/>
                      <a:pt x="73" y="425"/>
                      <a:pt x="74" y="424"/>
                    </a:cubicBezTo>
                    <a:cubicBezTo>
                      <a:pt x="74" y="423"/>
                      <a:pt x="74" y="423"/>
                      <a:pt x="75" y="423"/>
                    </a:cubicBezTo>
                    <a:cubicBezTo>
                      <a:pt x="76" y="422"/>
                      <a:pt x="77" y="421"/>
                      <a:pt x="79" y="421"/>
                    </a:cubicBezTo>
                    <a:cubicBezTo>
                      <a:pt x="79" y="421"/>
                      <a:pt x="80" y="421"/>
                      <a:pt x="81" y="421"/>
                    </a:cubicBezTo>
                    <a:cubicBezTo>
                      <a:pt x="84" y="420"/>
                      <a:pt x="84" y="418"/>
                      <a:pt x="84" y="415"/>
                    </a:cubicBezTo>
                    <a:cubicBezTo>
                      <a:pt x="84" y="414"/>
                      <a:pt x="83" y="413"/>
                      <a:pt x="84" y="412"/>
                    </a:cubicBezTo>
                    <a:cubicBezTo>
                      <a:pt x="84" y="412"/>
                      <a:pt x="85" y="411"/>
                      <a:pt x="86" y="411"/>
                    </a:cubicBezTo>
                    <a:cubicBezTo>
                      <a:pt x="86" y="411"/>
                      <a:pt x="86" y="411"/>
                      <a:pt x="86" y="411"/>
                    </a:cubicBezTo>
                    <a:cubicBezTo>
                      <a:pt x="90" y="412"/>
                      <a:pt x="94" y="415"/>
                      <a:pt x="94" y="419"/>
                    </a:cubicBezTo>
                    <a:cubicBezTo>
                      <a:pt x="95" y="420"/>
                      <a:pt x="95" y="420"/>
                      <a:pt x="95" y="420"/>
                    </a:cubicBezTo>
                    <a:cubicBezTo>
                      <a:pt x="95" y="423"/>
                      <a:pt x="95" y="425"/>
                      <a:pt x="96" y="426"/>
                    </a:cubicBezTo>
                    <a:cubicBezTo>
                      <a:pt x="96" y="427"/>
                      <a:pt x="97" y="428"/>
                      <a:pt x="97" y="428"/>
                    </a:cubicBezTo>
                    <a:cubicBezTo>
                      <a:pt x="98" y="429"/>
                      <a:pt x="99" y="430"/>
                      <a:pt x="99" y="432"/>
                    </a:cubicBezTo>
                    <a:cubicBezTo>
                      <a:pt x="99" y="433"/>
                      <a:pt x="99" y="434"/>
                      <a:pt x="100" y="435"/>
                    </a:cubicBezTo>
                    <a:cubicBezTo>
                      <a:pt x="100" y="438"/>
                      <a:pt x="100" y="441"/>
                      <a:pt x="104" y="443"/>
                    </a:cubicBezTo>
                    <a:cubicBezTo>
                      <a:pt x="106" y="445"/>
                      <a:pt x="109" y="447"/>
                      <a:pt x="110" y="449"/>
                    </a:cubicBezTo>
                    <a:cubicBezTo>
                      <a:pt x="110" y="451"/>
                      <a:pt x="109" y="452"/>
                      <a:pt x="108" y="454"/>
                    </a:cubicBezTo>
                    <a:cubicBezTo>
                      <a:pt x="108" y="454"/>
                      <a:pt x="107" y="454"/>
                      <a:pt x="107" y="455"/>
                    </a:cubicBezTo>
                    <a:cubicBezTo>
                      <a:pt x="103" y="458"/>
                      <a:pt x="102" y="459"/>
                      <a:pt x="102" y="461"/>
                    </a:cubicBezTo>
                    <a:cubicBezTo>
                      <a:pt x="102" y="463"/>
                      <a:pt x="102" y="463"/>
                      <a:pt x="102" y="463"/>
                    </a:cubicBezTo>
                    <a:cubicBezTo>
                      <a:pt x="104" y="463"/>
                      <a:pt x="104" y="463"/>
                      <a:pt x="104" y="463"/>
                    </a:cubicBezTo>
                    <a:cubicBezTo>
                      <a:pt x="105" y="463"/>
                      <a:pt x="105" y="462"/>
                      <a:pt x="108" y="461"/>
                    </a:cubicBezTo>
                    <a:cubicBezTo>
                      <a:pt x="109" y="460"/>
                      <a:pt x="110" y="459"/>
                      <a:pt x="111" y="459"/>
                    </a:cubicBezTo>
                    <a:cubicBezTo>
                      <a:pt x="111" y="459"/>
                      <a:pt x="111" y="459"/>
                      <a:pt x="111" y="459"/>
                    </a:cubicBezTo>
                    <a:cubicBezTo>
                      <a:pt x="112" y="459"/>
                      <a:pt x="113" y="461"/>
                      <a:pt x="113" y="462"/>
                    </a:cubicBezTo>
                    <a:cubicBezTo>
                      <a:pt x="114" y="464"/>
                      <a:pt x="113" y="467"/>
                      <a:pt x="113" y="469"/>
                    </a:cubicBezTo>
                    <a:cubicBezTo>
                      <a:pt x="113" y="471"/>
                      <a:pt x="112" y="474"/>
                      <a:pt x="113" y="476"/>
                    </a:cubicBezTo>
                    <a:cubicBezTo>
                      <a:pt x="114" y="479"/>
                      <a:pt x="116" y="480"/>
                      <a:pt x="117" y="481"/>
                    </a:cubicBezTo>
                    <a:cubicBezTo>
                      <a:pt x="119" y="481"/>
                      <a:pt x="120" y="482"/>
                      <a:pt x="121" y="484"/>
                    </a:cubicBezTo>
                    <a:cubicBezTo>
                      <a:pt x="122" y="485"/>
                      <a:pt x="122" y="486"/>
                      <a:pt x="122" y="487"/>
                    </a:cubicBezTo>
                    <a:cubicBezTo>
                      <a:pt x="122" y="488"/>
                      <a:pt x="122" y="488"/>
                      <a:pt x="122" y="488"/>
                    </a:cubicBezTo>
                    <a:cubicBezTo>
                      <a:pt x="124" y="488"/>
                      <a:pt x="124" y="488"/>
                      <a:pt x="124" y="488"/>
                    </a:cubicBezTo>
                    <a:cubicBezTo>
                      <a:pt x="125" y="488"/>
                      <a:pt x="125" y="488"/>
                      <a:pt x="125" y="488"/>
                    </a:cubicBezTo>
                    <a:cubicBezTo>
                      <a:pt x="126" y="488"/>
                      <a:pt x="126" y="488"/>
                      <a:pt x="127" y="487"/>
                    </a:cubicBezTo>
                    <a:cubicBezTo>
                      <a:pt x="128" y="486"/>
                      <a:pt x="129" y="485"/>
                      <a:pt x="129" y="484"/>
                    </a:cubicBezTo>
                    <a:cubicBezTo>
                      <a:pt x="130" y="482"/>
                      <a:pt x="131" y="481"/>
                      <a:pt x="132" y="480"/>
                    </a:cubicBezTo>
                    <a:cubicBezTo>
                      <a:pt x="132" y="480"/>
                      <a:pt x="133" y="480"/>
                      <a:pt x="133" y="480"/>
                    </a:cubicBezTo>
                    <a:cubicBezTo>
                      <a:pt x="134" y="480"/>
                      <a:pt x="134" y="480"/>
                      <a:pt x="135" y="481"/>
                    </a:cubicBezTo>
                    <a:cubicBezTo>
                      <a:pt x="136" y="482"/>
                      <a:pt x="137" y="483"/>
                      <a:pt x="138" y="483"/>
                    </a:cubicBezTo>
                    <a:cubicBezTo>
                      <a:pt x="139" y="484"/>
                      <a:pt x="139" y="485"/>
                      <a:pt x="140" y="486"/>
                    </a:cubicBezTo>
                    <a:cubicBezTo>
                      <a:pt x="142" y="487"/>
                      <a:pt x="145" y="489"/>
                      <a:pt x="148" y="489"/>
                    </a:cubicBezTo>
                    <a:cubicBezTo>
                      <a:pt x="150" y="489"/>
                      <a:pt x="150" y="488"/>
                      <a:pt x="151" y="487"/>
                    </a:cubicBezTo>
                    <a:cubicBezTo>
                      <a:pt x="152" y="487"/>
                      <a:pt x="152" y="486"/>
                      <a:pt x="152" y="485"/>
                    </a:cubicBezTo>
                    <a:cubicBezTo>
                      <a:pt x="153" y="484"/>
                      <a:pt x="153" y="484"/>
                      <a:pt x="156" y="484"/>
                    </a:cubicBezTo>
                    <a:cubicBezTo>
                      <a:pt x="158" y="483"/>
                      <a:pt x="159" y="483"/>
                      <a:pt x="159" y="483"/>
                    </a:cubicBezTo>
                    <a:cubicBezTo>
                      <a:pt x="161" y="482"/>
                      <a:pt x="161" y="482"/>
                      <a:pt x="161" y="482"/>
                    </a:cubicBezTo>
                    <a:cubicBezTo>
                      <a:pt x="161" y="480"/>
                      <a:pt x="161" y="480"/>
                      <a:pt x="161" y="480"/>
                    </a:cubicBezTo>
                    <a:cubicBezTo>
                      <a:pt x="161" y="480"/>
                      <a:pt x="160" y="480"/>
                      <a:pt x="160" y="479"/>
                    </a:cubicBezTo>
                    <a:cubicBezTo>
                      <a:pt x="159" y="477"/>
                      <a:pt x="158" y="476"/>
                      <a:pt x="159" y="474"/>
                    </a:cubicBezTo>
                    <a:cubicBezTo>
                      <a:pt x="161" y="476"/>
                      <a:pt x="162" y="476"/>
                      <a:pt x="164" y="476"/>
                    </a:cubicBezTo>
                    <a:cubicBezTo>
                      <a:pt x="164" y="476"/>
                      <a:pt x="164" y="476"/>
                      <a:pt x="164" y="476"/>
                    </a:cubicBezTo>
                    <a:cubicBezTo>
                      <a:pt x="165" y="476"/>
                      <a:pt x="166" y="475"/>
                      <a:pt x="167" y="473"/>
                    </a:cubicBezTo>
                    <a:cubicBezTo>
                      <a:pt x="167" y="472"/>
                      <a:pt x="168" y="470"/>
                      <a:pt x="169" y="470"/>
                    </a:cubicBezTo>
                    <a:cubicBezTo>
                      <a:pt x="170" y="470"/>
                      <a:pt x="170" y="470"/>
                      <a:pt x="170" y="470"/>
                    </a:cubicBezTo>
                    <a:cubicBezTo>
                      <a:pt x="171" y="471"/>
                      <a:pt x="173" y="475"/>
                      <a:pt x="173" y="479"/>
                    </a:cubicBezTo>
                    <a:cubicBezTo>
                      <a:pt x="173" y="480"/>
                      <a:pt x="173" y="481"/>
                      <a:pt x="173" y="482"/>
                    </a:cubicBezTo>
                    <a:cubicBezTo>
                      <a:pt x="172" y="484"/>
                      <a:pt x="171" y="487"/>
                      <a:pt x="173" y="488"/>
                    </a:cubicBezTo>
                    <a:cubicBezTo>
                      <a:pt x="174" y="488"/>
                      <a:pt x="174" y="488"/>
                      <a:pt x="174" y="488"/>
                    </a:cubicBezTo>
                    <a:cubicBezTo>
                      <a:pt x="175" y="488"/>
                      <a:pt x="175" y="488"/>
                      <a:pt x="175" y="488"/>
                    </a:cubicBezTo>
                    <a:cubicBezTo>
                      <a:pt x="176" y="488"/>
                      <a:pt x="178" y="487"/>
                      <a:pt x="180" y="484"/>
                    </a:cubicBezTo>
                    <a:cubicBezTo>
                      <a:pt x="181" y="484"/>
                      <a:pt x="181" y="484"/>
                      <a:pt x="181" y="483"/>
                    </a:cubicBezTo>
                    <a:cubicBezTo>
                      <a:pt x="183" y="482"/>
                      <a:pt x="185" y="480"/>
                      <a:pt x="188" y="480"/>
                    </a:cubicBezTo>
                    <a:cubicBezTo>
                      <a:pt x="188" y="480"/>
                      <a:pt x="189" y="480"/>
                      <a:pt x="189" y="480"/>
                    </a:cubicBezTo>
                    <a:cubicBezTo>
                      <a:pt x="192" y="482"/>
                      <a:pt x="192" y="482"/>
                      <a:pt x="192" y="482"/>
                    </a:cubicBezTo>
                    <a:cubicBezTo>
                      <a:pt x="193" y="479"/>
                      <a:pt x="193" y="479"/>
                      <a:pt x="193" y="479"/>
                    </a:cubicBezTo>
                    <a:cubicBezTo>
                      <a:pt x="193" y="478"/>
                      <a:pt x="193" y="478"/>
                      <a:pt x="193" y="478"/>
                    </a:cubicBezTo>
                    <a:cubicBezTo>
                      <a:pt x="194" y="477"/>
                      <a:pt x="194" y="475"/>
                      <a:pt x="194" y="473"/>
                    </a:cubicBezTo>
                    <a:cubicBezTo>
                      <a:pt x="195" y="471"/>
                      <a:pt x="194" y="468"/>
                      <a:pt x="194" y="466"/>
                    </a:cubicBezTo>
                    <a:cubicBezTo>
                      <a:pt x="194" y="465"/>
                      <a:pt x="194" y="464"/>
                      <a:pt x="194" y="463"/>
                    </a:cubicBezTo>
                    <a:cubicBezTo>
                      <a:pt x="194" y="460"/>
                      <a:pt x="195" y="459"/>
                      <a:pt x="196" y="459"/>
                    </a:cubicBezTo>
                    <a:cubicBezTo>
                      <a:pt x="197" y="459"/>
                      <a:pt x="198" y="458"/>
                      <a:pt x="199" y="457"/>
                    </a:cubicBezTo>
                    <a:cubicBezTo>
                      <a:pt x="200" y="455"/>
                      <a:pt x="201" y="451"/>
                      <a:pt x="202" y="447"/>
                    </a:cubicBezTo>
                    <a:cubicBezTo>
                      <a:pt x="202" y="445"/>
                      <a:pt x="201" y="442"/>
                      <a:pt x="200" y="440"/>
                    </a:cubicBezTo>
                    <a:cubicBezTo>
                      <a:pt x="199" y="436"/>
                      <a:pt x="198" y="433"/>
                      <a:pt x="202" y="431"/>
                    </a:cubicBezTo>
                    <a:cubicBezTo>
                      <a:pt x="205" y="430"/>
                      <a:pt x="207" y="429"/>
                      <a:pt x="210" y="429"/>
                    </a:cubicBezTo>
                    <a:cubicBezTo>
                      <a:pt x="213" y="428"/>
                      <a:pt x="217" y="427"/>
                      <a:pt x="220" y="423"/>
                    </a:cubicBezTo>
                    <a:cubicBezTo>
                      <a:pt x="221" y="422"/>
                      <a:pt x="221" y="422"/>
                      <a:pt x="221" y="422"/>
                    </a:cubicBezTo>
                    <a:cubicBezTo>
                      <a:pt x="222" y="420"/>
                      <a:pt x="224" y="417"/>
                      <a:pt x="225" y="415"/>
                    </a:cubicBezTo>
                    <a:cubicBezTo>
                      <a:pt x="226" y="412"/>
                      <a:pt x="226" y="410"/>
                      <a:pt x="225" y="408"/>
                    </a:cubicBezTo>
                    <a:cubicBezTo>
                      <a:pt x="225" y="407"/>
                      <a:pt x="225" y="405"/>
                      <a:pt x="225" y="404"/>
                    </a:cubicBezTo>
                    <a:cubicBezTo>
                      <a:pt x="226" y="403"/>
                      <a:pt x="227" y="403"/>
                      <a:pt x="229" y="403"/>
                    </a:cubicBezTo>
                    <a:cubicBezTo>
                      <a:pt x="231" y="403"/>
                      <a:pt x="231" y="403"/>
                      <a:pt x="231" y="403"/>
                    </a:cubicBezTo>
                    <a:cubicBezTo>
                      <a:pt x="231" y="402"/>
                      <a:pt x="231" y="402"/>
                      <a:pt x="231" y="402"/>
                    </a:cubicBezTo>
                    <a:cubicBezTo>
                      <a:pt x="232" y="399"/>
                      <a:pt x="231" y="398"/>
                      <a:pt x="230" y="396"/>
                    </a:cubicBezTo>
                    <a:cubicBezTo>
                      <a:pt x="229" y="395"/>
                      <a:pt x="228" y="393"/>
                      <a:pt x="228" y="391"/>
                    </a:cubicBezTo>
                    <a:cubicBezTo>
                      <a:pt x="229" y="388"/>
                      <a:pt x="233" y="383"/>
                      <a:pt x="236" y="381"/>
                    </a:cubicBezTo>
                    <a:cubicBezTo>
                      <a:pt x="237" y="380"/>
                      <a:pt x="238" y="380"/>
                      <a:pt x="239" y="380"/>
                    </a:cubicBezTo>
                    <a:cubicBezTo>
                      <a:pt x="240" y="380"/>
                      <a:pt x="240" y="380"/>
                      <a:pt x="241" y="380"/>
                    </a:cubicBezTo>
                    <a:cubicBezTo>
                      <a:pt x="242" y="381"/>
                      <a:pt x="243" y="383"/>
                      <a:pt x="245" y="384"/>
                    </a:cubicBezTo>
                    <a:cubicBezTo>
                      <a:pt x="247" y="387"/>
                      <a:pt x="248" y="389"/>
                      <a:pt x="251" y="389"/>
                    </a:cubicBezTo>
                    <a:cubicBezTo>
                      <a:pt x="251" y="389"/>
                      <a:pt x="251" y="389"/>
                      <a:pt x="251" y="389"/>
                    </a:cubicBezTo>
                    <a:cubicBezTo>
                      <a:pt x="252" y="389"/>
                      <a:pt x="252" y="389"/>
                      <a:pt x="252" y="389"/>
                    </a:cubicBezTo>
                    <a:cubicBezTo>
                      <a:pt x="253" y="389"/>
                      <a:pt x="253" y="389"/>
                      <a:pt x="253" y="389"/>
                    </a:cubicBezTo>
                    <a:cubicBezTo>
                      <a:pt x="253" y="388"/>
                      <a:pt x="254" y="387"/>
                      <a:pt x="254" y="387"/>
                    </a:cubicBezTo>
                    <a:cubicBezTo>
                      <a:pt x="254" y="387"/>
                      <a:pt x="255" y="386"/>
                      <a:pt x="255" y="386"/>
                    </a:cubicBezTo>
                    <a:cubicBezTo>
                      <a:pt x="256" y="386"/>
                      <a:pt x="256" y="385"/>
                      <a:pt x="257" y="385"/>
                    </a:cubicBezTo>
                    <a:cubicBezTo>
                      <a:pt x="257" y="385"/>
                      <a:pt x="257" y="385"/>
                      <a:pt x="257" y="385"/>
                    </a:cubicBezTo>
                    <a:cubicBezTo>
                      <a:pt x="258" y="385"/>
                      <a:pt x="259" y="384"/>
                      <a:pt x="259" y="383"/>
                    </a:cubicBezTo>
                    <a:cubicBezTo>
                      <a:pt x="260" y="381"/>
                      <a:pt x="259" y="378"/>
                      <a:pt x="259" y="376"/>
                    </a:cubicBezTo>
                    <a:cubicBezTo>
                      <a:pt x="259" y="375"/>
                      <a:pt x="259" y="374"/>
                      <a:pt x="259" y="373"/>
                    </a:cubicBezTo>
                    <a:cubicBezTo>
                      <a:pt x="259" y="373"/>
                      <a:pt x="260" y="373"/>
                      <a:pt x="260" y="373"/>
                    </a:cubicBezTo>
                    <a:cubicBezTo>
                      <a:pt x="261" y="373"/>
                      <a:pt x="262" y="373"/>
                      <a:pt x="264" y="373"/>
                    </a:cubicBezTo>
                    <a:cubicBezTo>
                      <a:pt x="264" y="374"/>
                      <a:pt x="265" y="374"/>
                      <a:pt x="266" y="374"/>
                    </a:cubicBezTo>
                    <a:cubicBezTo>
                      <a:pt x="266" y="374"/>
                      <a:pt x="266" y="374"/>
                      <a:pt x="266" y="374"/>
                    </a:cubicBezTo>
                    <a:cubicBezTo>
                      <a:pt x="269" y="373"/>
                      <a:pt x="269" y="373"/>
                      <a:pt x="269" y="373"/>
                    </a:cubicBezTo>
                    <a:cubicBezTo>
                      <a:pt x="268" y="372"/>
                      <a:pt x="268" y="372"/>
                      <a:pt x="268" y="372"/>
                    </a:cubicBezTo>
                    <a:cubicBezTo>
                      <a:pt x="268" y="371"/>
                      <a:pt x="268" y="371"/>
                      <a:pt x="268" y="370"/>
                    </a:cubicBezTo>
                    <a:cubicBezTo>
                      <a:pt x="269" y="369"/>
                      <a:pt x="269" y="368"/>
                      <a:pt x="269" y="367"/>
                    </a:cubicBezTo>
                    <a:cubicBezTo>
                      <a:pt x="269" y="364"/>
                      <a:pt x="270" y="361"/>
                      <a:pt x="272" y="359"/>
                    </a:cubicBezTo>
                    <a:cubicBezTo>
                      <a:pt x="274" y="357"/>
                      <a:pt x="279" y="354"/>
                      <a:pt x="282" y="353"/>
                    </a:cubicBezTo>
                    <a:cubicBezTo>
                      <a:pt x="282" y="353"/>
                      <a:pt x="282" y="353"/>
                      <a:pt x="283" y="353"/>
                    </a:cubicBezTo>
                    <a:cubicBezTo>
                      <a:pt x="284" y="353"/>
                      <a:pt x="286" y="354"/>
                      <a:pt x="287" y="355"/>
                    </a:cubicBezTo>
                    <a:cubicBezTo>
                      <a:pt x="289" y="355"/>
                      <a:pt x="290" y="356"/>
                      <a:pt x="292" y="356"/>
                    </a:cubicBezTo>
                    <a:cubicBezTo>
                      <a:pt x="293" y="356"/>
                      <a:pt x="293" y="356"/>
                      <a:pt x="293" y="356"/>
                    </a:cubicBezTo>
                    <a:cubicBezTo>
                      <a:pt x="295" y="355"/>
                      <a:pt x="295" y="353"/>
                      <a:pt x="295" y="352"/>
                    </a:cubicBezTo>
                    <a:cubicBezTo>
                      <a:pt x="295" y="351"/>
                      <a:pt x="295" y="350"/>
                      <a:pt x="296" y="350"/>
                    </a:cubicBezTo>
                    <a:cubicBezTo>
                      <a:pt x="296" y="348"/>
                      <a:pt x="298" y="347"/>
                      <a:pt x="301" y="346"/>
                    </a:cubicBezTo>
                    <a:cubicBezTo>
                      <a:pt x="302" y="346"/>
                      <a:pt x="302" y="346"/>
                      <a:pt x="303" y="346"/>
                    </a:cubicBezTo>
                    <a:cubicBezTo>
                      <a:pt x="307" y="344"/>
                      <a:pt x="310" y="343"/>
                      <a:pt x="313" y="339"/>
                    </a:cubicBezTo>
                    <a:cubicBezTo>
                      <a:pt x="315" y="338"/>
                      <a:pt x="317" y="337"/>
                      <a:pt x="319" y="337"/>
                    </a:cubicBezTo>
                    <a:cubicBezTo>
                      <a:pt x="319" y="337"/>
                      <a:pt x="320" y="336"/>
                      <a:pt x="321" y="336"/>
                    </a:cubicBezTo>
                    <a:cubicBezTo>
                      <a:pt x="323" y="335"/>
                      <a:pt x="324" y="334"/>
                      <a:pt x="326" y="332"/>
                    </a:cubicBezTo>
                    <a:cubicBezTo>
                      <a:pt x="327" y="331"/>
                      <a:pt x="327" y="331"/>
                      <a:pt x="327" y="331"/>
                    </a:cubicBezTo>
                    <a:cubicBezTo>
                      <a:pt x="329" y="328"/>
                      <a:pt x="331" y="328"/>
                      <a:pt x="333" y="328"/>
                    </a:cubicBezTo>
                    <a:cubicBezTo>
                      <a:pt x="335" y="328"/>
                      <a:pt x="337" y="328"/>
                      <a:pt x="339" y="329"/>
                    </a:cubicBezTo>
                    <a:cubicBezTo>
                      <a:pt x="340" y="329"/>
                      <a:pt x="340" y="329"/>
                      <a:pt x="340" y="329"/>
                    </a:cubicBezTo>
                    <a:cubicBezTo>
                      <a:pt x="342" y="329"/>
                      <a:pt x="343" y="329"/>
                      <a:pt x="344" y="329"/>
                    </a:cubicBezTo>
                    <a:cubicBezTo>
                      <a:pt x="346" y="329"/>
                      <a:pt x="347" y="329"/>
                      <a:pt x="348" y="329"/>
                    </a:cubicBezTo>
                    <a:cubicBezTo>
                      <a:pt x="349" y="329"/>
                      <a:pt x="350" y="329"/>
                      <a:pt x="351" y="329"/>
                    </a:cubicBezTo>
                    <a:cubicBezTo>
                      <a:pt x="354" y="329"/>
                      <a:pt x="356" y="329"/>
                      <a:pt x="357" y="330"/>
                    </a:cubicBezTo>
                    <a:cubicBezTo>
                      <a:pt x="357" y="330"/>
                      <a:pt x="357" y="330"/>
                      <a:pt x="357" y="330"/>
                    </a:cubicBezTo>
                    <a:cubicBezTo>
                      <a:pt x="358" y="331"/>
                      <a:pt x="358" y="331"/>
                      <a:pt x="358" y="331"/>
                    </a:cubicBezTo>
                    <a:cubicBezTo>
                      <a:pt x="358" y="330"/>
                      <a:pt x="358" y="330"/>
                      <a:pt x="358" y="330"/>
                    </a:cubicBezTo>
                    <a:cubicBezTo>
                      <a:pt x="361" y="331"/>
                      <a:pt x="364" y="331"/>
                      <a:pt x="366" y="331"/>
                    </a:cubicBezTo>
                    <a:cubicBezTo>
                      <a:pt x="368" y="331"/>
                      <a:pt x="369" y="331"/>
                      <a:pt x="370" y="331"/>
                    </a:cubicBezTo>
                    <a:cubicBezTo>
                      <a:pt x="371" y="331"/>
                      <a:pt x="372" y="331"/>
                      <a:pt x="373" y="331"/>
                    </a:cubicBezTo>
                    <a:cubicBezTo>
                      <a:pt x="376" y="331"/>
                      <a:pt x="376" y="331"/>
                      <a:pt x="376" y="331"/>
                    </a:cubicBezTo>
                    <a:cubicBezTo>
                      <a:pt x="380" y="331"/>
                      <a:pt x="383" y="331"/>
                      <a:pt x="386" y="327"/>
                    </a:cubicBezTo>
                    <a:cubicBezTo>
                      <a:pt x="389" y="323"/>
                      <a:pt x="391" y="321"/>
                      <a:pt x="397" y="321"/>
                    </a:cubicBezTo>
                    <a:cubicBezTo>
                      <a:pt x="399" y="321"/>
                      <a:pt x="401" y="321"/>
                      <a:pt x="402" y="321"/>
                    </a:cubicBezTo>
                    <a:cubicBezTo>
                      <a:pt x="404" y="321"/>
                      <a:pt x="406" y="321"/>
                      <a:pt x="409" y="321"/>
                    </a:cubicBezTo>
                    <a:cubicBezTo>
                      <a:pt x="410" y="321"/>
                      <a:pt x="411" y="321"/>
                      <a:pt x="413" y="321"/>
                    </a:cubicBezTo>
                    <a:cubicBezTo>
                      <a:pt x="414" y="321"/>
                      <a:pt x="414" y="321"/>
                      <a:pt x="414" y="321"/>
                    </a:cubicBezTo>
                    <a:cubicBezTo>
                      <a:pt x="416" y="321"/>
                      <a:pt x="418" y="321"/>
                      <a:pt x="420" y="321"/>
                    </a:cubicBezTo>
                    <a:cubicBezTo>
                      <a:pt x="422" y="321"/>
                      <a:pt x="424" y="320"/>
                      <a:pt x="426" y="320"/>
                    </a:cubicBezTo>
                    <a:cubicBezTo>
                      <a:pt x="427" y="320"/>
                      <a:pt x="428" y="320"/>
                      <a:pt x="429" y="320"/>
                    </a:cubicBezTo>
                    <a:cubicBezTo>
                      <a:pt x="430" y="321"/>
                      <a:pt x="430" y="321"/>
                      <a:pt x="430" y="321"/>
                    </a:cubicBezTo>
                    <a:cubicBezTo>
                      <a:pt x="431" y="321"/>
                      <a:pt x="432" y="321"/>
                      <a:pt x="432" y="321"/>
                    </a:cubicBezTo>
                    <a:cubicBezTo>
                      <a:pt x="434" y="321"/>
                      <a:pt x="435" y="320"/>
                      <a:pt x="436" y="320"/>
                    </a:cubicBezTo>
                    <a:cubicBezTo>
                      <a:pt x="437" y="320"/>
                      <a:pt x="438" y="319"/>
                      <a:pt x="439" y="319"/>
                    </a:cubicBezTo>
                    <a:cubicBezTo>
                      <a:pt x="440" y="318"/>
                      <a:pt x="441" y="317"/>
                      <a:pt x="442" y="317"/>
                    </a:cubicBezTo>
                    <a:cubicBezTo>
                      <a:pt x="443" y="317"/>
                      <a:pt x="443" y="317"/>
                      <a:pt x="444" y="317"/>
                    </a:cubicBezTo>
                    <a:cubicBezTo>
                      <a:pt x="445" y="317"/>
                      <a:pt x="446" y="317"/>
                      <a:pt x="448" y="317"/>
                    </a:cubicBezTo>
                    <a:cubicBezTo>
                      <a:pt x="449" y="318"/>
                      <a:pt x="450" y="318"/>
                      <a:pt x="451" y="318"/>
                    </a:cubicBezTo>
                    <a:cubicBezTo>
                      <a:pt x="453" y="318"/>
                      <a:pt x="454" y="317"/>
                      <a:pt x="455" y="316"/>
                    </a:cubicBezTo>
                    <a:cubicBezTo>
                      <a:pt x="456" y="315"/>
                      <a:pt x="456" y="314"/>
                      <a:pt x="457" y="313"/>
                    </a:cubicBezTo>
                    <a:cubicBezTo>
                      <a:pt x="457" y="312"/>
                      <a:pt x="458" y="311"/>
                      <a:pt x="459" y="310"/>
                    </a:cubicBezTo>
                    <a:cubicBezTo>
                      <a:pt x="460" y="310"/>
                      <a:pt x="460" y="309"/>
                      <a:pt x="461" y="309"/>
                    </a:cubicBezTo>
                    <a:cubicBezTo>
                      <a:pt x="462" y="308"/>
                      <a:pt x="463" y="308"/>
                      <a:pt x="464" y="307"/>
                    </a:cubicBezTo>
                    <a:cubicBezTo>
                      <a:pt x="466" y="304"/>
                      <a:pt x="466" y="301"/>
                      <a:pt x="467" y="298"/>
                    </a:cubicBezTo>
                    <a:cubicBezTo>
                      <a:pt x="467" y="295"/>
                      <a:pt x="467" y="292"/>
                      <a:pt x="469" y="290"/>
                    </a:cubicBezTo>
                    <a:cubicBezTo>
                      <a:pt x="471" y="285"/>
                      <a:pt x="474" y="280"/>
                      <a:pt x="474" y="274"/>
                    </a:cubicBezTo>
                    <a:cubicBezTo>
                      <a:pt x="474" y="268"/>
                      <a:pt x="474" y="268"/>
                      <a:pt x="474" y="268"/>
                    </a:cubicBezTo>
                    <a:cubicBezTo>
                      <a:pt x="474" y="254"/>
                      <a:pt x="474" y="240"/>
                      <a:pt x="475" y="226"/>
                    </a:cubicBezTo>
                    <a:cubicBezTo>
                      <a:pt x="475" y="222"/>
                      <a:pt x="475" y="219"/>
                      <a:pt x="474" y="215"/>
                    </a:cubicBezTo>
                    <a:cubicBezTo>
                      <a:pt x="474" y="212"/>
                      <a:pt x="474" y="209"/>
                      <a:pt x="474" y="205"/>
                    </a:cubicBezTo>
                    <a:close/>
                  </a:path>
                </a:pathLst>
              </a:custGeom>
              <a:solidFill>
                <a:srgbClr val="D8D8D8"/>
              </a:solidFill>
              <a:ln cap="rnd" cmpd="sng" w="19050">
                <a:solidFill>
                  <a:srgbClr val="E5E5E5"/>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Roboto Condensed Light"/>
                  <a:ea typeface="Roboto Condensed Light"/>
                  <a:cs typeface="Roboto Condensed Light"/>
                  <a:sym typeface="Roboto Condensed Light"/>
                </a:endParaRPr>
              </a:p>
            </p:txBody>
          </p:sp>
          <p:sp>
            <p:nvSpPr>
              <p:cNvPr id="764" name="Google Shape;764;p59"/>
              <p:cNvSpPr/>
              <p:nvPr/>
            </p:nvSpPr>
            <p:spPr>
              <a:xfrm>
                <a:off x="1322" y="604"/>
                <a:ext cx="622" cy="753"/>
              </a:xfrm>
              <a:custGeom>
                <a:rect b="b" l="l" r="r" t="t"/>
                <a:pathLst>
                  <a:path extrusionOk="0" h="415" w="343">
                    <a:moveTo>
                      <a:pt x="320" y="355"/>
                    </a:moveTo>
                    <a:cubicBezTo>
                      <a:pt x="298" y="76"/>
                      <a:pt x="298" y="76"/>
                      <a:pt x="298" y="76"/>
                    </a:cubicBezTo>
                    <a:cubicBezTo>
                      <a:pt x="343" y="76"/>
                      <a:pt x="343" y="76"/>
                      <a:pt x="343" y="76"/>
                    </a:cubicBezTo>
                    <a:cubicBezTo>
                      <a:pt x="330" y="66"/>
                      <a:pt x="330" y="66"/>
                      <a:pt x="330" y="66"/>
                    </a:cubicBezTo>
                    <a:cubicBezTo>
                      <a:pt x="317" y="56"/>
                      <a:pt x="306" y="48"/>
                      <a:pt x="296" y="40"/>
                    </a:cubicBezTo>
                    <a:cubicBezTo>
                      <a:pt x="287" y="34"/>
                      <a:pt x="279" y="28"/>
                      <a:pt x="268" y="20"/>
                    </a:cubicBezTo>
                    <a:cubicBezTo>
                      <a:pt x="265" y="18"/>
                      <a:pt x="262" y="16"/>
                      <a:pt x="259" y="14"/>
                    </a:cubicBezTo>
                    <a:cubicBezTo>
                      <a:pt x="258" y="13"/>
                      <a:pt x="258" y="13"/>
                      <a:pt x="258" y="13"/>
                    </a:cubicBezTo>
                    <a:cubicBezTo>
                      <a:pt x="255" y="10"/>
                      <a:pt x="252" y="8"/>
                      <a:pt x="249" y="6"/>
                    </a:cubicBezTo>
                    <a:cubicBezTo>
                      <a:pt x="247" y="5"/>
                      <a:pt x="247" y="5"/>
                      <a:pt x="247" y="5"/>
                    </a:cubicBezTo>
                    <a:cubicBezTo>
                      <a:pt x="247" y="4"/>
                      <a:pt x="246" y="4"/>
                      <a:pt x="246" y="3"/>
                    </a:cubicBezTo>
                    <a:cubicBezTo>
                      <a:pt x="242" y="0"/>
                      <a:pt x="242" y="0"/>
                      <a:pt x="242" y="0"/>
                    </a:cubicBezTo>
                    <a:cubicBezTo>
                      <a:pt x="241" y="4"/>
                      <a:pt x="241" y="4"/>
                      <a:pt x="241" y="4"/>
                    </a:cubicBezTo>
                    <a:cubicBezTo>
                      <a:pt x="240" y="41"/>
                      <a:pt x="240" y="41"/>
                      <a:pt x="240" y="41"/>
                    </a:cubicBezTo>
                    <a:cubicBezTo>
                      <a:pt x="146" y="44"/>
                      <a:pt x="146" y="44"/>
                      <a:pt x="146" y="44"/>
                    </a:cubicBezTo>
                    <a:cubicBezTo>
                      <a:pt x="145" y="54"/>
                      <a:pt x="145" y="54"/>
                      <a:pt x="145" y="54"/>
                    </a:cubicBezTo>
                    <a:cubicBezTo>
                      <a:pt x="145" y="59"/>
                      <a:pt x="145" y="65"/>
                      <a:pt x="145" y="71"/>
                    </a:cubicBezTo>
                    <a:cubicBezTo>
                      <a:pt x="144" y="80"/>
                      <a:pt x="144" y="90"/>
                      <a:pt x="143" y="100"/>
                    </a:cubicBezTo>
                    <a:cubicBezTo>
                      <a:pt x="143" y="100"/>
                      <a:pt x="143" y="100"/>
                      <a:pt x="143" y="100"/>
                    </a:cubicBezTo>
                    <a:cubicBezTo>
                      <a:pt x="143" y="105"/>
                      <a:pt x="143" y="110"/>
                      <a:pt x="143" y="115"/>
                    </a:cubicBezTo>
                    <a:cubicBezTo>
                      <a:pt x="143" y="117"/>
                      <a:pt x="143" y="117"/>
                      <a:pt x="143" y="117"/>
                    </a:cubicBezTo>
                    <a:cubicBezTo>
                      <a:pt x="143" y="119"/>
                      <a:pt x="143" y="121"/>
                      <a:pt x="143" y="122"/>
                    </a:cubicBezTo>
                    <a:cubicBezTo>
                      <a:pt x="143" y="126"/>
                      <a:pt x="138" y="128"/>
                      <a:pt x="134" y="129"/>
                    </a:cubicBezTo>
                    <a:cubicBezTo>
                      <a:pt x="132" y="129"/>
                      <a:pt x="131" y="130"/>
                      <a:pt x="129" y="130"/>
                    </a:cubicBezTo>
                    <a:cubicBezTo>
                      <a:pt x="128" y="131"/>
                      <a:pt x="126" y="131"/>
                      <a:pt x="125" y="132"/>
                    </a:cubicBezTo>
                    <a:cubicBezTo>
                      <a:pt x="119" y="133"/>
                      <a:pt x="113" y="139"/>
                      <a:pt x="110" y="144"/>
                    </a:cubicBezTo>
                    <a:cubicBezTo>
                      <a:pt x="109" y="147"/>
                      <a:pt x="109" y="152"/>
                      <a:pt x="110" y="155"/>
                    </a:cubicBezTo>
                    <a:cubicBezTo>
                      <a:pt x="112" y="195"/>
                      <a:pt x="112" y="195"/>
                      <a:pt x="112" y="195"/>
                    </a:cubicBezTo>
                    <a:cubicBezTo>
                      <a:pt x="0" y="195"/>
                      <a:pt x="0" y="195"/>
                      <a:pt x="0" y="195"/>
                    </a:cubicBezTo>
                    <a:cubicBezTo>
                      <a:pt x="0" y="203"/>
                      <a:pt x="0" y="203"/>
                      <a:pt x="0" y="203"/>
                    </a:cubicBezTo>
                    <a:cubicBezTo>
                      <a:pt x="0" y="204"/>
                      <a:pt x="0" y="204"/>
                      <a:pt x="0" y="204"/>
                    </a:cubicBezTo>
                    <a:cubicBezTo>
                      <a:pt x="0" y="204"/>
                      <a:pt x="0" y="205"/>
                      <a:pt x="1" y="206"/>
                    </a:cubicBezTo>
                    <a:cubicBezTo>
                      <a:pt x="1" y="207"/>
                      <a:pt x="1" y="208"/>
                      <a:pt x="2" y="209"/>
                    </a:cubicBezTo>
                    <a:cubicBezTo>
                      <a:pt x="2" y="210"/>
                      <a:pt x="3" y="211"/>
                      <a:pt x="3" y="211"/>
                    </a:cubicBezTo>
                    <a:cubicBezTo>
                      <a:pt x="4" y="213"/>
                      <a:pt x="5" y="214"/>
                      <a:pt x="6" y="216"/>
                    </a:cubicBezTo>
                    <a:cubicBezTo>
                      <a:pt x="6" y="218"/>
                      <a:pt x="7" y="220"/>
                      <a:pt x="9" y="220"/>
                    </a:cubicBezTo>
                    <a:cubicBezTo>
                      <a:pt x="11" y="220"/>
                      <a:pt x="11" y="219"/>
                      <a:pt x="12" y="219"/>
                    </a:cubicBezTo>
                    <a:cubicBezTo>
                      <a:pt x="12" y="219"/>
                      <a:pt x="12" y="220"/>
                      <a:pt x="12" y="221"/>
                    </a:cubicBezTo>
                    <a:cubicBezTo>
                      <a:pt x="13" y="222"/>
                      <a:pt x="13" y="222"/>
                      <a:pt x="13" y="223"/>
                    </a:cubicBezTo>
                    <a:cubicBezTo>
                      <a:pt x="13" y="225"/>
                      <a:pt x="13" y="227"/>
                      <a:pt x="15" y="229"/>
                    </a:cubicBezTo>
                    <a:cubicBezTo>
                      <a:pt x="16" y="230"/>
                      <a:pt x="17" y="231"/>
                      <a:pt x="16" y="233"/>
                    </a:cubicBezTo>
                    <a:cubicBezTo>
                      <a:pt x="16" y="234"/>
                      <a:pt x="16" y="236"/>
                      <a:pt x="16" y="237"/>
                    </a:cubicBezTo>
                    <a:cubicBezTo>
                      <a:pt x="16" y="239"/>
                      <a:pt x="16" y="241"/>
                      <a:pt x="15" y="242"/>
                    </a:cubicBezTo>
                    <a:cubicBezTo>
                      <a:pt x="15" y="243"/>
                      <a:pt x="14" y="244"/>
                      <a:pt x="13" y="245"/>
                    </a:cubicBezTo>
                    <a:cubicBezTo>
                      <a:pt x="12" y="246"/>
                      <a:pt x="11" y="247"/>
                      <a:pt x="11" y="249"/>
                    </a:cubicBezTo>
                    <a:cubicBezTo>
                      <a:pt x="11" y="250"/>
                      <a:pt x="11" y="251"/>
                      <a:pt x="11" y="252"/>
                    </a:cubicBezTo>
                    <a:cubicBezTo>
                      <a:pt x="11" y="254"/>
                      <a:pt x="11" y="254"/>
                      <a:pt x="10" y="255"/>
                    </a:cubicBezTo>
                    <a:cubicBezTo>
                      <a:pt x="10" y="255"/>
                      <a:pt x="10" y="255"/>
                      <a:pt x="10" y="256"/>
                    </a:cubicBezTo>
                    <a:cubicBezTo>
                      <a:pt x="9" y="256"/>
                      <a:pt x="6" y="258"/>
                      <a:pt x="8" y="261"/>
                    </a:cubicBezTo>
                    <a:cubicBezTo>
                      <a:pt x="9" y="262"/>
                      <a:pt x="10" y="263"/>
                      <a:pt x="11" y="264"/>
                    </a:cubicBezTo>
                    <a:cubicBezTo>
                      <a:pt x="11" y="264"/>
                      <a:pt x="11" y="264"/>
                      <a:pt x="12" y="265"/>
                    </a:cubicBezTo>
                    <a:cubicBezTo>
                      <a:pt x="13" y="266"/>
                      <a:pt x="13" y="267"/>
                      <a:pt x="14" y="269"/>
                    </a:cubicBezTo>
                    <a:cubicBezTo>
                      <a:pt x="16" y="272"/>
                      <a:pt x="16" y="276"/>
                      <a:pt x="17" y="280"/>
                    </a:cubicBezTo>
                    <a:cubicBezTo>
                      <a:pt x="17" y="282"/>
                      <a:pt x="17" y="284"/>
                      <a:pt x="17" y="286"/>
                    </a:cubicBezTo>
                    <a:cubicBezTo>
                      <a:pt x="17" y="289"/>
                      <a:pt x="18" y="291"/>
                      <a:pt x="18" y="294"/>
                    </a:cubicBezTo>
                    <a:cubicBezTo>
                      <a:pt x="18" y="296"/>
                      <a:pt x="18" y="297"/>
                      <a:pt x="18" y="299"/>
                    </a:cubicBezTo>
                    <a:cubicBezTo>
                      <a:pt x="18" y="301"/>
                      <a:pt x="18" y="302"/>
                      <a:pt x="18" y="304"/>
                    </a:cubicBezTo>
                    <a:cubicBezTo>
                      <a:pt x="19" y="310"/>
                      <a:pt x="18" y="317"/>
                      <a:pt x="16" y="322"/>
                    </a:cubicBezTo>
                    <a:cubicBezTo>
                      <a:pt x="15" y="327"/>
                      <a:pt x="12" y="334"/>
                      <a:pt x="9" y="340"/>
                    </a:cubicBezTo>
                    <a:cubicBezTo>
                      <a:pt x="6" y="345"/>
                      <a:pt x="4" y="351"/>
                      <a:pt x="4" y="360"/>
                    </a:cubicBezTo>
                    <a:cubicBezTo>
                      <a:pt x="4" y="362"/>
                      <a:pt x="4" y="364"/>
                      <a:pt x="3" y="365"/>
                    </a:cubicBezTo>
                    <a:cubicBezTo>
                      <a:pt x="3" y="371"/>
                      <a:pt x="3" y="371"/>
                      <a:pt x="3" y="371"/>
                    </a:cubicBezTo>
                    <a:cubicBezTo>
                      <a:pt x="7" y="368"/>
                      <a:pt x="7" y="368"/>
                      <a:pt x="7" y="368"/>
                    </a:cubicBezTo>
                    <a:cubicBezTo>
                      <a:pt x="8" y="367"/>
                      <a:pt x="9" y="365"/>
                      <a:pt x="11" y="362"/>
                    </a:cubicBezTo>
                    <a:cubicBezTo>
                      <a:pt x="11" y="361"/>
                      <a:pt x="11" y="360"/>
                      <a:pt x="11" y="360"/>
                    </a:cubicBezTo>
                    <a:cubicBezTo>
                      <a:pt x="13" y="355"/>
                      <a:pt x="16" y="354"/>
                      <a:pt x="19" y="354"/>
                    </a:cubicBezTo>
                    <a:cubicBezTo>
                      <a:pt x="21" y="354"/>
                      <a:pt x="22" y="354"/>
                      <a:pt x="24" y="354"/>
                    </a:cubicBezTo>
                    <a:cubicBezTo>
                      <a:pt x="25" y="354"/>
                      <a:pt x="25" y="354"/>
                      <a:pt x="25" y="354"/>
                    </a:cubicBezTo>
                    <a:cubicBezTo>
                      <a:pt x="26" y="355"/>
                      <a:pt x="27" y="355"/>
                      <a:pt x="28" y="355"/>
                    </a:cubicBezTo>
                    <a:cubicBezTo>
                      <a:pt x="34" y="355"/>
                      <a:pt x="39" y="353"/>
                      <a:pt x="44" y="352"/>
                    </a:cubicBezTo>
                    <a:cubicBezTo>
                      <a:pt x="49" y="350"/>
                      <a:pt x="54" y="349"/>
                      <a:pt x="59" y="349"/>
                    </a:cubicBezTo>
                    <a:cubicBezTo>
                      <a:pt x="60" y="349"/>
                      <a:pt x="61" y="349"/>
                      <a:pt x="62" y="349"/>
                    </a:cubicBezTo>
                    <a:cubicBezTo>
                      <a:pt x="68" y="350"/>
                      <a:pt x="73" y="353"/>
                      <a:pt x="76" y="358"/>
                    </a:cubicBezTo>
                    <a:cubicBezTo>
                      <a:pt x="77" y="358"/>
                      <a:pt x="77" y="358"/>
                      <a:pt x="77" y="358"/>
                    </a:cubicBezTo>
                    <a:cubicBezTo>
                      <a:pt x="80" y="363"/>
                      <a:pt x="82" y="366"/>
                      <a:pt x="88" y="367"/>
                    </a:cubicBezTo>
                    <a:cubicBezTo>
                      <a:pt x="96" y="368"/>
                      <a:pt x="97" y="371"/>
                      <a:pt x="98" y="378"/>
                    </a:cubicBezTo>
                    <a:cubicBezTo>
                      <a:pt x="100" y="382"/>
                      <a:pt x="102" y="384"/>
                      <a:pt x="104" y="387"/>
                    </a:cubicBezTo>
                    <a:cubicBezTo>
                      <a:pt x="105" y="388"/>
                      <a:pt x="107" y="389"/>
                      <a:pt x="108" y="391"/>
                    </a:cubicBezTo>
                    <a:cubicBezTo>
                      <a:pt x="109" y="392"/>
                      <a:pt x="109" y="393"/>
                      <a:pt x="110" y="394"/>
                    </a:cubicBezTo>
                    <a:cubicBezTo>
                      <a:pt x="110" y="395"/>
                      <a:pt x="111" y="396"/>
                      <a:pt x="112" y="397"/>
                    </a:cubicBezTo>
                    <a:cubicBezTo>
                      <a:pt x="113" y="399"/>
                      <a:pt x="115" y="400"/>
                      <a:pt x="116" y="401"/>
                    </a:cubicBezTo>
                    <a:cubicBezTo>
                      <a:pt x="117" y="401"/>
                      <a:pt x="117" y="401"/>
                      <a:pt x="118" y="402"/>
                    </a:cubicBezTo>
                    <a:cubicBezTo>
                      <a:pt x="120" y="403"/>
                      <a:pt x="122" y="405"/>
                      <a:pt x="123" y="407"/>
                    </a:cubicBezTo>
                    <a:cubicBezTo>
                      <a:pt x="125" y="410"/>
                      <a:pt x="126" y="412"/>
                      <a:pt x="129" y="413"/>
                    </a:cubicBezTo>
                    <a:cubicBezTo>
                      <a:pt x="129" y="414"/>
                      <a:pt x="130" y="414"/>
                      <a:pt x="131" y="414"/>
                    </a:cubicBezTo>
                    <a:cubicBezTo>
                      <a:pt x="132" y="413"/>
                      <a:pt x="132" y="413"/>
                      <a:pt x="132" y="413"/>
                    </a:cubicBezTo>
                    <a:cubicBezTo>
                      <a:pt x="131" y="414"/>
                      <a:pt x="131" y="414"/>
                      <a:pt x="131" y="414"/>
                    </a:cubicBezTo>
                    <a:cubicBezTo>
                      <a:pt x="132" y="415"/>
                      <a:pt x="132" y="415"/>
                      <a:pt x="132" y="415"/>
                    </a:cubicBezTo>
                    <a:cubicBezTo>
                      <a:pt x="134" y="413"/>
                      <a:pt x="134" y="413"/>
                      <a:pt x="134" y="413"/>
                    </a:cubicBezTo>
                    <a:cubicBezTo>
                      <a:pt x="136" y="412"/>
                      <a:pt x="138" y="411"/>
                      <a:pt x="139" y="409"/>
                    </a:cubicBezTo>
                    <a:cubicBezTo>
                      <a:pt x="141" y="406"/>
                      <a:pt x="141" y="403"/>
                      <a:pt x="140" y="401"/>
                    </a:cubicBezTo>
                    <a:cubicBezTo>
                      <a:pt x="140" y="399"/>
                      <a:pt x="140" y="397"/>
                      <a:pt x="141" y="396"/>
                    </a:cubicBezTo>
                    <a:cubicBezTo>
                      <a:pt x="141" y="392"/>
                      <a:pt x="145" y="385"/>
                      <a:pt x="149" y="384"/>
                    </a:cubicBezTo>
                    <a:cubicBezTo>
                      <a:pt x="150" y="384"/>
                      <a:pt x="150" y="384"/>
                      <a:pt x="150" y="384"/>
                    </a:cubicBezTo>
                    <a:cubicBezTo>
                      <a:pt x="153" y="384"/>
                      <a:pt x="156" y="388"/>
                      <a:pt x="158" y="390"/>
                    </a:cubicBezTo>
                    <a:cubicBezTo>
                      <a:pt x="159" y="391"/>
                      <a:pt x="159" y="391"/>
                      <a:pt x="159" y="391"/>
                    </a:cubicBezTo>
                    <a:cubicBezTo>
                      <a:pt x="160" y="392"/>
                      <a:pt x="161" y="394"/>
                      <a:pt x="163" y="395"/>
                    </a:cubicBezTo>
                    <a:cubicBezTo>
                      <a:pt x="164" y="396"/>
                      <a:pt x="164" y="396"/>
                      <a:pt x="164" y="396"/>
                    </a:cubicBezTo>
                    <a:cubicBezTo>
                      <a:pt x="165" y="397"/>
                      <a:pt x="165" y="397"/>
                      <a:pt x="165" y="397"/>
                    </a:cubicBezTo>
                    <a:cubicBezTo>
                      <a:pt x="165" y="398"/>
                      <a:pt x="165" y="398"/>
                      <a:pt x="166" y="398"/>
                    </a:cubicBezTo>
                    <a:cubicBezTo>
                      <a:pt x="168" y="401"/>
                      <a:pt x="168" y="401"/>
                      <a:pt x="168" y="401"/>
                    </a:cubicBezTo>
                    <a:cubicBezTo>
                      <a:pt x="169" y="398"/>
                      <a:pt x="169" y="398"/>
                      <a:pt x="169" y="398"/>
                    </a:cubicBezTo>
                    <a:cubicBezTo>
                      <a:pt x="169" y="397"/>
                      <a:pt x="170" y="396"/>
                      <a:pt x="170" y="396"/>
                    </a:cubicBezTo>
                    <a:cubicBezTo>
                      <a:pt x="170" y="395"/>
                      <a:pt x="170" y="395"/>
                      <a:pt x="170" y="395"/>
                    </a:cubicBezTo>
                    <a:cubicBezTo>
                      <a:pt x="171" y="393"/>
                      <a:pt x="172" y="391"/>
                      <a:pt x="174" y="390"/>
                    </a:cubicBezTo>
                    <a:cubicBezTo>
                      <a:pt x="175" y="389"/>
                      <a:pt x="176" y="389"/>
                      <a:pt x="178" y="389"/>
                    </a:cubicBezTo>
                    <a:cubicBezTo>
                      <a:pt x="179" y="389"/>
                      <a:pt x="180" y="389"/>
                      <a:pt x="181" y="389"/>
                    </a:cubicBezTo>
                    <a:cubicBezTo>
                      <a:pt x="181" y="389"/>
                      <a:pt x="181" y="389"/>
                      <a:pt x="181" y="389"/>
                    </a:cubicBezTo>
                    <a:cubicBezTo>
                      <a:pt x="185" y="390"/>
                      <a:pt x="189" y="391"/>
                      <a:pt x="194" y="391"/>
                    </a:cubicBezTo>
                    <a:cubicBezTo>
                      <a:pt x="194" y="391"/>
                      <a:pt x="194" y="391"/>
                      <a:pt x="194" y="391"/>
                    </a:cubicBezTo>
                    <a:cubicBezTo>
                      <a:pt x="197" y="391"/>
                      <a:pt x="199" y="391"/>
                      <a:pt x="202" y="390"/>
                    </a:cubicBezTo>
                    <a:cubicBezTo>
                      <a:pt x="202" y="390"/>
                      <a:pt x="202" y="390"/>
                      <a:pt x="202" y="390"/>
                    </a:cubicBezTo>
                    <a:cubicBezTo>
                      <a:pt x="203" y="390"/>
                      <a:pt x="203" y="390"/>
                      <a:pt x="204" y="390"/>
                    </a:cubicBezTo>
                    <a:cubicBezTo>
                      <a:pt x="205" y="390"/>
                      <a:pt x="206" y="390"/>
                      <a:pt x="208" y="389"/>
                    </a:cubicBezTo>
                    <a:cubicBezTo>
                      <a:pt x="209" y="388"/>
                      <a:pt x="209" y="387"/>
                      <a:pt x="209" y="386"/>
                    </a:cubicBezTo>
                    <a:cubicBezTo>
                      <a:pt x="210" y="386"/>
                      <a:pt x="210" y="385"/>
                      <a:pt x="210" y="384"/>
                    </a:cubicBezTo>
                    <a:cubicBezTo>
                      <a:pt x="211" y="384"/>
                      <a:pt x="211" y="383"/>
                      <a:pt x="211" y="383"/>
                    </a:cubicBezTo>
                    <a:cubicBezTo>
                      <a:pt x="212" y="383"/>
                      <a:pt x="213" y="385"/>
                      <a:pt x="214" y="386"/>
                    </a:cubicBezTo>
                    <a:cubicBezTo>
                      <a:pt x="214" y="386"/>
                      <a:pt x="214" y="387"/>
                      <a:pt x="214" y="387"/>
                    </a:cubicBezTo>
                    <a:cubicBezTo>
                      <a:pt x="215" y="388"/>
                      <a:pt x="215" y="388"/>
                      <a:pt x="215" y="388"/>
                    </a:cubicBezTo>
                    <a:cubicBezTo>
                      <a:pt x="322" y="388"/>
                      <a:pt x="322" y="388"/>
                      <a:pt x="322" y="388"/>
                    </a:cubicBezTo>
                    <a:cubicBezTo>
                      <a:pt x="327" y="367"/>
                      <a:pt x="327" y="367"/>
                      <a:pt x="327" y="367"/>
                    </a:cubicBezTo>
                    <a:cubicBezTo>
                      <a:pt x="327" y="366"/>
                      <a:pt x="330" y="360"/>
                      <a:pt x="320" y="355"/>
                    </a:cubicBezTo>
                    <a:close/>
                  </a:path>
                </a:pathLst>
              </a:custGeom>
              <a:solidFill>
                <a:srgbClr val="D8D8D8"/>
              </a:solidFill>
              <a:ln cap="rnd" cmpd="sng" w="19050">
                <a:solidFill>
                  <a:srgbClr val="E5E5E5"/>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Roboto Condensed Light"/>
                  <a:ea typeface="Roboto Condensed Light"/>
                  <a:cs typeface="Roboto Condensed Light"/>
                  <a:sym typeface="Roboto Condensed Light"/>
                </a:endParaRPr>
              </a:p>
            </p:txBody>
          </p:sp>
          <p:sp>
            <p:nvSpPr>
              <p:cNvPr id="765" name="Google Shape;765;p59"/>
              <p:cNvSpPr/>
              <p:nvPr/>
            </p:nvSpPr>
            <p:spPr>
              <a:xfrm>
                <a:off x="1761" y="16"/>
                <a:ext cx="1049" cy="1087"/>
              </a:xfrm>
              <a:custGeom>
                <a:rect b="b" l="l" r="r" t="t"/>
                <a:pathLst>
                  <a:path extrusionOk="0" h="599" w="578">
                    <a:moveTo>
                      <a:pt x="569" y="424"/>
                    </a:moveTo>
                    <a:cubicBezTo>
                      <a:pt x="547" y="417"/>
                      <a:pt x="547" y="417"/>
                      <a:pt x="547" y="417"/>
                    </a:cubicBezTo>
                    <a:cubicBezTo>
                      <a:pt x="546" y="417"/>
                      <a:pt x="545" y="416"/>
                      <a:pt x="544" y="416"/>
                    </a:cubicBezTo>
                    <a:cubicBezTo>
                      <a:pt x="542" y="416"/>
                      <a:pt x="541" y="417"/>
                      <a:pt x="540" y="417"/>
                    </a:cubicBezTo>
                    <a:cubicBezTo>
                      <a:pt x="539" y="417"/>
                      <a:pt x="538" y="418"/>
                      <a:pt x="538" y="418"/>
                    </a:cubicBezTo>
                    <a:cubicBezTo>
                      <a:pt x="537" y="418"/>
                      <a:pt x="537" y="418"/>
                      <a:pt x="537" y="418"/>
                    </a:cubicBezTo>
                    <a:cubicBezTo>
                      <a:pt x="535" y="418"/>
                      <a:pt x="535" y="417"/>
                      <a:pt x="534" y="416"/>
                    </a:cubicBezTo>
                    <a:cubicBezTo>
                      <a:pt x="533" y="416"/>
                      <a:pt x="533" y="416"/>
                      <a:pt x="533" y="416"/>
                    </a:cubicBezTo>
                    <a:cubicBezTo>
                      <a:pt x="533" y="416"/>
                      <a:pt x="533" y="415"/>
                      <a:pt x="532" y="415"/>
                    </a:cubicBezTo>
                    <a:cubicBezTo>
                      <a:pt x="532" y="415"/>
                      <a:pt x="531" y="415"/>
                      <a:pt x="531" y="414"/>
                    </a:cubicBezTo>
                    <a:cubicBezTo>
                      <a:pt x="530" y="413"/>
                      <a:pt x="530" y="413"/>
                      <a:pt x="530" y="412"/>
                    </a:cubicBezTo>
                    <a:cubicBezTo>
                      <a:pt x="530" y="412"/>
                      <a:pt x="530" y="411"/>
                      <a:pt x="530" y="410"/>
                    </a:cubicBezTo>
                    <a:cubicBezTo>
                      <a:pt x="530" y="409"/>
                      <a:pt x="529" y="409"/>
                      <a:pt x="528" y="408"/>
                    </a:cubicBezTo>
                    <a:cubicBezTo>
                      <a:pt x="528" y="408"/>
                      <a:pt x="528" y="408"/>
                      <a:pt x="527" y="408"/>
                    </a:cubicBezTo>
                    <a:cubicBezTo>
                      <a:pt x="527" y="407"/>
                      <a:pt x="527" y="407"/>
                      <a:pt x="526" y="406"/>
                    </a:cubicBezTo>
                    <a:cubicBezTo>
                      <a:pt x="526" y="406"/>
                      <a:pt x="526" y="406"/>
                      <a:pt x="526" y="405"/>
                    </a:cubicBezTo>
                    <a:cubicBezTo>
                      <a:pt x="526" y="405"/>
                      <a:pt x="526" y="405"/>
                      <a:pt x="526" y="405"/>
                    </a:cubicBezTo>
                    <a:cubicBezTo>
                      <a:pt x="525" y="405"/>
                      <a:pt x="525" y="405"/>
                      <a:pt x="525" y="405"/>
                    </a:cubicBezTo>
                    <a:cubicBezTo>
                      <a:pt x="525" y="403"/>
                      <a:pt x="525" y="400"/>
                      <a:pt x="524" y="398"/>
                    </a:cubicBezTo>
                    <a:cubicBezTo>
                      <a:pt x="524" y="394"/>
                      <a:pt x="524" y="391"/>
                      <a:pt x="523" y="388"/>
                    </a:cubicBezTo>
                    <a:cubicBezTo>
                      <a:pt x="522" y="385"/>
                      <a:pt x="520" y="382"/>
                      <a:pt x="518" y="379"/>
                    </a:cubicBezTo>
                    <a:cubicBezTo>
                      <a:pt x="517" y="378"/>
                      <a:pt x="516" y="377"/>
                      <a:pt x="515" y="376"/>
                    </a:cubicBezTo>
                    <a:cubicBezTo>
                      <a:pt x="514" y="374"/>
                      <a:pt x="513" y="373"/>
                      <a:pt x="512" y="372"/>
                    </a:cubicBezTo>
                    <a:cubicBezTo>
                      <a:pt x="511" y="370"/>
                      <a:pt x="509" y="368"/>
                      <a:pt x="508" y="366"/>
                    </a:cubicBezTo>
                    <a:cubicBezTo>
                      <a:pt x="507" y="364"/>
                      <a:pt x="506" y="362"/>
                      <a:pt x="507" y="361"/>
                    </a:cubicBezTo>
                    <a:cubicBezTo>
                      <a:pt x="507" y="358"/>
                      <a:pt x="510" y="357"/>
                      <a:pt x="512" y="356"/>
                    </a:cubicBezTo>
                    <a:cubicBezTo>
                      <a:pt x="513" y="355"/>
                      <a:pt x="514" y="355"/>
                      <a:pt x="515" y="354"/>
                    </a:cubicBezTo>
                    <a:cubicBezTo>
                      <a:pt x="516" y="353"/>
                      <a:pt x="517" y="352"/>
                      <a:pt x="519" y="352"/>
                    </a:cubicBezTo>
                    <a:cubicBezTo>
                      <a:pt x="520" y="351"/>
                      <a:pt x="520" y="351"/>
                      <a:pt x="520" y="351"/>
                    </a:cubicBezTo>
                    <a:cubicBezTo>
                      <a:pt x="520" y="350"/>
                      <a:pt x="520" y="350"/>
                      <a:pt x="520" y="350"/>
                    </a:cubicBezTo>
                    <a:cubicBezTo>
                      <a:pt x="520" y="345"/>
                      <a:pt x="520" y="341"/>
                      <a:pt x="519" y="337"/>
                    </a:cubicBezTo>
                    <a:cubicBezTo>
                      <a:pt x="519" y="335"/>
                      <a:pt x="518" y="333"/>
                      <a:pt x="517" y="331"/>
                    </a:cubicBezTo>
                    <a:cubicBezTo>
                      <a:pt x="514" y="327"/>
                      <a:pt x="516" y="322"/>
                      <a:pt x="517" y="318"/>
                    </a:cubicBezTo>
                    <a:cubicBezTo>
                      <a:pt x="518" y="316"/>
                      <a:pt x="519" y="314"/>
                      <a:pt x="519" y="313"/>
                    </a:cubicBezTo>
                    <a:cubicBezTo>
                      <a:pt x="520" y="310"/>
                      <a:pt x="520" y="310"/>
                      <a:pt x="520" y="310"/>
                    </a:cubicBezTo>
                    <a:cubicBezTo>
                      <a:pt x="521" y="307"/>
                      <a:pt x="522" y="305"/>
                      <a:pt x="522" y="303"/>
                    </a:cubicBezTo>
                    <a:cubicBezTo>
                      <a:pt x="521" y="302"/>
                      <a:pt x="520" y="301"/>
                      <a:pt x="519" y="300"/>
                    </a:cubicBezTo>
                    <a:cubicBezTo>
                      <a:pt x="518" y="299"/>
                      <a:pt x="518" y="299"/>
                      <a:pt x="517" y="298"/>
                    </a:cubicBezTo>
                    <a:cubicBezTo>
                      <a:pt x="515" y="294"/>
                      <a:pt x="517" y="287"/>
                      <a:pt x="518" y="284"/>
                    </a:cubicBezTo>
                    <a:cubicBezTo>
                      <a:pt x="519" y="279"/>
                      <a:pt x="519" y="275"/>
                      <a:pt x="519" y="269"/>
                    </a:cubicBezTo>
                    <a:cubicBezTo>
                      <a:pt x="519" y="266"/>
                      <a:pt x="518" y="264"/>
                      <a:pt x="517" y="262"/>
                    </a:cubicBezTo>
                    <a:cubicBezTo>
                      <a:pt x="517" y="261"/>
                      <a:pt x="517" y="261"/>
                      <a:pt x="517" y="260"/>
                    </a:cubicBezTo>
                    <a:cubicBezTo>
                      <a:pt x="516" y="259"/>
                      <a:pt x="516" y="258"/>
                      <a:pt x="516" y="256"/>
                    </a:cubicBezTo>
                    <a:cubicBezTo>
                      <a:pt x="516" y="256"/>
                      <a:pt x="516" y="255"/>
                      <a:pt x="516" y="255"/>
                    </a:cubicBezTo>
                    <a:cubicBezTo>
                      <a:pt x="516" y="254"/>
                      <a:pt x="516" y="253"/>
                      <a:pt x="516" y="252"/>
                    </a:cubicBezTo>
                    <a:cubicBezTo>
                      <a:pt x="515" y="250"/>
                      <a:pt x="514" y="248"/>
                      <a:pt x="512" y="246"/>
                    </a:cubicBezTo>
                    <a:cubicBezTo>
                      <a:pt x="511" y="245"/>
                      <a:pt x="511" y="244"/>
                      <a:pt x="510" y="243"/>
                    </a:cubicBezTo>
                    <a:cubicBezTo>
                      <a:pt x="508" y="240"/>
                      <a:pt x="506" y="237"/>
                      <a:pt x="504" y="234"/>
                    </a:cubicBezTo>
                    <a:cubicBezTo>
                      <a:pt x="505" y="233"/>
                      <a:pt x="506" y="231"/>
                      <a:pt x="508" y="230"/>
                    </a:cubicBezTo>
                    <a:cubicBezTo>
                      <a:pt x="510" y="229"/>
                      <a:pt x="510" y="229"/>
                      <a:pt x="510" y="229"/>
                    </a:cubicBezTo>
                    <a:cubicBezTo>
                      <a:pt x="496" y="167"/>
                      <a:pt x="496" y="167"/>
                      <a:pt x="496" y="167"/>
                    </a:cubicBezTo>
                    <a:cubicBezTo>
                      <a:pt x="496" y="166"/>
                      <a:pt x="496" y="166"/>
                      <a:pt x="496" y="166"/>
                    </a:cubicBezTo>
                    <a:cubicBezTo>
                      <a:pt x="493" y="163"/>
                      <a:pt x="489" y="161"/>
                      <a:pt x="485" y="158"/>
                    </a:cubicBezTo>
                    <a:cubicBezTo>
                      <a:pt x="483" y="157"/>
                      <a:pt x="481" y="156"/>
                      <a:pt x="479" y="155"/>
                    </a:cubicBezTo>
                    <a:cubicBezTo>
                      <a:pt x="476" y="153"/>
                      <a:pt x="476" y="150"/>
                      <a:pt x="475" y="147"/>
                    </a:cubicBezTo>
                    <a:cubicBezTo>
                      <a:pt x="475" y="144"/>
                      <a:pt x="475" y="142"/>
                      <a:pt x="473" y="139"/>
                    </a:cubicBezTo>
                    <a:cubicBezTo>
                      <a:pt x="472" y="137"/>
                      <a:pt x="470" y="135"/>
                      <a:pt x="467" y="133"/>
                    </a:cubicBezTo>
                    <a:cubicBezTo>
                      <a:pt x="467" y="132"/>
                      <a:pt x="465" y="132"/>
                      <a:pt x="464" y="131"/>
                    </a:cubicBezTo>
                    <a:cubicBezTo>
                      <a:pt x="462" y="131"/>
                      <a:pt x="461" y="131"/>
                      <a:pt x="460" y="130"/>
                    </a:cubicBezTo>
                    <a:cubicBezTo>
                      <a:pt x="459" y="129"/>
                      <a:pt x="459" y="127"/>
                      <a:pt x="459" y="126"/>
                    </a:cubicBezTo>
                    <a:cubicBezTo>
                      <a:pt x="459" y="124"/>
                      <a:pt x="459" y="123"/>
                      <a:pt x="459" y="122"/>
                    </a:cubicBezTo>
                    <a:cubicBezTo>
                      <a:pt x="459" y="121"/>
                      <a:pt x="458" y="120"/>
                      <a:pt x="458" y="120"/>
                    </a:cubicBezTo>
                    <a:cubicBezTo>
                      <a:pt x="457" y="120"/>
                      <a:pt x="457" y="119"/>
                      <a:pt x="457" y="119"/>
                    </a:cubicBezTo>
                    <a:cubicBezTo>
                      <a:pt x="456" y="118"/>
                      <a:pt x="456" y="118"/>
                      <a:pt x="456" y="117"/>
                    </a:cubicBezTo>
                    <a:cubicBezTo>
                      <a:pt x="456" y="116"/>
                      <a:pt x="456" y="116"/>
                      <a:pt x="455" y="115"/>
                    </a:cubicBezTo>
                    <a:cubicBezTo>
                      <a:pt x="455" y="114"/>
                      <a:pt x="455" y="113"/>
                      <a:pt x="454" y="113"/>
                    </a:cubicBezTo>
                    <a:cubicBezTo>
                      <a:pt x="453" y="111"/>
                      <a:pt x="453" y="110"/>
                      <a:pt x="452" y="108"/>
                    </a:cubicBezTo>
                    <a:cubicBezTo>
                      <a:pt x="452" y="104"/>
                      <a:pt x="452" y="103"/>
                      <a:pt x="455" y="100"/>
                    </a:cubicBezTo>
                    <a:cubicBezTo>
                      <a:pt x="456" y="100"/>
                      <a:pt x="457" y="99"/>
                      <a:pt x="458" y="99"/>
                    </a:cubicBezTo>
                    <a:cubicBezTo>
                      <a:pt x="459" y="98"/>
                      <a:pt x="460" y="97"/>
                      <a:pt x="461" y="96"/>
                    </a:cubicBezTo>
                    <a:cubicBezTo>
                      <a:pt x="462" y="95"/>
                      <a:pt x="462" y="94"/>
                      <a:pt x="463" y="93"/>
                    </a:cubicBezTo>
                    <a:cubicBezTo>
                      <a:pt x="463" y="92"/>
                      <a:pt x="464" y="91"/>
                      <a:pt x="465" y="91"/>
                    </a:cubicBezTo>
                    <a:cubicBezTo>
                      <a:pt x="465" y="90"/>
                      <a:pt x="466" y="90"/>
                      <a:pt x="467" y="89"/>
                    </a:cubicBezTo>
                    <a:cubicBezTo>
                      <a:pt x="468" y="89"/>
                      <a:pt x="469" y="88"/>
                      <a:pt x="470" y="88"/>
                    </a:cubicBezTo>
                    <a:cubicBezTo>
                      <a:pt x="472" y="86"/>
                      <a:pt x="474" y="82"/>
                      <a:pt x="474" y="80"/>
                    </a:cubicBezTo>
                    <a:cubicBezTo>
                      <a:pt x="475" y="79"/>
                      <a:pt x="475" y="77"/>
                      <a:pt x="475" y="76"/>
                    </a:cubicBezTo>
                    <a:cubicBezTo>
                      <a:pt x="475" y="75"/>
                      <a:pt x="475" y="74"/>
                      <a:pt x="475" y="73"/>
                    </a:cubicBezTo>
                    <a:cubicBezTo>
                      <a:pt x="475" y="71"/>
                      <a:pt x="476" y="70"/>
                      <a:pt x="477" y="69"/>
                    </a:cubicBezTo>
                    <a:cubicBezTo>
                      <a:pt x="477" y="68"/>
                      <a:pt x="478" y="68"/>
                      <a:pt x="478" y="67"/>
                    </a:cubicBezTo>
                    <a:cubicBezTo>
                      <a:pt x="479" y="66"/>
                      <a:pt x="479" y="64"/>
                      <a:pt x="479" y="63"/>
                    </a:cubicBezTo>
                    <a:cubicBezTo>
                      <a:pt x="479" y="62"/>
                      <a:pt x="478" y="62"/>
                      <a:pt x="477" y="61"/>
                    </a:cubicBezTo>
                    <a:cubicBezTo>
                      <a:pt x="477" y="61"/>
                      <a:pt x="477" y="61"/>
                      <a:pt x="477" y="60"/>
                    </a:cubicBezTo>
                    <a:cubicBezTo>
                      <a:pt x="475" y="59"/>
                      <a:pt x="476" y="56"/>
                      <a:pt x="476" y="54"/>
                    </a:cubicBezTo>
                    <a:cubicBezTo>
                      <a:pt x="476" y="51"/>
                      <a:pt x="476" y="49"/>
                      <a:pt x="475" y="47"/>
                    </a:cubicBezTo>
                    <a:cubicBezTo>
                      <a:pt x="475" y="45"/>
                      <a:pt x="474" y="42"/>
                      <a:pt x="475" y="40"/>
                    </a:cubicBezTo>
                    <a:cubicBezTo>
                      <a:pt x="475" y="38"/>
                      <a:pt x="475" y="36"/>
                      <a:pt x="476" y="34"/>
                    </a:cubicBezTo>
                    <a:cubicBezTo>
                      <a:pt x="476" y="32"/>
                      <a:pt x="477" y="29"/>
                      <a:pt x="476" y="26"/>
                    </a:cubicBezTo>
                    <a:cubicBezTo>
                      <a:pt x="476" y="25"/>
                      <a:pt x="476" y="24"/>
                      <a:pt x="475" y="23"/>
                    </a:cubicBezTo>
                    <a:cubicBezTo>
                      <a:pt x="475" y="22"/>
                      <a:pt x="475" y="22"/>
                      <a:pt x="475" y="22"/>
                    </a:cubicBezTo>
                    <a:cubicBezTo>
                      <a:pt x="475" y="21"/>
                      <a:pt x="474" y="21"/>
                      <a:pt x="475" y="20"/>
                    </a:cubicBezTo>
                    <a:cubicBezTo>
                      <a:pt x="475" y="20"/>
                      <a:pt x="475" y="19"/>
                      <a:pt x="476" y="19"/>
                    </a:cubicBezTo>
                    <a:cubicBezTo>
                      <a:pt x="476" y="19"/>
                      <a:pt x="477" y="19"/>
                      <a:pt x="477" y="18"/>
                    </a:cubicBezTo>
                    <a:cubicBezTo>
                      <a:pt x="477" y="18"/>
                      <a:pt x="477" y="17"/>
                      <a:pt x="478" y="17"/>
                    </a:cubicBezTo>
                    <a:cubicBezTo>
                      <a:pt x="478" y="17"/>
                      <a:pt x="478" y="16"/>
                      <a:pt x="478" y="16"/>
                    </a:cubicBezTo>
                    <a:cubicBezTo>
                      <a:pt x="479" y="15"/>
                      <a:pt x="480" y="14"/>
                      <a:pt x="481" y="13"/>
                    </a:cubicBezTo>
                    <a:cubicBezTo>
                      <a:pt x="482" y="13"/>
                      <a:pt x="483" y="12"/>
                      <a:pt x="483" y="11"/>
                    </a:cubicBezTo>
                    <a:cubicBezTo>
                      <a:pt x="484" y="11"/>
                      <a:pt x="484" y="11"/>
                      <a:pt x="484" y="10"/>
                    </a:cubicBezTo>
                    <a:cubicBezTo>
                      <a:pt x="485" y="7"/>
                      <a:pt x="485" y="7"/>
                      <a:pt x="485" y="7"/>
                    </a:cubicBezTo>
                    <a:cubicBezTo>
                      <a:pt x="482" y="7"/>
                      <a:pt x="482" y="7"/>
                      <a:pt x="482" y="7"/>
                    </a:cubicBezTo>
                    <a:cubicBezTo>
                      <a:pt x="481" y="7"/>
                      <a:pt x="480" y="7"/>
                      <a:pt x="480" y="7"/>
                    </a:cubicBezTo>
                    <a:cubicBezTo>
                      <a:pt x="479" y="6"/>
                      <a:pt x="478" y="6"/>
                      <a:pt x="477" y="6"/>
                    </a:cubicBezTo>
                    <a:cubicBezTo>
                      <a:pt x="477" y="6"/>
                      <a:pt x="476" y="6"/>
                      <a:pt x="476" y="6"/>
                    </a:cubicBezTo>
                    <a:cubicBezTo>
                      <a:pt x="475" y="5"/>
                      <a:pt x="474" y="5"/>
                      <a:pt x="473" y="5"/>
                    </a:cubicBezTo>
                    <a:cubicBezTo>
                      <a:pt x="472" y="5"/>
                      <a:pt x="472" y="5"/>
                      <a:pt x="471" y="5"/>
                    </a:cubicBezTo>
                    <a:cubicBezTo>
                      <a:pt x="470" y="5"/>
                      <a:pt x="470" y="5"/>
                      <a:pt x="470" y="5"/>
                    </a:cubicBezTo>
                    <a:cubicBezTo>
                      <a:pt x="469" y="6"/>
                      <a:pt x="467" y="7"/>
                      <a:pt x="466" y="8"/>
                    </a:cubicBezTo>
                    <a:cubicBezTo>
                      <a:pt x="466" y="8"/>
                      <a:pt x="466" y="8"/>
                      <a:pt x="466" y="8"/>
                    </a:cubicBezTo>
                    <a:cubicBezTo>
                      <a:pt x="465" y="8"/>
                      <a:pt x="465" y="8"/>
                      <a:pt x="464" y="8"/>
                    </a:cubicBezTo>
                    <a:cubicBezTo>
                      <a:pt x="463" y="8"/>
                      <a:pt x="463" y="8"/>
                      <a:pt x="463" y="7"/>
                    </a:cubicBezTo>
                    <a:cubicBezTo>
                      <a:pt x="463" y="7"/>
                      <a:pt x="463" y="7"/>
                      <a:pt x="463" y="7"/>
                    </a:cubicBezTo>
                    <a:cubicBezTo>
                      <a:pt x="463" y="6"/>
                      <a:pt x="462" y="5"/>
                      <a:pt x="460" y="4"/>
                    </a:cubicBezTo>
                    <a:cubicBezTo>
                      <a:pt x="460" y="4"/>
                      <a:pt x="459" y="4"/>
                      <a:pt x="459" y="4"/>
                    </a:cubicBezTo>
                    <a:cubicBezTo>
                      <a:pt x="458" y="4"/>
                      <a:pt x="458" y="4"/>
                      <a:pt x="458" y="4"/>
                    </a:cubicBezTo>
                    <a:cubicBezTo>
                      <a:pt x="457" y="3"/>
                      <a:pt x="457" y="3"/>
                      <a:pt x="456" y="3"/>
                    </a:cubicBezTo>
                    <a:cubicBezTo>
                      <a:pt x="455" y="2"/>
                      <a:pt x="455" y="1"/>
                      <a:pt x="453" y="1"/>
                    </a:cubicBezTo>
                    <a:cubicBezTo>
                      <a:pt x="452" y="1"/>
                      <a:pt x="451" y="0"/>
                      <a:pt x="450" y="0"/>
                    </a:cubicBezTo>
                    <a:cubicBezTo>
                      <a:pt x="448" y="0"/>
                      <a:pt x="447" y="1"/>
                      <a:pt x="446" y="1"/>
                    </a:cubicBezTo>
                    <a:cubicBezTo>
                      <a:pt x="445" y="2"/>
                      <a:pt x="445" y="3"/>
                      <a:pt x="444" y="4"/>
                    </a:cubicBezTo>
                    <a:cubicBezTo>
                      <a:pt x="444" y="5"/>
                      <a:pt x="444" y="5"/>
                      <a:pt x="444" y="5"/>
                    </a:cubicBezTo>
                    <a:cubicBezTo>
                      <a:pt x="443" y="6"/>
                      <a:pt x="441" y="7"/>
                      <a:pt x="439" y="7"/>
                    </a:cubicBezTo>
                    <a:cubicBezTo>
                      <a:pt x="439" y="7"/>
                      <a:pt x="438" y="6"/>
                      <a:pt x="438" y="6"/>
                    </a:cubicBezTo>
                    <a:cubicBezTo>
                      <a:pt x="438" y="6"/>
                      <a:pt x="438" y="6"/>
                      <a:pt x="437" y="5"/>
                    </a:cubicBezTo>
                    <a:cubicBezTo>
                      <a:pt x="436" y="5"/>
                      <a:pt x="435" y="5"/>
                      <a:pt x="435" y="5"/>
                    </a:cubicBezTo>
                    <a:cubicBezTo>
                      <a:pt x="435" y="5"/>
                      <a:pt x="435" y="5"/>
                      <a:pt x="435" y="5"/>
                    </a:cubicBezTo>
                    <a:cubicBezTo>
                      <a:pt x="434" y="7"/>
                      <a:pt x="434" y="7"/>
                      <a:pt x="434" y="7"/>
                    </a:cubicBezTo>
                    <a:cubicBezTo>
                      <a:pt x="434" y="7"/>
                      <a:pt x="434" y="7"/>
                      <a:pt x="434" y="7"/>
                    </a:cubicBezTo>
                    <a:cubicBezTo>
                      <a:pt x="434" y="5"/>
                      <a:pt x="434" y="5"/>
                      <a:pt x="434" y="5"/>
                    </a:cubicBezTo>
                    <a:cubicBezTo>
                      <a:pt x="434" y="5"/>
                      <a:pt x="433" y="5"/>
                      <a:pt x="433" y="4"/>
                    </a:cubicBezTo>
                    <a:cubicBezTo>
                      <a:pt x="432" y="4"/>
                      <a:pt x="432" y="4"/>
                      <a:pt x="431" y="4"/>
                    </a:cubicBezTo>
                    <a:cubicBezTo>
                      <a:pt x="430" y="3"/>
                      <a:pt x="430" y="3"/>
                      <a:pt x="429" y="2"/>
                    </a:cubicBezTo>
                    <a:cubicBezTo>
                      <a:pt x="428" y="1"/>
                      <a:pt x="426" y="0"/>
                      <a:pt x="424" y="0"/>
                    </a:cubicBezTo>
                    <a:cubicBezTo>
                      <a:pt x="421" y="0"/>
                      <a:pt x="419" y="3"/>
                      <a:pt x="418" y="5"/>
                    </a:cubicBezTo>
                    <a:cubicBezTo>
                      <a:pt x="417" y="6"/>
                      <a:pt x="417" y="7"/>
                      <a:pt x="417" y="7"/>
                    </a:cubicBezTo>
                    <a:cubicBezTo>
                      <a:pt x="416" y="8"/>
                      <a:pt x="414" y="8"/>
                      <a:pt x="412" y="8"/>
                    </a:cubicBezTo>
                    <a:cubicBezTo>
                      <a:pt x="411" y="8"/>
                      <a:pt x="411" y="9"/>
                      <a:pt x="410" y="9"/>
                    </a:cubicBezTo>
                    <a:cubicBezTo>
                      <a:pt x="407" y="9"/>
                      <a:pt x="404" y="10"/>
                      <a:pt x="401" y="11"/>
                    </a:cubicBezTo>
                    <a:cubicBezTo>
                      <a:pt x="401" y="12"/>
                      <a:pt x="400" y="12"/>
                      <a:pt x="400" y="12"/>
                    </a:cubicBezTo>
                    <a:cubicBezTo>
                      <a:pt x="399" y="12"/>
                      <a:pt x="398" y="12"/>
                      <a:pt x="397" y="13"/>
                    </a:cubicBezTo>
                    <a:cubicBezTo>
                      <a:pt x="397" y="13"/>
                      <a:pt x="397" y="14"/>
                      <a:pt x="396" y="14"/>
                    </a:cubicBezTo>
                    <a:cubicBezTo>
                      <a:pt x="396" y="14"/>
                      <a:pt x="396" y="14"/>
                      <a:pt x="395" y="14"/>
                    </a:cubicBezTo>
                    <a:cubicBezTo>
                      <a:pt x="395" y="14"/>
                      <a:pt x="394" y="14"/>
                      <a:pt x="394" y="14"/>
                    </a:cubicBezTo>
                    <a:cubicBezTo>
                      <a:pt x="393" y="14"/>
                      <a:pt x="392" y="14"/>
                      <a:pt x="392" y="14"/>
                    </a:cubicBezTo>
                    <a:cubicBezTo>
                      <a:pt x="392" y="14"/>
                      <a:pt x="391" y="13"/>
                      <a:pt x="391" y="13"/>
                    </a:cubicBezTo>
                    <a:cubicBezTo>
                      <a:pt x="391" y="12"/>
                      <a:pt x="390" y="11"/>
                      <a:pt x="389" y="11"/>
                    </a:cubicBezTo>
                    <a:cubicBezTo>
                      <a:pt x="388" y="10"/>
                      <a:pt x="388" y="10"/>
                      <a:pt x="387" y="10"/>
                    </a:cubicBezTo>
                    <a:cubicBezTo>
                      <a:pt x="386" y="9"/>
                      <a:pt x="384" y="7"/>
                      <a:pt x="381" y="7"/>
                    </a:cubicBezTo>
                    <a:cubicBezTo>
                      <a:pt x="379" y="7"/>
                      <a:pt x="376" y="7"/>
                      <a:pt x="374" y="7"/>
                    </a:cubicBezTo>
                    <a:cubicBezTo>
                      <a:pt x="372" y="7"/>
                      <a:pt x="372" y="7"/>
                      <a:pt x="372" y="7"/>
                    </a:cubicBezTo>
                    <a:cubicBezTo>
                      <a:pt x="371" y="7"/>
                      <a:pt x="369" y="7"/>
                      <a:pt x="367" y="7"/>
                    </a:cubicBezTo>
                    <a:cubicBezTo>
                      <a:pt x="366" y="7"/>
                      <a:pt x="365" y="7"/>
                      <a:pt x="363" y="7"/>
                    </a:cubicBezTo>
                    <a:cubicBezTo>
                      <a:pt x="363" y="7"/>
                      <a:pt x="362" y="7"/>
                      <a:pt x="362" y="7"/>
                    </a:cubicBezTo>
                    <a:cubicBezTo>
                      <a:pt x="361" y="7"/>
                      <a:pt x="361" y="7"/>
                      <a:pt x="360" y="7"/>
                    </a:cubicBezTo>
                    <a:cubicBezTo>
                      <a:pt x="360" y="7"/>
                      <a:pt x="360" y="7"/>
                      <a:pt x="359" y="7"/>
                    </a:cubicBezTo>
                    <a:cubicBezTo>
                      <a:pt x="359" y="7"/>
                      <a:pt x="359" y="7"/>
                      <a:pt x="358" y="7"/>
                    </a:cubicBezTo>
                    <a:cubicBezTo>
                      <a:pt x="357" y="6"/>
                      <a:pt x="356" y="6"/>
                      <a:pt x="355" y="6"/>
                    </a:cubicBezTo>
                    <a:cubicBezTo>
                      <a:pt x="355" y="6"/>
                      <a:pt x="355" y="6"/>
                      <a:pt x="355" y="6"/>
                    </a:cubicBezTo>
                    <a:cubicBezTo>
                      <a:pt x="352" y="6"/>
                      <a:pt x="349" y="8"/>
                      <a:pt x="346" y="10"/>
                    </a:cubicBezTo>
                    <a:cubicBezTo>
                      <a:pt x="345" y="11"/>
                      <a:pt x="344" y="11"/>
                      <a:pt x="343" y="11"/>
                    </a:cubicBezTo>
                    <a:cubicBezTo>
                      <a:pt x="343" y="11"/>
                      <a:pt x="343" y="11"/>
                      <a:pt x="343" y="11"/>
                    </a:cubicBezTo>
                    <a:cubicBezTo>
                      <a:pt x="343" y="11"/>
                      <a:pt x="343" y="11"/>
                      <a:pt x="342" y="10"/>
                    </a:cubicBezTo>
                    <a:cubicBezTo>
                      <a:pt x="342" y="10"/>
                      <a:pt x="341" y="9"/>
                      <a:pt x="340" y="9"/>
                    </a:cubicBezTo>
                    <a:cubicBezTo>
                      <a:pt x="338" y="9"/>
                      <a:pt x="336" y="8"/>
                      <a:pt x="335" y="8"/>
                    </a:cubicBezTo>
                    <a:cubicBezTo>
                      <a:pt x="330" y="8"/>
                      <a:pt x="327" y="10"/>
                      <a:pt x="323" y="13"/>
                    </a:cubicBezTo>
                    <a:cubicBezTo>
                      <a:pt x="322" y="13"/>
                      <a:pt x="322" y="14"/>
                      <a:pt x="322" y="14"/>
                    </a:cubicBezTo>
                    <a:cubicBezTo>
                      <a:pt x="321" y="15"/>
                      <a:pt x="321" y="15"/>
                      <a:pt x="320" y="15"/>
                    </a:cubicBezTo>
                    <a:cubicBezTo>
                      <a:pt x="320" y="15"/>
                      <a:pt x="320" y="16"/>
                      <a:pt x="319" y="16"/>
                    </a:cubicBezTo>
                    <a:cubicBezTo>
                      <a:pt x="319" y="16"/>
                      <a:pt x="318" y="16"/>
                      <a:pt x="318" y="15"/>
                    </a:cubicBezTo>
                    <a:cubicBezTo>
                      <a:pt x="317" y="15"/>
                      <a:pt x="317" y="15"/>
                      <a:pt x="317" y="15"/>
                    </a:cubicBezTo>
                    <a:cubicBezTo>
                      <a:pt x="316" y="15"/>
                      <a:pt x="314" y="15"/>
                      <a:pt x="313" y="15"/>
                    </a:cubicBezTo>
                    <a:cubicBezTo>
                      <a:pt x="311" y="15"/>
                      <a:pt x="309" y="15"/>
                      <a:pt x="308" y="16"/>
                    </a:cubicBezTo>
                    <a:cubicBezTo>
                      <a:pt x="304" y="16"/>
                      <a:pt x="300" y="16"/>
                      <a:pt x="297" y="16"/>
                    </a:cubicBezTo>
                    <a:cubicBezTo>
                      <a:pt x="295" y="17"/>
                      <a:pt x="293" y="17"/>
                      <a:pt x="292" y="17"/>
                    </a:cubicBezTo>
                    <a:cubicBezTo>
                      <a:pt x="290" y="17"/>
                      <a:pt x="289" y="17"/>
                      <a:pt x="288" y="17"/>
                    </a:cubicBezTo>
                    <a:cubicBezTo>
                      <a:pt x="284" y="18"/>
                      <a:pt x="281" y="19"/>
                      <a:pt x="279" y="20"/>
                    </a:cubicBezTo>
                    <a:cubicBezTo>
                      <a:pt x="277" y="20"/>
                      <a:pt x="276" y="21"/>
                      <a:pt x="275" y="21"/>
                    </a:cubicBezTo>
                    <a:cubicBezTo>
                      <a:pt x="274" y="21"/>
                      <a:pt x="272" y="22"/>
                      <a:pt x="271" y="23"/>
                    </a:cubicBezTo>
                    <a:cubicBezTo>
                      <a:pt x="269" y="23"/>
                      <a:pt x="267" y="24"/>
                      <a:pt x="265" y="25"/>
                    </a:cubicBezTo>
                    <a:cubicBezTo>
                      <a:pt x="264" y="26"/>
                      <a:pt x="263" y="27"/>
                      <a:pt x="262" y="28"/>
                    </a:cubicBezTo>
                    <a:cubicBezTo>
                      <a:pt x="259" y="29"/>
                      <a:pt x="256" y="31"/>
                      <a:pt x="254" y="33"/>
                    </a:cubicBezTo>
                    <a:cubicBezTo>
                      <a:pt x="252" y="34"/>
                      <a:pt x="251" y="36"/>
                      <a:pt x="250" y="37"/>
                    </a:cubicBezTo>
                    <a:cubicBezTo>
                      <a:pt x="248" y="40"/>
                      <a:pt x="247" y="41"/>
                      <a:pt x="245" y="41"/>
                    </a:cubicBezTo>
                    <a:cubicBezTo>
                      <a:pt x="244" y="41"/>
                      <a:pt x="244" y="41"/>
                      <a:pt x="243" y="41"/>
                    </a:cubicBezTo>
                    <a:cubicBezTo>
                      <a:pt x="243" y="41"/>
                      <a:pt x="242" y="41"/>
                      <a:pt x="242" y="40"/>
                    </a:cubicBezTo>
                    <a:cubicBezTo>
                      <a:pt x="240" y="40"/>
                      <a:pt x="239" y="39"/>
                      <a:pt x="238" y="39"/>
                    </a:cubicBezTo>
                    <a:cubicBezTo>
                      <a:pt x="237" y="39"/>
                      <a:pt x="236" y="39"/>
                      <a:pt x="235" y="40"/>
                    </a:cubicBezTo>
                    <a:cubicBezTo>
                      <a:pt x="234" y="40"/>
                      <a:pt x="233" y="41"/>
                      <a:pt x="233" y="42"/>
                    </a:cubicBezTo>
                    <a:cubicBezTo>
                      <a:pt x="232" y="42"/>
                      <a:pt x="231" y="43"/>
                      <a:pt x="230" y="43"/>
                    </a:cubicBezTo>
                    <a:cubicBezTo>
                      <a:pt x="228" y="43"/>
                      <a:pt x="228" y="43"/>
                      <a:pt x="228" y="43"/>
                    </a:cubicBezTo>
                    <a:cubicBezTo>
                      <a:pt x="226" y="43"/>
                      <a:pt x="223" y="44"/>
                      <a:pt x="220" y="45"/>
                    </a:cubicBezTo>
                    <a:cubicBezTo>
                      <a:pt x="218" y="47"/>
                      <a:pt x="216" y="50"/>
                      <a:pt x="214" y="53"/>
                    </a:cubicBezTo>
                    <a:cubicBezTo>
                      <a:pt x="213" y="55"/>
                      <a:pt x="211" y="57"/>
                      <a:pt x="209" y="58"/>
                    </a:cubicBezTo>
                    <a:cubicBezTo>
                      <a:pt x="208" y="58"/>
                      <a:pt x="207" y="58"/>
                      <a:pt x="206" y="59"/>
                    </a:cubicBezTo>
                    <a:cubicBezTo>
                      <a:pt x="205" y="59"/>
                      <a:pt x="203" y="60"/>
                      <a:pt x="202" y="61"/>
                    </a:cubicBezTo>
                    <a:cubicBezTo>
                      <a:pt x="198" y="64"/>
                      <a:pt x="194" y="66"/>
                      <a:pt x="191" y="66"/>
                    </a:cubicBezTo>
                    <a:cubicBezTo>
                      <a:pt x="189" y="66"/>
                      <a:pt x="189" y="66"/>
                      <a:pt x="189" y="66"/>
                    </a:cubicBezTo>
                    <a:cubicBezTo>
                      <a:pt x="189" y="68"/>
                      <a:pt x="189" y="68"/>
                      <a:pt x="189" y="68"/>
                    </a:cubicBezTo>
                    <a:cubicBezTo>
                      <a:pt x="190" y="70"/>
                      <a:pt x="190" y="71"/>
                      <a:pt x="192" y="73"/>
                    </a:cubicBezTo>
                    <a:cubicBezTo>
                      <a:pt x="194" y="75"/>
                      <a:pt x="197" y="77"/>
                      <a:pt x="200" y="78"/>
                    </a:cubicBezTo>
                    <a:cubicBezTo>
                      <a:pt x="200" y="79"/>
                      <a:pt x="200" y="80"/>
                      <a:pt x="199" y="81"/>
                    </a:cubicBezTo>
                    <a:cubicBezTo>
                      <a:pt x="199" y="82"/>
                      <a:pt x="199" y="82"/>
                      <a:pt x="199" y="83"/>
                    </a:cubicBezTo>
                    <a:cubicBezTo>
                      <a:pt x="198" y="84"/>
                      <a:pt x="198" y="84"/>
                      <a:pt x="198" y="84"/>
                    </a:cubicBezTo>
                    <a:cubicBezTo>
                      <a:pt x="198" y="84"/>
                      <a:pt x="198" y="85"/>
                      <a:pt x="198" y="85"/>
                    </a:cubicBezTo>
                    <a:cubicBezTo>
                      <a:pt x="198" y="86"/>
                      <a:pt x="198" y="86"/>
                      <a:pt x="198" y="86"/>
                    </a:cubicBezTo>
                    <a:cubicBezTo>
                      <a:pt x="200" y="85"/>
                      <a:pt x="200" y="85"/>
                      <a:pt x="200" y="85"/>
                    </a:cubicBezTo>
                    <a:cubicBezTo>
                      <a:pt x="199" y="86"/>
                      <a:pt x="199" y="86"/>
                      <a:pt x="199" y="86"/>
                    </a:cubicBezTo>
                    <a:cubicBezTo>
                      <a:pt x="199" y="87"/>
                      <a:pt x="199" y="87"/>
                      <a:pt x="199" y="87"/>
                    </a:cubicBezTo>
                    <a:cubicBezTo>
                      <a:pt x="200" y="90"/>
                      <a:pt x="200" y="92"/>
                      <a:pt x="200" y="96"/>
                    </a:cubicBezTo>
                    <a:cubicBezTo>
                      <a:pt x="200" y="97"/>
                      <a:pt x="200" y="99"/>
                      <a:pt x="200" y="100"/>
                    </a:cubicBezTo>
                    <a:cubicBezTo>
                      <a:pt x="201" y="103"/>
                      <a:pt x="201" y="105"/>
                      <a:pt x="201" y="107"/>
                    </a:cubicBezTo>
                    <a:cubicBezTo>
                      <a:pt x="201" y="108"/>
                      <a:pt x="201" y="108"/>
                      <a:pt x="201" y="109"/>
                    </a:cubicBezTo>
                    <a:cubicBezTo>
                      <a:pt x="201" y="110"/>
                      <a:pt x="201" y="111"/>
                      <a:pt x="201" y="112"/>
                    </a:cubicBezTo>
                    <a:cubicBezTo>
                      <a:pt x="201" y="113"/>
                      <a:pt x="201" y="114"/>
                      <a:pt x="202" y="115"/>
                    </a:cubicBezTo>
                    <a:cubicBezTo>
                      <a:pt x="202" y="116"/>
                      <a:pt x="203" y="116"/>
                      <a:pt x="203" y="117"/>
                    </a:cubicBezTo>
                    <a:cubicBezTo>
                      <a:pt x="203" y="119"/>
                      <a:pt x="202" y="120"/>
                      <a:pt x="202" y="122"/>
                    </a:cubicBezTo>
                    <a:cubicBezTo>
                      <a:pt x="201" y="123"/>
                      <a:pt x="200" y="125"/>
                      <a:pt x="200" y="126"/>
                    </a:cubicBezTo>
                    <a:cubicBezTo>
                      <a:pt x="200" y="129"/>
                      <a:pt x="201" y="130"/>
                      <a:pt x="203" y="131"/>
                    </a:cubicBezTo>
                    <a:cubicBezTo>
                      <a:pt x="203" y="132"/>
                      <a:pt x="204" y="133"/>
                      <a:pt x="205" y="134"/>
                    </a:cubicBezTo>
                    <a:cubicBezTo>
                      <a:pt x="205" y="135"/>
                      <a:pt x="205" y="137"/>
                      <a:pt x="205" y="139"/>
                    </a:cubicBezTo>
                    <a:cubicBezTo>
                      <a:pt x="205" y="141"/>
                      <a:pt x="205" y="143"/>
                      <a:pt x="206" y="144"/>
                    </a:cubicBezTo>
                    <a:cubicBezTo>
                      <a:pt x="207" y="145"/>
                      <a:pt x="208" y="146"/>
                      <a:pt x="209" y="146"/>
                    </a:cubicBezTo>
                    <a:cubicBezTo>
                      <a:pt x="211" y="147"/>
                      <a:pt x="212" y="148"/>
                      <a:pt x="213" y="149"/>
                    </a:cubicBezTo>
                    <a:cubicBezTo>
                      <a:pt x="216" y="152"/>
                      <a:pt x="216" y="153"/>
                      <a:pt x="214" y="156"/>
                    </a:cubicBezTo>
                    <a:cubicBezTo>
                      <a:pt x="214" y="157"/>
                      <a:pt x="213" y="157"/>
                      <a:pt x="213" y="157"/>
                    </a:cubicBezTo>
                    <a:cubicBezTo>
                      <a:pt x="212" y="158"/>
                      <a:pt x="212" y="158"/>
                      <a:pt x="211" y="160"/>
                    </a:cubicBezTo>
                    <a:cubicBezTo>
                      <a:pt x="211" y="161"/>
                      <a:pt x="211" y="162"/>
                      <a:pt x="211" y="164"/>
                    </a:cubicBezTo>
                    <a:cubicBezTo>
                      <a:pt x="211" y="165"/>
                      <a:pt x="211" y="165"/>
                      <a:pt x="211" y="166"/>
                    </a:cubicBezTo>
                    <a:cubicBezTo>
                      <a:pt x="211" y="166"/>
                      <a:pt x="211" y="166"/>
                      <a:pt x="209" y="166"/>
                    </a:cubicBezTo>
                    <a:cubicBezTo>
                      <a:pt x="205" y="166"/>
                      <a:pt x="200" y="166"/>
                      <a:pt x="199" y="165"/>
                    </a:cubicBezTo>
                    <a:cubicBezTo>
                      <a:pt x="197" y="165"/>
                      <a:pt x="195" y="165"/>
                      <a:pt x="192" y="165"/>
                    </a:cubicBezTo>
                    <a:cubicBezTo>
                      <a:pt x="190" y="165"/>
                      <a:pt x="188" y="165"/>
                      <a:pt x="186" y="165"/>
                    </a:cubicBezTo>
                    <a:cubicBezTo>
                      <a:pt x="183" y="165"/>
                      <a:pt x="183" y="165"/>
                      <a:pt x="183" y="165"/>
                    </a:cubicBezTo>
                    <a:cubicBezTo>
                      <a:pt x="182" y="165"/>
                      <a:pt x="182" y="165"/>
                      <a:pt x="181" y="165"/>
                    </a:cubicBezTo>
                    <a:cubicBezTo>
                      <a:pt x="181" y="165"/>
                      <a:pt x="181" y="165"/>
                      <a:pt x="181" y="165"/>
                    </a:cubicBezTo>
                    <a:cubicBezTo>
                      <a:pt x="179" y="165"/>
                      <a:pt x="177" y="165"/>
                      <a:pt x="175" y="166"/>
                    </a:cubicBezTo>
                    <a:cubicBezTo>
                      <a:pt x="173" y="167"/>
                      <a:pt x="170" y="167"/>
                      <a:pt x="168" y="167"/>
                    </a:cubicBezTo>
                    <a:cubicBezTo>
                      <a:pt x="165" y="168"/>
                      <a:pt x="164" y="169"/>
                      <a:pt x="164" y="172"/>
                    </a:cubicBezTo>
                    <a:cubicBezTo>
                      <a:pt x="164" y="172"/>
                      <a:pt x="164" y="173"/>
                      <a:pt x="165" y="174"/>
                    </a:cubicBezTo>
                    <a:cubicBezTo>
                      <a:pt x="164" y="174"/>
                      <a:pt x="162" y="175"/>
                      <a:pt x="162" y="175"/>
                    </a:cubicBezTo>
                    <a:cubicBezTo>
                      <a:pt x="161" y="176"/>
                      <a:pt x="160" y="177"/>
                      <a:pt x="158" y="177"/>
                    </a:cubicBezTo>
                    <a:cubicBezTo>
                      <a:pt x="157" y="178"/>
                      <a:pt x="156" y="178"/>
                      <a:pt x="155" y="178"/>
                    </a:cubicBezTo>
                    <a:cubicBezTo>
                      <a:pt x="154" y="178"/>
                      <a:pt x="153" y="178"/>
                      <a:pt x="152" y="179"/>
                    </a:cubicBezTo>
                    <a:cubicBezTo>
                      <a:pt x="151" y="179"/>
                      <a:pt x="150" y="179"/>
                      <a:pt x="149" y="179"/>
                    </a:cubicBezTo>
                    <a:cubicBezTo>
                      <a:pt x="148" y="179"/>
                      <a:pt x="147" y="179"/>
                      <a:pt x="147" y="179"/>
                    </a:cubicBezTo>
                    <a:cubicBezTo>
                      <a:pt x="146" y="179"/>
                      <a:pt x="145" y="178"/>
                      <a:pt x="145" y="178"/>
                    </a:cubicBezTo>
                    <a:cubicBezTo>
                      <a:pt x="144" y="178"/>
                      <a:pt x="143" y="178"/>
                      <a:pt x="143" y="178"/>
                    </a:cubicBezTo>
                    <a:cubicBezTo>
                      <a:pt x="141" y="178"/>
                      <a:pt x="139" y="179"/>
                      <a:pt x="138" y="181"/>
                    </a:cubicBezTo>
                    <a:cubicBezTo>
                      <a:pt x="137" y="183"/>
                      <a:pt x="138" y="184"/>
                      <a:pt x="139" y="185"/>
                    </a:cubicBezTo>
                    <a:cubicBezTo>
                      <a:pt x="139" y="186"/>
                      <a:pt x="140" y="187"/>
                      <a:pt x="140" y="187"/>
                    </a:cubicBezTo>
                    <a:cubicBezTo>
                      <a:pt x="140" y="189"/>
                      <a:pt x="140" y="190"/>
                      <a:pt x="139" y="191"/>
                    </a:cubicBezTo>
                    <a:cubicBezTo>
                      <a:pt x="139" y="192"/>
                      <a:pt x="138" y="194"/>
                      <a:pt x="139" y="195"/>
                    </a:cubicBezTo>
                    <a:cubicBezTo>
                      <a:pt x="140" y="196"/>
                      <a:pt x="141" y="197"/>
                      <a:pt x="142" y="197"/>
                    </a:cubicBezTo>
                    <a:cubicBezTo>
                      <a:pt x="143" y="198"/>
                      <a:pt x="144" y="198"/>
                      <a:pt x="144" y="200"/>
                    </a:cubicBezTo>
                    <a:cubicBezTo>
                      <a:pt x="145" y="202"/>
                      <a:pt x="143" y="203"/>
                      <a:pt x="141" y="203"/>
                    </a:cubicBezTo>
                    <a:cubicBezTo>
                      <a:pt x="141" y="203"/>
                      <a:pt x="140" y="204"/>
                      <a:pt x="140" y="204"/>
                    </a:cubicBezTo>
                    <a:cubicBezTo>
                      <a:pt x="138" y="204"/>
                      <a:pt x="138" y="204"/>
                      <a:pt x="138" y="204"/>
                    </a:cubicBezTo>
                    <a:cubicBezTo>
                      <a:pt x="136" y="205"/>
                      <a:pt x="133" y="205"/>
                      <a:pt x="132" y="206"/>
                    </a:cubicBezTo>
                    <a:cubicBezTo>
                      <a:pt x="131" y="207"/>
                      <a:pt x="130" y="208"/>
                      <a:pt x="129" y="209"/>
                    </a:cubicBezTo>
                    <a:cubicBezTo>
                      <a:pt x="129" y="210"/>
                      <a:pt x="128" y="211"/>
                      <a:pt x="126" y="211"/>
                    </a:cubicBezTo>
                    <a:cubicBezTo>
                      <a:pt x="125" y="212"/>
                      <a:pt x="123" y="213"/>
                      <a:pt x="122" y="214"/>
                    </a:cubicBezTo>
                    <a:cubicBezTo>
                      <a:pt x="120" y="214"/>
                      <a:pt x="120" y="214"/>
                      <a:pt x="120" y="214"/>
                    </a:cubicBezTo>
                    <a:cubicBezTo>
                      <a:pt x="119" y="215"/>
                      <a:pt x="118" y="215"/>
                      <a:pt x="117" y="215"/>
                    </a:cubicBezTo>
                    <a:cubicBezTo>
                      <a:pt x="116" y="216"/>
                      <a:pt x="115" y="216"/>
                      <a:pt x="114" y="216"/>
                    </a:cubicBezTo>
                    <a:cubicBezTo>
                      <a:pt x="114" y="216"/>
                      <a:pt x="113" y="216"/>
                      <a:pt x="112" y="217"/>
                    </a:cubicBezTo>
                    <a:cubicBezTo>
                      <a:pt x="111" y="217"/>
                      <a:pt x="109" y="217"/>
                      <a:pt x="108" y="218"/>
                    </a:cubicBezTo>
                    <a:cubicBezTo>
                      <a:pt x="107" y="219"/>
                      <a:pt x="104" y="223"/>
                      <a:pt x="103" y="224"/>
                    </a:cubicBezTo>
                    <a:cubicBezTo>
                      <a:pt x="101" y="229"/>
                      <a:pt x="98" y="232"/>
                      <a:pt x="94" y="236"/>
                    </a:cubicBezTo>
                    <a:cubicBezTo>
                      <a:pt x="91" y="239"/>
                      <a:pt x="87" y="239"/>
                      <a:pt x="83" y="239"/>
                    </a:cubicBezTo>
                    <a:cubicBezTo>
                      <a:pt x="82" y="240"/>
                      <a:pt x="82" y="240"/>
                      <a:pt x="81" y="240"/>
                    </a:cubicBezTo>
                    <a:cubicBezTo>
                      <a:pt x="80" y="240"/>
                      <a:pt x="79" y="240"/>
                      <a:pt x="78" y="240"/>
                    </a:cubicBezTo>
                    <a:cubicBezTo>
                      <a:pt x="77" y="240"/>
                      <a:pt x="75" y="240"/>
                      <a:pt x="74" y="240"/>
                    </a:cubicBezTo>
                    <a:cubicBezTo>
                      <a:pt x="72" y="240"/>
                      <a:pt x="70" y="239"/>
                      <a:pt x="69" y="239"/>
                    </a:cubicBezTo>
                    <a:cubicBezTo>
                      <a:pt x="68" y="239"/>
                      <a:pt x="67" y="239"/>
                      <a:pt x="66" y="240"/>
                    </a:cubicBezTo>
                    <a:cubicBezTo>
                      <a:pt x="64" y="240"/>
                      <a:pt x="64" y="240"/>
                      <a:pt x="64" y="240"/>
                    </a:cubicBezTo>
                    <a:cubicBezTo>
                      <a:pt x="64" y="242"/>
                      <a:pt x="64" y="242"/>
                      <a:pt x="64" y="242"/>
                    </a:cubicBezTo>
                    <a:cubicBezTo>
                      <a:pt x="64" y="245"/>
                      <a:pt x="63" y="246"/>
                      <a:pt x="62" y="247"/>
                    </a:cubicBezTo>
                    <a:cubicBezTo>
                      <a:pt x="61" y="247"/>
                      <a:pt x="59" y="247"/>
                      <a:pt x="58" y="247"/>
                    </a:cubicBezTo>
                    <a:cubicBezTo>
                      <a:pt x="55" y="247"/>
                      <a:pt x="55" y="247"/>
                      <a:pt x="55" y="247"/>
                    </a:cubicBezTo>
                    <a:cubicBezTo>
                      <a:pt x="55" y="247"/>
                      <a:pt x="54" y="247"/>
                      <a:pt x="54" y="247"/>
                    </a:cubicBezTo>
                    <a:cubicBezTo>
                      <a:pt x="53" y="247"/>
                      <a:pt x="52" y="247"/>
                      <a:pt x="51" y="247"/>
                    </a:cubicBezTo>
                    <a:cubicBezTo>
                      <a:pt x="50" y="247"/>
                      <a:pt x="46" y="247"/>
                      <a:pt x="46" y="247"/>
                    </a:cubicBezTo>
                    <a:cubicBezTo>
                      <a:pt x="43" y="247"/>
                      <a:pt x="41" y="248"/>
                      <a:pt x="39" y="251"/>
                    </a:cubicBezTo>
                    <a:cubicBezTo>
                      <a:pt x="39" y="251"/>
                      <a:pt x="39" y="252"/>
                      <a:pt x="39" y="252"/>
                    </a:cubicBezTo>
                    <a:cubicBezTo>
                      <a:pt x="38" y="254"/>
                      <a:pt x="37" y="255"/>
                      <a:pt x="35" y="256"/>
                    </a:cubicBezTo>
                    <a:cubicBezTo>
                      <a:pt x="34" y="256"/>
                      <a:pt x="33" y="256"/>
                      <a:pt x="32" y="256"/>
                    </a:cubicBezTo>
                    <a:cubicBezTo>
                      <a:pt x="30" y="256"/>
                      <a:pt x="29" y="256"/>
                      <a:pt x="27" y="257"/>
                    </a:cubicBezTo>
                    <a:cubicBezTo>
                      <a:pt x="25" y="258"/>
                      <a:pt x="23" y="260"/>
                      <a:pt x="21" y="262"/>
                    </a:cubicBezTo>
                    <a:cubicBezTo>
                      <a:pt x="20" y="263"/>
                      <a:pt x="19" y="264"/>
                      <a:pt x="18" y="265"/>
                    </a:cubicBezTo>
                    <a:cubicBezTo>
                      <a:pt x="17" y="266"/>
                      <a:pt x="16" y="266"/>
                      <a:pt x="15" y="267"/>
                    </a:cubicBezTo>
                    <a:cubicBezTo>
                      <a:pt x="13" y="269"/>
                      <a:pt x="11" y="272"/>
                      <a:pt x="8" y="273"/>
                    </a:cubicBezTo>
                    <a:cubicBezTo>
                      <a:pt x="6" y="274"/>
                      <a:pt x="4" y="275"/>
                      <a:pt x="3" y="276"/>
                    </a:cubicBezTo>
                    <a:cubicBezTo>
                      <a:pt x="1" y="277"/>
                      <a:pt x="1" y="277"/>
                      <a:pt x="1" y="277"/>
                    </a:cubicBezTo>
                    <a:cubicBezTo>
                      <a:pt x="0" y="325"/>
                      <a:pt x="0" y="325"/>
                      <a:pt x="0" y="325"/>
                    </a:cubicBezTo>
                    <a:cubicBezTo>
                      <a:pt x="0" y="325"/>
                      <a:pt x="0" y="325"/>
                      <a:pt x="0" y="325"/>
                    </a:cubicBezTo>
                    <a:cubicBezTo>
                      <a:pt x="2" y="327"/>
                      <a:pt x="4" y="328"/>
                      <a:pt x="5" y="329"/>
                    </a:cubicBezTo>
                    <a:cubicBezTo>
                      <a:pt x="7" y="330"/>
                      <a:pt x="7" y="330"/>
                      <a:pt x="7" y="330"/>
                    </a:cubicBezTo>
                    <a:cubicBezTo>
                      <a:pt x="9" y="332"/>
                      <a:pt x="12" y="334"/>
                      <a:pt x="15" y="336"/>
                    </a:cubicBezTo>
                    <a:cubicBezTo>
                      <a:pt x="16" y="337"/>
                      <a:pt x="16" y="337"/>
                      <a:pt x="16" y="337"/>
                    </a:cubicBezTo>
                    <a:cubicBezTo>
                      <a:pt x="19" y="339"/>
                      <a:pt x="22" y="342"/>
                      <a:pt x="25" y="344"/>
                    </a:cubicBezTo>
                    <a:cubicBezTo>
                      <a:pt x="36" y="352"/>
                      <a:pt x="45" y="359"/>
                      <a:pt x="53" y="365"/>
                    </a:cubicBezTo>
                    <a:cubicBezTo>
                      <a:pt x="63" y="372"/>
                      <a:pt x="74" y="380"/>
                      <a:pt x="88" y="390"/>
                    </a:cubicBezTo>
                    <a:cubicBezTo>
                      <a:pt x="94" y="395"/>
                      <a:pt x="100" y="399"/>
                      <a:pt x="107" y="404"/>
                    </a:cubicBezTo>
                    <a:cubicBezTo>
                      <a:pt x="108" y="405"/>
                      <a:pt x="108" y="405"/>
                      <a:pt x="108" y="405"/>
                    </a:cubicBezTo>
                    <a:cubicBezTo>
                      <a:pt x="114" y="409"/>
                      <a:pt x="120" y="414"/>
                      <a:pt x="126" y="418"/>
                    </a:cubicBezTo>
                    <a:cubicBezTo>
                      <a:pt x="126" y="419"/>
                      <a:pt x="126" y="419"/>
                      <a:pt x="126" y="419"/>
                    </a:cubicBezTo>
                    <a:cubicBezTo>
                      <a:pt x="139" y="428"/>
                      <a:pt x="152" y="438"/>
                      <a:pt x="164" y="447"/>
                    </a:cubicBezTo>
                    <a:cubicBezTo>
                      <a:pt x="178" y="457"/>
                      <a:pt x="190" y="466"/>
                      <a:pt x="201" y="474"/>
                    </a:cubicBezTo>
                    <a:cubicBezTo>
                      <a:pt x="209" y="480"/>
                      <a:pt x="217" y="486"/>
                      <a:pt x="225" y="492"/>
                    </a:cubicBezTo>
                    <a:cubicBezTo>
                      <a:pt x="233" y="498"/>
                      <a:pt x="233" y="498"/>
                      <a:pt x="233" y="498"/>
                    </a:cubicBezTo>
                    <a:cubicBezTo>
                      <a:pt x="235" y="499"/>
                      <a:pt x="236" y="500"/>
                      <a:pt x="239" y="502"/>
                    </a:cubicBezTo>
                    <a:cubicBezTo>
                      <a:pt x="241" y="503"/>
                      <a:pt x="244" y="505"/>
                      <a:pt x="246" y="507"/>
                    </a:cubicBezTo>
                    <a:cubicBezTo>
                      <a:pt x="250" y="511"/>
                      <a:pt x="253" y="513"/>
                      <a:pt x="257" y="515"/>
                    </a:cubicBezTo>
                    <a:cubicBezTo>
                      <a:pt x="259" y="516"/>
                      <a:pt x="260" y="518"/>
                      <a:pt x="261" y="519"/>
                    </a:cubicBezTo>
                    <a:cubicBezTo>
                      <a:pt x="262" y="520"/>
                      <a:pt x="263" y="521"/>
                      <a:pt x="264" y="522"/>
                    </a:cubicBezTo>
                    <a:cubicBezTo>
                      <a:pt x="265" y="522"/>
                      <a:pt x="266" y="523"/>
                      <a:pt x="267" y="523"/>
                    </a:cubicBezTo>
                    <a:cubicBezTo>
                      <a:pt x="269" y="525"/>
                      <a:pt x="271" y="526"/>
                      <a:pt x="272" y="528"/>
                    </a:cubicBezTo>
                    <a:cubicBezTo>
                      <a:pt x="273" y="530"/>
                      <a:pt x="273" y="534"/>
                      <a:pt x="273" y="537"/>
                    </a:cubicBezTo>
                    <a:cubicBezTo>
                      <a:pt x="273" y="538"/>
                      <a:pt x="273" y="539"/>
                      <a:pt x="273" y="539"/>
                    </a:cubicBezTo>
                    <a:cubicBezTo>
                      <a:pt x="273" y="541"/>
                      <a:pt x="273" y="541"/>
                      <a:pt x="273" y="541"/>
                    </a:cubicBezTo>
                    <a:cubicBezTo>
                      <a:pt x="274" y="541"/>
                      <a:pt x="274" y="541"/>
                      <a:pt x="274" y="541"/>
                    </a:cubicBezTo>
                    <a:cubicBezTo>
                      <a:pt x="275" y="541"/>
                      <a:pt x="276" y="542"/>
                      <a:pt x="276" y="542"/>
                    </a:cubicBezTo>
                    <a:cubicBezTo>
                      <a:pt x="277" y="542"/>
                      <a:pt x="277" y="543"/>
                      <a:pt x="278" y="543"/>
                    </a:cubicBezTo>
                    <a:cubicBezTo>
                      <a:pt x="278" y="543"/>
                      <a:pt x="279" y="543"/>
                      <a:pt x="280" y="543"/>
                    </a:cubicBezTo>
                    <a:cubicBezTo>
                      <a:pt x="281" y="544"/>
                      <a:pt x="282" y="544"/>
                      <a:pt x="282" y="544"/>
                    </a:cubicBezTo>
                    <a:cubicBezTo>
                      <a:pt x="283" y="545"/>
                      <a:pt x="284" y="546"/>
                      <a:pt x="286" y="547"/>
                    </a:cubicBezTo>
                    <a:cubicBezTo>
                      <a:pt x="286" y="548"/>
                      <a:pt x="287" y="549"/>
                      <a:pt x="287" y="550"/>
                    </a:cubicBezTo>
                    <a:cubicBezTo>
                      <a:pt x="287" y="551"/>
                      <a:pt x="287" y="552"/>
                      <a:pt x="288" y="553"/>
                    </a:cubicBezTo>
                    <a:cubicBezTo>
                      <a:pt x="288" y="554"/>
                      <a:pt x="289" y="554"/>
                      <a:pt x="291" y="555"/>
                    </a:cubicBezTo>
                    <a:cubicBezTo>
                      <a:pt x="292" y="556"/>
                      <a:pt x="292" y="556"/>
                      <a:pt x="293" y="556"/>
                    </a:cubicBezTo>
                    <a:cubicBezTo>
                      <a:pt x="294" y="557"/>
                      <a:pt x="295" y="557"/>
                      <a:pt x="296" y="557"/>
                    </a:cubicBezTo>
                    <a:cubicBezTo>
                      <a:pt x="296" y="558"/>
                      <a:pt x="296" y="558"/>
                      <a:pt x="296" y="558"/>
                    </a:cubicBezTo>
                    <a:cubicBezTo>
                      <a:pt x="297" y="558"/>
                      <a:pt x="297" y="558"/>
                      <a:pt x="297" y="558"/>
                    </a:cubicBezTo>
                    <a:cubicBezTo>
                      <a:pt x="298" y="558"/>
                      <a:pt x="298" y="557"/>
                      <a:pt x="299" y="557"/>
                    </a:cubicBezTo>
                    <a:cubicBezTo>
                      <a:pt x="300" y="557"/>
                      <a:pt x="301" y="556"/>
                      <a:pt x="302" y="556"/>
                    </a:cubicBezTo>
                    <a:cubicBezTo>
                      <a:pt x="302" y="556"/>
                      <a:pt x="302" y="556"/>
                      <a:pt x="302" y="556"/>
                    </a:cubicBezTo>
                    <a:cubicBezTo>
                      <a:pt x="304" y="556"/>
                      <a:pt x="304" y="557"/>
                      <a:pt x="305" y="558"/>
                    </a:cubicBezTo>
                    <a:cubicBezTo>
                      <a:pt x="305" y="559"/>
                      <a:pt x="305" y="559"/>
                      <a:pt x="305" y="559"/>
                    </a:cubicBezTo>
                    <a:cubicBezTo>
                      <a:pt x="306" y="561"/>
                      <a:pt x="308" y="562"/>
                      <a:pt x="310" y="563"/>
                    </a:cubicBezTo>
                    <a:cubicBezTo>
                      <a:pt x="311" y="564"/>
                      <a:pt x="313" y="564"/>
                      <a:pt x="315" y="564"/>
                    </a:cubicBezTo>
                    <a:cubicBezTo>
                      <a:pt x="316" y="564"/>
                      <a:pt x="317" y="564"/>
                      <a:pt x="318" y="564"/>
                    </a:cubicBezTo>
                    <a:cubicBezTo>
                      <a:pt x="320" y="565"/>
                      <a:pt x="322" y="565"/>
                      <a:pt x="323" y="566"/>
                    </a:cubicBezTo>
                    <a:cubicBezTo>
                      <a:pt x="324" y="567"/>
                      <a:pt x="325" y="567"/>
                      <a:pt x="325" y="567"/>
                    </a:cubicBezTo>
                    <a:cubicBezTo>
                      <a:pt x="329" y="569"/>
                      <a:pt x="329" y="571"/>
                      <a:pt x="330" y="574"/>
                    </a:cubicBezTo>
                    <a:cubicBezTo>
                      <a:pt x="330" y="576"/>
                      <a:pt x="330" y="576"/>
                      <a:pt x="330" y="576"/>
                    </a:cubicBezTo>
                    <a:cubicBezTo>
                      <a:pt x="330" y="577"/>
                      <a:pt x="330" y="578"/>
                      <a:pt x="330" y="579"/>
                    </a:cubicBezTo>
                    <a:cubicBezTo>
                      <a:pt x="331" y="580"/>
                      <a:pt x="331" y="580"/>
                      <a:pt x="331" y="581"/>
                    </a:cubicBezTo>
                    <a:cubicBezTo>
                      <a:pt x="332" y="582"/>
                      <a:pt x="332" y="582"/>
                      <a:pt x="332" y="583"/>
                    </a:cubicBezTo>
                    <a:cubicBezTo>
                      <a:pt x="332" y="585"/>
                      <a:pt x="331" y="587"/>
                      <a:pt x="329" y="589"/>
                    </a:cubicBezTo>
                    <a:cubicBezTo>
                      <a:pt x="329" y="589"/>
                      <a:pt x="328" y="590"/>
                      <a:pt x="328" y="591"/>
                    </a:cubicBezTo>
                    <a:cubicBezTo>
                      <a:pt x="327" y="593"/>
                      <a:pt x="327" y="593"/>
                      <a:pt x="327" y="593"/>
                    </a:cubicBezTo>
                    <a:cubicBezTo>
                      <a:pt x="328" y="594"/>
                      <a:pt x="328" y="594"/>
                      <a:pt x="328" y="594"/>
                    </a:cubicBezTo>
                    <a:cubicBezTo>
                      <a:pt x="329" y="594"/>
                      <a:pt x="329" y="594"/>
                      <a:pt x="329" y="594"/>
                    </a:cubicBezTo>
                    <a:cubicBezTo>
                      <a:pt x="330" y="595"/>
                      <a:pt x="331" y="596"/>
                      <a:pt x="332" y="598"/>
                    </a:cubicBezTo>
                    <a:cubicBezTo>
                      <a:pt x="333" y="599"/>
                      <a:pt x="333" y="599"/>
                      <a:pt x="333" y="599"/>
                    </a:cubicBezTo>
                    <a:cubicBezTo>
                      <a:pt x="406" y="583"/>
                      <a:pt x="406" y="583"/>
                      <a:pt x="406" y="583"/>
                    </a:cubicBezTo>
                    <a:cubicBezTo>
                      <a:pt x="407" y="583"/>
                      <a:pt x="407" y="583"/>
                      <a:pt x="407" y="583"/>
                    </a:cubicBezTo>
                    <a:cubicBezTo>
                      <a:pt x="411" y="578"/>
                      <a:pt x="446" y="539"/>
                      <a:pt x="461" y="530"/>
                    </a:cubicBezTo>
                    <a:cubicBezTo>
                      <a:pt x="578" y="450"/>
                      <a:pt x="578" y="450"/>
                      <a:pt x="578" y="450"/>
                    </a:cubicBezTo>
                    <a:lnTo>
                      <a:pt x="569" y="424"/>
                    </a:lnTo>
                    <a:close/>
                  </a:path>
                </a:pathLst>
              </a:custGeom>
              <a:solidFill>
                <a:srgbClr val="D8D8D8"/>
              </a:solidFill>
              <a:ln cap="rnd" cmpd="sng" w="19050">
                <a:solidFill>
                  <a:srgbClr val="E5E5E5"/>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Roboto Condensed Light"/>
                  <a:ea typeface="Roboto Condensed Light"/>
                  <a:cs typeface="Roboto Condensed Light"/>
                  <a:sym typeface="Roboto Condensed Light"/>
                </a:endParaRPr>
              </a:p>
            </p:txBody>
          </p:sp>
          <p:sp>
            <p:nvSpPr>
              <p:cNvPr id="766" name="Google Shape;766;p59"/>
              <p:cNvSpPr/>
              <p:nvPr/>
            </p:nvSpPr>
            <p:spPr>
              <a:xfrm>
                <a:off x="1899" y="1333"/>
                <a:ext cx="419" cy="336"/>
              </a:xfrm>
              <a:custGeom>
                <a:rect b="b" l="l" r="r" t="t"/>
                <a:pathLst>
                  <a:path extrusionOk="0" h="185" w="231">
                    <a:moveTo>
                      <a:pt x="227" y="100"/>
                    </a:moveTo>
                    <a:cubicBezTo>
                      <a:pt x="226" y="99"/>
                      <a:pt x="226" y="99"/>
                      <a:pt x="226" y="99"/>
                    </a:cubicBezTo>
                    <a:cubicBezTo>
                      <a:pt x="226" y="99"/>
                      <a:pt x="226" y="98"/>
                      <a:pt x="225" y="98"/>
                    </a:cubicBezTo>
                    <a:cubicBezTo>
                      <a:pt x="223" y="96"/>
                      <a:pt x="221" y="93"/>
                      <a:pt x="221" y="92"/>
                    </a:cubicBezTo>
                    <a:cubicBezTo>
                      <a:pt x="221" y="91"/>
                      <a:pt x="222" y="90"/>
                      <a:pt x="224" y="89"/>
                    </a:cubicBezTo>
                    <a:cubicBezTo>
                      <a:pt x="225" y="88"/>
                      <a:pt x="226" y="88"/>
                      <a:pt x="226" y="86"/>
                    </a:cubicBezTo>
                    <a:cubicBezTo>
                      <a:pt x="227" y="84"/>
                      <a:pt x="224" y="79"/>
                      <a:pt x="222" y="78"/>
                    </a:cubicBezTo>
                    <a:cubicBezTo>
                      <a:pt x="221" y="78"/>
                      <a:pt x="221" y="78"/>
                      <a:pt x="220" y="78"/>
                    </a:cubicBezTo>
                    <a:cubicBezTo>
                      <a:pt x="218" y="78"/>
                      <a:pt x="217" y="79"/>
                      <a:pt x="215" y="80"/>
                    </a:cubicBezTo>
                    <a:cubicBezTo>
                      <a:pt x="215" y="81"/>
                      <a:pt x="214" y="81"/>
                      <a:pt x="214" y="82"/>
                    </a:cubicBezTo>
                    <a:cubicBezTo>
                      <a:pt x="213" y="83"/>
                      <a:pt x="212" y="83"/>
                      <a:pt x="211" y="83"/>
                    </a:cubicBezTo>
                    <a:cubicBezTo>
                      <a:pt x="209" y="83"/>
                      <a:pt x="207" y="81"/>
                      <a:pt x="206" y="80"/>
                    </a:cubicBezTo>
                    <a:cubicBezTo>
                      <a:pt x="204" y="79"/>
                      <a:pt x="203" y="77"/>
                      <a:pt x="201" y="76"/>
                    </a:cubicBezTo>
                    <a:cubicBezTo>
                      <a:pt x="199" y="72"/>
                      <a:pt x="196" y="69"/>
                      <a:pt x="191" y="67"/>
                    </a:cubicBezTo>
                    <a:cubicBezTo>
                      <a:pt x="190" y="65"/>
                      <a:pt x="189" y="62"/>
                      <a:pt x="189" y="60"/>
                    </a:cubicBezTo>
                    <a:cubicBezTo>
                      <a:pt x="191" y="60"/>
                      <a:pt x="191" y="60"/>
                      <a:pt x="191" y="60"/>
                    </a:cubicBezTo>
                    <a:cubicBezTo>
                      <a:pt x="195" y="60"/>
                      <a:pt x="196" y="60"/>
                      <a:pt x="197" y="59"/>
                    </a:cubicBezTo>
                    <a:cubicBezTo>
                      <a:pt x="200" y="58"/>
                      <a:pt x="200" y="58"/>
                      <a:pt x="200" y="58"/>
                    </a:cubicBezTo>
                    <a:cubicBezTo>
                      <a:pt x="200" y="58"/>
                      <a:pt x="197" y="56"/>
                      <a:pt x="197" y="56"/>
                    </a:cubicBezTo>
                    <a:cubicBezTo>
                      <a:pt x="197" y="56"/>
                      <a:pt x="197" y="55"/>
                      <a:pt x="196" y="55"/>
                    </a:cubicBezTo>
                    <a:cubicBezTo>
                      <a:pt x="195" y="53"/>
                      <a:pt x="193" y="52"/>
                      <a:pt x="191" y="51"/>
                    </a:cubicBezTo>
                    <a:cubicBezTo>
                      <a:pt x="189" y="50"/>
                      <a:pt x="188" y="49"/>
                      <a:pt x="187" y="49"/>
                    </a:cubicBezTo>
                    <a:cubicBezTo>
                      <a:pt x="184" y="47"/>
                      <a:pt x="181" y="44"/>
                      <a:pt x="178" y="42"/>
                    </a:cubicBezTo>
                    <a:cubicBezTo>
                      <a:pt x="177" y="41"/>
                      <a:pt x="177" y="41"/>
                      <a:pt x="177" y="41"/>
                    </a:cubicBezTo>
                    <a:cubicBezTo>
                      <a:pt x="173" y="38"/>
                      <a:pt x="173" y="36"/>
                      <a:pt x="173" y="33"/>
                    </a:cubicBezTo>
                    <a:cubicBezTo>
                      <a:pt x="173" y="32"/>
                      <a:pt x="173" y="31"/>
                      <a:pt x="173" y="29"/>
                    </a:cubicBezTo>
                    <a:cubicBezTo>
                      <a:pt x="173" y="29"/>
                      <a:pt x="173" y="29"/>
                      <a:pt x="173" y="29"/>
                    </a:cubicBezTo>
                    <a:cubicBezTo>
                      <a:pt x="172" y="27"/>
                      <a:pt x="172" y="26"/>
                      <a:pt x="171" y="25"/>
                    </a:cubicBezTo>
                    <a:cubicBezTo>
                      <a:pt x="171" y="24"/>
                      <a:pt x="170" y="24"/>
                      <a:pt x="169" y="23"/>
                    </a:cubicBezTo>
                    <a:cubicBezTo>
                      <a:pt x="169" y="23"/>
                      <a:pt x="168" y="23"/>
                      <a:pt x="167" y="22"/>
                    </a:cubicBezTo>
                    <a:cubicBezTo>
                      <a:pt x="166" y="21"/>
                      <a:pt x="166" y="20"/>
                      <a:pt x="167" y="18"/>
                    </a:cubicBezTo>
                    <a:cubicBezTo>
                      <a:pt x="167" y="18"/>
                      <a:pt x="167" y="16"/>
                      <a:pt x="167" y="16"/>
                    </a:cubicBezTo>
                    <a:cubicBezTo>
                      <a:pt x="169" y="10"/>
                      <a:pt x="169" y="4"/>
                      <a:pt x="166" y="3"/>
                    </a:cubicBezTo>
                    <a:cubicBezTo>
                      <a:pt x="165" y="2"/>
                      <a:pt x="163" y="2"/>
                      <a:pt x="160" y="2"/>
                    </a:cubicBezTo>
                    <a:cubicBezTo>
                      <a:pt x="159" y="2"/>
                      <a:pt x="158" y="2"/>
                      <a:pt x="157" y="2"/>
                    </a:cubicBezTo>
                    <a:cubicBezTo>
                      <a:pt x="156" y="2"/>
                      <a:pt x="155" y="2"/>
                      <a:pt x="153" y="2"/>
                    </a:cubicBezTo>
                    <a:cubicBezTo>
                      <a:pt x="152" y="2"/>
                      <a:pt x="151" y="2"/>
                      <a:pt x="150" y="2"/>
                    </a:cubicBezTo>
                    <a:cubicBezTo>
                      <a:pt x="148" y="1"/>
                      <a:pt x="148" y="1"/>
                      <a:pt x="148" y="1"/>
                    </a:cubicBezTo>
                    <a:cubicBezTo>
                      <a:pt x="146" y="1"/>
                      <a:pt x="144" y="0"/>
                      <a:pt x="142" y="0"/>
                    </a:cubicBezTo>
                    <a:cubicBezTo>
                      <a:pt x="140" y="0"/>
                      <a:pt x="137" y="1"/>
                      <a:pt x="135" y="4"/>
                    </a:cubicBezTo>
                    <a:cubicBezTo>
                      <a:pt x="135" y="5"/>
                      <a:pt x="135" y="5"/>
                      <a:pt x="135" y="5"/>
                    </a:cubicBezTo>
                    <a:cubicBezTo>
                      <a:pt x="133" y="6"/>
                      <a:pt x="132" y="8"/>
                      <a:pt x="130" y="9"/>
                    </a:cubicBezTo>
                    <a:cubicBezTo>
                      <a:pt x="129" y="9"/>
                      <a:pt x="128" y="9"/>
                      <a:pt x="128" y="9"/>
                    </a:cubicBezTo>
                    <a:cubicBezTo>
                      <a:pt x="126" y="10"/>
                      <a:pt x="124" y="11"/>
                      <a:pt x="122" y="12"/>
                    </a:cubicBezTo>
                    <a:cubicBezTo>
                      <a:pt x="119" y="15"/>
                      <a:pt x="115" y="17"/>
                      <a:pt x="112" y="18"/>
                    </a:cubicBezTo>
                    <a:cubicBezTo>
                      <a:pt x="111" y="19"/>
                      <a:pt x="110" y="19"/>
                      <a:pt x="110" y="19"/>
                    </a:cubicBezTo>
                    <a:cubicBezTo>
                      <a:pt x="107" y="20"/>
                      <a:pt x="105" y="20"/>
                      <a:pt x="104" y="23"/>
                    </a:cubicBezTo>
                    <a:cubicBezTo>
                      <a:pt x="104" y="23"/>
                      <a:pt x="104" y="24"/>
                      <a:pt x="104" y="25"/>
                    </a:cubicBezTo>
                    <a:cubicBezTo>
                      <a:pt x="104" y="27"/>
                      <a:pt x="104" y="28"/>
                      <a:pt x="102" y="29"/>
                    </a:cubicBezTo>
                    <a:cubicBezTo>
                      <a:pt x="102" y="29"/>
                      <a:pt x="101" y="29"/>
                      <a:pt x="101" y="29"/>
                    </a:cubicBezTo>
                    <a:cubicBezTo>
                      <a:pt x="100" y="29"/>
                      <a:pt x="98" y="28"/>
                      <a:pt x="96" y="27"/>
                    </a:cubicBezTo>
                    <a:cubicBezTo>
                      <a:pt x="94" y="26"/>
                      <a:pt x="93" y="26"/>
                      <a:pt x="92" y="26"/>
                    </a:cubicBezTo>
                    <a:cubicBezTo>
                      <a:pt x="91" y="26"/>
                      <a:pt x="91" y="26"/>
                      <a:pt x="91" y="26"/>
                    </a:cubicBezTo>
                    <a:cubicBezTo>
                      <a:pt x="88" y="27"/>
                      <a:pt x="83" y="29"/>
                      <a:pt x="81" y="31"/>
                    </a:cubicBezTo>
                    <a:cubicBezTo>
                      <a:pt x="78" y="34"/>
                      <a:pt x="78" y="37"/>
                      <a:pt x="77" y="40"/>
                    </a:cubicBezTo>
                    <a:cubicBezTo>
                      <a:pt x="77" y="41"/>
                      <a:pt x="77" y="42"/>
                      <a:pt x="77" y="43"/>
                    </a:cubicBezTo>
                    <a:cubicBezTo>
                      <a:pt x="76" y="46"/>
                      <a:pt x="76" y="46"/>
                      <a:pt x="75" y="46"/>
                    </a:cubicBezTo>
                    <a:cubicBezTo>
                      <a:pt x="75" y="46"/>
                      <a:pt x="75" y="47"/>
                      <a:pt x="75" y="47"/>
                    </a:cubicBezTo>
                    <a:cubicBezTo>
                      <a:pt x="74" y="47"/>
                      <a:pt x="73" y="46"/>
                      <a:pt x="73" y="46"/>
                    </a:cubicBezTo>
                    <a:cubicBezTo>
                      <a:pt x="72" y="46"/>
                      <a:pt x="71" y="45"/>
                      <a:pt x="70" y="45"/>
                    </a:cubicBezTo>
                    <a:cubicBezTo>
                      <a:pt x="68" y="45"/>
                      <a:pt x="68" y="45"/>
                      <a:pt x="68" y="45"/>
                    </a:cubicBezTo>
                    <a:cubicBezTo>
                      <a:pt x="68" y="49"/>
                      <a:pt x="68" y="49"/>
                      <a:pt x="68" y="49"/>
                    </a:cubicBezTo>
                    <a:cubicBezTo>
                      <a:pt x="68" y="51"/>
                      <a:pt x="68" y="54"/>
                      <a:pt x="67" y="56"/>
                    </a:cubicBezTo>
                    <a:cubicBezTo>
                      <a:pt x="67" y="58"/>
                      <a:pt x="66" y="58"/>
                      <a:pt x="66" y="58"/>
                    </a:cubicBezTo>
                    <a:cubicBezTo>
                      <a:pt x="65" y="58"/>
                      <a:pt x="65" y="58"/>
                      <a:pt x="64" y="59"/>
                    </a:cubicBezTo>
                    <a:cubicBezTo>
                      <a:pt x="64" y="59"/>
                      <a:pt x="63" y="59"/>
                      <a:pt x="63" y="60"/>
                    </a:cubicBezTo>
                    <a:cubicBezTo>
                      <a:pt x="62" y="61"/>
                      <a:pt x="61" y="62"/>
                      <a:pt x="61" y="62"/>
                    </a:cubicBezTo>
                    <a:cubicBezTo>
                      <a:pt x="60" y="62"/>
                      <a:pt x="60" y="62"/>
                      <a:pt x="60" y="62"/>
                    </a:cubicBezTo>
                    <a:cubicBezTo>
                      <a:pt x="58" y="62"/>
                      <a:pt x="56" y="59"/>
                      <a:pt x="54" y="57"/>
                    </a:cubicBezTo>
                    <a:cubicBezTo>
                      <a:pt x="53" y="55"/>
                      <a:pt x="51" y="54"/>
                      <a:pt x="50" y="53"/>
                    </a:cubicBezTo>
                    <a:cubicBezTo>
                      <a:pt x="49" y="53"/>
                      <a:pt x="49" y="53"/>
                      <a:pt x="48" y="53"/>
                    </a:cubicBezTo>
                    <a:cubicBezTo>
                      <a:pt x="47" y="53"/>
                      <a:pt x="46" y="53"/>
                      <a:pt x="45" y="54"/>
                    </a:cubicBezTo>
                    <a:cubicBezTo>
                      <a:pt x="41" y="56"/>
                      <a:pt x="37" y="61"/>
                      <a:pt x="37" y="64"/>
                    </a:cubicBezTo>
                    <a:cubicBezTo>
                      <a:pt x="37" y="66"/>
                      <a:pt x="38" y="68"/>
                      <a:pt x="39" y="69"/>
                    </a:cubicBezTo>
                    <a:cubicBezTo>
                      <a:pt x="40" y="71"/>
                      <a:pt x="41" y="73"/>
                      <a:pt x="40" y="76"/>
                    </a:cubicBezTo>
                    <a:cubicBezTo>
                      <a:pt x="39" y="76"/>
                      <a:pt x="38" y="76"/>
                      <a:pt x="38" y="76"/>
                    </a:cubicBezTo>
                    <a:cubicBezTo>
                      <a:pt x="37" y="76"/>
                      <a:pt x="36" y="76"/>
                      <a:pt x="35" y="76"/>
                    </a:cubicBezTo>
                    <a:cubicBezTo>
                      <a:pt x="33" y="76"/>
                      <a:pt x="33" y="76"/>
                      <a:pt x="33" y="76"/>
                    </a:cubicBezTo>
                    <a:cubicBezTo>
                      <a:pt x="33" y="78"/>
                      <a:pt x="33" y="78"/>
                      <a:pt x="33" y="78"/>
                    </a:cubicBezTo>
                    <a:cubicBezTo>
                      <a:pt x="33" y="79"/>
                      <a:pt x="34" y="80"/>
                      <a:pt x="34" y="81"/>
                    </a:cubicBezTo>
                    <a:cubicBezTo>
                      <a:pt x="34" y="83"/>
                      <a:pt x="35" y="85"/>
                      <a:pt x="34" y="88"/>
                    </a:cubicBezTo>
                    <a:cubicBezTo>
                      <a:pt x="33" y="90"/>
                      <a:pt x="31" y="92"/>
                      <a:pt x="29" y="95"/>
                    </a:cubicBezTo>
                    <a:cubicBezTo>
                      <a:pt x="28" y="96"/>
                      <a:pt x="28" y="96"/>
                      <a:pt x="28" y="96"/>
                    </a:cubicBezTo>
                    <a:cubicBezTo>
                      <a:pt x="26" y="100"/>
                      <a:pt x="22" y="100"/>
                      <a:pt x="18" y="101"/>
                    </a:cubicBezTo>
                    <a:cubicBezTo>
                      <a:pt x="16" y="102"/>
                      <a:pt x="14" y="102"/>
                      <a:pt x="11" y="103"/>
                    </a:cubicBezTo>
                    <a:cubicBezTo>
                      <a:pt x="6" y="106"/>
                      <a:pt x="8" y="110"/>
                      <a:pt x="9" y="113"/>
                    </a:cubicBezTo>
                    <a:cubicBezTo>
                      <a:pt x="10" y="116"/>
                      <a:pt x="11" y="118"/>
                      <a:pt x="10" y="120"/>
                    </a:cubicBezTo>
                    <a:cubicBezTo>
                      <a:pt x="10" y="124"/>
                      <a:pt x="9" y="128"/>
                      <a:pt x="8" y="130"/>
                    </a:cubicBezTo>
                    <a:cubicBezTo>
                      <a:pt x="7" y="131"/>
                      <a:pt x="6" y="131"/>
                      <a:pt x="5" y="132"/>
                    </a:cubicBezTo>
                    <a:cubicBezTo>
                      <a:pt x="3" y="132"/>
                      <a:pt x="3" y="134"/>
                      <a:pt x="3" y="136"/>
                    </a:cubicBezTo>
                    <a:cubicBezTo>
                      <a:pt x="3" y="137"/>
                      <a:pt x="3" y="138"/>
                      <a:pt x="3" y="140"/>
                    </a:cubicBezTo>
                    <a:cubicBezTo>
                      <a:pt x="3" y="142"/>
                      <a:pt x="3" y="144"/>
                      <a:pt x="3" y="146"/>
                    </a:cubicBezTo>
                    <a:cubicBezTo>
                      <a:pt x="3" y="148"/>
                      <a:pt x="2" y="149"/>
                      <a:pt x="2" y="151"/>
                    </a:cubicBezTo>
                    <a:cubicBezTo>
                      <a:pt x="1" y="152"/>
                      <a:pt x="1" y="153"/>
                      <a:pt x="1" y="154"/>
                    </a:cubicBezTo>
                    <a:cubicBezTo>
                      <a:pt x="0" y="156"/>
                      <a:pt x="0" y="156"/>
                      <a:pt x="0" y="156"/>
                    </a:cubicBezTo>
                    <a:cubicBezTo>
                      <a:pt x="2" y="156"/>
                      <a:pt x="2" y="156"/>
                      <a:pt x="2" y="156"/>
                    </a:cubicBezTo>
                    <a:cubicBezTo>
                      <a:pt x="3" y="157"/>
                      <a:pt x="4" y="157"/>
                      <a:pt x="5" y="157"/>
                    </a:cubicBezTo>
                    <a:cubicBezTo>
                      <a:pt x="6" y="157"/>
                      <a:pt x="6" y="157"/>
                      <a:pt x="7" y="157"/>
                    </a:cubicBezTo>
                    <a:cubicBezTo>
                      <a:pt x="13" y="158"/>
                      <a:pt x="18" y="168"/>
                      <a:pt x="20" y="171"/>
                    </a:cubicBezTo>
                    <a:cubicBezTo>
                      <a:pt x="21" y="175"/>
                      <a:pt x="22" y="175"/>
                      <a:pt x="25" y="176"/>
                    </a:cubicBezTo>
                    <a:cubicBezTo>
                      <a:pt x="26" y="176"/>
                      <a:pt x="26" y="176"/>
                      <a:pt x="27" y="176"/>
                    </a:cubicBezTo>
                    <a:cubicBezTo>
                      <a:pt x="28" y="176"/>
                      <a:pt x="29" y="177"/>
                      <a:pt x="31" y="178"/>
                    </a:cubicBezTo>
                    <a:cubicBezTo>
                      <a:pt x="32" y="180"/>
                      <a:pt x="33" y="180"/>
                      <a:pt x="34" y="180"/>
                    </a:cubicBezTo>
                    <a:cubicBezTo>
                      <a:pt x="34" y="180"/>
                      <a:pt x="34" y="180"/>
                      <a:pt x="34" y="180"/>
                    </a:cubicBezTo>
                    <a:cubicBezTo>
                      <a:pt x="35" y="180"/>
                      <a:pt x="35" y="180"/>
                      <a:pt x="35" y="180"/>
                    </a:cubicBezTo>
                    <a:cubicBezTo>
                      <a:pt x="36" y="180"/>
                      <a:pt x="37" y="179"/>
                      <a:pt x="39" y="177"/>
                    </a:cubicBezTo>
                    <a:cubicBezTo>
                      <a:pt x="40" y="176"/>
                      <a:pt x="41" y="174"/>
                      <a:pt x="42" y="174"/>
                    </a:cubicBezTo>
                    <a:cubicBezTo>
                      <a:pt x="43" y="173"/>
                      <a:pt x="44" y="173"/>
                      <a:pt x="45" y="173"/>
                    </a:cubicBezTo>
                    <a:cubicBezTo>
                      <a:pt x="47" y="171"/>
                      <a:pt x="49" y="170"/>
                      <a:pt x="52" y="170"/>
                    </a:cubicBezTo>
                    <a:cubicBezTo>
                      <a:pt x="54" y="169"/>
                      <a:pt x="56" y="169"/>
                      <a:pt x="59" y="169"/>
                    </a:cubicBezTo>
                    <a:cubicBezTo>
                      <a:pt x="64" y="169"/>
                      <a:pt x="68" y="171"/>
                      <a:pt x="71" y="174"/>
                    </a:cubicBezTo>
                    <a:cubicBezTo>
                      <a:pt x="73" y="176"/>
                      <a:pt x="75" y="178"/>
                      <a:pt x="77" y="180"/>
                    </a:cubicBezTo>
                    <a:cubicBezTo>
                      <a:pt x="80" y="185"/>
                      <a:pt x="80" y="185"/>
                      <a:pt x="80" y="185"/>
                    </a:cubicBezTo>
                    <a:cubicBezTo>
                      <a:pt x="80" y="155"/>
                      <a:pt x="80" y="155"/>
                      <a:pt x="80" y="155"/>
                    </a:cubicBezTo>
                    <a:cubicBezTo>
                      <a:pt x="80" y="155"/>
                      <a:pt x="80" y="155"/>
                      <a:pt x="80" y="155"/>
                    </a:cubicBezTo>
                    <a:cubicBezTo>
                      <a:pt x="73" y="148"/>
                      <a:pt x="80" y="135"/>
                      <a:pt x="80" y="135"/>
                    </a:cubicBezTo>
                    <a:cubicBezTo>
                      <a:pt x="144" y="137"/>
                      <a:pt x="144" y="137"/>
                      <a:pt x="144" y="137"/>
                    </a:cubicBezTo>
                    <a:cubicBezTo>
                      <a:pt x="155" y="129"/>
                      <a:pt x="155" y="129"/>
                      <a:pt x="155" y="129"/>
                    </a:cubicBezTo>
                    <a:cubicBezTo>
                      <a:pt x="163" y="132"/>
                      <a:pt x="163" y="132"/>
                      <a:pt x="163" y="132"/>
                    </a:cubicBezTo>
                    <a:cubicBezTo>
                      <a:pt x="163" y="133"/>
                      <a:pt x="163" y="133"/>
                      <a:pt x="163" y="133"/>
                    </a:cubicBezTo>
                    <a:cubicBezTo>
                      <a:pt x="163" y="133"/>
                      <a:pt x="163" y="133"/>
                      <a:pt x="163" y="133"/>
                    </a:cubicBezTo>
                    <a:cubicBezTo>
                      <a:pt x="165" y="133"/>
                      <a:pt x="165" y="133"/>
                      <a:pt x="165" y="133"/>
                    </a:cubicBezTo>
                    <a:cubicBezTo>
                      <a:pt x="167" y="133"/>
                      <a:pt x="169" y="133"/>
                      <a:pt x="170" y="134"/>
                    </a:cubicBezTo>
                    <a:cubicBezTo>
                      <a:pt x="171" y="134"/>
                      <a:pt x="172" y="134"/>
                      <a:pt x="173" y="135"/>
                    </a:cubicBezTo>
                    <a:cubicBezTo>
                      <a:pt x="174" y="136"/>
                      <a:pt x="175" y="136"/>
                      <a:pt x="176" y="137"/>
                    </a:cubicBezTo>
                    <a:cubicBezTo>
                      <a:pt x="177" y="137"/>
                      <a:pt x="177" y="137"/>
                      <a:pt x="177" y="137"/>
                    </a:cubicBezTo>
                    <a:cubicBezTo>
                      <a:pt x="178" y="137"/>
                      <a:pt x="180" y="136"/>
                      <a:pt x="181" y="136"/>
                    </a:cubicBezTo>
                    <a:cubicBezTo>
                      <a:pt x="182" y="136"/>
                      <a:pt x="183" y="136"/>
                      <a:pt x="183" y="136"/>
                    </a:cubicBezTo>
                    <a:cubicBezTo>
                      <a:pt x="186" y="136"/>
                      <a:pt x="187" y="135"/>
                      <a:pt x="188" y="133"/>
                    </a:cubicBezTo>
                    <a:cubicBezTo>
                      <a:pt x="189" y="133"/>
                      <a:pt x="189" y="132"/>
                      <a:pt x="190" y="132"/>
                    </a:cubicBezTo>
                    <a:cubicBezTo>
                      <a:pt x="191" y="131"/>
                      <a:pt x="191" y="129"/>
                      <a:pt x="193" y="129"/>
                    </a:cubicBezTo>
                    <a:cubicBezTo>
                      <a:pt x="193" y="128"/>
                      <a:pt x="194" y="128"/>
                      <a:pt x="195" y="127"/>
                    </a:cubicBezTo>
                    <a:cubicBezTo>
                      <a:pt x="196" y="127"/>
                      <a:pt x="197" y="126"/>
                      <a:pt x="198" y="126"/>
                    </a:cubicBezTo>
                    <a:cubicBezTo>
                      <a:pt x="199" y="125"/>
                      <a:pt x="199" y="124"/>
                      <a:pt x="199" y="123"/>
                    </a:cubicBezTo>
                    <a:cubicBezTo>
                      <a:pt x="200" y="122"/>
                      <a:pt x="200" y="121"/>
                      <a:pt x="201" y="121"/>
                    </a:cubicBezTo>
                    <a:cubicBezTo>
                      <a:pt x="201" y="120"/>
                      <a:pt x="202" y="119"/>
                      <a:pt x="203" y="119"/>
                    </a:cubicBezTo>
                    <a:cubicBezTo>
                      <a:pt x="204" y="119"/>
                      <a:pt x="205" y="120"/>
                      <a:pt x="205" y="120"/>
                    </a:cubicBezTo>
                    <a:cubicBezTo>
                      <a:pt x="205" y="121"/>
                      <a:pt x="205" y="121"/>
                      <a:pt x="205" y="121"/>
                    </a:cubicBezTo>
                    <a:cubicBezTo>
                      <a:pt x="206" y="121"/>
                      <a:pt x="206" y="121"/>
                      <a:pt x="206" y="121"/>
                    </a:cubicBezTo>
                    <a:cubicBezTo>
                      <a:pt x="206" y="121"/>
                      <a:pt x="207" y="121"/>
                      <a:pt x="208" y="121"/>
                    </a:cubicBezTo>
                    <a:cubicBezTo>
                      <a:pt x="208" y="121"/>
                      <a:pt x="209" y="121"/>
                      <a:pt x="209" y="121"/>
                    </a:cubicBezTo>
                    <a:cubicBezTo>
                      <a:pt x="210" y="121"/>
                      <a:pt x="210" y="121"/>
                      <a:pt x="211" y="121"/>
                    </a:cubicBezTo>
                    <a:cubicBezTo>
                      <a:pt x="212" y="121"/>
                      <a:pt x="213" y="121"/>
                      <a:pt x="214" y="121"/>
                    </a:cubicBezTo>
                    <a:cubicBezTo>
                      <a:pt x="214" y="122"/>
                      <a:pt x="215" y="122"/>
                      <a:pt x="216" y="122"/>
                    </a:cubicBezTo>
                    <a:cubicBezTo>
                      <a:pt x="216" y="122"/>
                      <a:pt x="217" y="122"/>
                      <a:pt x="217" y="122"/>
                    </a:cubicBezTo>
                    <a:cubicBezTo>
                      <a:pt x="217" y="121"/>
                      <a:pt x="217" y="121"/>
                      <a:pt x="217" y="121"/>
                    </a:cubicBezTo>
                    <a:cubicBezTo>
                      <a:pt x="221" y="119"/>
                      <a:pt x="222" y="118"/>
                      <a:pt x="224" y="115"/>
                    </a:cubicBezTo>
                    <a:cubicBezTo>
                      <a:pt x="225" y="114"/>
                      <a:pt x="226" y="113"/>
                      <a:pt x="227" y="112"/>
                    </a:cubicBezTo>
                    <a:cubicBezTo>
                      <a:pt x="228" y="111"/>
                      <a:pt x="229" y="109"/>
                      <a:pt x="230" y="107"/>
                    </a:cubicBezTo>
                    <a:cubicBezTo>
                      <a:pt x="231" y="104"/>
                      <a:pt x="229" y="102"/>
                      <a:pt x="227" y="100"/>
                    </a:cubicBezTo>
                    <a:close/>
                  </a:path>
                </a:pathLst>
              </a:custGeom>
              <a:solidFill>
                <a:srgbClr val="D8D8D8"/>
              </a:solidFill>
              <a:ln cap="rnd" cmpd="sng" w="19050">
                <a:solidFill>
                  <a:srgbClr val="E5E5E5"/>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Roboto Condensed Light"/>
                  <a:ea typeface="Roboto Condensed Light"/>
                  <a:cs typeface="Roboto Condensed Light"/>
                  <a:sym typeface="Roboto Condensed Light"/>
                </a:endParaRPr>
              </a:p>
            </p:txBody>
          </p:sp>
          <p:sp>
            <p:nvSpPr>
              <p:cNvPr id="767" name="Google Shape;767;p59"/>
              <p:cNvSpPr/>
              <p:nvPr/>
            </p:nvSpPr>
            <p:spPr>
              <a:xfrm>
                <a:off x="2889" y="836"/>
                <a:ext cx="554" cy="956"/>
              </a:xfrm>
              <a:custGeom>
                <a:rect b="b" l="l" r="r" t="t"/>
                <a:pathLst>
                  <a:path extrusionOk="0" h="527" w="305">
                    <a:moveTo>
                      <a:pt x="305" y="248"/>
                    </a:moveTo>
                    <a:cubicBezTo>
                      <a:pt x="305" y="248"/>
                      <a:pt x="305" y="247"/>
                      <a:pt x="305" y="247"/>
                    </a:cubicBezTo>
                    <a:cubicBezTo>
                      <a:pt x="305" y="243"/>
                      <a:pt x="305" y="240"/>
                      <a:pt x="304" y="237"/>
                    </a:cubicBezTo>
                    <a:cubicBezTo>
                      <a:pt x="304" y="232"/>
                      <a:pt x="304" y="232"/>
                      <a:pt x="304" y="232"/>
                    </a:cubicBezTo>
                    <a:cubicBezTo>
                      <a:pt x="304" y="210"/>
                      <a:pt x="303" y="187"/>
                      <a:pt x="303" y="167"/>
                    </a:cubicBezTo>
                    <a:cubicBezTo>
                      <a:pt x="302" y="158"/>
                      <a:pt x="302" y="158"/>
                      <a:pt x="302" y="158"/>
                    </a:cubicBezTo>
                    <a:cubicBezTo>
                      <a:pt x="302" y="149"/>
                      <a:pt x="302" y="139"/>
                      <a:pt x="302" y="130"/>
                    </a:cubicBezTo>
                    <a:cubicBezTo>
                      <a:pt x="302" y="129"/>
                      <a:pt x="302" y="129"/>
                      <a:pt x="302" y="129"/>
                    </a:cubicBezTo>
                    <a:cubicBezTo>
                      <a:pt x="72" y="0"/>
                      <a:pt x="72" y="0"/>
                      <a:pt x="72" y="0"/>
                    </a:cubicBezTo>
                    <a:cubicBezTo>
                      <a:pt x="43" y="16"/>
                      <a:pt x="43" y="16"/>
                      <a:pt x="43" y="16"/>
                    </a:cubicBezTo>
                    <a:cubicBezTo>
                      <a:pt x="43" y="18"/>
                      <a:pt x="43" y="18"/>
                      <a:pt x="43" y="18"/>
                    </a:cubicBezTo>
                    <a:cubicBezTo>
                      <a:pt x="48" y="35"/>
                      <a:pt x="49" y="57"/>
                      <a:pt x="49" y="61"/>
                    </a:cubicBezTo>
                    <a:cubicBezTo>
                      <a:pt x="49" y="62"/>
                      <a:pt x="49" y="62"/>
                      <a:pt x="49" y="62"/>
                    </a:cubicBezTo>
                    <a:cubicBezTo>
                      <a:pt x="60" y="79"/>
                      <a:pt x="60" y="79"/>
                      <a:pt x="60" y="79"/>
                    </a:cubicBezTo>
                    <a:cubicBezTo>
                      <a:pt x="62" y="87"/>
                      <a:pt x="62" y="87"/>
                      <a:pt x="62" y="87"/>
                    </a:cubicBezTo>
                    <a:cubicBezTo>
                      <a:pt x="73" y="102"/>
                      <a:pt x="73" y="102"/>
                      <a:pt x="73" y="102"/>
                    </a:cubicBezTo>
                    <a:cubicBezTo>
                      <a:pt x="68" y="117"/>
                      <a:pt x="68" y="117"/>
                      <a:pt x="68" y="117"/>
                    </a:cubicBezTo>
                    <a:cubicBezTo>
                      <a:pt x="60" y="216"/>
                      <a:pt x="60" y="216"/>
                      <a:pt x="60" y="216"/>
                    </a:cubicBezTo>
                    <a:cubicBezTo>
                      <a:pt x="58" y="218"/>
                      <a:pt x="56" y="220"/>
                      <a:pt x="54" y="222"/>
                    </a:cubicBezTo>
                    <a:cubicBezTo>
                      <a:pt x="51" y="224"/>
                      <a:pt x="48" y="227"/>
                      <a:pt x="46" y="230"/>
                    </a:cubicBezTo>
                    <a:cubicBezTo>
                      <a:pt x="44" y="232"/>
                      <a:pt x="42" y="235"/>
                      <a:pt x="40" y="238"/>
                    </a:cubicBezTo>
                    <a:cubicBezTo>
                      <a:pt x="36" y="245"/>
                      <a:pt x="31" y="253"/>
                      <a:pt x="26" y="259"/>
                    </a:cubicBezTo>
                    <a:cubicBezTo>
                      <a:pt x="23" y="262"/>
                      <a:pt x="21" y="265"/>
                      <a:pt x="19" y="268"/>
                    </a:cubicBezTo>
                    <a:cubicBezTo>
                      <a:pt x="18" y="270"/>
                      <a:pt x="16" y="272"/>
                      <a:pt x="15" y="275"/>
                    </a:cubicBezTo>
                    <a:cubicBezTo>
                      <a:pt x="12" y="278"/>
                      <a:pt x="11" y="282"/>
                      <a:pt x="10" y="286"/>
                    </a:cubicBezTo>
                    <a:cubicBezTo>
                      <a:pt x="9" y="287"/>
                      <a:pt x="9" y="289"/>
                      <a:pt x="8" y="290"/>
                    </a:cubicBezTo>
                    <a:cubicBezTo>
                      <a:pt x="7" y="294"/>
                      <a:pt x="6" y="294"/>
                      <a:pt x="3" y="294"/>
                    </a:cubicBezTo>
                    <a:cubicBezTo>
                      <a:pt x="0" y="294"/>
                      <a:pt x="0" y="294"/>
                      <a:pt x="0" y="294"/>
                    </a:cubicBezTo>
                    <a:cubicBezTo>
                      <a:pt x="0" y="296"/>
                      <a:pt x="0" y="296"/>
                      <a:pt x="0" y="296"/>
                    </a:cubicBezTo>
                    <a:cubicBezTo>
                      <a:pt x="0" y="299"/>
                      <a:pt x="2" y="303"/>
                      <a:pt x="3" y="306"/>
                    </a:cubicBezTo>
                    <a:cubicBezTo>
                      <a:pt x="5" y="311"/>
                      <a:pt x="7" y="315"/>
                      <a:pt x="5" y="319"/>
                    </a:cubicBezTo>
                    <a:cubicBezTo>
                      <a:pt x="5" y="321"/>
                      <a:pt x="5" y="321"/>
                      <a:pt x="5" y="321"/>
                    </a:cubicBezTo>
                    <a:cubicBezTo>
                      <a:pt x="6" y="322"/>
                      <a:pt x="6" y="322"/>
                      <a:pt x="6" y="322"/>
                    </a:cubicBezTo>
                    <a:cubicBezTo>
                      <a:pt x="7" y="323"/>
                      <a:pt x="9" y="324"/>
                      <a:pt x="10" y="326"/>
                    </a:cubicBezTo>
                    <a:cubicBezTo>
                      <a:pt x="11" y="327"/>
                      <a:pt x="11" y="328"/>
                      <a:pt x="12" y="329"/>
                    </a:cubicBezTo>
                    <a:cubicBezTo>
                      <a:pt x="13" y="330"/>
                      <a:pt x="13" y="331"/>
                      <a:pt x="14" y="332"/>
                    </a:cubicBezTo>
                    <a:cubicBezTo>
                      <a:pt x="16" y="335"/>
                      <a:pt x="18" y="337"/>
                      <a:pt x="19" y="340"/>
                    </a:cubicBezTo>
                    <a:cubicBezTo>
                      <a:pt x="20" y="342"/>
                      <a:pt x="20" y="342"/>
                      <a:pt x="20" y="342"/>
                    </a:cubicBezTo>
                    <a:cubicBezTo>
                      <a:pt x="22" y="341"/>
                      <a:pt x="22" y="341"/>
                      <a:pt x="22" y="341"/>
                    </a:cubicBezTo>
                    <a:cubicBezTo>
                      <a:pt x="23" y="341"/>
                      <a:pt x="24" y="341"/>
                      <a:pt x="25" y="341"/>
                    </a:cubicBezTo>
                    <a:cubicBezTo>
                      <a:pt x="28" y="341"/>
                      <a:pt x="30" y="342"/>
                      <a:pt x="31" y="344"/>
                    </a:cubicBezTo>
                    <a:cubicBezTo>
                      <a:pt x="32" y="345"/>
                      <a:pt x="32" y="347"/>
                      <a:pt x="32" y="348"/>
                    </a:cubicBezTo>
                    <a:cubicBezTo>
                      <a:pt x="33" y="350"/>
                      <a:pt x="33" y="352"/>
                      <a:pt x="36" y="354"/>
                    </a:cubicBezTo>
                    <a:cubicBezTo>
                      <a:pt x="37" y="355"/>
                      <a:pt x="37" y="355"/>
                      <a:pt x="37" y="355"/>
                    </a:cubicBezTo>
                    <a:cubicBezTo>
                      <a:pt x="40" y="357"/>
                      <a:pt x="41" y="358"/>
                      <a:pt x="42" y="363"/>
                    </a:cubicBezTo>
                    <a:cubicBezTo>
                      <a:pt x="42" y="364"/>
                      <a:pt x="42" y="365"/>
                      <a:pt x="42" y="366"/>
                    </a:cubicBezTo>
                    <a:cubicBezTo>
                      <a:pt x="43" y="369"/>
                      <a:pt x="43" y="372"/>
                      <a:pt x="44" y="374"/>
                    </a:cubicBezTo>
                    <a:cubicBezTo>
                      <a:pt x="47" y="382"/>
                      <a:pt x="50" y="389"/>
                      <a:pt x="47" y="398"/>
                    </a:cubicBezTo>
                    <a:cubicBezTo>
                      <a:pt x="46" y="402"/>
                      <a:pt x="45" y="405"/>
                      <a:pt x="47" y="410"/>
                    </a:cubicBezTo>
                    <a:cubicBezTo>
                      <a:pt x="48" y="414"/>
                      <a:pt x="49" y="417"/>
                      <a:pt x="49" y="421"/>
                    </a:cubicBezTo>
                    <a:cubicBezTo>
                      <a:pt x="50" y="427"/>
                      <a:pt x="54" y="434"/>
                      <a:pt x="60" y="439"/>
                    </a:cubicBezTo>
                    <a:cubicBezTo>
                      <a:pt x="60" y="439"/>
                      <a:pt x="61" y="439"/>
                      <a:pt x="62" y="440"/>
                    </a:cubicBezTo>
                    <a:cubicBezTo>
                      <a:pt x="63" y="440"/>
                      <a:pt x="64" y="441"/>
                      <a:pt x="65" y="442"/>
                    </a:cubicBezTo>
                    <a:cubicBezTo>
                      <a:pt x="65" y="443"/>
                      <a:pt x="64" y="443"/>
                      <a:pt x="64" y="444"/>
                    </a:cubicBezTo>
                    <a:cubicBezTo>
                      <a:pt x="63" y="444"/>
                      <a:pt x="63" y="445"/>
                      <a:pt x="62" y="445"/>
                    </a:cubicBezTo>
                    <a:cubicBezTo>
                      <a:pt x="61" y="445"/>
                      <a:pt x="59" y="444"/>
                      <a:pt x="58" y="444"/>
                    </a:cubicBezTo>
                    <a:cubicBezTo>
                      <a:pt x="57" y="443"/>
                      <a:pt x="57" y="443"/>
                      <a:pt x="57" y="443"/>
                    </a:cubicBezTo>
                    <a:cubicBezTo>
                      <a:pt x="55" y="442"/>
                      <a:pt x="53" y="442"/>
                      <a:pt x="50" y="442"/>
                    </a:cubicBezTo>
                    <a:cubicBezTo>
                      <a:pt x="49" y="442"/>
                      <a:pt x="48" y="442"/>
                      <a:pt x="47" y="442"/>
                    </a:cubicBezTo>
                    <a:cubicBezTo>
                      <a:pt x="45" y="443"/>
                      <a:pt x="43" y="443"/>
                      <a:pt x="41" y="443"/>
                    </a:cubicBezTo>
                    <a:cubicBezTo>
                      <a:pt x="40" y="443"/>
                      <a:pt x="39" y="443"/>
                      <a:pt x="38" y="442"/>
                    </a:cubicBezTo>
                    <a:cubicBezTo>
                      <a:pt x="36" y="442"/>
                      <a:pt x="36" y="442"/>
                      <a:pt x="36" y="442"/>
                    </a:cubicBezTo>
                    <a:cubicBezTo>
                      <a:pt x="34" y="442"/>
                      <a:pt x="32" y="441"/>
                      <a:pt x="30" y="441"/>
                    </a:cubicBezTo>
                    <a:cubicBezTo>
                      <a:pt x="29" y="441"/>
                      <a:pt x="28" y="441"/>
                      <a:pt x="27" y="442"/>
                    </a:cubicBezTo>
                    <a:cubicBezTo>
                      <a:pt x="25" y="443"/>
                      <a:pt x="24" y="445"/>
                      <a:pt x="23" y="447"/>
                    </a:cubicBezTo>
                    <a:cubicBezTo>
                      <a:pt x="22" y="447"/>
                      <a:pt x="22" y="448"/>
                      <a:pt x="21" y="449"/>
                    </a:cubicBezTo>
                    <a:cubicBezTo>
                      <a:pt x="21" y="450"/>
                      <a:pt x="20" y="450"/>
                      <a:pt x="19" y="451"/>
                    </a:cubicBezTo>
                    <a:cubicBezTo>
                      <a:pt x="18" y="452"/>
                      <a:pt x="16" y="453"/>
                      <a:pt x="17" y="455"/>
                    </a:cubicBezTo>
                    <a:cubicBezTo>
                      <a:pt x="17" y="457"/>
                      <a:pt x="19" y="458"/>
                      <a:pt x="20" y="460"/>
                    </a:cubicBezTo>
                    <a:cubicBezTo>
                      <a:pt x="21" y="460"/>
                      <a:pt x="21" y="461"/>
                      <a:pt x="22" y="461"/>
                    </a:cubicBezTo>
                    <a:cubicBezTo>
                      <a:pt x="23" y="463"/>
                      <a:pt x="25" y="465"/>
                      <a:pt x="27" y="467"/>
                    </a:cubicBezTo>
                    <a:cubicBezTo>
                      <a:pt x="31" y="472"/>
                      <a:pt x="34" y="477"/>
                      <a:pt x="39" y="481"/>
                    </a:cubicBezTo>
                    <a:cubicBezTo>
                      <a:pt x="41" y="482"/>
                      <a:pt x="42" y="482"/>
                      <a:pt x="43" y="483"/>
                    </a:cubicBezTo>
                    <a:cubicBezTo>
                      <a:pt x="46" y="485"/>
                      <a:pt x="49" y="487"/>
                      <a:pt x="51" y="490"/>
                    </a:cubicBezTo>
                    <a:cubicBezTo>
                      <a:pt x="56" y="498"/>
                      <a:pt x="59" y="509"/>
                      <a:pt x="61" y="517"/>
                    </a:cubicBezTo>
                    <a:cubicBezTo>
                      <a:pt x="62" y="519"/>
                      <a:pt x="62" y="520"/>
                      <a:pt x="62" y="522"/>
                    </a:cubicBezTo>
                    <a:cubicBezTo>
                      <a:pt x="62" y="524"/>
                      <a:pt x="62" y="524"/>
                      <a:pt x="62" y="524"/>
                    </a:cubicBezTo>
                    <a:cubicBezTo>
                      <a:pt x="63" y="524"/>
                      <a:pt x="63" y="524"/>
                      <a:pt x="63" y="524"/>
                    </a:cubicBezTo>
                    <a:cubicBezTo>
                      <a:pt x="64" y="524"/>
                      <a:pt x="66" y="525"/>
                      <a:pt x="67" y="525"/>
                    </a:cubicBezTo>
                    <a:cubicBezTo>
                      <a:pt x="68" y="525"/>
                      <a:pt x="69" y="526"/>
                      <a:pt x="70" y="526"/>
                    </a:cubicBezTo>
                    <a:cubicBezTo>
                      <a:pt x="71" y="526"/>
                      <a:pt x="71" y="526"/>
                      <a:pt x="71" y="526"/>
                    </a:cubicBezTo>
                    <a:cubicBezTo>
                      <a:pt x="72" y="527"/>
                      <a:pt x="72" y="527"/>
                      <a:pt x="72" y="527"/>
                    </a:cubicBezTo>
                    <a:cubicBezTo>
                      <a:pt x="73" y="526"/>
                      <a:pt x="73" y="526"/>
                      <a:pt x="73" y="526"/>
                    </a:cubicBezTo>
                    <a:cubicBezTo>
                      <a:pt x="74" y="526"/>
                      <a:pt x="74" y="526"/>
                      <a:pt x="74" y="526"/>
                    </a:cubicBezTo>
                    <a:cubicBezTo>
                      <a:pt x="75" y="525"/>
                      <a:pt x="75" y="525"/>
                      <a:pt x="76" y="525"/>
                    </a:cubicBezTo>
                    <a:cubicBezTo>
                      <a:pt x="76" y="525"/>
                      <a:pt x="77" y="524"/>
                      <a:pt x="77" y="524"/>
                    </a:cubicBezTo>
                    <a:cubicBezTo>
                      <a:pt x="78" y="524"/>
                      <a:pt x="78" y="524"/>
                      <a:pt x="79" y="523"/>
                    </a:cubicBezTo>
                    <a:cubicBezTo>
                      <a:pt x="79" y="523"/>
                      <a:pt x="80" y="522"/>
                      <a:pt x="81" y="522"/>
                    </a:cubicBezTo>
                    <a:cubicBezTo>
                      <a:pt x="81" y="522"/>
                      <a:pt x="82" y="522"/>
                      <a:pt x="82" y="521"/>
                    </a:cubicBezTo>
                    <a:cubicBezTo>
                      <a:pt x="83" y="521"/>
                      <a:pt x="84" y="521"/>
                      <a:pt x="85" y="520"/>
                    </a:cubicBezTo>
                    <a:cubicBezTo>
                      <a:pt x="87" y="520"/>
                      <a:pt x="88" y="518"/>
                      <a:pt x="88" y="517"/>
                    </a:cubicBezTo>
                    <a:cubicBezTo>
                      <a:pt x="89" y="516"/>
                      <a:pt x="90" y="515"/>
                      <a:pt x="91" y="515"/>
                    </a:cubicBezTo>
                    <a:cubicBezTo>
                      <a:pt x="92" y="515"/>
                      <a:pt x="92" y="514"/>
                      <a:pt x="92" y="514"/>
                    </a:cubicBezTo>
                    <a:cubicBezTo>
                      <a:pt x="93" y="514"/>
                      <a:pt x="93" y="514"/>
                      <a:pt x="93" y="515"/>
                    </a:cubicBezTo>
                    <a:cubicBezTo>
                      <a:pt x="94" y="515"/>
                      <a:pt x="95" y="517"/>
                      <a:pt x="96" y="520"/>
                    </a:cubicBezTo>
                    <a:cubicBezTo>
                      <a:pt x="96" y="520"/>
                      <a:pt x="96" y="521"/>
                      <a:pt x="97" y="521"/>
                    </a:cubicBezTo>
                    <a:cubicBezTo>
                      <a:pt x="97" y="523"/>
                      <a:pt x="98" y="523"/>
                      <a:pt x="99" y="523"/>
                    </a:cubicBezTo>
                    <a:cubicBezTo>
                      <a:pt x="100" y="524"/>
                      <a:pt x="100" y="524"/>
                      <a:pt x="100" y="524"/>
                    </a:cubicBezTo>
                    <a:cubicBezTo>
                      <a:pt x="100" y="523"/>
                      <a:pt x="100" y="523"/>
                      <a:pt x="100" y="523"/>
                    </a:cubicBezTo>
                    <a:cubicBezTo>
                      <a:pt x="101" y="523"/>
                      <a:pt x="101" y="523"/>
                      <a:pt x="102" y="523"/>
                    </a:cubicBezTo>
                    <a:cubicBezTo>
                      <a:pt x="103" y="521"/>
                      <a:pt x="105" y="521"/>
                      <a:pt x="107" y="520"/>
                    </a:cubicBezTo>
                    <a:cubicBezTo>
                      <a:pt x="108" y="520"/>
                      <a:pt x="109" y="519"/>
                      <a:pt x="111" y="518"/>
                    </a:cubicBezTo>
                    <a:cubicBezTo>
                      <a:pt x="112" y="518"/>
                      <a:pt x="113" y="517"/>
                      <a:pt x="113" y="516"/>
                    </a:cubicBezTo>
                    <a:cubicBezTo>
                      <a:pt x="114" y="515"/>
                      <a:pt x="115" y="514"/>
                      <a:pt x="117" y="514"/>
                    </a:cubicBezTo>
                    <a:cubicBezTo>
                      <a:pt x="119" y="513"/>
                      <a:pt x="120" y="513"/>
                      <a:pt x="122" y="512"/>
                    </a:cubicBezTo>
                    <a:cubicBezTo>
                      <a:pt x="123" y="512"/>
                      <a:pt x="125" y="511"/>
                      <a:pt x="126" y="511"/>
                    </a:cubicBezTo>
                    <a:cubicBezTo>
                      <a:pt x="129" y="510"/>
                      <a:pt x="132" y="510"/>
                      <a:pt x="135" y="508"/>
                    </a:cubicBezTo>
                    <a:cubicBezTo>
                      <a:pt x="136" y="508"/>
                      <a:pt x="138" y="508"/>
                      <a:pt x="139" y="508"/>
                    </a:cubicBezTo>
                    <a:cubicBezTo>
                      <a:pt x="142" y="508"/>
                      <a:pt x="142" y="508"/>
                      <a:pt x="142" y="508"/>
                    </a:cubicBezTo>
                    <a:cubicBezTo>
                      <a:pt x="143" y="508"/>
                      <a:pt x="143" y="508"/>
                      <a:pt x="144" y="508"/>
                    </a:cubicBezTo>
                    <a:cubicBezTo>
                      <a:pt x="144" y="507"/>
                      <a:pt x="145" y="507"/>
                      <a:pt x="146" y="507"/>
                    </a:cubicBezTo>
                    <a:cubicBezTo>
                      <a:pt x="147" y="507"/>
                      <a:pt x="147" y="507"/>
                      <a:pt x="148" y="507"/>
                    </a:cubicBezTo>
                    <a:cubicBezTo>
                      <a:pt x="149" y="507"/>
                      <a:pt x="149" y="507"/>
                      <a:pt x="150" y="507"/>
                    </a:cubicBezTo>
                    <a:cubicBezTo>
                      <a:pt x="150" y="507"/>
                      <a:pt x="151" y="507"/>
                      <a:pt x="152" y="507"/>
                    </a:cubicBezTo>
                    <a:cubicBezTo>
                      <a:pt x="152" y="507"/>
                      <a:pt x="152" y="507"/>
                      <a:pt x="152" y="507"/>
                    </a:cubicBezTo>
                    <a:cubicBezTo>
                      <a:pt x="153" y="507"/>
                      <a:pt x="153" y="507"/>
                      <a:pt x="153" y="507"/>
                    </a:cubicBezTo>
                    <a:cubicBezTo>
                      <a:pt x="153" y="507"/>
                      <a:pt x="153" y="507"/>
                      <a:pt x="153" y="507"/>
                    </a:cubicBezTo>
                    <a:cubicBezTo>
                      <a:pt x="154" y="506"/>
                      <a:pt x="154" y="505"/>
                      <a:pt x="154" y="504"/>
                    </a:cubicBezTo>
                    <a:cubicBezTo>
                      <a:pt x="154" y="504"/>
                      <a:pt x="154" y="503"/>
                      <a:pt x="155" y="503"/>
                    </a:cubicBezTo>
                    <a:cubicBezTo>
                      <a:pt x="155" y="502"/>
                      <a:pt x="156" y="502"/>
                      <a:pt x="156" y="502"/>
                    </a:cubicBezTo>
                    <a:cubicBezTo>
                      <a:pt x="157" y="501"/>
                      <a:pt x="157" y="501"/>
                      <a:pt x="158" y="501"/>
                    </a:cubicBezTo>
                    <a:cubicBezTo>
                      <a:pt x="160" y="500"/>
                      <a:pt x="162" y="497"/>
                      <a:pt x="163" y="494"/>
                    </a:cubicBezTo>
                    <a:cubicBezTo>
                      <a:pt x="164" y="494"/>
                      <a:pt x="164" y="494"/>
                      <a:pt x="164" y="494"/>
                    </a:cubicBezTo>
                    <a:cubicBezTo>
                      <a:pt x="164" y="493"/>
                      <a:pt x="165" y="492"/>
                      <a:pt x="165" y="491"/>
                    </a:cubicBezTo>
                    <a:cubicBezTo>
                      <a:pt x="166" y="490"/>
                      <a:pt x="167" y="488"/>
                      <a:pt x="167" y="486"/>
                    </a:cubicBezTo>
                    <a:cubicBezTo>
                      <a:pt x="167" y="485"/>
                      <a:pt x="167" y="485"/>
                      <a:pt x="167" y="485"/>
                    </a:cubicBezTo>
                    <a:cubicBezTo>
                      <a:pt x="166" y="484"/>
                      <a:pt x="166" y="484"/>
                      <a:pt x="166" y="484"/>
                    </a:cubicBezTo>
                    <a:cubicBezTo>
                      <a:pt x="164" y="484"/>
                      <a:pt x="161" y="482"/>
                      <a:pt x="161" y="481"/>
                    </a:cubicBezTo>
                    <a:cubicBezTo>
                      <a:pt x="161" y="480"/>
                      <a:pt x="161" y="479"/>
                      <a:pt x="162" y="478"/>
                    </a:cubicBezTo>
                    <a:cubicBezTo>
                      <a:pt x="165" y="476"/>
                      <a:pt x="170" y="475"/>
                      <a:pt x="173" y="475"/>
                    </a:cubicBezTo>
                    <a:cubicBezTo>
                      <a:pt x="178" y="475"/>
                      <a:pt x="178" y="475"/>
                      <a:pt x="178" y="475"/>
                    </a:cubicBezTo>
                    <a:cubicBezTo>
                      <a:pt x="180" y="475"/>
                      <a:pt x="184" y="475"/>
                      <a:pt x="187" y="475"/>
                    </a:cubicBezTo>
                    <a:cubicBezTo>
                      <a:pt x="189" y="475"/>
                      <a:pt x="191" y="474"/>
                      <a:pt x="193" y="473"/>
                    </a:cubicBezTo>
                    <a:cubicBezTo>
                      <a:pt x="194" y="472"/>
                      <a:pt x="196" y="472"/>
                      <a:pt x="198" y="471"/>
                    </a:cubicBezTo>
                    <a:cubicBezTo>
                      <a:pt x="198" y="471"/>
                      <a:pt x="198" y="471"/>
                      <a:pt x="199" y="471"/>
                    </a:cubicBezTo>
                    <a:cubicBezTo>
                      <a:pt x="200" y="471"/>
                      <a:pt x="200" y="471"/>
                      <a:pt x="201" y="472"/>
                    </a:cubicBezTo>
                    <a:cubicBezTo>
                      <a:pt x="202" y="472"/>
                      <a:pt x="203" y="472"/>
                      <a:pt x="204" y="472"/>
                    </a:cubicBezTo>
                    <a:cubicBezTo>
                      <a:pt x="204" y="472"/>
                      <a:pt x="204" y="472"/>
                      <a:pt x="204" y="472"/>
                    </a:cubicBezTo>
                    <a:cubicBezTo>
                      <a:pt x="205" y="472"/>
                      <a:pt x="206" y="472"/>
                      <a:pt x="206" y="471"/>
                    </a:cubicBezTo>
                    <a:cubicBezTo>
                      <a:pt x="206" y="471"/>
                      <a:pt x="206" y="471"/>
                      <a:pt x="206" y="471"/>
                    </a:cubicBezTo>
                    <a:cubicBezTo>
                      <a:pt x="206" y="471"/>
                      <a:pt x="206" y="471"/>
                      <a:pt x="206" y="471"/>
                    </a:cubicBezTo>
                    <a:cubicBezTo>
                      <a:pt x="207" y="471"/>
                      <a:pt x="207" y="470"/>
                      <a:pt x="207" y="470"/>
                    </a:cubicBezTo>
                    <a:cubicBezTo>
                      <a:pt x="207" y="469"/>
                      <a:pt x="207" y="469"/>
                      <a:pt x="208" y="468"/>
                    </a:cubicBezTo>
                    <a:cubicBezTo>
                      <a:pt x="209" y="467"/>
                      <a:pt x="210" y="467"/>
                      <a:pt x="211" y="466"/>
                    </a:cubicBezTo>
                    <a:cubicBezTo>
                      <a:pt x="211" y="466"/>
                      <a:pt x="212" y="466"/>
                      <a:pt x="213" y="465"/>
                    </a:cubicBezTo>
                    <a:cubicBezTo>
                      <a:pt x="214" y="464"/>
                      <a:pt x="215" y="463"/>
                      <a:pt x="215" y="462"/>
                    </a:cubicBezTo>
                    <a:cubicBezTo>
                      <a:pt x="216" y="461"/>
                      <a:pt x="216" y="461"/>
                      <a:pt x="216" y="460"/>
                    </a:cubicBezTo>
                    <a:cubicBezTo>
                      <a:pt x="218" y="458"/>
                      <a:pt x="220" y="456"/>
                      <a:pt x="221" y="454"/>
                    </a:cubicBezTo>
                    <a:cubicBezTo>
                      <a:pt x="223" y="453"/>
                      <a:pt x="224" y="451"/>
                      <a:pt x="225" y="450"/>
                    </a:cubicBezTo>
                    <a:cubicBezTo>
                      <a:pt x="226" y="449"/>
                      <a:pt x="226" y="449"/>
                      <a:pt x="226" y="448"/>
                    </a:cubicBezTo>
                    <a:cubicBezTo>
                      <a:pt x="227" y="447"/>
                      <a:pt x="227" y="446"/>
                      <a:pt x="229" y="445"/>
                    </a:cubicBezTo>
                    <a:cubicBezTo>
                      <a:pt x="229" y="445"/>
                      <a:pt x="230" y="445"/>
                      <a:pt x="231" y="445"/>
                    </a:cubicBezTo>
                    <a:cubicBezTo>
                      <a:pt x="232" y="445"/>
                      <a:pt x="233" y="445"/>
                      <a:pt x="234" y="443"/>
                    </a:cubicBezTo>
                    <a:cubicBezTo>
                      <a:pt x="234" y="442"/>
                      <a:pt x="234" y="442"/>
                      <a:pt x="235" y="441"/>
                    </a:cubicBezTo>
                    <a:cubicBezTo>
                      <a:pt x="235" y="439"/>
                      <a:pt x="235" y="438"/>
                      <a:pt x="236" y="437"/>
                    </a:cubicBezTo>
                    <a:cubicBezTo>
                      <a:pt x="237" y="437"/>
                      <a:pt x="237" y="436"/>
                      <a:pt x="238" y="436"/>
                    </a:cubicBezTo>
                    <a:cubicBezTo>
                      <a:pt x="239" y="435"/>
                      <a:pt x="240" y="435"/>
                      <a:pt x="241" y="433"/>
                    </a:cubicBezTo>
                    <a:cubicBezTo>
                      <a:pt x="242" y="431"/>
                      <a:pt x="242" y="430"/>
                      <a:pt x="242" y="429"/>
                    </a:cubicBezTo>
                    <a:cubicBezTo>
                      <a:pt x="242" y="428"/>
                      <a:pt x="242" y="428"/>
                      <a:pt x="242" y="427"/>
                    </a:cubicBezTo>
                    <a:cubicBezTo>
                      <a:pt x="241" y="422"/>
                      <a:pt x="246" y="420"/>
                      <a:pt x="250" y="418"/>
                    </a:cubicBezTo>
                    <a:cubicBezTo>
                      <a:pt x="252" y="418"/>
                      <a:pt x="253" y="417"/>
                      <a:pt x="254" y="416"/>
                    </a:cubicBezTo>
                    <a:cubicBezTo>
                      <a:pt x="255" y="416"/>
                      <a:pt x="256" y="415"/>
                      <a:pt x="256" y="415"/>
                    </a:cubicBezTo>
                    <a:cubicBezTo>
                      <a:pt x="257" y="415"/>
                      <a:pt x="257" y="414"/>
                      <a:pt x="258" y="414"/>
                    </a:cubicBezTo>
                    <a:cubicBezTo>
                      <a:pt x="258" y="414"/>
                      <a:pt x="258" y="414"/>
                      <a:pt x="258" y="414"/>
                    </a:cubicBezTo>
                    <a:cubicBezTo>
                      <a:pt x="261" y="412"/>
                      <a:pt x="263" y="411"/>
                      <a:pt x="266" y="411"/>
                    </a:cubicBezTo>
                    <a:cubicBezTo>
                      <a:pt x="267" y="411"/>
                      <a:pt x="268" y="411"/>
                      <a:pt x="268" y="411"/>
                    </a:cubicBezTo>
                    <a:cubicBezTo>
                      <a:pt x="269" y="411"/>
                      <a:pt x="269" y="411"/>
                      <a:pt x="270" y="412"/>
                    </a:cubicBezTo>
                    <a:cubicBezTo>
                      <a:pt x="272" y="412"/>
                      <a:pt x="273" y="412"/>
                      <a:pt x="274" y="412"/>
                    </a:cubicBezTo>
                    <a:cubicBezTo>
                      <a:pt x="275" y="412"/>
                      <a:pt x="275" y="412"/>
                      <a:pt x="275" y="412"/>
                    </a:cubicBezTo>
                    <a:cubicBezTo>
                      <a:pt x="275" y="412"/>
                      <a:pt x="275" y="412"/>
                      <a:pt x="275" y="412"/>
                    </a:cubicBezTo>
                    <a:cubicBezTo>
                      <a:pt x="276" y="412"/>
                      <a:pt x="276" y="412"/>
                      <a:pt x="276" y="412"/>
                    </a:cubicBezTo>
                    <a:cubicBezTo>
                      <a:pt x="276" y="411"/>
                      <a:pt x="276" y="411"/>
                      <a:pt x="276" y="411"/>
                    </a:cubicBezTo>
                    <a:cubicBezTo>
                      <a:pt x="277" y="408"/>
                      <a:pt x="278" y="406"/>
                      <a:pt x="278" y="402"/>
                    </a:cubicBezTo>
                    <a:cubicBezTo>
                      <a:pt x="278" y="399"/>
                      <a:pt x="278" y="397"/>
                      <a:pt x="275" y="395"/>
                    </a:cubicBezTo>
                    <a:cubicBezTo>
                      <a:pt x="274" y="394"/>
                      <a:pt x="273" y="394"/>
                      <a:pt x="272" y="394"/>
                    </a:cubicBezTo>
                    <a:cubicBezTo>
                      <a:pt x="270" y="393"/>
                      <a:pt x="269" y="393"/>
                      <a:pt x="267" y="391"/>
                    </a:cubicBezTo>
                    <a:cubicBezTo>
                      <a:pt x="265" y="389"/>
                      <a:pt x="266" y="386"/>
                      <a:pt x="267" y="383"/>
                    </a:cubicBezTo>
                    <a:cubicBezTo>
                      <a:pt x="267" y="380"/>
                      <a:pt x="268" y="378"/>
                      <a:pt x="267" y="375"/>
                    </a:cubicBezTo>
                    <a:cubicBezTo>
                      <a:pt x="266" y="373"/>
                      <a:pt x="265" y="372"/>
                      <a:pt x="263" y="371"/>
                    </a:cubicBezTo>
                    <a:cubicBezTo>
                      <a:pt x="261" y="368"/>
                      <a:pt x="260" y="366"/>
                      <a:pt x="261" y="363"/>
                    </a:cubicBezTo>
                    <a:cubicBezTo>
                      <a:pt x="262" y="360"/>
                      <a:pt x="262" y="357"/>
                      <a:pt x="260" y="355"/>
                    </a:cubicBezTo>
                    <a:cubicBezTo>
                      <a:pt x="260" y="354"/>
                      <a:pt x="258" y="353"/>
                      <a:pt x="255" y="353"/>
                    </a:cubicBezTo>
                    <a:cubicBezTo>
                      <a:pt x="254" y="353"/>
                      <a:pt x="254" y="353"/>
                      <a:pt x="254" y="353"/>
                    </a:cubicBezTo>
                    <a:cubicBezTo>
                      <a:pt x="253" y="354"/>
                      <a:pt x="253" y="354"/>
                      <a:pt x="253" y="354"/>
                    </a:cubicBezTo>
                    <a:cubicBezTo>
                      <a:pt x="253" y="355"/>
                      <a:pt x="252" y="356"/>
                      <a:pt x="251" y="356"/>
                    </a:cubicBezTo>
                    <a:cubicBezTo>
                      <a:pt x="251" y="356"/>
                      <a:pt x="250" y="356"/>
                      <a:pt x="250" y="356"/>
                    </a:cubicBezTo>
                    <a:cubicBezTo>
                      <a:pt x="249" y="356"/>
                      <a:pt x="249" y="356"/>
                      <a:pt x="248" y="356"/>
                    </a:cubicBezTo>
                    <a:cubicBezTo>
                      <a:pt x="246" y="355"/>
                      <a:pt x="246" y="353"/>
                      <a:pt x="246" y="350"/>
                    </a:cubicBezTo>
                    <a:cubicBezTo>
                      <a:pt x="246" y="345"/>
                      <a:pt x="249" y="340"/>
                      <a:pt x="252" y="337"/>
                    </a:cubicBezTo>
                    <a:cubicBezTo>
                      <a:pt x="253" y="337"/>
                      <a:pt x="254" y="336"/>
                      <a:pt x="254" y="336"/>
                    </a:cubicBezTo>
                    <a:cubicBezTo>
                      <a:pt x="256" y="336"/>
                      <a:pt x="257" y="335"/>
                      <a:pt x="257" y="333"/>
                    </a:cubicBezTo>
                    <a:cubicBezTo>
                      <a:pt x="257" y="331"/>
                      <a:pt x="256" y="330"/>
                      <a:pt x="255" y="328"/>
                    </a:cubicBezTo>
                    <a:cubicBezTo>
                      <a:pt x="255" y="328"/>
                      <a:pt x="254" y="327"/>
                      <a:pt x="254" y="327"/>
                    </a:cubicBezTo>
                    <a:cubicBezTo>
                      <a:pt x="252" y="322"/>
                      <a:pt x="250" y="319"/>
                      <a:pt x="254" y="315"/>
                    </a:cubicBezTo>
                    <a:cubicBezTo>
                      <a:pt x="256" y="313"/>
                      <a:pt x="257" y="311"/>
                      <a:pt x="259" y="310"/>
                    </a:cubicBezTo>
                    <a:cubicBezTo>
                      <a:pt x="260" y="310"/>
                      <a:pt x="260" y="310"/>
                      <a:pt x="261" y="309"/>
                    </a:cubicBezTo>
                    <a:cubicBezTo>
                      <a:pt x="263" y="309"/>
                      <a:pt x="264" y="308"/>
                      <a:pt x="265" y="307"/>
                    </a:cubicBezTo>
                    <a:cubicBezTo>
                      <a:pt x="267" y="304"/>
                      <a:pt x="264" y="301"/>
                      <a:pt x="262" y="299"/>
                    </a:cubicBezTo>
                    <a:cubicBezTo>
                      <a:pt x="259" y="297"/>
                      <a:pt x="259" y="295"/>
                      <a:pt x="260" y="294"/>
                    </a:cubicBezTo>
                    <a:cubicBezTo>
                      <a:pt x="261" y="293"/>
                      <a:pt x="262" y="293"/>
                      <a:pt x="263" y="292"/>
                    </a:cubicBezTo>
                    <a:cubicBezTo>
                      <a:pt x="265" y="292"/>
                      <a:pt x="266" y="292"/>
                      <a:pt x="267" y="290"/>
                    </a:cubicBezTo>
                    <a:cubicBezTo>
                      <a:pt x="268" y="289"/>
                      <a:pt x="268" y="288"/>
                      <a:pt x="268" y="286"/>
                    </a:cubicBezTo>
                    <a:cubicBezTo>
                      <a:pt x="268" y="285"/>
                      <a:pt x="268" y="284"/>
                      <a:pt x="268" y="283"/>
                    </a:cubicBezTo>
                    <a:cubicBezTo>
                      <a:pt x="269" y="281"/>
                      <a:pt x="270" y="280"/>
                      <a:pt x="272" y="278"/>
                    </a:cubicBezTo>
                    <a:cubicBezTo>
                      <a:pt x="274" y="277"/>
                      <a:pt x="275" y="275"/>
                      <a:pt x="276" y="274"/>
                    </a:cubicBezTo>
                    <a:cubicBezTo>
                      <a:pt x="277" y="271"/>
                      <a:pt x="276" y="269"/>
                      <a:pt x="276" y="267"/>
                    </a:cubicBezTo>
                    <a:cubicBezTo>
                      <a:pt x="275" y="264"/>
                      <a:pt x="275" y="262"/>
                      <a:pt x="276" y="259"/>
                    </a:cubicBezTo>
                    <a:cubicBezTo>
                      <a:pt x="277" y="258"/>
                      <a:pt x="279" y="257"/>
                      <a:pt x="281" y="257"/>
                    </a:cubicBezTo>
                    <a:cubicBezTo>
                      <a:pt x="282" y="257"/>
                      <a:pt x="283" y="257"/>
                      <a:pt x="284" y="257"/>
                    </a:cubicBezTo>
                    <a:cubicBezTo>
                      <a:pt x="285" y="257"/>
                      <a:pt x="286" y="257"/>
                      <a:pt x="287" y="257"/>
                    </a:cubicBezTo>
                    <a:cubicBezTo>
                      <a:pt x="289" y="257"/>
                      <a:pt x="290" y="256"/>
                      <a:pt x="292" y="256"/>
                    </a:cubicBezTo>
                    <a:cubicBezTo>
                      <a:pt x="293" y="255"/>
                      <a:pt x="294" y="254"/>
                      <a:pt x="296" y="254"/>
                    </a:cubicBezTo>
                    <a:cubicBezTo>
                      <a:pt x="297" y="254"/>
                      <a:pt x="297" y="254"/>
                      <a:pt x="297" y="254"/>
                    </a:cubicBezTo>
                    <a:cubicBezTo>
                      <a:pt x="298" y="254"/>
                      <a:pt x="298" y="254"/>
                      <a:pt x="299" y="254"/>
                    </a:cubicBezTo>
                    <a:cubicBezTo>
                      <a:pt x="300" y="254"/>
                      <a:pt x="301" y="255"/>
                      <a:pt x="302" y="255"/>
                    </a:cubicBezTo>
                    <a:cubicBezTo>
                      <a:pt x="303" y="255"/>
                      <a:pt x="303" y="255"/>
                      <a:pt x="304" y="254"/>
                    </a:cubicBezTo>
                    <a:cubicBezTo>
                      <a:pt x="304" y="254"/>
                      <a:pt x="305" y="253"/>
                      <a:pt x="305" y="252"/>
                    </a:cubicBezTo>
                    <a:cubicBezTo>
                      <a:pt x="305" y="251"/>
                      <a:pt x="305" y="250"/>
                      <a:pt x="305" y="248"/>
                    </a:cubicBezTo>
                    <a:close/>
                  </a:path>
                </a:pathLst>
              </a:custGeom>
              <a:solidFill>
                <a:schemeClr val="accent2"/>
              </a:solidFill>
              <a:ln cap="rnd" cmpd="sng" w="19050">
                <a:solidFill>
                  <a:srgbClr val="E5E5E5"/>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Roboto Condensed Light"/>
                  <a:ea typeface="Roboto Condensed Light"/>
                  <a:cs typeface="Roboto Condensed Light"/>
                  <a:sym typeface="Roboto Condensed Light"/>
                </a:endParaRPr>
              </a:p>
            </p:txBody>
          </p:sp>
          <p:sp>
            <p:nvSpPr>
              <p:cNvPr id="768" name="Google Shape;768;p59"/>
              <p:cNvSpPr/>
              <p:nvPr/>
            </p:nvSpPr>
            <p:spPr>
              <a:xfrm>
                <a:off x="2947" y="1580"/>
                <a:ext cx="682" cy="533"/>
              </a:xfrm>
              <a:custGeom>
                <a:rect b="b" l="l" r="r" t="t"/>
                <a:pathLst>
                  <a:path extrusionOk="0" h="294" w="376">
                    <a:moveTo>
                      <a:pt x="375" y="191"/>
                    </a:moveTo>
                    <a:cubicBezTo>
                      <a:pt x="374" y="188"/>
                      <a:pt x="373" y="185"/>
                      <a:pt x="372" y="181"/>
                    </a:cubicBezTo>
                    <a:cubicBezTo>
                      <a:pt x="372" y="180"/>
                      <a:pt x="372" y="180"/>
                      <a:pt x="372" y="180"/>
                    </a:cubicBezTo>
                    <a:cubicBezTo>
                      <a:pt x="372" y="176"/>
                      <a:pt x="370" y="174"/>
                      <a:pt x="368" y="172"/>
                    </a:cubicBezTo>
                    <a:cubicBezTo>
                      <a:pt x="368" y="171"/>
                      <a:pt x="367" y="171"/>
                      <a:pt x="366" y="170"/>
                    </a:cubicBezTo>
                    <a:cubicBezTo>
                      <a:pt x="366" y="170"/>
                      <a:pt x="365" y="170"/>
                      <a:pt x="365" y="170"/>
                    </a:cubicBezTo>
                    <a:cubicBezTo>
                      <a:pt x="364" y="169"/>
                      <a:pt x="363" y="169"/>
                      <a:pt x="363" y="168"/>
                    </a:cubicBezTo>
                    <a:cubicBezTo>
                      <a:pt x="362" y="168"/>
                      <a:pt x="362" y="168"/>
                      <a:pt x="362" y="167"/>
                    </a:cubicBezTo>
                    <a:cubicBezTo>
                      <a:pt x="360" y="166"/>
                      <a:pt x="359" y="166"/>
                      <a:pt x="357" y="166"/>
                    </a:cubicBezTo>
                    <a:cubicBezTo>
                      <a:pt x="356" y="165"/>
                      <a:pt x="354" y="165"/>
                      <a:pt x="353" y="164"/>
                    </a:cubicBezTo>
                    <a:cubicBezTo>
                      <a:pt x="351" y="163"/>
                      <a:pt x="351" y="162"/>
                      <a:pt x="351" y="160"/>
                    </a:cubicBezTo>
                    <a:cubicBezTo>
                      <a:pt x="351" y="158"/>
                      <a:pt x="351" y="157"/>
                      <a:pt x="350" y="155"/>
                    </a:cubicBezTo>
                    <a:cubicBezTo>
                      <a:pt x="349" y="155"/>
                      <a:pt x="348" y="154"/>
                      <a:pt x="347" y="154"/>
                    </a:cubicBezTo>
                    <a:cubicBezTo>
                      <a:pt x="345" y="153"/>
                      <a:pt x="344" y="152"/>
                      <a:pt x="344" y="150"/>
                    </a:cubicBezTo>
                    <a:cubicBezTo>
                      <a:pt x="345" y="149"/>
                      <a:pt x="345" y="148"/>
                      <a:pt x="346" y="147"/>
                    </a:cubicBezTo>
                    <a:cubicBezTo>
                      <a:pt x="346" y="147"/>
                      <a:pt x="347" y="146"/>
                      <a:pt x="347" y="146"/>
                    </a:cubicBezTo>
                    <a:cubicBezTo>
                      <a:pt x="348" y="143"/>
                      <a:pt x="348" y="143"/>
                      <a:pt x="348" y="143"/>
                    </a:cubicBezTo>
                    <a:cubicBezTo>
                      <a:pt x="346" y="143"/>
                      <a:pt x="346" y="143"/>
                      <a:pt x="346" y="143"/>
                    </a:cubicBezTo>
                    <a:cubicBezTo>
                      <a:pt x="346" y="143"/>
                      <a:pt x="345" y="142"/>
                      <a:pt x="345" y="142"/>
                    </a:cubicBezTo>
                    <a:cubicBezTo>
                      <a:pt x="344" y="141"/>
                      <a:pt x="343" y="141"/>
                      <a:pt x="343" y="140"/>
                    </a:cubicBezTo>
                    <a:cubicBezTo>
                      <a:pt x="342" y="140"/>
                      <a:pt x="342" y="140"/>
                      <a:pt x="342" y="140"/>
                    </a:cubicBezTo>
                    <a:cubicBezTo>
                      <a:pt x="341" y="139"/>
                      <a:pt x="340" y="138"/>
                      <a:pt x="339" y="137"/>
                    </a:cubicBezTo>
                    <a:cubicBezTo>
                      <a:pt x="338" y="136"/>
                      <a:pt x="337" y="134"/>
                      <a:pt x="336" y="133"/>
                    </a:cubicBezTo>
                    <a:cubicBezTo>
                      <a:pt x="336" y="131"/>
                      <a:pt x="335" y="130"/>
                      <a:pt x="334" y="129"/>
                    </a:cubicBezTo>
                    <a:cubicBezTo>
                      <a:pt x="333" y="128"/>
                      <a:pt x="331" y="128"/>
                      <a:pt x="330" y="127"/>
                    </a:cubicBezTo>
                    <a:cubicBezTo>
                      <a:pt x="328" y="127"/>
                      <a:pt x="326" y="127"/>
                      <a:pt x="325" y="126"/>
                    </a:cubicBezTo>
                    <a:cubicBezTo>
                      <a:pt x="323" y="124"/>
                      <a:pt x="320" y="121"/>
                      <a:pt x="318" y="119"/>
                    </a:cubicBezTo>
                    <a:cubicBezTo>
                      <a:pt x="317" y="119"/>
                      <a:pt x="317" y="119"/>
                      <a:pt x="317" y="119"/>
                    </a:cubicBezTo>
                    <a:cubicBezTo>
                      <a:pt x="316" y="117"/>
                      <a:pt x="313" y="115"/>
                      <a:pt x="313" y="114"/>
                    </a:cubicBezTo>
                    <a:cubicBezTo>
                      <a:pt x="313" y="113"/>
                      <a:pt x="313" y="112"/>
                      <a:pt x="314" y="110"/>
                    </a:cubicBezTo>
                    <a:cubicBezTo>
                      <a:pt x="315" y="109"/>
                      <a:pt x="316" y="107"/>
                      <a:pt x="315" y="105"/>
                    </a:cubicBezTo>
                    <a:cubicBezTo>
                      <a:pt x="314" y="103"/>
                      <a:pt x="312" y="103"/>
                      <a:pt x="311" y="103"/>
                    </a:cubicBezTo>
                    <a:cubicBezTo>
                      <a:pt x="310" y="103"/>
                      <a:pt x="309" y="102"/>
                      <a:pt x="308" y="102"/>
                    </a:cubicBezTo>
                    <a:cubicBezTo>
                      <a:pt x="306" y="101"/>
                      <a:pt x="306" y="99"/>
                      <a:pt x="305" y="98"/>
                    </a:cubicBezTo>
                    <a:cubicBezTo>
                      <a:pt x="304" y="97"/>
                      <a:pt x="304" y="96"/>
                      <a:pt x="303" y="95"/>
                    </a:cubicBezTo>
                    <a:cubicBezTo>
                      <a:pt x="301" y="92"/>
                      <a:pt x="297" y="91"/>
                      <a:pt x="293" y="90"/>
                    </a:cubicBezTo>
                    <a:cubicBezTo>
                      <a:pt x="292" y="90"/>
                      <a:pt x="291" y="90"/>
                      <a:pt x="290" y="90"/>
                    </a:cubicBezTo>
                    <a:cubicBezTo>
                      <a:pt x="288" y="90"/>
                      <a:pt x="288" y="90"/>
                      <a:pt x="288" y="90"/>
                    </a:cubicBezTo>
                    <a:cubicBezTo>
                      <a:pt x="287" y="90"/>
                      <a:pt x="285" y="90"/>
                      <a:pt x="284" y="90"/>
                    </a:cubicBezTo>
                    <a:cubicBezTo>
                      <a:pt x="282" y="88"/>
                      <a:pt x="282" y="87"/>
                      <a:pt x="283" y="83"/>
                    </a:cubicBezTo>
                    <a:cubicBezTo>
                      <a:pt x="284" y="81"/>
                      <a:pt x="285" y="79"/>
                      <a:pt x="284" y="78"/>
                    </a:cubicBezTo>
                    <a:cubicBezTo>
                      <a:pt x="283" y="75"/>
                      <a:pt x="281" y="74"/>
                      <a:pt x="279" y="74"/>
                    </a:cubicBezTo>
                    <a:cubicBezTo>
                      <a:pt x="277" y="74"/>
                      <a:pt x="275" y="75"/>
                      <a:pt x="273" y="76"/>
                    </a:cubicBezTo>
                    <a:cubicBezTo>
                      <a:pt x="271" y="76"/>
                      <a:pt x="269" y="77"/>
                      <a:pt x="267" y="77"/>
                    </a:cubicBezTo>
                    <a:cubicBezTo>
                      <a:pt x="266" y="77"/>
                      <a:pt x="265" y="76"/>
                      <a:pt x="264" y="75"/>
                    </a:cubicBezTo>
                    <a:cubicBezTo>
                      <a:pt x="264" y="74"/>
                      <a:pt x="264" y="73"/>
                      <a:pt x="264" y="72"/>
                    </a:cubicBezTo>
                    <a:cubicBezTo>
                      <a:pt x="264" y="71"/>
                      <a:pt x="264" y="70"/>
                      <a:pt x="264" y="69"/>
                    </a:cubicBezTo>
                    <a:cubicBezTo>
                      <a:pt x="264" y="68"/>
                      <a:pt x="263" y="68"/>
                      <a:pt x="262" y="67"/>
                    </a:cubicBezTo>
                    <a:cubicBezTo>
                      <a:pt x="262" y="67"/>
                      <a:pt x="261" y="66"/>
                      <a:pt x="261" y="66"/>
                    </a:cubicBezTo>
                    <a:cubicBezTo>
                      <a:pt x="260" y="63"/>
                      <a:pt x="261" y="62"/>
                      <a:pt x="263" y="60"/>
                    </a:cubicBezTo>
                    <a:cubicBezTo>
                      <a:pt x="264" y="60"/>
                      <a:pt x="265" y="59"/>
                      <a:pt x="266" y="57"/>
                    </a:cubicBezTo>
                    <a:cubicBezTo>
                      <a:pt x="267" y="55"/>
                      <a:pt x="266" y="54"/>
                      <a:pt x="266" y="53"/>
                    </a:cubicBezTo>
                    <a:cubicBezTo>
                      <a:pt x="266" y="53"/>
                      <a:pt x="266" y="52"/>
                      <a:pt x="266" y="51"/>
                    </a:cubicBezTo>
                    <a:cubicBezTo>
                      <a:pt x="265" y="50"/>
                      <a:pt x="265" y="49"/>
                      <a:pt x="266" y="47"/>
                    </a:cubicBezTo>
                    <a:cubicBezTo>
                      <a:pt x="266" y="46"/>
                      <a:pt x="266" y="46"/>
                      <a:pt x="266" y="46"/>
                    </a:cubicBezTo>
                    <a:cubicBezTo>
                      <a:pt x="268" y="40"/>
                      <a:pt x="265" y="36"/>
                      <a:pt x="262" y="32"/>
                    </a:cubicBezTo>
                    <a:cubicBezTo>
                      <a:pt x="261" y="30"/>
                      <a:pt x="260" y="29"/>
                      <a:pt x="259" y="27"/>
                    </a:cubicBezTo>
                    <a:cubicBezTo>
                      <a:pt x="258" y="26"/>
                      <a:pt x="257" y="24"/>
                      <a:pt x="256" y="22"/>
                    </a:cubicBezTo>
                    <a:cubicBezTo>
                      <a:pt x="254" y="19"/>
                      <a:pt x="253" y="16"/>
                      <a:pt x="250" y="13"/>
                    </a:cubicBezTo>
                    <a:cubicBezTo>
                      <a:pt x="250" y="12"/>
                      <a:pt x="249" y="11"/>
                      <a:pt x="248" y="11"/>
                    </a:cubicBezTo>
                    <a:cubicBezTo>
                      <a:pt x="246" y="9"/>
                      <a:pt x="244" y="7"/>
                      <a:pt x="244" y="4"/>
                    </a:cubicBezTo>
                    <a:cubicBezTo>
                      <a:pt x="244" y="2"/>
                      <a:pt x="244" y="2"/>
                      <a:pt x="244" y="2"/>
                    </a:cubicBezTo>
                    <a:cubicBezTo>
                      <a:pt x="242" y="2"/>
                      <a:pt x="242" y="2"/>
                      <a:pt x="242" y="2"/>
                    </a:cubicBezTo>
                    <a:cubicBezTo>
                      <a:pt x="241" y="2"/>
                      <a:pt x="239" y="1"/>
                      <a:pt x="238" y="1"/>
                    </a:cubicBezTo>
                    <a:cubicBezTo>
                      <a:pt x="238" y="1"/>
                      <a:pt x="238" y="1"/>
                      <a:pt x="238" y="1"/>
                    </a:cubicBezTo>
                    <a:cubicBezTo>
                      <a:pt x="237" y="1"/>
                      <a:pt x="237" y="1"/>
                      <a:pt x="236" y="1"/>
                    </a:cubicBezTo>
                    <a:cubicBezTo>
                      <a:pt x="236" y="1"/>
                      <a:pt x="235" y="0"/>
                      <a:pt x="234" y="0"/>
                    </a:cubicBezTo>
                    <a:cubicBezTo>
                      <a:pt x="231" y="0"/>
                      <a:pt x="229" y="2"/>
                      <a:pt x="226" y="3"/>
                    </a:cubicBezTo>
                    <a:cubicBezTo>
                      <a:pt x="225" y="4"/>
                      <a:pt x="225" y="4"/>
                      <a:pt x="224" y="5"/>
                    </a:cubicBezTo>
                    <a:cubicBezTo>
                      <a:pt x="223" y="5"/>
                      <a:pt x="223" y="5"/>
                      <a:pt x="222" y="6"/>
                    </a:cubicBezTo>
                    <a:cubicBezTo>
                      <a:pt x="221" y="6"/>
                      <a:pt x="220" y="7"/>
                      <a:pt x="218" y="8"/>
                    </a:cubicBezTo>
                    <a:cubicBezTo>
                      <a:pt x="214" y="9"/>
                      <a:pt x="209" y="12"/>
                      <a:pt x="209" y="17"/>
                    </a:cubicBezTo>
                    <a:cubicBezTo>
                      <a:pt x="209" y="18"/>
                      <a:pt x="209" y="18"/>
                      <a:pt x="209" y="19"/>
                    </a:cubicBezTo>
                    <a:cubicBezTo>
                      <a:pt x="210" y="20"/>
                      <a:pt x="210" y="21"/>
                      <a:pt x="209" y="23"/>
                    </a:cubicBezTo>
                    <a:cubicBezTo>
                      <a:pt x="208" y="24"/>
                      <a:pt x="207" y="25"/>
                      <a:pt x="206" y="26"/>
                    </a:cubicBezTo>
                    <a:cubicBezTo>
                      <a:pt x="205" y="26"/>
                      <a:pt x="204" y="26"/>
                      <a:pt x="204" y="27"/>
                    </a:cubicBezTo>
                    <a:cubicBezTo>
                      <a:pt x="203" y="28"/>
                      <a:pt x="202" y="29"/>
                      <a:pt x="202" y="31"/>
                    </a:cubicBezTo>
                    <a:cubicBezTo>
                      <a:pt x="202" y="31"/>
                      <a:pt x="202" y="32"/>
                      <a:pt x="201" y="33"/>
                    </a:cubicBezTo>
                    <a:cubicBezTo>
                      <a:pt x="201" y="34"/>
                      <a:pt x="200" y="34"/>
                      <a:pt x="199" y="34"/>
                    </a:cubicBezTo>
                    <a:cubicBezTo>
                      <a:pt x="198" y="34"/>
                      <a:pt x="197" y="35"/>
                      <a:pt x="196" y="35"/>
                    </a:cubicBezTo>
                    <a:cubicBezTo>
                      <a:pt x="195" y="35"/>
                      <a:pt x="195" y="37"/>
                      <a:pt x="194" y="38"/>
                    </a:cubicBezTo>
                    <a:cubicBezTo>
                      <a:pt x="194" y="38"/>
                      <a:pt x="193" y="39"/>
                      <a:pt x="193" y="40"/>
                    </a:cubicBezTo>
                    <a:cubicBezTo>
                      <a:pt x="192" y="41"/>
                      <a:pt x="190" y="42"/>
                      <a:pt x="189" y="44"/>
                    </a:cubicBezTo>
                    <a:cubicBezTo>
                      <a:pt x="187" y="46"/>
                      <a:pt x="186" y="48"/>
                      <a:pt x="184" y="50"/>
                    </a:cubicBezTo>
                    <a:cubicBezTo>
                      <a:pt x="184" y="50"/>
                      <a:pt x="183" y="51"/>
                      <a:pt x="183" y="52"/>
                    </a:cubicBezTo>
                    <a:cubicBezTo>
                      <a:pt x="182" y="53"/>
                      <a:pt x="182" y="54"/>
                      <a:pt x="181" y="55"/>
                    </a:cubicBezTo>
                    <a:cubicBezTo>
                      <a:pt x="180" y="55"/>
                      <a:pt x="179" y="56"/>
                      <a:pt x="178" y="56"/>
                    </a:cubicBezTo>
                    <a:cubicBezTo>
                      <a:pt x="177" y="56"/>
                      <a:pt x="176" y="57"/>
                      <a:pt x="176" y="58"/>
                    </a:cubicBezTo>
                    <a:cubicBezTo>
                      <a:pt x="175" y="58"/>
                      <a:pt x="175" y="59"/>
                      <a:pt x="175" y="60"/>
                    </a:cubicBezTo>
                    <a:cubicBezTo>
                      <a:pt x="174" y="61"/>
                      <a:pt x="174" y="61"/>
                      <a:pt x="172" y="61"/>
                    </a:cubicBezTo>
                    <a:cubicBezTo>
                      <a:pt x="172" y="61"/>
                      <a:pt x="172" y="61"/>
                      <a:pt x="172" y="61"/>
                    </a:cubicBezTo>
                    <a:cubicBezTo>
                      <a:pt x="171" y="61"/>
                      <a:pt x="170" y="61"/>
                      <a:pt x="169" y="61"/>
                    </a:cubicBezTo>
                    <a:cubicBezTo>
                      <a:pt x="168" y="61"/>
                      <a:pt x="168" y="61"/>
                      <a:pt x="167" y="61"/>
                    </a:cubicBezTo>
                    <a:cubicBezTo>
                      <a:pt x="166" y="61"/>
                      <a:pt x="166" y="61"/>
                      <a:pt x="166" y="61"/>
                    </a:cubicBezTo>
                    <a:cubicBezTo>
                      <a:pt x="164" y="61"/>
                      <a:pt x="162" y="62"/>
                      <a:pt x="160" y="63"/>
                    </a:cubicBezTo>
                    <a:cubicBezTo>
                      <a:pt x="158" y="64"/>
                      <a:pt x="157" y="64"/>
                      <a:pt x="155" y="65"/>
                    </a:cubicBezTo>
                    <a:cubicBezTo>
                      <a:pt x="152" y="65"/>
                      <a:pt x="149" y="65"/>
                      <a:pt x="146" y="65"/>
                    </a:cubicBezTo>
                    <a:cubicBezTo>
                      <a:pt x="141" y="65"/>
                      <a:pt x="141" y="65"/>
                      <a:pt x="141" y="65"/>
                    </a:cubicBezTo>
                    <a:cubicBezTo>
                      <a:pt x="138" y="65"/>
                      <a:pt x="133" y="66"/>
                      <a:pt x="130" y="68"/>
                    </a:cubicBezTo>
                    <a:cubicBezTo>
                      <a:pt x="129" y="69"/>
                      <a:pt x="128" y="70"/>
                      <a:pt x="129" y="71"/>
                    </a:cubicBezTo>
                    <a:cubicBezTo>
                      <a:pt x="129" y="73"/>
                      <a:pt x="133" y="75"/>
                      <a:pt x="135" y="75"/>
                    </a:cubicBezTo>
                    <a:cubicBezTo>
                      <a:pt x="135" y="77"/>
                      <a:pt x="134" y="79"/>
                      <a:pt x="133" y="81"/>
                    </a:cubicBezTo>
                    <a:cubicBezTo>
                      <a:pt x="132" y="82"/>
                      <a:pt x="132" y="83"/>
                      <a:pt x="131" y="83"/>
                    </a:cubicBezTo>
                    <a:cubicBezTo>
                      <a:pt x="131" y="84"/>
                      <a:pt x="131" y="84"/>
                      <a:pt x="131" y="84"/>
                    </a:cubicBezTo>
                    <a:cubicBezTo>
                      <a:pt x="130" y="86"/>
                      <a:pt x="128" y="90"/>
                      <a:pt x="126" y="91"/>
                    </a:cubicBezTo>
                    <a:cubicBezTo>
                      <a:pt x="125" y="91"/>
                      <a:pt x="125" y="91"/>
                      <a:pt x="124" y="91"/>
                    </a:cubicBezTo>
                    <a:cubicBezTo>
                      <a:pt x="123" y="91"/>
                      <a:pt x="122" y="92"/>
                      <a:pt x="122" y="93"/>
                    </a:cubicBezTo>
                    <a:cubicBezTo>
                      <a:pt x="122" y="93"/>
                      <a:pt x="122" y="94"/>
                      <a:pt x="122" y="94"/>
                    </a:cubicBezTo>
                    <a:cubicBezTo>
                      <a:pt x="122" y="96"/>
                      <a:pt x="122" y="96"/>
                      <a:pt x="121" y="97"/>
                    </a:cubicBezTo>
                    <a:cubicBezTo>
                      <a:pt x="120" y="97"/>
                      <a:pt x="120" y="97"/>
                      <a:pt x="120" y="97"/>
                    </a:cubicBezTo>
                    <a:cubicBezTo>
                      <a:pt x="119" y="97"/>
                      <a:pt x="118" y="97"/>
                      <a:pt x="118" y="97"/>
                    </a:cubicBezTo>
                    <a:cubicBezTo>
                      <a:pt x="117" y="97"/>
                      <a:pt x="117" y="96"/>
                      <a:pt x="116" y="96"/>
                    </a:cubicBezTo>
                    <a:cubicBezTo>
                      <a:pt x="116" y="96"/>
                      <a:pt x="116" y="96"/>
                      <a:pt x="116" y="96"/>
                    </a:cubicBezTo>
                    <a:cubicBezTo>
                      <a:pt x="115" y="96"/>
                      <a:pt x="115" y="97"/>
                      <a:pt x="114" y="97"/>
                    </a:cubicBezTo>
                    <a:cubicBezTo>
                      <a:pt x="113" y="97"/>
                      <a:pt x="112" y="97"/>
                      <a:pt x="112" y="97"/>
                    </a:cubicBezTo>
                    <a:cubicBezTo>
                      <a:pt x="111" y="97"/>
                      <a:pt x="111" y="97"/>
                      <a:pt x="110" y="97"/>
                    </a:cubicBezTo>
                    <a:cubicBezTo>
                      <a:pt x="107" y="97"/>
                      <a:pt x="107" y="97"/>
                      <a:pt x="107" y="97"/>
                    </a:cubicBezTo>
                    <a:cubicBezTo>
                      <a:pt x="106" y="97"/>
                      <a:pt x="104" y="97"/>
                      <a:pt x="103" y="98"/>
                    </a:cubicBezTo>
                    <a:cubicBezTo>
                      <a:pt x="100" y="99"/>
                      <a:pt x="97" y="100"/>
                      <a:pt x="94" y="101"/>
                    </a:cubicBezTo>
                    <a:cubicBezTo>
                      <a:pt x="93" y="101"/>
                      <a:pt x="91" y="101"/>
                      <a:pt x="90" y="102"/>
                    </a:cubicBezTo>
                    <a:cubicBezTo>
                      <a:pt x="88" y="102"/>
                      <a:pt x="87" y="103"/>
                      <a:pt x="85" y="103"/>
                    </a:cubicBezTo>
                    <a:cubicBezTo>
                      <a:pt x="83" y="104"/>
                      <a:pt x="82" y="105"/>
                      <a:pt x="81" y="106"/>
                    </a:cubicBezTo>
                    <a:cubicBezTo>
                      <a:pt x="80" y="107"/>
                      <a:pt x="79" y="107"/>
                      <a:pt x="78" y="108"/>
                    </a:cubicBezTo>
                    <a:cubicBezTo>
                      <a:pt x="77" y="109"/>
                      <a:pt x="76" y="109"/>
                      <a:pt x="75" y="110"/>
                    </a:cubicBezTo>
                    <a:cubicBezTo>
                      <a:pt x="73" y="110"/>
                      <a:pt x="71" y="111"/>
                      <a:pt x="70" y="112"/>
                    </a:cubicBezTo>
                    <a:cubicBezTo>
                      <a:pt x="69" y="113"/>
                      <a:pt x="68" y="113"/>
                      <a:pt x="67" y="113"/>
                    </a:cubicBezTo>
                    <a:cubicBezTo>
                      <a:pt x="67" y="113"/>
                      <a:pt x="67" y="113"/>
                      <a:pt x="67" y="113"/>
                    </a:cubicBezTo>
                    <a:cubicBezTo>
                      <a:pt x="66" y="113"/>
                      <a:pt x="66" y="112"/>
                      <a:pt x="65" y="111"/>
                    </a:cubicBezTo>
                    <a:cubicBezTo>
                      <a:pt x="65" y="111"/>
                      <a:pt x="64" y="110"/>
                      <a:pt x="64" y="109"/>
                    </a:cubicBezTo>
                    <a:cubicBezTo>
                      <a:pt x="63" y="106"/>
                      <a:pt x="62" y="105"/>
                      <a:pt x="61" y="104"/>
                    </a:cubicBezTo>
                    <a:cubicBezTo>
                      <a:pt x="60" y="104"/>
                      <a:pt x="60" y="104"/>
                      <a:pt x="60" y="104"/>
                    </a:cubicBezTo>
                    <a:cubicBezTo>
                      <a:pt x="59" y="104"/>
                      <a:pt x="59" y="104"/>
                      <a:pt x="59" y="104"/>
                    </a:cubicBezTo>
                    <a:cubicBezTo>
                      <a:pt x="58" y="105"/>
                      <a:pt x="57" y="106"/>
                      <a:pt x="56" y="107"/>
                    </a:cubicBezTo>
                    <a:cubicBezTo>
                      <a:pt x="55" y="108"/>
                      <a:pt x="54" y="109"/>
                      <a:pt x="53" y="110"/>
                    </a:cubicBezTo>
                    <a:cubicBezTo>
                      <a:pt x="52" y="110"/>
                      <a:pt x="51" y="111"/>
                      <a:pt x="50" y="111"/>
                    </a:cubicBezTo>
                    <a:cubicBezTo>
                      <a:pt x="50" y="111"/>
                      <a:pt x="49" y="111"/>
                      <a:pt x="49" y="112"/>
                    </a:cubicBezTo>
                    <a:cubicBezTo>
                      <a:pt x="48" y="112"/>
                      <a:pt x="47" y="112"/>
                      <a:pt x="46" y="113"/>
                    </a:cubicBezTo>
                    <a:cubicBezTo>
                      <a:pt x="46" y="113"/>
                      <a:pt x="46" y="113"/>
                      <a:pt x="45" y="114"/>
                    </a:cubicBezTo>
                    <a:cubicBezTo>
                      <a:pt x="45" y="114"/>
                      <a:pt x="44" y="114"/>
                      <a:pt x="44" y="114"/>
                    </a:cubicBezTo>
                    <a:cubicBezTo>
                      <a:pt x="43" y="115"/>
                      <a:pt x="42" y="115"/>
                      <a:pt x="42" y="115"/>
                    </a:cubicBezTo>
                    <a:cubicBezTo>
                      <a:pt x="41" y="116"/>
                      <a:pt x="41" y="116"/>
                      <a:pt x="41" y="116"/>
                    </a:cubicBezTo>
                    <a:cubicBezTo>
                      <a:pt x="40" y="116"/>
                      <a:pt x="40" y="116"/>
                      <a:pt x="40" y="116"/>
                    </a:cubicBezTo>
                    <a:cubicBezTo>
                      <a:pt x="40" y="116"/>
                      <a:pt x="39" y="116"/>
                      <a:pt x="39" y="116"/>
                    </a:cubicBezTo>
                    <a:cubicBezTo>
                      <a:pt x="38" y="116"/>
                      <a:pt x="38" y="116"/>
                      <a:pt x="38" y="116"/>
                    </a:cubicBezTo>
                    <a:cubicBezTo>
                      <a:pt x="38" y="115"/>
                      <a:pt x="36" y="115"/>
                      <a:pt x="35" y="115"/>
                    </a:cubicBezTo>
                    <a:cubicBezTo>
                      <a:pt x="34" y="114"/>
                      <a:pt x="32" y="114"/>
                      <a:pt x="32" y="114"/>
                    </a:cubicBezTo>
                    <a:cubicBezTo>
                      <a:pt x="30" y="113"/>
                      <a:pt x="30" y="113"/>
                      <a:pt x="30" y="113"/>
                    </a:cubicBezTo>
                    <a:cubicBezTo>
                      <a:pt x="29" y="115"/>
                      <a:pt x="29" y="115"/>
                      <a:pt x="29" y="115"/>
                    </a:cubicBezTo>
                    <a:cubicBezTo>
                      <a:pt x="28" y="117"/>
                      <a:pt x="27" y="119"/>
                      <a:pt x="25" y="121"/>
                    </a:cubicBezTo>
                    <a:cubicBezTo>
                      <a:pt x="24" y="123"/>
                      <a:pt x="21" y="126"/>
                      <a:pt x="20" y="130"/>
                    </a:cubicBezTo>
                    <a:cubicBezTo>
                      <a:pt x="19" y="134"/>
                      <a:pt x="18" y="137"/>
                      <a:pt x="15" y="141"/>
                    </a:cubicBezTo>
                    <a:cubicBezTo>
                      <a:pt x="14" y="143"/>
                      <a:pt x="13" y="145"/>
                      <a:pt x="12" y="147"/>
                    </a:cubicBezTo>
                    <a:cubicBezTo>
                      <a:pt x="12" y="148"/>
                      <a:pt x="11" y="150"/>
                      <a:pt x="11" y="151"/>
                    </a:cubicBezTo>
                    <a:cubicBezTo>
                      <a:pt x="10" y="153"/>
                      <a:pt x="8" y="155"/>
                      <a:pt x="6" y="156"/>
                    </a:cubicBezTo>
                    <a:cubicBezTo>
                      <a:pt x="2" y="160"/>
                      <a:pt x="0" y="162"/>
                      <a:pt x="1" y="164"/>
                    </a:cubicBezTo>
                    <a:cubicBezTo>
                      <a:pt x="1" y="166"/>
                      <a:pt x="3" y="167"/>
                      <a:pt x="6" y="167"/>
                    </a:cubicBezTo>
                    <a:cubicBezTo>
                      <a:pt x="6" y="172"/>
                      <a:pt x="6" y="176"/>
                      <a:pt x="5" y="180"/>
                    </a:cubicBezTo>
                    <a:cubicBezTo>
                      <a:pt x="5" y="181"/>
                      <a:pt x="5" y="181"/>
                      <a:pt x="5" y="181"/>
                    </a:cubicBezTo>
                    <a:cubicBezTo>
                      <a:pt x="4" y="184"/>
                      <a:pt x="4" y="187"/>
                      <a:pt x="5" y="190"/>
                    </a:cubicBezTo>
                    <a:cubicBezTo>
                      <a:pt x="6" y="191"/>
                      <a:pt x="6" y="191"/>
                      <a:pt x="6" y="191"/>
                    </a:cubicBezTo>
                    <a:cubicBezTo>
                      <a:pt x="7" y="192"/>
                      <a:pt x="7" y="192"/>
                      <a:pt x="8" y="194"/>
                    </a:cubicBezTo>
                    <a:cubicBezTo>
                      <a:pt x="8" y="195"/>
                      <a:pt x="8" y="197"/>
                      <a:pt x="8" y="198"/>
                    </a:cubicBezTo>
                    <a:cubicBezTo>
                      <a:pt x="8" y="201"/>
                      <a:pt x="8" y="201"/>
                      <a:pt x="8" y="201"/>
                    </a:cubicBezTo>
                    <a:cubicBezTo>
                      <a:pt x="8" y="205"/>
                      <a:pt x="9" y="209"/>
                      <a:pt x="11" y="212"/>
                    </a:cubicBezTo>
                    <a:cubicBezTo>
                      <a:pt x="12" y="214"/>
                      <a:pt x="13" y="215"/>
                      <a:pt x="15" y="216"/>
                    </a:cubicBezTo>
                    <a:cubicBezTo>
                      <a:pt x="17" y="217"/>
                      <a:pt x="18" y="218"/>
                      <a:pt x="19" y="221"/>
                    </a:cubicBezTo>
                    <a:cubicBezTo>
                      <a:pt x="20" y="224"/>
                      <a:pt x="20" y="226"/>
                      <a:pt x="20" y="229"/>
                    </a:cubicBezTo>
                    <a:cubicBezTo>
                      <a:pt x="20" y="232"/>
                      <a:pt x="19" y="236"/>
                      <a:pt x="21" y="239"/>
                    </a:cubicBezTo>
                    <a:cubicBezTo>
                      <a:pt x="24" y="242"/>
                      <a:pt x="26" y="245"/>
                      <a:pt x="29" y="248"/>
                    </a:cubicBezTo>
                    <a:cubicBezTo>
                      <a:pt x="31" y="250"/>
                      <a:pt x="33" y="251"/>
                      <a:pt x="34" y="253"/>
                    </a:cubicBezTo>
                    <a:cubicBezTo>
                      <a:pt x="36" y="255"/>
                      <a:pt x="38" y="256"/>
                      <a:pt x="40" y="258"/>
                    </a:cubicBezTo>
                    <a:cubicBezTo>
                      <a:pt x="43" y="260"/>
                      <a:pt x="46" y="262"/>
                      <a:pt x="48" y="265"/>
                    </a:cubicBezTo>
                    <a:cubicBezTo>
                      <a:pt x="50" y="269"/>
                      <a:pt x="49" y="273"/>
                      <a:pt x="49" y="278"/>
                    </a:cubicBezTo>
                    <a:cubicBezTo>
                      <a:pt x="49" y="280"/>
                      <a:pt x="48" y="282"/>
                      <a:pt x="48" y="284"/>
                    </a:cubicBezTo>
                    <a:cubicBezTo>
                      <a:pt x="48" y="286"/>
                      <a:pt x="49" y="287"/>
                      <a:pt x="49" y="288"/>
                    </a:cubicBezTo>
                    <a:cubicBezTo>
                      <a:pt x="50" y="294"/>
                      <a:pt x="50" y="294"/>
                      <a:pt x="50" y="294"/>
                    </a:cubicBezTo>
                    <a:cubicBezTo>
                      <a:pt x="53" y="289"/>
                      <a:pt x="53" y="289"/>
                      <a:pt x="53" y="289"/>
                    </a:cubicBezTo>
                    <a:cubicBezTo>
                      <a:pt x="53" y="288"/>
                      <a:pt x="54" y="287"/>
                      <a:pt x="54" y="286"/>
                    </a:cubicBezTo>
                    <a:cubicBezTo>
                      <a:pt x="54" y="285"/>
                      <a:pt x="55" y="284"/>
                      <a:pt x="55" y="284"/>
                    </a:cubicBezTo>
                    <a:cubicBezTo>
                      <a:pt x="57" y="281"/>
                      <a:pt x="58" y="277"/>
                      <a:pt x="59" y="274"/>
                    </a:cubicBezTo>
                    <a:cubicBezTo>
                      <a:pt x="60" y="271"/>
                      <a:pt x="61" y="268"/>
                      <a:pt x="61" y="265"/>
                    </a:cubicBezTo>
                    <a:cubicBezTo>
                      <a:pt x="62" y="261"/>
                      <a:pt x="63" y="257"/>
                      <a:pt x="65" y="253"/>
                    </a:cubicBezTo>
                    <a:cubicBezTo>
                      <a:pt x="68" y="246"/>
                      <a:pt x="70" y="246"/>
                      <a:pt x="75" y="246"/>
                    </a:cubicBezTo>
                    <a:cubicBezTo>
                      <a:pt x="77" y="246"/>
                      <a:pt x="79" y="246"/>
                      <a:pt x="82" y="245"/>
                    </a:cubicBezTo>
                    <a:cubicBezTo>
                      <a:pt x="83" y="245"/>
                      <a:pt x="85" y="244"/>
                      <a:pt x="86" y="243"/>
                    </a:cubicBezTo>
                    <a:cubicBezTo>
                      <a:pt x="88" y="242"/>
                      <a:pt x="90" y="241"/>
                      <a:pt x="92" y="241"/>
                    </a:cubicBezTo>
                    <a:cubicBezTo>
                      <a:pt x="93" y="241"/>
                      <a:pt x="96" y="243"/>
                      <a:pt x="98" y="244"/>
                    </a:cubicBezTo>
                    <a:cubicBezTo>
                      <a:pt x="99" y="244"/>
                      <a:pt x="100" y="245"/>
                      <a:pt x="101" y="245"/>
                    </a:cubicBezTo>
                    <a:cubicBezTo>
                      <a:pt x="103" y="246"/>
                      <a:pt x="106" y="247"/>
                      <a:pt x="108" y="247"/>
                    </a:cubicBezTo>
                    <a:cubicBezTo>
                      <a:pt x="110" y="247"/>
                      <a:pt x="111" y="246"/>
                      <a:pt x="112" y="246"/>
                    </a:cubicBezTo>
                    <a:cubicBezTo>
                      <a:pt x="114" y="246"/>
                      <a:pt x="115" y="246"/>
                      <a:pt x="116" y="246"/>
                    </a:cubicBezTo>
                    <a:cubicBezTo>
                      <a:pt x="117" y="246"/>
                      <a:pt x="118" y="246"/>
                      <a:pt x="118" y="246"/>
                    </a:cubicBezTo>
                    <a:cubicBezTo>
                      <a:pt x="120" y="246"/>
                      <a:pt x="120" y="246"/>
                      <a:pt x="120" y="246"/>
                    </a:cubicBezTo>
                    <a:cubicBezTo>
                      <a:pt x="120" y="245"/>
                      <a:pt x="120" y="245"/>
                      <a:pt x="120" y="245"/>
                    </a:cubicBezTo>
                    <a:cubicBezTo>
                      <a:pt x="121" y="240"/>
                      <a:pt x="122" y="237"/>
                      <a:pt x="122" y="233"/>
                    </a:cubicBezTo>
                    <a:cubicBezTo>
                      <a:pt x="122" y="232"/>
                      <a:pt x="122" y="232"/>
                      <a:pt x="122" y="232"/>
                    </a:cubicBezTo>
                    <a:cubicBezTo>
                      <a:pt x="122" y="228"/>
                      <a:pt x="122" y="225"/>
                      <a:pt x="124" y="221"/>
                    </a:cubicBezTo>
                    <a:cubicBezTo>
                      <a:pt x="125" y="219"/>
                      <a:pt x="126" y="217"/>
                      <a:pt x="127" y="215"/>
                    </a:cubicBezTo>
                    <a:cubicBezTo>
                      <a:pt x="128" y="214"/>
                      <a:pt x="129" y="213"/>
                      <a:pt x="129" y="212"/>
                    </a:cubicBezTo>
                    <a:cubicBezTo>
                      <a:pt x="130" y="210"/>
                      <a:pt x="130" y="210"/>
                      <a:pt x="130" y="210"/>
                    </a:cubicBezTo>
                    <a:cubicBezTo>
                      <a:pt x="132" y="207"/>
                      <a:pt x="134" y="204"/>
                      <a:pt x="136" y="202"/>
                    </a:cubicBezTo>
                    <a:cubicBezTo>
                      <a:pt x="139" y="198"/>
                      <a:pt x="144" y="194"/>
                      <a:pt x="150" y="194"/>
                    </a:cubicBezTo>
                    <a:cubicBezTo>
                      <a:pt x="152" y="194"/>
                      <a:pt x="154" y="195"/>
                      <a:pt x="156" y="196"/>
                    </a:cubicBezTo>
                    <a:cubicBezTo>
                      <a:pt x="163" y="199"/>
                      <a:pt x="169" y="203"/>
                      <a:pt x="173" y="209"/>
                    </a:cubicBezTo>
                    <a:cubicBezTo>
                      <a:pt x="173" y="210"/>
                      <a:pt x="174" y="211"/>
                      <a:pt x="174" y="211"/>
                    </a:cubicBezTo>
                    <a:cubicBezTo>
                      <a:pt x="176" y="214"/>
                      <a:pt x="177" y="216"/>
                      <a:pt x="180" y="217"/>
                    </a:cubicBezTo>
                    <a:cubicBezTo>
                      <a:pt x="181" y="217"/>
                      <a:pt x="182" y="217"/>
                      <a:pt x="183" y="217"/>
                    </a:cubicBezTo>
                    <a:cubicBezTo>
                      <a:pt x="185" y="217"/>
                      <a:pt x="185" y="217"/>
                      <a:pt x="185" y="217"/>
                    </a:cubicBezTo>
                    <a:cubicBezTo>
                      <a:pt x="188" y="217"/>
                      <a:pt x="190" y="217"/>
                      <a:pt x="192" y="218"/>
                    </a:cubicBezTo>
                    <a:cubicBezTo>
                      <a:pt x="193" y="219"/>
                      <a:pt x="193" y="219"/>
                      <a:pt x="193" y="219"/>
                    </a:cubicBezTo>
                    <a:cubicBezTo>
                      <a:pt x="196" y="221"/>
                      <a:pt x="198" y="222"/>
                      <a:pt x="202" y="223"/>
                    </a:cubicBezTo>
                    <a:cubicBezTo>
                      <a:pt x="203" y="223"/>
                      <a:pt x="204" y="223"/>
                      <a:pt x="206" y="223"/>
                    </a:cubicBezTo>
                    <a:cubicBezTo>
                      <a:pt x="209" y="223"/>
                      <a:pt x="209" y="223"/>
                      <a:pt x="209" y="223"/>
                    </a:cubicBezTo>
                    <a:cubicBezTo>
                      <a:pt x="211" y="223"/>
                      <a:pt x="212" y="223"/>
                      <a:pt x="213" y="223"/>
                    </a:cubicBezTo>
                    <a:cubicBezTo>
                      <a:pt x="216" y="223"/>
                      <a:pt x="218" y="224"/>
                      <a:pt x="220" y="225"/>
                    </a:cubicBezTo>
                    <a:cubicBezTo>
                      <a:pt x="223" y="225"/>
                      <a:pt x="226" y="226"/>
                      <a:pt x="229" y="226"/>
                    </a:cubicBezTo>
                    <a:cubicBezTo>
                      <a:pt x="232" y="226"/>
                      <a:pt x="234" y="225"/>
                      <a:pt x="236" y="223"/>
                    </a:cubicBezTo>
                    <a:cubicBezTo>
                      <a:pt x="237" y="221"/>
                      <a:pt x="238" y="219"/>
                      <a:pt x="239" y="216"/>
                    </a:cubicBezTo>
                    <a:cubicBezTo>
                      <a:pt x="240" y="212"/>
                      <a:pt x="242" y="207"/>
                      <a:pt x="245" y="206"/>
                    </a:cubicBezTo>
                    <a:cubicBezTo>
                      <a:pt x="246" y="205"/>
                      <a:pt x="247" y="205"/>
                      <a:pt x="247" y="205"/>
                    </a:cubicBezTo>
                    <a:cubicBezTo>
                      <a:pt x="248" y="205"/>
                      <a:pt x="249" y="206"/>
                      <a:pt x="250" y="206"/>
                    </a:cubicBezTo>
                    <a:cubicBezTo>
                      <a:pt x="252" y="207"/>
                      <a:pt x="253" y="207"/>
                      <a:pt x="254" y="208"/>
                    </a:cubicBezTo>
                    <a:cubicBezTo>
                      <a:pt x="256" y="210"/>
                      <a:pt x="257" y="211"/>
                      <a:pt x="260" y="211"/>
                    </a:cubicBezTo>
                    <a:cubicBezTo>
                      <a:pt x="260" y="211"/>
                      <a:pt x="261" y="211"/>
                      <a:pt x="261" y="211"/>
                    </a:cubicBezTo>
                    <a:cubicBezTo>
                      <a:pt x="264" y="211"/>
                      <a:pt x="266" y="209"/>
                      <a:pt x="269" y="208"/>
                    </a:cubicBezTo>
                    <a:cubicBezTo>
                      <a:pt x="270" y="207"/>
                      <a:pt x="272" y="206"/>
                      <a:pt x="273" y="205"/>
                    </a:cubicBezTo>
                    <a:cubicBezTo>
                      <a:pt x="278" y="203"/>
                      <a:pt x="282" y="201"/>
                      <a:pt x="285" y="199"/>
                    </a:cubicBezTo>
                    <a:cubicBezTo>
                      <a:pt x="287" y="197"/>
                      <a:pt x="288" y="197"/>
                      <a:pt x="290" y="197"/>
                    </a:cubicBezTo>
                    <a:cubicBezTo>
                      <a:pt x="291" y="197"/>
                      <a:pt x="293" y="198"/>
                      <a:pt x="295" y="198"/>
                    </a:cubicBezTo>
                    <a:cubicBezTo>
                      <a:pt x="295" y="199"/>
                      <a:pt x="295" y="199"/>
                      <a:pt x="295" y="199"/>
                    </a:cubicBezTo>
                    <a:cubicBezTo>
                      <a:pt x="298" y="199"/>
                      <a:pt x="299" y="200"/>
                      <a:pt x="301" y="200"/>
                    </a:cubicBezTo>
                    <a:cubicBezTo>
                      <a:pt x="303" y="200"/>
                      <a:pt x="304" y="200"/>
                      <a:pt x="307" y="199"/>
                    </a:cubicBezTo>
                    <a:cubicBezTo>
                      <a:pt x="308" y="199"/>
                      <a:pt x="309" y="199"/>
                      <a:pt x="310" y="199"/>
                    </a:cubicBezTo>
                    <a:cubicBezTo>
                      <a:pt x="312" y="198"/>
                      <a:pt x="313" y="198"/>
                      <a:pt x="315" y="198"/>
                    </a:cubicBezTo>
                    <a:cubicBezTo>
                      <a:pt x="317" y="197"/>
                      <a:pt x="317" y="194"/>
                      <a:pt x="318" y="192"/>
                    </a:cubicBezTo>
                    <a:cubicBezTo>
                      <a:pt x="318" y="189"/>
                      <a:pt x="319" y="186"/>
                      <a:pt x="322" y="186"/>
                    </a:cubicBezTo>
                    <a:cubicBezTo>
                      <a:pt x="323" y="186"/>
                      <a:pt x="323" y="186"/>
                      <a:pt x="323" y="186"/>
                    </a:cubicBezTo>
                    <a:cubicBezTo>
                      <a:pt x="325" y="186"/>
                      <a:pt x="326" y="188"/>
                      <a:pt x="328" y="190"/>
                    </a:cubicBezTo>
                    <a:cubicBezTo>
                      <a:pt x="329" y="192"/>
                      <a:pt x="330" y="193"/>
                      <a:pt x="332" y="193"/>
                    </a:cubicBezTo>
                    <a:cubicBezTo>
                      <a:pt x="333" y="193"/>
                      <a:pt x="333" y="193"/>
                      <a:pt x="334" y="193"/>
                    </a:cubicBezTo>
                    <a:cubicBezTo>
                      <a:pt x="335" y="192"/>
                      <a:pt x="335" y="192"/>
                      <a:pt x="336" y="191"/>
                    </a:cubicBezTo>
                    <a:cubicBezTo>
                      <a:pt x="337" y="190"/>
                      <a:pt x="338" y="190"/>
                      <a:pt x="340" y="190"/>
                    </a:cubicBezTo>
                    <a:cubicBezTo>
                      <a:pt x="340" y="190"/>
                      <a:pt x="340" y="190"/>
                      <a:pt x="340" y="190"/>
                    </a:cubicBezTo>
                    <a:cubicBezTo>
                      <a:pt x="342" y="190"/>
                      <a:pt x="343" y="191"/>
                      <a:pt x="345" y="192"/>
                    </a:cubicBezTo>
                    <a:cubicBezTo>
                      <a:pt x="346" y="193"/>
                      <a:pt x="346" y="193"/>
                      <a:pt x="346" y="193"/>
                    </a:cubicBezTo>
                    <a:cubicBezTo>
                      <a:pt x="348" y="196"/>
                      <a:pt x="350" y="196"/>
                      <a:pt x="353" y="196"/>
                    </a:cubicBezTo>
                    <a:cubicBezTo>
                      <a:pt x="353" y="196"/>
                      <a:pt x="353" y="196"/>
                      <a:pt x="353" y="196"/>
                    </a:cubicBezTo>
                    <a:cubicBezTo>
                      <a:pt x="354" y="196"/>
                      <a:pt x="354" y="196"/>
                      <a:pt x="355" y="196"/>
                    </a:cubicBezTo>
                    <a:cubicBezTo>
                      <a:pt x="356" y="196"/>
                      <a:pt x="356" y="196"/>
                      <a:pt x="357" y="196"/>
                    </a:cubicBezTo>
                    <a:cubicBezTo>
                      <a:pt x="357" y="196"/>
                      <a:pt x="357" y="196"/>
                      <a:pt x="357" y="196"/>
                    </a:cubicBezTo>
                    <a:cubicBezTo>
                      <a:pt x="358" y="196"/>
                      <a:pt x="359" y="196"/>
                      <a:pt x="360" y="196"/>
                    </a:cubicBezTo>
                    <a:cubicBezTo>
                      <a:pt x="362" y="197"/>
                      <a:pt x="362" y="197"/>
                      <a:pt x="362" y="197"/>
                    </a:cubicBezTo>
                    <a:cubicBezTo>
                      <a:pt x="363" y="196"/>
                      <a:pt x="363" y="196"/>
                      <a:pt x="363" y="196"/>
                    </a:cubicBezTo>
                    <a:cubicBezTo>
                      <a:pt x="364" y="194"/>
                      <a:pt x="365" y="193"/>
                      <a:pt x="367" y="193"/>
                    </a:cubicBezTo>
                    <a:cubicBezTo>
                      <a:pt x="368" y="193"/>
                      <a:pt x="369" y="194"/>
                      <a:pt x="370" y="194"/>
                    </a:cubicBezTo>
                    <a:cubicBezTo>
                      <a:pt x="371" y="194"/>
                      <a:pt x="372" y="194"/>
                      <a:pt x="373" y="194"/>
                    </a:cubicBezTo>
                    <a:cubicBezTo>
                      <a:pt x="376" y="194"/>
                      <a:pt x="376" y="194"/>
                      <a:pt x="376" y="194"/>
                    </a:cubicBezTo>
                    <a:lnTo>
                      <a:pt x="375" y="191"/>
                    </a:lnTo>
                    <a:close/>
                  </a:path>
                </a:pathLst>
              </a:custGeom>
              <a:solidFill>
                <a:srgbClr val="D8D8D8"/>
              </a:solidFill>
              <a:ln cap="rnd" cmpd="sng" w="19050">
                <a:solidFill>
                  <a:srgbClr val="E5E5E5"/>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Roboto Condensed Light"/>
                  <a:ea typeface="Roboto Condensed Light"/>
                  <a:cs typeface="Roboto Condensed Light"/>
                  <a:sym typeface="Roboto Condensed Light"/>
                </a:endParaRPr>
              </a:p>
            </p:txBody>
          </p:sp>
          <p:sp>
            <p:nvSpPr>
              <p:cNvPr id="769" name="Google Shape;769;p59"/>
              <p:cNvSpPr/>
              <p:nvPr/>
            </p:nvSpPr>
            <p:spPr>
              <a:xfrm>
                <a:off x="3707" y="2303"/>
                <a:ext cx="109" cy="102"/>
              </a:xfrm>
              <a:custGeom>
                <a:rect b="b" l="l" r="r" t="t"/>
                <a:pathLst>
                  <a:path extrusionOk="0" h="56" w="60">
                    <a:moveTo>
                      <a:pt x="59" y="23"/>
                    </a:moveTo>
                    <a:cubicBezTo>
                      <a:pt x="59" y="22"/>
                      <a:pt x="59" y="22"/>
                      <a:pt x="59" y="21"/>
                    </a:cubicBezTo>
                    <a:cubicBezTo>
                      <a:pt x="58" y="18"/>
                      <a:pt x="57" y="13"/>
                      <a:pt x="55" y="10"/>
                    </a:cubicBezTo>
                    <a:cubicBezTo>
                      <a:pt x="54" y="9"/>
                      <a:pt x="54" y="9"/>
                      <a:pt x="53" y="8"/>
                    </a:cubicBezTo>
                    <a:cubicBezTo>
                      <a:pt x="52" y="7"/>
                      <a:pt x="51" y="6"/>
                      <a:pt x="51" y="5"/>
                    </a:cubicBezTo>
                    <a:cubicBezTo>
                      <a:pt x="50" y="5"/>
                      <a:pt x="50" y="4"/>
                      <a:pt x="50" y="3"/>
                    </a:cubicBezTo>
                    <a:cubicBezTo>
                      <a:pt x="50" y="3"/>
                      <a:pt x="50" y="2"/>
                      <a:pt x="49" y="2"/>
                    </a:cubicBezTo>
                    <a:cubicBezTo>
                      <a:pt x="49" y="0"/>
                      <a:pt x="49" y="0"/>
                      <a:pt x="49" y="0"/>
                    </a:cubicBezTo>
                    <a:cubicBezTo>
                      <a:pt x="47" y="0"/>
                      <a:pt x="47" y="0"/>
                      <a:pt x="47" y="0"/>
                    </a:cubicBezTo>
                    <a:cubicBezTo>
                      <a:pt x="47" y="0"/>
                      <a:pt x="46" y="0"/>
                      <a:pt x="46" y="1"/>
                    </a:cubicBezTo>
                    <a:cubicBezTo>
                      <a:pt x="44" y="1"/>
                      <a:pt x="43" y="3"/>
                      <a:pt x="42" y="5"/>
                    </a:cubicBezTo>
                    <a:cubicBezTo>
                      <a:pt x="41" y="6"/>
                      <a:pt x="40" y="7"/>
                      <a:pt x="40" y="8"/>
                    </a:cubicBezTo>
                    <a:cubicBezTo>
                      <a:pt x="38" y="10"/>
                      <a:pt x="36" y="12"/>
                      <a:pt x="33" y="12"/>
                    </a:cubicBezTo>
                    <a:cubicBezTo>
                      <a:pt x="33" y="12"/>
                      <a:pt x="33" y="12"/>
                      <a:pt x="33" y="12"/>
                    </a:cubicBezTo>
                    <a:cubicBezTo>
                      <a:pt x="33" y="12"/>
                      <a:pt x="32" y="11"/>
                      <a:pt x="31" y="11"/>
                    </a:cubicBezTo>
                    <a:cubicBezTo>
                      <a:pt x="31" y="10"/>
                      <a:pt x="31" y="9"/>
                      <a:pt x="31" y="9"/>
                    </a:cubicBezTo>
                    <a:cubicBezTo>
                      <a:pt x="30" y="7"/>
                      <a:pt x="30" y="7"/>
                      <a:pt x="30" y="7"/>
                    </a:cubicBezTo>
                    <a:cubicBezTo>
                      <a:pt x="28" y="7"/>
                      <a:pt x="28" y="7"/>
                      <a:pt x="28" y="7"/>
                    </a:cubicBezTo>
                    <a:cubicBezTo>
                      <a:pt x="27" y="7"/>
                      <a:pt x="26" y="8"/>
                      <a:pt x="25" y="8"/>
                    </a:cubicBezTo>
                    <a:cubicBezTo>
                      <a:pt x="25" y="8"/>
                      <a:pt x="24" y="8"/>
                      <a:pt x="24" y="8"/>
                    </a:cubicBezTo>
                    <a:cubicBezTo>
                      <a:pt x="24" y="8"/>
                      <a:pt x="24" y="8"/>
                      <a:pt x="24" y="8"/>
                    </a:cubicBezTo>
                    <a:cubicBezTo>
                      <a:pt x="23" y="8"/>
                      <a:pt x="23" y="8"/>
                      <a:pt x="23" y="8"/>
                    </a:cubicBezTo>
                    <a:cubicBezTo>
                      <a:pt x="20" y="10"/>
                      <a:pt x="10" y="14"/>
                      <a:pt x="9" y="22"/>
                    </a:cubicBezTo>
                    <a:cubicBezTo>
                      <a:pt x="8" y="24"/>
                      <a:pt x="9" y="27"/>
                      <a:pt x="9" y="29"/>
                    </a:cubicBezTo>
                    <a:cubicBezTo>
                      <a:pt x="10" y="34"/>
                      <a:pt x="10" y="37"/>
                      <a:pt x="6" y="39"/>
                    </a:cubicBezTo>
                    <a:cubicBezTo>
                      <a:pt x="2" y="42"/>
                      <a:pt x="0" y="45"/>
                      <a:pt x="2" y="51"/>
                    </a:cubicBezTo>
                    <a:cubicBezTo>
                      <a:pt x="3" y="54"/>
                      <a:pt x="3" y="54"/>
                      <a:pt x="3" y="54"/>
                    </a:cubicBezTo>
                    <a:cubicBezTo>
                      <a:pt x="5" y="51"/>
                      <a:pt x="5" y="51"/>
                      <a:pt x="5" y="51"/>
                    </a:cubicBezTo>
                    <a:cubicBezTo>
                      <a:pt x="7" y="50"/>
                      <a:pt x="9" y="49"/>
                      <a:pt x="10" y="49"/>
                    </a:cubicBezTo>
                    <a:cubicBezTo>
                      <a:pt x="10" y="49"/>
                      <a:pt x="10" y="49"/>
                      <a:pt x="11" y="49"/>
                    </a:cubicBezTo>
                    <a:cubicBezTo>
                      <a:pt x="13" y="49"/>
                      <a:pt x="14" y="50"/>
                      <a:pt x="15" y="52"/>
                    </a:cubicBezTo>
                    <a:cubicBezTo>
                      <a:pt x="16" y="53"/>
                      <a:pt x="16" y="54"/>
                      <a:pt x="17" y="55"/>
                    </a:cubicBezTo>
                    <a:cubicBezTo>
                      <a:pt x="18" y="56"/>
                      <a:pt x="20" y="56"/>
                      <a:pt x="21" y="56"/>
                    </a:cubicBezTo>
                    <a:cubicBezTo>
                      <a:pt x="23" y="56"/>
                      <a:pt x="25" y="56"/>
                      <a:pt x="28" y="55"/>
                    </a:cubicBezTo>
                    <a:cubicBezTo>
                      <a:pt x="32" y="54"/>
                      <a:pt x="32" y="51"/>
                      <a:pt x="32" y="48"/>
                    </a:cubicBezTo>
                    <a:cubicBezTo>
                      <a:pt x="32" y="48"/>
                      <a:pt x="32" y="47"/>
                      <a:pt x="33" y="46"/>
                    </a:cubicBezTo>
                    <a:cubicBezTo>
                      <a:pt x="33" y="44"/>
                      <a:pt x="34" y="43"/>
                      <a:pt x="36" y="43"/>
                    </a:cubicBezTo>
                    <a:cubicBezTo>
                      <a:pt x="37" y="43"/>
                      <a:pt x="38" y="43"/>
                      <a:pt x="38" y="43"/>
                    </a:cubicBezTo>
                    <a:cubicBezTo>
                      <a:pt x="39" y="43"/>
                      <a:pt x="40" y="42"/>
                      <a:pt x="41" y="42"/>
                    </a:cubicBezTo>
                    <a:cubicBezTo>
                      <a:pt x="43" y="41"/>
                      <a:pt x="44" y="40"/>
                      <a:pt x="46" y="40"/>
                    </a:cubicBezTo>
                    <a:cubicBezTo>
                      <a:pt x="46" y="40"/>
                      <a:pt x="46" y="40"/>
                      <a:pt x="46" y="40"/>
                    </a:cubicBezTo>
                    <a:cubicBezTo>
                      <a:pt x="48" y="41"/>
                      <a:pt x="48" y="41"/>
                      <a:pt x="49" y="42"/>
                    </a:cubicBezTo>
                    <a:cubicBezTo>
                      <a:pt x="49" y="42"/>
                      <a:pt x="50" y="42"/>
                      <a:pt x="50" y="43"/>
                    </a:cubicBezTo>
                    <a:cubicBezTo>
                      <a:pt x="51" y="43"/>
                      <a:pt x="51" y="43"/>
                      <a:pt x="51" y="43"/>
                    </a:cubicBezTo>
                    <a:cubicBezTo>
                      <a:pt x="51" y="43"/>
                      <a:pt x="51" y="43"/>
                      <a:pt x="51" y="43"/>
                    </a:cubicBezTo>
                    <a:cubicBezTo>
                      <a:pt x="52" y="43"/>
                      <a:pt x="52" y="43"/>
                      <a:pt x="52" y="43"/>
                    </a:cubicBezTo>
                    <a:cubicBezTo>
                      <a:pt x="52" y="43"/>
                      <a:pt x="53" y="43"/>
                      <a:pt x="53" y="43"/>
                    </a:cubicBezTo>
                    <a:cubicBezTo>
                      <a:pt x="54" y="43"/>
                      <a:pt x="54" y="43"/>
                      <a:pt x="55" y="43"/>
                    </a:cubicBezTo>
                    <a:cubicBezTo>
                      <a:pt x="56" y="43"/>
                      <a:pt x="56" y="43"/>
                      <a:pt x="56" y="43"/>
                    </a:cubicBezTo>
                    <a:cubicBezTo>
                      <a:pt x="56" y="43"/>
                      <a:pt x="56" y="43"/>
                      <a:pt x="56" y="43"/>
                    </a:cubicBezTo>
                    <a:cubicBezTo>
                      <a:pt x="60" y="42"/>
                      <a:pt x="60" y="36"/>
                      <a:pt x="59" y="23"/>
                    </a:cubicBezTo>
                    <a:close/>
                  </a:path>
                </a:pathLst>
              </a:custGeom>
              <a:solidFill>
                <a:srgbClr val="D8D8D8"/>
              </a:solidFill>
              <a:ln cap="rnd" cmpd="sng" w="19050">
                <a:solidFill>
                  <a:srgbClr val="E5E5E5"/>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Roboto Condensed Light"/>
                  <a:ea typeface="Roboto Condensed Light"/>
                  <a:cs typeface="Roboto Condensed Light"/>
                  <a:sym typeface="Roboto Condensed Light"/>
                </a:endParaRPr>
              </a:p>
            </p:txBody>
          </p:sp>
          <p:sp>
            <p:nvSpPr>
              <p:cNvPr id="770" name="Google Shape;770;p59"/>
              <p:cNvSpPr/>
              <p:nvPr/>
            </p:nvSpPr>
            <p:spPr>
              <a:xfrm>
                <a:off x="2581" y="2"/>
                <a:ext cx="209" cy="432"/>
              </a:xfrm>
              <a:custGeom>
                <a:rect b="b" l="l" r="r" t="t"/>
                <a:pathLst>
                  <a:path extrusionOk="0" h="238" w="115">
                    <a:moveTo>
                      <a:pt x="112" y="160"/>
                    </a:moveTo>
                    <a:cubicBezTo>
                      <a:pt x="112" y="160"/>
                      <a:pt x="112" y="159"/>
                      <a:pt x="112" y="159"/>
                    </a:cubicBezTo>
                    <a:cubicBezTo>
                      <a:pt x="111" y="158"/>
                      <a:pt x="111" y="158"/>
                      <a:pt x="111" y="156"/>
                    </a:cubicBezTo>
                    <a:cubicBezTo>
                      <a:pt x="111" y="151"/>
                      <a:pt x="111" y="145"/>
                      <a:pt x="112" y="139"/>
                    </a:cubicBezTo>
                    <a:cubicBezTo>
                      <a:pt x="112" y="136"/>
                      <a:pt x="112" y="136"/>
                      <a:pt x="112" y="136"/>
                    </a:cubicBezTo>
                    <a:cubicBezTo>
                      <a:pt x="110" y="136"/>
                      <a:pt x="110" y="136"/>
                      <a:pt x="110" y="136"/>
                    </a:cubicBezTo>
                    <a:cubicBezTo>
                      <a:pt x="110" y="136"/>
                      <a:pt x="110" y="136"/>
                      <a:pt x="110" y="136"/>
                    </a:cubicBezTo>
                    <a:cubicBezTo>
                      <a:pt x="109" y="136"/>
                      <a:pt x="109" y="136"/>
                      <a:pt x="109" y="136"/>
                    </a:cubicBezTo>
                    <a:cubicBezTo>
                      <a:pt x="108" y="135"/>
                      <a:pt x="108" y="134"/>
                      <a:pt x="107" y="134"/>
                    </a:cubicBezTo>
                    <a:cubicBezTo>
                      <a:pt x="106" y="133"/>
                      <a:pt x="105" y="133"/>
                      <a:pt x="105" y="133"/>
                    </a:cubicBezTo>
                    <a:cubicBezTo>
                      <a:pt x="104" y="133"/>
                      <a:pt x="104" y="133"/>
                      <a:pt x="104" y="132"/>
                    </a:cubicBezTo>
                    <a:cubicBezTo>
                      <a:pt x="103" y="132"/>
                      <a:pt x="102" y="130"/>
                      <a:pt x="102" y="128"/>
                    </a:cubicBezTo>
                    <a:cubicBezTo>
                      <a:pt x="102" y="128"/>
                      <a:pt x="102" y="127"/>
                      <a:pt x="102" y="127"/>
                    </a:cubicBezTo>
                    <a:cubicBezTo>
                      <a:pt x="102" y="126"/>
                      <a:pt x="102" y="125"/>
                      <a:pt x="100" y="123"/>
                    </a:cubicBezTo>
                    <a:cubicBezTo>
                      <a:pt x="100" y="123"/>
                      <a:pt x="98" y="122"/>
                      <a:pt x="98" y="122"/>
                    </a:cubicBezTo>
                    <a:cubicBezTo>
                      <a:pt x="98" y="122"/>
                      <a:pt x="98" y="122"/>
                      <a:pt x="98" y="122"/>
                    </a:cubicBezTo>
                    <a:cubicBezTo>
                      <a:pt x="98" y="122"/>
                      <a:pt x="99" y="121"/>
                      <a:pt x="99" y="121"/>
                    </a:cubicBezTo>
                    <a:cubicBezTo>
                      <a:pt x="102" y="121"/>
                      <a:pt x="102" y="121"/>
                      <a:pt x="102" y="121"/>
                    </a:cubicBezTo>
                    <a:cubicBezTo>
                      <a:pt x="101" y="119"/>
                      <a:pt x="101" y="119"/>
                      <a:pt x="101" y="119"/>
                    </a:cubicBezTo>
                    <a:cubicBezTo>
                      <a:pt x="101" y="117"/>
                      <a:pt x="100" y="116"/>
                      <a:pt x="98" y="114"/>
                    </a:cubicBezTo>
                    <a:cubicBezTo>
                      <a:pt x="96" y="114"/>
                      <a:pt x="95" y="114"/>
                      <a:pt x="94" y="114"/>
                    </a:cubicBezTo>
                    <a:cubicBezTo>
                      <a:pt x="93" y="114"/>
                      <a:pt x="93" y="114"/>
                      <a:pt x="92" y="113"/>
                    </a:cubicBezTo>
                    <a:cubicBezTo>
                      <a:pt x="92" y="113"/>
                      <a:pt x="92" y="113"/>
                      <a:pt x="92" y="113"/>
                    </a:cubicBezTo>
                    <a:cubicBezTo>
                      <a:pt x="91" y="113"/>
                      <a:pt x="91" y="113"/>
                      <a:pt x="90" y="113"/>
                    </a:cubicBezTo>
                    <a:cubicBezTo>
                      <a:pt x="90" y="113"/>
                      <a:pt x="88" y="113"/>
                      <a:pt x="87" y="115"/>
                    </a:cubicBezTo>
                    <a:cubicBezTo>
                      <a:pt x="87" y="117"/>
                      <a:pt x="87" y="118"/>
                      <a:pt x="88" y="119"/>
                    </a:cubicBezTo>
                    <a:cubicBezTo>
                      <a:pt x="87" y="120"/>
                      <a:pt x="86" y="120"/>
                      <a:pt x="85" y="120"/>
                    </a:cubicBezTo>
                    <a:cubicBezTo>
                      <a:pt x="84" y="121"/>
                      <a:pt x="84" y="121"/>
                      <a:pt x="83" y="121"/>
                    </a:cubicBezTo>
                    <a:cubicBezTo>
                      <a:pt x="82" y="121"/>
                      <a:pt x="82" y="121"/>
                      <a:pt x="81" y="120"/>
                    </a:cubicBezTo>
                    <a:cubicBezTo>
                      <a:pt x="81" y="120"/>
                      <a:pt x="80" y="119"/>
                      <a:pt x="79" y="119"/>
                    </a:cubicBezTo>
                    <a:cubicBezTo>
                      <a:pt x="78" y="118"/>
                      <a:pt x="76" y="117"/>
                      <a:pt x="75" y="115"/>
                    </a:cubicBezTo>
                    <a:cubicBezTo>
                      <a:pt x="74" y="113"/>
                      <a:pt x="72" y="110"/>
                      <a:pt x="72" y="107"/>
                    </a:cubicBezTo>
                    <a:cubicBezTo>
                      <a:pt x="71" y="105"/>
                      <a:pt x="72" y="104"/>
                      <a:pt x="75" y="103"/>
                    </a:cubicBezTo>
                    <a:cubicBezTo>
                      <a:pt x="76" y="102"/>
                      <a:pt x="76" y="102"/>
                      <a:pt x="76" y="102"/>
                    </a:cubicBezTo>
                    <a:cubicBezTo>
                      <a:pt x="79" y="100"/>
                      <a:pt x="82" y="97"/>
                      <a:pt x="85" y="95"/>
                    </a:cubicBezTo>
                    <a:cubicBezTo>
                      <a:pt x="86" y="94"/>
                      <a:pt x="87" y="93"/>
                      <a:pt x="88" y="92"/>
                    </a:cubicBezTo>
                    <a:cubicBezTo>
                      <a:pt x="89" y="91"/>
                      <a:pt x="91" y="89"/>
                      <a:pt x="92" y="88"/>
                    </a:cubicBezTo>
                    <a:cubicBezTo>
                      <a:pt x="92" y="88"/>
                      <a:pt x="92" y="88"/>
                      <a:pt x="93" y="88"/>
                    </a:cubicBezTo>
                    <a:cubicBezTo>
                      <a:pt x="93" y="88"/>
                      <a:pt x="94" y="87"/>
                      <a:pt x="95" y="86"/>
                    </a:cubicBezTo>
                    <a:cubicBezTo>
                      <a:pt x="95" y="86"/>
                      <a:pt x="95" y="85"/>
                      <a:pt x="95" y="84"/>
                    </a:cubicBezTo>
                    <a:cubicBezTo>
                      <a:pt x="96" y="84"/>
                      <a:pt x="96" y="84"/>
                      <a:pt x="96" y="84"/>
                    </a:cubicBezTo>
                    <a:cubicBezTo>
                      <a:pt x="97" y="83"/>
                      <a:pt x="98" y="82"/>
                      <a:pt x="98" y="81"/>
                    </a:cubicBezTo>
                    <a:cubicBezTo>
                      <a:pt x="98" y="80"/>
                      <a:pt x="99" y="79"/>
                      <a:pt x="99" y="78"/>
                    </a:cubicBezTo>
                    <a:cubicBezTo>
                      <a:pt x="99" y="77"/>
                      <a:pt x="100" y="77"/>
                      <a:pt x="100" y="76"/>
                    </a:cubicBezTo>
                    <a:cubicBezTo>
                      <a:pt x="101" y="74"/>
                      <a:pt x="101" y="72"/>
                      <a:pt x="101" y="71"/>
                    </a:cubicBezTo>
                    <a:cubicBezTo>
                      <a:pt x="101" y="70"/>
                      <a:pt x="101" y="70"/>
                      <a:pt x="101" y="70"/>
                    </a:cubicBezTo>
                    <a:cubicBezTo>
                      <a:pt x="101" y="67"/>
                      <a:pt x="101" y="63"/>
                      <a:pt x="99" y="59"/>
                    </a:cubicBezTo>
                    <a:cubicBezTo>
                      <a:pt x="98" y="56"/>
                      <a:pt x="96" y="54"/>
                      <a:pt x="93" y="53"/>
                    </a:cubicBezTo>
                    <a:cubicBezTo>
                      <a:pt x="91" y="51"/>
                      <a:pt x="91" y="51"/>
                      <a:pt x="91" y="51"/>
                    </a:cubicBezTo>
                    <a:cubicBezTo>
                      <a:pt x="90" y="50"/>
                      <a:pt x="88" y="49"/>
                      <a:pt x="87" y="48"/>
                    </a:cubicBezTo>
                    <a:cubicBezTo>
                      <a:pt x="85" y="46"/>
                      <a:pt x="85" y="44"/>
                      <a:pt x="85" y="41"/>
                    </a:cubicBezTo>
                    <a:cubicBezTo>
                      <a:pt x="85" y="40"/>
                      <a:pt x="85" y="40"/>
                      <a:pt x="85" y="40"/>
                    </a:cubicBezTo>
                    <a:cubicBezTo>
                      <a:pt x="85" y="36"/>
                      <a:pt x="85" y="36"/>
                      <a:pt x="88" y="34"/>
                    </a:cubicBezTo>
                    <a:cubicBezTo>
                      <a:pt x="88" y="33"/>
                      <a:pt x="89" y="33"/>
                      <a:pt x="89" y="33"/>
                    </a:cubicBezTo>
                    <a:cubicBezTo>
                      <a:pt x="90" y="33"/>
                      <a:pt x="91" y="32"/>
                      <a:pt x="92" y="32"/>
                    </a:cubicBezTo>
                    <a:cubicBezTo>
                      <a:pt x="94" y="30"/>
                      <a:pt x="95" y="28"/>
                      <a:pt x="96" y="25"/>
                    </a:cubicBezTo>
                    <a:cubicBezTo>
                      <a:pt x="97" y="24"/>
                      <a:pt x="97" y="23"/>
                      <a:pt x="98" y="22"/>
                    </a:cubicBezTo>
                    <a:cubicBezTo>
                      <a:pt x="98" y="22"/>
                      <a:pt x="98" y="22"/>
                      <a:pt x="99" y="21"/>
                    </a:cubicBezTo>
                    <a:cubicBezTo>
                      <a:pt x="100" y="20"/>
                      <a:pt x="101" y="19"/>
                      <a:pt x="101" y="18"/>
                    </a:cubicBezTo>
                    <a:cubicBezTo>
                      <a:pt x="102" y="16"/>
                      <a:pt x="101" y="13"/>
                      <a:pt x="100" y="12"/>
                    </a:cubicBezTo>
                    <a:cubicBezTo>
                      <a:pt x="100" y="11"/>
                      <a:pt x="100" y="10"/>
                      <a:pt x="99" y="10"/>
                    </a:cubicBezTo>
                    <a:cubicBezTo>
                      <a:pt x="99" y="8"/>
                      <a:pt x="99" y="8"/>
                      <a:pt x="99" y="8"/>
                    </a:cubicBezTo>
                    <a:cubicBezTo>
                      <a:pt x="97" y="9"/>
                      <a:pt x="97" y="9"/>
                      <a:pt x="97" y="9"/>
                    </a:cubicBezTo>
                    <a:cubicBezTo>
                      <a:pt x="96" y="9"/>
                      <a:pt x="95" y="9"/>
                      <a:pt x="94" y="10"/>
                    </a:cubicBezTo>
                    <a:cubicBezTo>
                      <a:pt x="93" y="11"/>
                      <a:pt x="92" y="11"/>
                      <a:pt x="92" y="12"/>
                    </a:cubicBezTo>
                    <a:cubicBezTo>
                      <a:pt x="91" y="12"/>
                      <a:pt x="90" y="13"/>
                      <a:pt x="89" y="14"/>
                    </a:cubicBezTo>
                    <a:cubicBezTo>
                      <a:pt x="89" y="14"/>
                      <a:pt x="88" y="15"/>
                      <a:pt x="87" y="15"/>
                    </a:cubicBezTo>
                    <a:cubicBezTo>
                      <a:pt x="86" y="16"/>
                      <a:pt x="85" y="16"/>
                      <a:pt x="84" y="17"/>
                    </a:cubicBezTo>
                    <a:cubicBezTo>
                      <a:pt x="83" y="18"/>
                      <a:pt x="83" y="18"/>
                      <a:pt x="83" y="18"/>
                    </a:cubicBezTo>
                    <a:cubicBezTo>
                      <a:pt x="83" y="19"/>
                      <a:pt x="81" y="20"/>
                      <a:pt x="80" y="21"/>
                    </a:cubicBezTo>
                    <a:cubicBezTo>
                      <a:pt x="80" y="21"/>
                      <a:pt x="79" y="20"/>
                      <a:pt x="79" y="19"/>
                    </a:cubicBezTo>
                    <a:cubicBezTo>
                      <a:pt x="78" y="18"/>
                      <a:pt x="78" y="17"/>
                      <a:pt x="77" y="16"/>
                    </a:cubicBezTo>
                    <a:cubicBezTo>
                      <a:pt x="76" y="13"/>
                      <a:pt x="75" y="11"/>
                      <a:pt x="77" y="10"/>
                    </a:cubicBezTo>
                    <a:cubicBezTo>
                      <a:pt x="77" y="9"/>
                      <a:pt x="78" y="7"/>
                      <a:pt x="78" y="6"/>
                    </a:cubicBezTo>
                    <a:cubicBezTo>
                      <a:pt x="77" y="5"/>
                      <a:pt x="76" y="4"/>
                      <a:pt x="74" y="4"/>
                    </a:cubicBezTo>
                    <a:cubicBezTo>
                      <a:pt x="73" y="3"/>
                      <a:pt x="72" y="3"/>
                      <a:pt x="71" y="3"/>
                    </a:cubicBezTo>
                    <a:cubicBezTo>
                      <a:pt x="70" y="3"/>
                      <a:pt x="69" y="3"/>
                      <a:pt x="69" y="3"/>
                    </a:cubicBezTo>
                    <a:cubicBezTo>
                      <a:pt x="68" y="3"/>
                      <a:pt x="68" y="2"/>
                      <a:pt x="68" y="2"/>
                    </a:cubicBezTo>
                    <a:cubicBezTo>
                      <a:pt x="67" y="0"/>
                      <a:pt x="65" y="0"/>
                      <a:pt x="63" y="0"/>
                    </a:cubicBezTo>
                    <a:cubicBezTo>
                      <a:pt x="61" y="0"/>
                      <a:pt x="57" y="1"/>
                      <a:pt x="56" y="1"/>
                    </a:cubicBezTo>
                    <a:cubicBezTo>
                      <a:pt x="56" y="1"/>
                      <a:pt x="55" y="1"/>
                      <a:pt x="54" y="2"/>
                    </a:cubicBezTo>
                    <a:cubicBezTo>
                      <a:pt x="53" y="2"/>
                      <a:pt x="52" y="3"/>
                      <a:pt x="50" y="3"/>
                    </a:cubicBezTo>
                    <a:cubicBezTo>
                      <a:pt x="50" y="4"/>
                      <a:pt x="49" y="4"/>
                      <a:pt x="48" y="4"/>
                    </a:cubicBezTo>
                    <a:cubicBezTo>
                      <a:pt x="47" y="4"/>
                      <a:pt x="46" y="4"/>
                      <a:pt x="44" y="5"/>
                    </a:cubicBezTo>
                    <a:cubicBezTo>
                      <a:pt x="43" y="6"/>
                      <a:pt x="42" y="7"/>
                      <a:pt x="41" y="8"/>
                    </a:cubicBezTo>
                    <a:cubicBezTo>
                      <a:pt x="39" y="10"/>
                      <a:pt x="37" y="12"/>
                      <a:pt x="35" y="12"/>
                    </a:cubicBezTo>
                    <a:cubicBezTo>
                      <a:pt x="34" y="13"/>
                      <a:pt x="34" y="13"/>
                      <a:pt x="34" y="13"/>
                    </a:cubicBezTo>
                    <a:cubicBezTo>
                      <a:pt x="33" y="13"/>
                      <a:pt x="33" y="13"/>
                      <a:pt x="33" y="13"/>
                    </a:cubicBezTo>
                    <a:cubicBezTo>
                      <a:pt x="32" y="15"/>
                      <a:pt x="32" y="15"/>
                      <a:pt x="32" y="15"/>
                    </a:cubicBezTo>
                    <a:cubicBezTo>
                      <a:pt x="32" y="16"/>
                      <a:pt x="32" y="18"/>
                      <a:pt x="31" y="19"/>
                    </a:cubicBezTo>
                    <a:cubicBezTo>
                      <a:pt x="30" y="20"/>
                      <a:pt x="29" y="20"/>
                      <a:pt x="28" y="21"/>
                    </a:cubicBezTo>
                    <a:cubicBezTo>
                      <a:pt x="28" y="22"/>
                      <a:pt x="27" y="23"/>
                      <a:pt x="26" y="23"/>
                    </a:cubicBezTo>
                    <a:cubicBezTo>
                      <a:pt x="26" y="24"/>
                      <a:pt x="25" y="24"/>
                      <a:pt x="25" y="25"/>
                    </a:cubicBezTo>
                    <a:cubicBezTo>
                      <a:pt x="25" y="25"/>
                      <a:pt x="25" y="26"/>
                      <a:pt x="25" y="26"/>
                    </a:cubicBezTo>
                    <a:cubicBezTo>
                      <a:pt x="24" y="26"/>
                      <a:pt x="24" y="27"/>
                      <a:pt x="23" y="27"/>
                    </a:cubicBezTo>
                    <a:cubicBezTo>
                      <a:pt x="23" y="27"/>
                      <a:pt x="23" y="27"/>
                      <a:pt x="23" y="27"/>
                    </a:cubicBezTo>
                    <a:cubicBezTo>
                      <a:pt x="22" y="29"/>
                      <a:pt x="22" y="29"/>
                      <a:pt x="22" y="29"/>
                    </a:cubicBezTo>
                    <a:cubicBezTo>
                      <a:pt x="23" y="30"/>
                      <a:pt x="23" y="30"/>
                      <a:pt x="23" y="30"/>
                    </a:cubicBezTo>
                    <a:cubicBezTo>
                      <a:pt x="23" y="30"/>
                      <a:pt x="23" y="30"/>
                      <a:pt x="23" y="31"/>
                    </a:cubicBezTo>
                    <a:cubicBezTo>
                      <a:pt x="24" y="32"/>
                      <a:pt x="24" y="33"/>
                      <a:pt x="24" y="34"/>
                    </a:cubicBezTo>
                    <a:cubicBezTo>
                      <a:pt x="25" y="37"/>
                      <a:pt x="24" y="40"/>
                      <a:pt x="23" y="42"/>
                    </a:cubicBezTo>
                    <a:cubicBezTo>
                      <a:pt x="23" y="44"/>
                      <a:pt x="22" y="46"/>
                      <a:pt x="22" y="48"/>
                    </a:cubicBezTo>
                    <a:cubicBezTo>
                      <a:pt x="22" y="50"/>
                      <a:pt x="22" y="53"/>
                      <a:pt x="23" y="55"/>
                    </a:cubicBezTo>
                    <a:cubicBezTo>
                      <a:pt x="23" y="57"/>
                      <a:pt x="24" y="59"/>
                      <a:pt x="23" y="62"/>
                    </a:cubicBezTo>
                    <a:cubicBezTo>
                      <a:pt x="23" y="64"/>
                      <a:pt x="23" y="67"/>
                      <a:pt x="24" y="69"/>
                    </a:cubicBezTo>
                    <a:cubicBezTo>
                      <a:pt x="25" y="69"/>
                      <a:pt x="25" y="69"/>
                      <a:pt x="25" y="70"/>
                    </a:cubicBezTo>
                    <a:cubicBezTo>
                      <a:pt x="26" y="70"/>
                      <a:pt x="26" y="70"/>
                      <a:pt x="26" y="71"/>
                    </a:cubicBezTo>
                    <a:cubicBezTo>
                      <a:pt x="27" y="72"/>
                      <a:pt x="26" y="74"/>
                      <a:pt x="26" y="75"/>
                    </a:cubicBezTo>
                    <a:cubicBezTo>
                      <a:pt x="25" y="75"/>
                      <a:pt x="25" y="76"/>
                      <a:pt x="24" y="77"/>
                    </a:cubicBezTo>
                    <a:cubicBezTo>
                      <a:pt x="24" y="78"/>
                      <a:pt x="23" y="79"/>
                      <a:pt x="22" y="81"/>
                    </a:cubicBezTo>
                    <a:cubicBezTo>
                      <a:pt x="22" y="82"/>
                      <a:pt x="22" y="83"/>
                      <a:pt x="22" y="84"/>
                    </a:cubicBezTo>
                    <a:cubicBezTo>
                      <a:pt x="22" y="86"/>
                      <a:pt x="22" y="87"/>
                      <a:pt x="22" y="88"/>
                    </a:cubicBezTo>
                    <a:cubicBezTo>
                      <a:pt x="22" y="90"/>
                      <a:pt x="19" y="94"/>
                      <a:pt x="18" y="95"/>
                    </a:cubicBezTo>
                    <a:cubicBezTo>
                      <a:pt x="17" y="96"/>
                      <a:pt x="16" y="96"/>
                      <a:pt x="15" y="97"/>
                    </a:cubicBezTo>
                    <a:cubicBezTo>
                      <a:pt x="14" y="97"/>
                      <a:pt x="13" y="98"/>
                      <a:pt x="12" y="98"/>
                    </a:cubicBezTo>
                    <a:cubicBezTo>
                      <a:pt x="11" y="99"/>
                      <a:pt x="11" y="100"/>
                      <a:pt x="10" y="101"/>
                    </a:cubicBezTo>
                    <a:cubicBezTo>
                      <a:pt x="10" y="102"/>
                      <a:pt x="9" y="103"/>
                      <a:pt x="9" y="104"/>
                    </a:cubicBezTo>
                    <a:cubicBezTo>
                      <a:pt x="8" y="105"/>
                      <a:pt x="7" y="106"/>
                      <a:pt x="5" y="107"/>
                    </a:cubicBezTo>
                    <a:cubicBezTo>
                      <a:pt x="5" y="107"/>
                      <a:pt x="4" y="108"/>
                      <a:pt x="3" y="108"/>
                    </a:cubicBezTo>
                    <a:cubicBezTo>
                      <a:pt x="0" y="111"/>
                      <a:pt x="0" y="112"/>
                      <a:pt x="0" y="116"/>
                    </a:cubicBezTo>
                    <a:cubicBezTo>
                      <a:pt x="0" y="118"/>
                      <a:pt x="1" y="119"/>
                      <a:pt x="2" y="121"/>
                    </a:cubicBezTo>
                    <a:cubicBezTo>
                      <a:pt x="2" y="122"/>
                      <a:pt x="3" y="122"/>
                      <a:pt x="3" y="123"/>
                    </a:cubicBezTo>
                    <a:cubicBezTo>
                      <a:pt x="3" y="124"/>
                      <a:pt x="3" y="124"/>
                      <a:pt x="4" y="125"/>
                    </a:cubicBezTo>
                    <a:cubicBezTo>
                      <a:pt x="4" y="126"/>
                      <a:pt x="4" y="127"/>
                      <a:pt x="4" y="127"/>
                    </a:cubicBezTo>
                    <a:cubicBezTo>
                      <a:pt x="5" y="128"/>
                      <a:pt x="5" y="128"/>
                      <a:pt x="5" y="128"/>
                    </a:cubicBezTo>
                    <a:cubicBezTo>
                      <a:pt x="6" y="129"/>
                      <a:pt x="6" y="129"/>
                      <a:pt x="6" y="130"/>
                    </a:cubicBezTo>
                    <a:cubicBezTo>
                      <a:pt x="7" y="131"/>
                      <a:pt x="7" y="132"/>
                      <a:pt x="7" y="134"/>
                    </a:cubicBezTo>
                    <a:cubicBezTo>
                      <a:pt x="7" y="135"/>
                      <a:pt x="7" y="137"/>
                      <a:pt x="8" y="138"/>
                    </a:cubicBezTo>
                    <a:cubicBezTo>
                      <a:pt x="8" y="139"/>
                      <a:pt x="10" y="139"/>
                      <a:pt x="12" y="140"/>
                    </a:cubicBezTo>
                    <a:cubicBezTo>
                      <a:pt x="13" y="140"/>
                      <a:pt x="14" y="140"/>
                      <a:pt x="15" y="141"/>
                    </a:cubicBezTo>
                    <a:cubicBezTo>
                      <a:pt x="18" y="143"/>
                      <a:pt x="19" y="145"/>
                      <a:pt x="21" y="147"/>
                    </a:cubicBezTo>
                    <a:cubicBezTo>
                      <a:pt x="23" y="150"/>
                      <a:pt x="23" y="152"/>
                      <a:pt x="23" y="155"/>
                    </a:cubicBezTo>
                    <a:cubicBezTo>
                      <a:pt x="23" y="158"/>
                      <a:pt x="24" y="161"/>
                      <a:pt x="27" y="163"/>
                    </a:cubicBezTo>
                    <a:cubicBezTo>
                      <a:pt x="29" y="165"/>
                      <a:pt x="31" y="166"/>
                      <a:pt x="33" y="167"/>
                    </a:cubicBezTo>
                    <a:cubicBezTo>
                      <a:pt x="37" y="169"/>
                      <a:pt x="41" y="171"/>
                      <a:pt x="44" y="175"/>
                    </a:cubicBezTo>
                    <a:cubicBezTo>
                      <a:pt x="57" y="238"/>
                      <a:pt x="57" y="238"/>
                      <a:pt x="57" y="238"/>
                    </a:cubicBezTo>
                    <a:cubicBezTo>
                      <a:pt x="60" y="236"/>
                      <a:pt x="60" y="236"/>
                      <a:pt x="60" y="236"/>
                    </a:cubicBezTo>
                    <a:cubicBezTo>
                      <a:pt x="62" y="235"/>
                      <a:pt x="64" y="234"/>
                      <a:pt x="66" y="233"/>
                    </a:cubicBezTo>
                    <a:cubicBezTo>
                      <a:pt x="67" y="232"/>
                      <a:pt x="68" y="231"/>
                      <a:pt x="68" y="230"/>
                    </a:cubicBezTo>
                    <a:cubicBezTo>
                      <a:pt x="69" y="229"/>
                      <a:pt x="69" y="228"/>
                      <a:pt x="70" y="227"/>
                    </a:cubicBezTo>
                    <a:cubicBezTo>
                      <a:pt x="71" y="226"/>
                      <a:pt x="72" y="225"/>
                      <a:pt x="72" y="225"/>
                    </a:cubicBezTo>
                    <a:cubicBezTo>
                      <a:pt x="74" y="223"/>
                      <a:pt x="75" y="222"/>
                      <a:pt x="76" y="221"/>
                    </a:cubicBezTo>
                    <a:cubicBezTo>
                      <a:pt x="78" y="217"/>
                      <a:pt x="79" y="210"/>
                      <a:pt x="77" y="206"/>
                    </a:cubicBezTo>
                    <a:cubicBezTo>
                      <a:pt x="77" y="205"/>
                      <a:pt x="77" y="205"/>
                      <a:pt x="77" y="205"/>
                    </a:cubicBezTo>
                    <a:cubicBezTo>
                      <a:pt x="76" y="204"/>
                      <a:pt x="76" y="203"/>
                      <a:pt x="75" y="201"/>
                    </a:cubicBezTo>
                    <a:cubicBezTo>
                      <a:pt x="75" y="200"/>
                      <a:pt x="75" y="199"/>
                      <a:pt x="75" y="198"/>
                    </a:cubicBezTo>
                    <a:cubicBezTo>
                      <a:pt x="75" y="197"/>
                      <a:pt x="75" y="196"/>
                      <a:pt x="75" y="196"/>
                    </a:cubicBezTo>
                    <a:cubicBezTo>
                      <a:pt x="74" y="194"/>
                      <a:pt x="75" y="193"/>
                      <a:pt x="76" y="192"/>
                    </a:cubicBezTo>
                    <a:cubicBezTo>
                      <a:pt x="76" y="192"/>
                      <a:pt x="76" y="191"/>
                      <a:pt x="76" y="191"/>
                    </a:cubicBezTo>
                    <a:cubicBezTo>
                      <a:pt x="78" y="189"/>
                      <a:pt x="79" y="188"/>
                      <a:pt x="81" y="188"/>
                    </a:cubicBezTo>
                    <a:cubicBezTo>
                      <a:pt x="82" y="188"/>
                      <a:pt x="83" y="188"/>
                      <a:pt x="84" y="187"/>
                    </a:cubicBezTo>
                    <a:cubicBezTo>
                      <a:pt x="86" y="186"/>
                      <a:pt x="86" y="186"/>
                      <a:pt x="86" y="184"/>
                    </a:cubicBezTo>
                    <a:cubicBezTo>
                      <a:pt x="87" y="184"/>
                      <a:pt x="87" y="183"/>
                      <a:pt x="87" y="183"/>
                    </a:cubicBezTo>
                    <a:cubicBezTo>
                      <a:pt x="87" y="181"/>
                      <a:pt x="88" y="181"/>
                      <a:pt x="89" y="181"/>
                    </a:cubicBezTo>
                    <a:cubicBezTo>
                      <a:pt x="89" y="180"/>
                      <a:pt x="89" y="180"/>
                      <a:pt x="90" y="180"/>
                    </a:cubicBezTo>
                    <a:cubicBezTo>
                      <a:pt x="91" y="179"/>
                      <a:pt x="92" y="178"/>
                      <a:pt x="93" y="177"/>
                    </a:cubicBezTo>
                    <a:cubicBezTo>
                      <a:pt x="94" y="176"/>
                      <a:pt x="95" y="175"/>
                      <a:pt x="96" y="174"/>
                    </a:cubicBezTo>
                    <a:cubicBezTo>
                      <a:pt x="98" y="173"/>
                      <a:pt x="99" y="172"/>
                      <a:pt x="101" y="171"/>
                    </a:cubicBezTo>
                    <a:cubicBezTo>
                      <a:pt x="102" y="171"/>
                      <a:pt x="103" y="170"/>
                      <a:pt x="104" y="169"/>
                    </a:cubicBezTo>
                    <a:cubicBezTo>
                      <a:pt x="105" y="169"/>
                      <a:pt x="106" y="169"/>
                      <a:pt x="107" y="168"/>
                    </a:cubicBezTo>
                    <a:cubicBezTo>
                      <a:pt x="107" y="168"/>
                      <a:pt x="108" y="168"/>
                      <a:pt x="108" y="167"/>
                    </a:cubicBezTo>
                    <a:cubicBezTo>
                      <a:pt x="109" y="167"/>
                      <a:pt x="109" y="167"/>
                      <a:pt x="110" y="167"/>
                    </a:cubicBezTo>
                    <a:cubicBezTo>
                      <a:pt x="112" y="166"/>
                      <a:pt x="112" y="165"/>
                      <a:pt x="113" y="165"/>
                    </a:cubicBezTo>
                    <a:cubicBezTo>
                      <a:pt x="115" y="163"/>
                      <a:pt x="113" y="161"/>
                      <a:pt x="112" y="160"/>
                    </a:cubicBezTo>
                    <a:close/>
                    <a:moveTo>
                      <a:pt x="92" y="125"/>
                    </a:moveTo>
                    <a:cubicBezTo>
                      <a:pt x="92" y="125"/>
                      <a:pt x="91" y="126"/>
                      <a:pt x="91" y="126"/>
                    </a:cubicBezTo>
                    <a:cubicBezTo>
                      <a:pt x="91" y="126"/>
                      <a:pt x="91" y="125"/>
                      <a:pt x="91" y="125"/>
                    </a:cubicBezTo>
                    <a:cubicBezTo>
                      <a:pt x="91" y="124"/>
                      <a:pt x="91" y="124"/>
                      <a:pt x="91" y="123"/>
                    </a:cubicBezTo>
                    <a:cubicBezTo>
                      <a:pt x="91" y="123"/>
                      <a:pt x="91" y="123"/>
                      <a:pt x="91" y="123"/>
                    </a:cubicBezTo>
                    <a:cubicBezTo>
                      <a:pt x="92" y="124"/>
                      <a:pt x="92" y="125"/>
                      <a:pt x="92" y="125"/>
                    </a:cubicBezTo>
                    <a:close/>
                  </a:path>
                </a:pathLst>
              </a:custGeom>
              <a:solidFill>
                <a:srgbClr val="D8D8D8"/>
              </a:solidFill>
              <a:ln cap="rnd" cmpd="sng" w="19050">
                <a:solidFill>
                  <a:srgbClr val="E5E5E5"/>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Roboto Condensed Light"/>
                  <a:ea typeface="Roboto Condensed Light"/>
                  <a:cs typeface="Roboto Condensed Light"/>
                  <a:sym typeface="Roboto Condensed Light"/>
                </a:endParaRPr>
              </a:p>
            </p:txBody>
          </p:sp>
          <p:sp>
            <p:nvSpPr>
              <p:cNvPr id="771" name="Google Shape;771;p59"/>
              <p:cNvSpPr/>
              <p:nvPr/>
            </p:nvSpPr>
            <p:spPr>
              <a:xfrm>
                <a:off x="2674" y="249"/>
                <a:ext cx="814" cy="821"/>
              </a:xfrm>
              <a:custGeom>
                <a:rect b="b" l="l" r="r" t="t"/>
                <a:pathLst>
                  <a:path extrusionOk="0" h="453" w="449">
                    <a:moveTo>
                      <a:pt x="420" y="438"/>
                    </a:moveTo>
                    <a:cubicBezTo>
                      <a:pt x="449" y="438"/>
                      <a:pt x="449" y="438"/>
                      <a:pt x="449" y="438"/>
                    </a:cubicBezTo>
                    <a:cubicBezTo>
                      <a:pt x="439" y="133"/>
                      <a:pt x="439" y="133"/>
                      <a:pt x="439" y="133"/>
                    </a:cubicBezTo>
                    <a:cubicBezTo>
                      <a:pt x="430" y="105"/>
                      <a:pt x="430" y="105"/>
                      <a:pt x="430" y="105"/>
                    </a:cubicBezTo>
                    <a:cubicBezTo>
                      <a:pt x="429" y="101"/>
                      <a:pt x="431" y="99"/>
                      <a:pt x="433" y="97"/>
                    </a:cubicBezTo>
                    <a:cubicBezTo>
                      <a:pt x="434" y="96"/>
                      <a:pt x="435" y="94"/>
                      <a:pt x="436" y="92"/>
                    </a:cubicBezTo>
                    <a:cubicBezTo>
                      <a:pt x="438" y="87"/>
                      <a:pt x="437" y="82"/>
                      <a:pt x="435" y="76"/>
                    </a:cubicBezTo>
                    <a:cubicBezTo>
                      <a:pt x="435" y="75"/>
                      <a:pt x="434" y="74"/>
                      <a:pt x="434" y="73"/>
                    </a:cubicBezTo>
                    <a:cubicBezTo>
                      <a:pt x="433" y="70"/>
                      <a:pt x="431" y="66"/>
                      <a:pt x="433" y="62"/>
                    </a:cubicBezTo>
                    <a:cubicBezTo>
                      <a:pt x="434" y="61"/>
                      <a:pt x="437" y="56"/>
                      <a:pt x="440" y="54"/>
                    </a:cubicBezTo>
                    <a:cubicBezTo>
                      <a:pt x="441" y="53"/>
                      <a:pt x="441" y="53"/>
                      <a:pt x="441" y="53"/>
                    </a:cubicBezTo>
                    <a:cubicBezTo>
                      <a:pt x="440" y="51"/>
                      <a:pt x="440" y="51"/>
                      <a:pt x="440" y="51"/>
                    </a:cubicBezTo>
                    <a:cubicBezTo>
                      <a:pt x="440" y="51"/>
                      <a:pt x="440" y="50"/>
                      <a:pt x="440" y="50"/>
                    </a:cubicBezTo>
                    <a:cubicBezTo>
                      <a:pt x="440" y="49"/>
                      <a:pt x="440" y="49"/>
                      <a:pt x="440" y="48"/>
                    </a:cubicBezTo>
                    <a:cubicBezTo>
                      <a:pt x="439" y="47"/>
                      <a:pt x="439" y="47"/>
                      <a:pt x="438" y="46"/>
                    </a:cubicBezTo>
                    <a:cubicBezTo>
                      <a:pt x="438" y="45"/>
                      <a:pt x="438" y="45"/>
                      <a:pt x="438" y="45"/>
                    </a:cubicBezTo>
                    <a:cubicBezTo>
                      <a:pt x="438" y="45"/>
                      <a:pt x="438" y="45"/>
                      <a:pt x="438" y="44"/>
                    </a:cubicBezTo>
                    <a:cubicBezTo>
                      <a:pt x="437" y="44"/>
                      <a:pt x="437" y="43"/>
                      <a:pt x="437" y="42"/>
                    </a:cubicBezTo>
                    <a:cubicBezTo>
                      <a:pt x="436" y="41"/>
                      <a:pt x="434" y="40"/>
                      <a:pt x="433" y="40"/>
                    </a:cubicBezTo>
                    <a:cubicBezTo>
                      <a:pt x="432" y="40"/>
                      <a:pt x="431" y="40"/>
                      <a:pt x="431" y="41"/>
                    </a:cubicBezTo>
                    <a:cubicBezTo>
                      <a:pt x="430" y="41"/>
                      <a:pt x="430" y="41"/>
                      <a:pt x="429" y="41"/>
                    </a:cubicBezTo>
                    <a:cubicBezTo>
                      <a:pt x="428" y="41"/>
                      <a:pt x="427" y="40"/>
                      <a:pt x="426" y="40"/>
                    </a:cubicBezTo>
                    <a:cubicBezTo>
                      <a:pt x="425" y="40"/>
                      <a:pt x="425" y="40"/>
                      <a:pt x="424" y="40"/>
                    </a:cubicBezTo>
                    <a:cubicBezTo>
                      <a:pt x="423" y="39"/>
                      <a:pt x="422" y="39"/>
                      <a:pt x="422" y="39"/>
                    </a:cubicBezTo>
                    <a:cubicBezTo>
                      <a:pt x="420" y="39"/>
                      <a:pt x="418" y="40"/>
                      <a:pt x="417" y="40"/>
                    </a:cubicBezTo>
                    <a:cubicBezTo>
                      <a:pt x="416" y="40"/>
                      <a:pt x="416" y="40"/>
                      <a:pt x="415" y="40"/>
                    </a:cubicBezTo>
                    <a:cubicBezTo>
                      <a:pt x="414" y="40"/>
                      <a:pt x="414" y="40"/>
                      <a:pt x="413" y="40"/>
                    </a:cubicBezTo>
                    <a:cubicBezTo>
                      <a:pt x="412" y="40"/>
                      <a:pt x="412" y="40"/>
                      <a:pt x="411" y="40"/>
                    </a:cubicBezTo>
                    <a:cubicBezTo>
                      <a:pt x="410" y="40"/>
                      <a:pt x="410" y="40"/>
                      <a:pt x="409" y="39"/>
                    </a:cubicBezTo>
                    <a:cubicBezTo>
                      <a:pt x="409" y="39"/>
                      <a:pt x="409" y="38"/>
                      <a:pt x="408" y="38"/>
                    </a:cubicBezTo>
                    <a:cubicBezTo>
                      <a:pt x="407" y="37"/>
                      <a:pt x="407" y="37"/>
                      <a:pt x="406" y="37"/>
                    </a:cubicBezTo>
                    <a:cubicBezTo>
                      <a:pt x="406" y="37"/>
                      <a:pt x="405" y="36"/>
                      <a:pt x="405" y="36"/>
                    </a:cubicBezTo>
                    <a:cubicBezTo>
                      <a:pt x="405" y="36"/>
                      <a:pt x="405" y="36"/>
                      <a:pt x="404" y="36"/>
                    </a:cubicBezTo>
                    <a:cubicBezTo>
                      <a:pt x="404" y="35"/>
                      <a:pt x="403" y="35"/>
                      <a:pt x="403" y="34"/>
                    </a:cubicBezTo>
                    <a:cubicBezTo>
                      <a:pt x="402" y="34"/>
                      <a:pt x="401" y="33"/>
                      <a:pt x="399" y="33"/>
                    </a:cubicBezTo>
                    <a:cubicBezTo>
                      <a:pt x="399" y="33"/>
                      <a:pt x="398" y="34"/>
                      <a:pt x="397" y="34"/>
                    </a:cubicBezTo>
                    <a:cubicBezTo>
                      <a:pt x="396" y="34"/>
                      <a:pt x="396" y="34"/>
                      <a:pt x="396" y="34"/>
                    </a:cubicBezTo>
                    <a:cubicBezTo>
                      <a:pt x="395" y="34"/>
                      <a:pt x="395" y="34"/>
                      <a:pt x="395" y="34"/>
                    </a:cubicBezTo>
                    <a:cubicBezTo>
                      <a:pt x="393" y="34"/>
                      <a:pt x="391" y="34"/>
                      <a:pt x="389" y="34"/>
                    </a:cubicBezTo>
                    <a:cubicBezTo>
                      <a:pt x="388" y="34"/>
                      <a:pt x="388" y="34"/>
                      <a:pt x="388" y="34"/>
                    </a:cubicBezTo>
                    <a:cubicBezTo>
                      <a:pt x="387" y="34"/>
                      <a:pt x="387" y="34"/>
                      <a:pt x="386" y="33"/>
                    </a:cubicBezTo>
                    <a:cubicBezTo>
                      <a:pt x="385" y="32"/>
                      <a:pt x="385" y="32"/>
                      <a:pt x="384" y="31"/>
                    </a:cubicBezTo>
                    <a:cubicBezTo>
                      <a:pt x="383" y="30"/>
                      <a:pt x="383" y="30"/>
                      <a:pt x="383" y="29"/>
                    </a:cubicBezTo>
                    <a:cubicBezTo>
                      <a:pt x="382" y="28"/>
                      <a:pt x="383" y="27"/>
                      <a:pt x="383" y="26"/>
                    </a:cubicBezTo>
                    <a:cubicBezTo>
                      <a:pt x="383" y="25"/>
                      <a:pt x="383" y="24"/>
                      <a:pt x="383" y="23"/>
                    </a:cubicBezTo>
                    <a:cubicBezTo>
                      <a:pt x="383" y="21"/>
                      <a:pt x="382" y="18"/>
                      <a:pt x="376" y="17"/>
                    </a:cubicBezTo>
                    <a:cubicBezTo>
                      <a:pt x="375" y="17"/>
                      <a:pt x="375" y="17"/>
                      <a:pt x="375" y="17"/>
                    </a:cubicBezTo>
                    <a:cubicBezTo>
                      <a:pt x="373" y="17"/>
                      <a:pt x="371" y="17"/>
                      <a:pt x="369" y="16"/>
                    </a:cubicBezTo>
                    <a:cubicBezTo>
                      <a:pt x="367" y="15"/>
                      <a:pt x="366" y="15"/>
                      <a:pt x="364" y="14"/>
                    </a:cubicBezTo>
                    <a:cubicBezTo>
                      <a:pt x="361" y="12"/>
                      <a:pt x="358" y="10"/>
                      <a:pt x="354" y="10"/>
                    </a:cubicBezTo>
                    <a:cubicBezTo>
                      <a:pt x="351" y="9"/>
                      <a:pt x="348" y="9"/>
                      <a:pt x="346" y="9"/>
                    </a:cubicBezTo>
                    <a:cubicBezTo>
                      <a:pt x="342" y="9"/>
                      <a:pt x="339" y="10"/>
                      <a:pt x="336" y="11"/>
                    </a:cubicBezTo>
                    <a:cubicBezTo>
                      <a:pt x="335" y="12"/>
                      <a:pt x="335" y="12"/>
                      <a:pt x="335" y="12"/>
                    </a:cubicBezTo>
                    <a:cubicBezTo>
                      <a:pt x="333" y="13"/>
                      <a:pt x="332" y="14"/>
                      <a:pt x="330" y="15"/>
                    </a:cubicBezTo>
                    <a:cubicBezTo>
                      <a:pt x="329" y="15"/>
                      <a:pt x="327" y="15"/>
                      <a:pt x="326" y="15"/>
                    </a:cubicBezTo>
                    <a:cubicBezTo>
                      <a:pt x="325" y="15"/>
                      <a:pt x="323" y="15"/>
                      <a:pt x="322" y="15"/>
                    </a:cubicBezTo>
                    <a:cubicBezTo>
                      <a:pt x="318" y="16"/>
                      <a:pt x="314" y="19"/>
                      <a:pt x="310" y="21"/>
                    </a:cubicBezTo>
                    <a:cubicBezTo>
                      <a:pt x="309" y="22"/>
                      <a:pt x="308" y="23"/>
                      <a:pt x="307" y="24"/>
                    </a:cubicBezTo>
                    <a:cubicBezTo>
                      <a:pt x="296" y="31"/>
                      <a:pt x="290" y="45"/>
                      <a:pt x="292" y="57"/>
                    </a:cubicBezTo>
                    <a:cubicBezTo>
                      <a:pt x="293" y="59"/>
                      <a:pt x="294" y="62"/>
                      <a:pt x="296" y="64"/>
                    </a:cubicBezTo>
                    <a:cubicBezTo>
                      <a:pt x="297" y="66"/>
                      <a:pt x="299" y="68"/>
                      <a:pt x="299" y="71"/>
                    </a:cubicBezTo>
                    <a:cubicBezTo>
                      <a:pt x="299" y="76"/>
                      <a:pt x="296" y="81"/>
                      <a:pt x="293" y="85"/>
                    </a:cubicBezTo>
                    <a:cubicBezTo>
                      <a:pt x="290" y="90"/>
                      <a:pt x="285" y="93"/>
                      <a:pt x="280" y="95"/>
                    </a:cubicBezTo>
                    <a:cubicBezTo>
                      <a:pt x="278" y="96"/>
                      <a:pt x="275" y="97"/>
                      <a:pt x="273" y="97"/>
                    </a:cubicBezTo>
                    <a:cubicBezTo>
                      <a:pt x="272" y="97"/>
                      <a:pt x="272" y="97"/>
                      <a:pt x="271" y="97"/>
                    </a:cubicBezTo>
                    <a:cubicBezTo>
                      <a:pt x="268" y="96"/>
                      <a:pt x="266" y="96"/>
                      <a:pt x="263" y="94"/>
                    </a:cubicBezTo>
                    <a:cubicBezTo>
                      <a:pt x="263" y="94"/>
                      <a:pt x="263" y="94"/>
                      <a:pt x="262" y="93"/>
                    </a:cubicBezTo>
                    <a:cubicBezTo>
                      <a:pt x="261" y="93"/>
                      <a:pt x="260" y="92"/>
                      <a:pt x="260" y="91"/>
                    </a:cubicBezTo>
                    <a:cubicBezTo>
                      <a:pt x="258" y="89"/>
                      <a:pt x="257" y="88"/>
                      <a:pt x="256" y="87"/>
                    </a:cubicBezTo>
                    <a:cubicBezTo>
                      <a:pt x="255" y="86"/>
                      <a:pt x="254" y="86"/>
                      <a:pt x="254" y="85"/>
                    </a:cubicBezTo>
                    <a:cubicBezTo>
                      <a:pt x="253" y="85"/>
                      <a:pt x="253" y="84"/>
                      <a:pt x="252" y="84"/>
                    </a:cubicBezTo>
                    <a:cubicBezTo>
                      <a:pt x="252" y="84"/>
                      <a:pt x="251" y="83"/>
                      <a:pt x="251" y="83"/>
                    </a:cubicBezTo>
                    <a:cubicBezTo>
                      <a:pt x="250" y="82"/>
                      <a:pt x="249" y="81"/>
                      <a:pt x="247" y="80"/>
                    </a:cubicBezTo>
                    <a:cubicBezTo>
                      <a:pt x="246" y="80"/>
                      <a:pt x="246" y="79"/>
                      <a:pt x="245" y="79"/>
                    </a:cubicBezTo>
                    <a:cubicBezTo>
                      <a:pt x="242" y="78"/>
                      <a:pt x="240" y="77"/>
                      <a:pt x="238" y="77"/>
                    </a:cubicBezTo>
                    <a:cubicBezTo>
                      <a:pt x="237" y="76"/>
                      <a:pt x="235" y="75"/>
                      <a:pt x="234" y="75"/>
                    </a:cubicBezTo>
                    <a:cubicBezTo>
                      <a:pt x="232" y="74"/>
                      <a:pt x="231" y="73"/>
                      <a:pt x="229" y="72"/>
                    </a:cubicBezTo>
                    <a:cubicBezTo>
                      <a:pt x="226" y="72"/>
                      <a:pt x="223" y="71"/>
                      <a:pt x="219" y="69"/>
                    </a:cubicBezTo>
                    <a:cubicBezTo>
                      <a:pt x="218" y="69"/>
                      <a:pt x="216" y="68"/>
                      <a:pt x="214" y="68"/>
                    </a:cubicBezTo>
                    <a:cubicBezTo>
                      <a:pt x="213" y="68"/>
                      <a:pt x="211" y="68"/>
                      <a:pt x="210" y="67"/>
                    </a:cubicBezTo>
                    <a:cubicBezTo>
                      <a:pt x="207" y="66"/>
                      <a:pt x="205" y="66"/>
                      <a:pt x="202" y="66"/>
                    </a:cubicBezTo>
                    <a:cubicBezTo>
                      <a:pt x="201" y="66"/>
                      <a:pt x="200" y="65"/>
                      <a:pt x="199" y="65"/>
                    </a:cubicBezTo>
                    <a:cubicBezTo>
                      <a:pt x="198" y="65"/>
                      <a:pt x="196" y="65"/>
                      <a:pt x="195" y="65"/>
                    </a:cubicBezTo>
                    <a:cubicBezTo>
                      <a:pt x="193" y="64"/>
                      <a:pt x="191" y="64"/>
                      <a:pt x="189" y="64"/>
                    </a:cubicBezTo>
                    <a:cubicBezTo>
                      <a:pt x="186" y="64"/>
                      <a:pt x="184" y="63"/>
                      <a:pt x="182" y="61"/>
                    </a:cubicBezTo>
                    <a:cubicBezTo>
                      <a:pt x="181" y="61"/>
                      <a:pt x="181" y="61"/>
                      <a:pt x="181" y="61"/>
                    </a:cubicBezTo>
                    <a:cubicBezTo>
                      <a:pt x="180" y="60"/>
                      <a:pt x="178" y="59"/>
                      <a:pt x="177" y="58"/>
                    </a:cubicBezTo>
                    <a:cubicBezTo>
                      <a:pt x="176" y="57"/>
                      <a:pt x="174" y="55"/>
                      <a:pt x="173" y="52"/>
                    </a:cubicBezTo>
                    <a:cubicBezTo>
                      <a:pt x="171" y="48"/>
                      <a:pt x="170" y="44"/>
                      <a:pt x="170" y="41"/>
                    </a:cubicBezTo>
                    <a:cubicBezTo>
                      <a:pt x="170" y="40"/>
                      <a:pt x="170" y="39"/>
                      <a:pt x="169" y="39"/>
                    </a:cubicBezTo>
                    <a:cubicBezTo>
                      <a:pt x="169" y="35"/>
                      <a:pt x="169" y="31"/>
                      <a:pt x="165" y="28"/>
                    </a:cubicBezTo>
                    <a:cubicBezTo>
                      <a:pt x="161" y="25"/>
                      <a:pt x="158" y="25"/>
                      <a:pt x="154" y="25"/>
                    </a:cubicBezTo>
                    <a:cubicBezTo>
                      <a:pt x="153" y="25"/>
                      <a:pt x="152" y="25"/>
                      <a:pt x="152" y="25"/>
                    </a:cubicBezTo>
                    <a:cubicBezTo>
                      <a:pt x="147" y="25"/>
                      <a:pt x="144" y="24"/>
                      <a:pt x="141" y="22"/>
                    </a:cubicBezTo>
                    <a:cubicBezTo>
                      <a:pt x="140" y="21"/>
                      <a:pt x="140" y="21"/>
                      <a:pt x="140" y="21"/>
                    </a:cubicBezTo>
                    <a:cubicBezTo>
                      <a:pt x="137" y="18"/>
                      <a:pt x="134" y="16"/>
                      <a:pt x="130" y="15"/>
                    </a:cubicBezTo>
                    <a:cubicBezTo>
                      <a:pt x="128" y="15"/>
                      <a:pt x="126" y="15"/>
                      <a:pt x="125" y="14"/>
                    </a:cubicBezTo>
                    <a:cubicBezTo>
                      <a:pt x="122" y="14"/>
                      <a:pt x="120" y="13"/>
                      <a:pt x="117" y="12"/>
                    </a:cubicBezTo>
                    <a:cubicBezTo>
                      <a:pt x="116" y="12"/>
                      <a:pt x="114" y="12"/>
                      <a:pt x="113" y="12"/>
                    </a:cubicBezTo>
                    <a:cubicBezTo>
                      <a:pt x="111" y="11"/>
                      <a:pt x="109" y="10"/>
                      <a:pt x="107" y="10"/>
                    </a:cubicBezTo>
                    <a:cubicBezTo>
                      <a:pt x="106" y="10"/>
                      <a:pt x="105" y="10"/>
                      <a:pt x="104" y="11"/>
                    </a:cubicBezTo>
                    <a:cubicBezTo>
                      <a:pt x="103" y="11"/>
                      <a:pt x="102" y="12"/>
                      <a:pt x="101" y="12"/>
                    </a:cubicBezTo>
                    <a:cubicBezTo>
                      <a:pt x="100" y="12"/>
                      <a:pt x="99" y="13"/>
                      <a:pt x="99" y="13"/>
                    </a:cubicBezTo>
                    <a:cubicBezTo>
                      <a:pt x="98" y="13"/>
                      <a:pt x="96" y="14"/>
                      <a:pt x="95" y="14"/>
                    </a:cubicBezTo>
                    <a:cubicBezTo>
                      <a:pt x="94" y="14"/>
                      <a:pt x="94" y="14"/>
                      <a:pt x="93" y="13"/>
                    </a:cubicBezTo>
                    <a:cubicBezTo>
                      <a:pt x="90" y="13"/>
                      <a:pt x="85" y="13"/>
                      <a:pt x="82" y="11"/>
                    </a:cubicBezTo>
                    <a:cubicBezTo>
                      <a:pt x="80" y="10"/>
                      <a:pt x="79" y="9"/>
                      <a:pt x="77" y="8"/>
                    </a:cubicBezTo>
                    <a:cubicBezTo>
                      <a:pt x="76" y="7"/>
                      <a:pt x="75" y="6"/>
                      <a:pt x="74" y="6"/>
                    </a:cubicBezTo>
                    <a:cubicBezTo>
                      <a:pt x="71" y="4"/>
                      <a:pt x="69" y="4"/>
                      <a:pt x="67" y="3"/>
                    </a:cubicBezTo>
                    <a:cubicBezTo>
                      <a:pt x="66" y="3"/>
                      <a:pt x="65" y="3"/>
                      <a:pt x="64" y="2"/>
                    </a:cubicBezTo>
                    <a:cubicBezTo>
                      <a:pt x="64" y="2"/>
                      <a:pt x="64" y="2"/>
                      <a:pt x="64" y="2"/>
                    </a:cubicBezTo>
                    <a:cubicBezTo>
                      <a:pt x="61" y="0"/>
                      <a:pt x="61" y="0"/>
                      <a:pt x="61" y="0"/>
                    </a:cubicBezTo>
                    <a:cubicBezTo>
                      <a:pt x="61" y="3"/>
                      <a:pt x="61" y="3"/>
                      <a:pt x="61" y="3"/>
                    </a:cubicBezTo>
                    <a:cubicBezTo>
                      <a:pt x="60" y="9"/>
                      <a:pt x="59" y="15"/>
                      <a:pt x="59" y="20"/>
                    </a:cubicBezTo>
                    <a:cubicBezTo>
                      <a:pt x="59" y="22"/>
                      <a:pt x="59" y="22"/>
                      <a:pt x="60" y="23"/>
                    </a:cubicBezTo>
                    <a:cubicBezTo>
                      <a:pt x="61" y="24"/>
                      <a:pt x="61" y="24"/>
                      <a:pt x="61" y="24"/>
                    </a:cubicBezTo>
                    <a:cubicBezTo>
                      <a:pt x="63" y="27"/>
                      <a:pt x="62" y="28"/>
                      <a:pt x="61" y="29"/>
                    </a:cubicBezTo>
                    <a:cubicBezTo>
                      <a:pt x="61" y="29"/>
                      <a:pt x="60" y="30"/>
                      <a:pt x="58" y="31"/>
                    </a:cubicBezTo>
                    <a:cubicBezTo>
                      <a:pt x="58" y="31"/>
                      <a:pt x="58" y="31"/>
                      <a:pt x="57" y="31"/>
                    </a:cubicBezTo>
                    <a:cubicBezTo>
                      <a:pt x="57" y="31"/>
                      <a:pt x="56" y="32"/>
                      <a:pt x="55" y="32"/>
                    </a:cubicBezTo>
                    <a:cubicBezTo>
                      <a:pt x="55" y="32"/>
                      <a:pt x="54" y="33"/>
                      <a:pt x="53" y="33"/>
                    </a:cubicBezTo>
                    <a:cubicBezTo>
                      <a:pt x="52" y="34"/>
                      <a:pt x="51" y="34"/>
                      <a:pt x="50" y="35"/>
                    </a:cubicBezTo>
                    <a:cubicBezTo>
                      <a:pt x="48" y="35"/>
                      <a:pt x="46" y="36"/>
                      <a:pt x="45" y="37"/>
                    </a:cubicBezTo>
                    <a:cubicBezTo>
                      <a:pt x="44" y="38"/>
                      <a:pt x="43" y="39"/>
                      <a:pt x="42" y="41"/>
                    </a:cubicBezTo>
                    <a:cubicBezTo>
                      <a:pt x="41" y="42"/>
                      <a:pt x="40" y="43"/>
                      <a:pt x="38" y="44"/>
                    </a:cubicBezTo>
                    <a:cubicBezTo>
                      <a:pt x="38" y="44"/>
                      <a:pt x="38" y="44"/>
                      <a:pt x="37" y="44"/>
                    </a:cubicBezTo>
                    <a:cubicBezTo>
                      <a:pt x="36" y="45"/>
                      <a:pt x="36" y="46"/>
                      <a:pt x="35" y="47"/>
                    </a:cubicBezTo>
                    <a:cubicBezTo>
                      <a:pt x="35" y="47"/>
                      <a:pt x="35" y="48"/>
                      <a:pt x="35" y="48"/>
                    </a:cubicBezTo>
                    <a:cubicBezTo>
                      <a:pt x="35" y="49"/>
                      <a:pt x="35" y="50"/>
                      <a:pt x="33" y="51"/>
                    </a:cubicBezTo>
                    <a:cubicBezTo>
                      <a:pt x="32" y="51"/>
                      <a:pt x="31" y="51"/>
                      <a:pt x="30" y="52"/>
                    </a:cubicBezTo>
                    <a:cubicBezTo>
                      <a:pt x="28" y="52"/>
                      <a:pt x="27" y="52"/>
                      <a:pt x="25" y="55"/>
                    </a:cubicBezTo>
                    <a:cubicBezTo>
                      <a:pt x="25" y="55"/>
                      <a:pt x="25" y="55"/>
                      <a:pt x="24" y="56"/>
                    </a:cubicBezTo>
                    <a:cubicBezTo>
                      <a:pt x="24" y="57"/>
                      <a:pt x="23" y="58"/>
                      <a:pt x="23" y="60"/>
                    </a:cubicBezTo>
                    <a:cubicBezTo>
                      <a:pt x="23" y="60"/>
                      <a:pt x="23" y="61"/>
                      <a:pt x="24" y="62"/>
                    </a:cubicBezTo>
                    <a:cubicBezTo>
                      <a:pt x="24" y="63"/>
                      <a:pt x="24" y="64"/>
                      <a:pt x="24" y="65"/>
                    </a:cubicBezTo>
                    <a:cubicBezTo>
                      <a:pt x="24" y="67"/>
                      <a:pt x="25" y="68"/>
                      <a:pt x="25" y="69"/>
                    </a:cubicBezTo>
                    <a:cubicBezTo>
                      <a:pt x="26" y="70"/>
                      <a:pt x="26" y="70"/>
                      <a:pt x="26" y="70"/>
                    </a:cubicBezTo>
                    <a:cubicBezTo>
                      <a:pt x="27" y="74"/>
                      <a:pt x="27" y="81"/>
                      <a:pt x="24" y="85"/>
                    </a:cubicBezTo>
                    <a:cubicBezTo>
                      <a:pt x="24" y="86"/>
                      <a:pt x="22" y="87"/>
                      <a:pt x="21" y="88"/>
                    </a:cubicBezTo>
                    <a:cubicBezTo>
                      <a:pt x="20" y="89"/>
                      <a:pt x="19" y="90"/>
                      <a:pt x="19" y="91"/>
                    </a:cubicBezTo>
                    <a:cubicBezTo>
                      <a:pt x="18" y="92"/>
                      <a:pt x="17" y="93"/>
                      <a:pt x="17" y="93"/>
                    </a:cubicBezTo>
                    <a:cubicBezTo>
                      <a:pt x="16" y="94"/>
                      <a:pt x="16" y="96"/>
                      <a:pt x="14" y="97"/>
                    </a:cubicBezTo>
                    <a:cubicBezTo>
                      <a:pt x="11" y="99"/>
                      <a:pt x="9" y="100"/>
                      <a:pt x="7" y="101"/>
                    </a:cubicBezTo>
                    <a:cubicBezTo>
                      <a:pt x="5" y="102"/>
                      <a:pt x="3" y="103"/>
                      <a:pt x="2" y="104"/>
                    </a:cubicBezTo>
                    <a:cubicBezTo>
                      <a:pt x="0" y="106"/>
                      <a:pt x="0" y="106"/>
                      <a:pt x="0" y="106"/>
                    </a:cubicBezTo>
                    <a:cubicBezTo>
                      <a:pt x="1" y="107"/>
                      <a:pt x="1" y="107"/>
                      <a:pt x="1" y="107"/>
                    </a:cubicBezTo>
                    <a:cubicBezTo>
                      <a:pt x="4" y="110"/>
                      <a:pt x="5" y="113"/>
                      <a:pt x="7" y="115"/>
                    </a:cubicBezTo>
                    <a:cubicBezTo>
                      <a:pt x="7" y="116"/>
                      <a:pt x="8" y="117"/>
                      <a:pt x="9" y="118"/>
                    </a:cubicBezTo>
                    <a:cubicBezTo>
                      <a:pt x="10" y="120"/>
                      <a:pt x="12" y="122"/>
                      <a:pt x="12" y="124"/>
                    </a:cubicBezTo>
                    <a:cubicBezTo>
                      <a:pt x="13" y="125"/>
                      <a:pt x="12" y="126"/>
                      <a:pt x="12" y="127"/>
                    </a:cubicBezTo>
                    <a:cubicBezTo>
                      <a:pt x="12" y="127"/>
                      <a:pt x="12" y="128"/>
                      <a:pt x="12" y="128"/>
                    </a:cubicBezTo>
                    <a:cubicBezTo>
                      <a:pt x="12" y="130"/>
                      <a:pt x="13" y="131"/>
                      <a:pt x="13" y="133"/>
                    </a:cubicBezTo>
                    <a:cubicBezTo>
                      <a:pt x="14" y="133"/>
                      <a:pt x="14" y="134"/>
                      <a:pt x="14" y="134"/>
                    </a:cubicBezTo>
                    <a:cubicBezTo>
                      <a:pt x="15" y="136"/>
                      <a:pt x="15" y="139"/>
                      <a:pt x="15" y="141"/>
                    </a:cubicBezTo>
                    <a:cubicBezTo>
                      <a:pt x="16" y="147"/>
                      <a:pt x="15" y="151"/>
                      <a:pt x="14" y="156"/>
                    </a:cubicBezTo>
                    <a:cubicBezTo>
                      <a:pt x="13" y="161"/>
                      <a:pt x="12" y="167"/>
                      <a:pt x="14" y="170"/>
                    </a:cubicBezTo>
                    <a:cubicBezTo>
                      <a:pt x="15" y="171"/>
                      <a:pt x="15" y="171"/>
                      <a:pt x="16" y="172"/>
                    </a:cubicBezTo>
                    <a:cubicBezTo>
                      <a:pt x="17" y="173"/>
                      <a:pt x="18" y="174"/>
                      <a:pt x="18" y="175"/>
                    </a:cubicBezTo>
                    <a:cubicBezTo>
                      <a:pt x="19" y="177"/>
                      <a:pt x="18" y="180"/>
                      <a:pt x="17" y="181"/>
                    </a:cubicBezTo>
                    <a:cubicBezTo>
                      <a:pt x="16" y="185"/>
                      <a:pt x="16" y="185"/>
                      <a:pt x="16" y="185"/>
                    </a:cubicBezTo>
                    <a:cubicBezTo>
                      <a:pt x="15" y="186"/>
                      <a:pt x="14" y="188"/>
                      <a:pt x="14" y="190"/>
                    </a:cubicBezTo>
                    <a:cubicBezTo>
                      <a:pt x="12" y="195"/>
                      <a:pt x="11" y="199"/>
                      <a:pt x="14" y="203"/>
                    </a:cubicBezTo>
                    <a:cubicBezTo>
                      <a:pt x="15" y="205"/>
                      <a:pt x="16" y="207"/>
                      <a:pt x="16" y="209"/>
                    </a:cubicBezTo>
                    <a:cubicBezTo>
                      <a:pt x="17" y="213"/>
                      <a:pt x="17" y="218"/>
                      <a:pt x="17" y="223"/>
                    </a:cubicBezTo>
                    <a:cubicBezTo>
                      <a:pt x="15" y="223"/>
                      <a:pt x="13" y="225"/>
                      <a:pt x="11" y="226"/>
                    </a:cubicBezTo>
                    <a:cubicBezTo>
                      <a:pt x="11" y="226"/>
                      <a:pt x="10" y="227"/>
                      <a:pt x="9" y="227"/>
                    </a:cubicBezTo>
                    <a:cubicBezTo>
                      <a:pt x="6" y="229"/>
                      <a:pt x="4" y="231"/>
                      <a:pt x="3" y="233"/>
                    </a:cubicBezTo>
                    <a:cubicBezTo>
                      <a:pt x="3" y="234"/>
                      <a:pt x="3" y="236"/>
                      <a:pt x="5" y="238"/>
                    </a:cubicBezTo>
                    <a:cubicBezTo>
                      <a:pt x="6" y="240"/>
                      <a:pt x="7" y="242"/>
                      <a:pt x="9" y="244"/>
                    </a:cubicBezTo>
                    <a:cubicBezTo>
                      <a:pt x="10" y="245"/>
                      <a:pt x="11" y="247"/>
                      <a:pt x="12" y="248"/>
                    </a:cubicBezTo>
                    <a:cubicBezTo>
                      <a:pt x="13" y="249"/>
                      <a:pt x="14" y="250"/>
                      <a:pt x="15" y="251"/>
                    </a:cubicBezTo>
                    <a:cubicBezTo>
                      <a:pt x="17" y="254"/>
                      <a:pt x="19" y="257"/>
                      <a:pt x="20" y="260"/>
                    </a:cubicBezTo>
                    <a:cubicBezTo>
                      <a:pt x="21" y="263"/>
                      <a:pt x="21" y="266"/>
                      <a:pt x="21" y="270"/>
                    </a:cubicBezTo>
                    <a:cubicBezTo>
                      <a:pt x="21" y="272"/>
                      <a:pt x="21" y="274"/>
                      <a:pt x="22" y="276"/>
                    </a:cubicBezTo>
                    <a:cubicBezTo>
                      <a:pt x="22" y="277"/>
                      <a:pt x="22" y="277"/>
                      <a:pt x="22" y="277"/>
                    </a:cubicBezTo>
                    <a:cubicBezTo>
                      <a:pt x="22" y="278"/>
                      <a:pt x="22" y="278"/>
                      <a:pt x="22" y="278"/>
                    </a:cubicBezTo>
                    <a:cubicBezTo>
                      <a:pt x="23" y="278"/>
                      <a:pt x="23" y="278"/>
                      <a:pt x="23" y="279"/>
                    </a:cubicBezTo>
                    <a:cubicBezTo>
                      <a:pt x="23" y="279"/>
                      <a:pt x="23" y="280"/>
                      <a:pt x="24" y="280"/>
                    </a:cubicBezTo>
                    <a:cubicBezTo>
                      <a:pt x="24" y="280"/>
                      <a:pt x="25" y="281"/>
                      <a:pt x="25" y="281"/>
                    </a:cubicBezTo>
                    <a:cubicBezTo>
                      <a:pt x="26" y="281"/>
                      <a:pt x="26" y="282"/>
                      <a:pt x="27" y="282"/>
                    </a:cubicBezTo>
                    <a:cubicBezTo>
                      <a:pt x="27" y="283"/>
                      <a:pt x="27" y="284"/>
                      <a:pt x="27" y="284"/>
                    </a:cubicBezTo>
                    <a:cubicBezTo>
                      <a:pt x="27" y="285"/>
                      <a:pt x="27" y="286"/>
                      <a:pt x="27" y="286"/>
                    </a:cubicBezTo>
                    <a:cubicBezTo>
                      <a:pt x="28" y="287"/>
                      <a:pt x="28" y="287"/>
                      <a:pt x="29" y="288"/>
                    </a:cubicBezTo>
                    <a:cubicBezTo>
                      <a:pt x="29" y="288"/>
                      <a:pt x="30" y="288"/>
                      <a:pt x="30" y="288"/>
                    </a:cubicBezTo>
                    <a:cubicBezTo>
                      <a:pt x="31" y="289"/>
                      <a:pt x="31" y="289"/>
                      <a:pt x="31" y="289"/>
                    </a:cubicBezTo>
                    <a:cubicBezTo>
                      <a:pt x="32" y="290"/>
                      <a:pt x="32" y="290"/>
                      <a:pt x="34" y="290"/>
                    </a:cubicBezTo>
                    <a:cubicBezTo>
                      <a:pt x="34" y="290"/>
                      <a:pt x="34" y="290"/>
                      <a:pt x="35" y="290"/>
                    </a:cubicBezTo>
                    <a:cubicBezTo>
                      <a:pt x="36" y="290"/>
                      <a:pt x="36" y="290"/>
                      <a:pt x="37" y="290"/>
                    </a:cubicBezTo>
                    <a:cubicBezTo>
                      <a:pt x="38" y="289"/>
                      <a:pt x="39" y="289"/>
                      <a:pt x="41" y="289"/>
                    </a:cubicBezTo>
                    <a:cubicBezTo>
                      <a:pt x="42" y="289"/>
                      <a:pt x="43" y="289"/>
                      <a:pt x="44" y="289"/>
                    </a:cubicBezTo>
                    <a:cubicBezTo>
                      <a:pt x="65" y="296"/>
                      <a:pt x="65" y="296"/>
                      <a:pt x="65" y="296"/>
                    </a:cubicBezTo>
                    <a:cubicBezTo>
                      <a:pt x="75" y="322"/>
                      <a:pt x="75" y="322"/>
                      <a:pt x="75" y="322"/>
                    </a:cubicBezTo>
                    <a:cubicBezTo>
                      <a:pt x="76" y="322"/>
                      <a:pt x="76" y="322"/>
                      <a:pt x="76" y="322"/>
                    </a:cubicBezTo>
                    <a:cubicBezTo>
                      <a:pt x="107" y="328"/>
                      <a:pt x="121" y="332"/>
                      <a:pt x="122" y="334"/>
                    </a:cubicBezTo>
                    <a:cubicBezTo>
                      <a:pt x="141" y="352"/>
                      <a:pt x="141" y="352"/>
                      <a:pt x="141" y="352"/>
                    </a:cubicBezTo>
                    <a:cubicBezTo>
                      <a:pt x="190" y="324"/>
                      <a:pt x="190" y="324"/>
                      <a:pt x="190" y="324"/>
                    </a:cubicBezTo>
                    <a:cubicBezTo>
                      <a:pt x="421" y="453"/>
                      <a:pt x="421" y="453"/>
                      <a:pt x="421" y="453"/>
                    </a:cubicBezTo>
                    <a:cubicBezTo>
                      <a:pt x="421" y="450"/>
                      <a:pt x="421" y="450"/>
                      <a:pt x="421" y="450"/>
                    </a:cubicBezTo>
                    <a:lnTo>
                      <a:pt x="420" y="438"/>
                    </a:lnTo>
                    <a:close/>
                  </a:path>
                </a:pathLst>
              </a:custGeom>
              <a:solidFill>
                <a:srgbClr val="D8D8D8"/>
              </a:solidFill>
              <a:ln cap="rnd" cmpd="sng" w="19050">
                <a:solidFill>
                  <a:srgbClr val="E5E5E5"/>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Roboto Condensed Light"/>
                  <a:ea typeface="Roboto Condensed Light"/>
                  <a:cs typeface="Roboto Condensed Light"/>
                  <a:sym typeface="Roboto Condensed Light"/>
                </a:endParaRPr>
              </a:p>
            </p:txBody>
          </p:sp>
          <p:sp>
            <p:nvSpPr>
              <p:cNvPr id="772" name="Google Shape;772;p59"/>
              <p:cNvSpPr/>
              <p:nvPr/>
            </p:nvSpPr>
            <p:spPr>
              <a:xfrm>
                <a:off x="2821" y="2501"/>
                <a:ext cx="63" cy="78"/>
              </a:xfrm>
              <a:custGeom>
                <a:rect b="b" l="l" r="r" t="t"/>
                <a:pathLst>
                  <a:path extrusionOk="0" h="43" w="35">
                    <a:moveTo>
                      <a:pt x="30" y="5"/>
                    </a:moveTo>
                    <a:cubicBezTo>
                      <a:pt x="30" y="3"/>
                      <a:pt x="30" y="1"/>
                      <a:pt x="28" y="0"/>
                    </a:cubicBezTo>
                    <a:cubicBezTo>
                      <a:pt x="28" y="0"/>
                      <a:pt x="27" y="0"/>
                      <a:pt x="27" y="0"/>
                    </a:cubicBezTo>
                    <a:cubicBezTo>
                      <a:pt x="23" y="0"/>
                      <a:pt x="18" y="4"/>
                      <a:pt x="12" y="8"/>
                    </a:cubicBezTo>
                    <a:cubicBezTo>
                      <a:pt x="9" y="10"/>
                      <a:pt x="7" y="11"/>
                      <a:pt x="6" y="12"/>
                    </a:cubicBezTo>
                    <a:cubicBezTo>
                      <a:pt x="5" y="12"/>
                      <a:pt x="5" y="12"/>
                      <a:pt x="5" y="12"/>
                    </a:cubicBezTo>
                    <a:cubicBezTo>
                      <a:pt x="4" y="13"/>
                      <a:pt x="4" y="13"/>
                      <a:pt x="4" y="13"/>
                    </a:cubicBezTo>
                    <a:cubicBezTo>
                      <a:pt x="4" y="15"/>
                      <a:pt x="2" y="18"/>
                      <a:pt x="1" y="20"/>
                    </a:cubicBezTo>
                    <a:cubicBezTo>
                      <a:pt x="0" y="21"/>
                      <a:pt x="0" y="21"/>
                      <a:pt x="0" y="21"/>
                    </a:cubicBezTo>
                    <a:cubicBezTo>
                      <a:pt x="1" y="22"/>
                      <a:pt x="1" y="22"/>
                      <a:pt x="1" y="22"/>
                    </a:cubicBezTo>
                    <a:cubicBezTo>
                      <a:pt x="1" y="22"/>
                      <a:pt x="1" y="23"/>
                      <a:pt x="1" y="23"/>
                    </a:cubicBezTo>
                    <a:cubicBezTo>
                      <a:pt x="1" y="24"/>
                      <a:pt x="2" y="25"/>
                      <a:pt x="2" y="26"/>
                    </a:cubicBezTo>
                    <a:cubicBezTo>
                      <a:pt x="3" y="27"/>
                      <a:pt x="3" y="27"/>
                      <a:pt x="3" y="27"/>
                    </a:cubicBezTo>
                    <a:cubicBezTo>
                      <a:pt x="3" y="28"/>
                      <a:pt x="3" y="28"/>
                      <a:pt x="3" y="28"/>
                    </a:cubicBezTo>
                    <a:cubicBezTo>
                      <a:pt x="5" y="31"/>
                      <a:pt x="5" y="33"/>
                      <a:pt x="4" y="36"/>
                    </a:cubicBezTo>
                    <a:cubicBezTo>
                      <a:pt x="4" y="38"/>
                      <a:pt x="4" y="40"/>
                      <a:pt x="4" y="42"/>
                    </a:cubicBezTo>
                    <a:cubicBezTo>
                      <a:pt x="4" y="43"/>
                      <a:pt x="4" y="43"/>
                      <a:pt x="4" y="43"/>
                    </a:cubicBezTo>
                    <a:cubicBezTo>
                      <a:pt x="18" y="43"/>
                      <a:pt x="18" y="43"/>
                      <a:pt x="18" y="43"/>
                    </a:cubicBezTo>
                    <a:cubicBezTo>
                      <a:pt x="18" y="41"/>
                      <a:pt x="18" y="41"/>
                      <a:pt x="18" y="41"/>
                    </a:cubicBezTo>
                    <a:cubicBezTo>
                      <a:pt x="18" y="40"/>
                      <a:pt x="18" y="38"/>
                      <a:pt x="18" y="36"/>
                    </a:cubicBezTo>
                    <a:cubicBezTo>
                      <a:pt x="18" y="33"/>
                      <a:pt x="17" y="29"/>
                      <a:pt x="18" y="25"/>
                    </a:cubicBezTo>
                    <a:cubicBezTo>
                      <a:pt x="18" y="24"/>
                      <a:pt x="18" y="24"/>
                      <a:pt x="18" y="23"/>
                    </a:cubicBezTo>
                    <a:cubicBezTo>
                      <a:pt x="18" y="22"/>
                      <a:pt x="17" y="21"/>
                      <a:pt x="18" y="21"/>
                    </a:cubicBezTo>
                    <a:cubicBezTo>
                      <a:pt x="18" y="19"/>
                      <a:pt x="20" y="18"/>
                      <a:pt x="21" y="17"/>
                    </a:cubicBezTo>
                    <a:cubicBezTo>
                      <a:pt x="22" y="16"/>
                      <a:pt x="23" y="15"/>
                      <a:pt x="24" y="14"/>
                    </a:cubicBezTo>
                    <a:cubicBezTo>
                      <a:pt x="24" y="13"/>
                      <a:pt x="24" y="13"/>
                      <a:pt x="24" y="12"/>
                    </a:cubicBezTo>
                    <a:cubicBezTo>
                      <a:pt x="25" y="11"/>
                      <a:pt x="26" y="10"/>
                      <a:pt x="28" y="9"/>
                    </a:cubicBezTo>
                    <a:cubicBezTo>
                      <a:pt x="28" y="9"/>
                      <a:pt x="29" y="8"/>
                      <a:pt x="30" y="8"/>
                    </a:cubicBezTo>
                    <a:cubicBezTo>
                      <a:pt x="35" y="8"/>
                      <a:pt x="35" y="8"/>
                      <a:pt x="35" y="8"/>
                    </a:cubicBezTo>
                    <a:lnTo>
                      <a:pt x="30" y="5"/>
                    </a:lnTo>
                    <a:close/>
                  </a:path>
                </a:pathLst>
              </a:custGeom>
              <a:solidFill>
                <a:srgbClr val="D8D8D8"/>
              </a:solidFill>
              <a:ln cap="rnd" cmpd="sng" w="19050">
                <a:solidFill>
                  <a:srgbClr val="E5E5E5"/>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Roboto Condensed Light"/>
                  <a:ea typeface="Roboto Condensed Light"/>
                  <a:cs typeface="Roboto Condensed Light"/>
                  <a:sym typeface="Roboto Condensed Light"/>
                </a:endParaRPr>
              </a:p>
            </p:txBody>
          </p:sp>
          <p:sp>
            <p:nvSpPr>
              <p:cNvPr id="773" name="Google Shape;773;p59"/>
              <p:cNvSpPr/>
              <p:nvPr/>
            </p:nvSpPr>
            <p:spPr>
              <a:xfrm>
                <a:off x="3452" y="343"/>
                <a:ext cx="589" cy="598"/>
              </a:xfrm>
              <a:custGeom>
                <a:rect b="b" l="l" r="r" t="t"/>
                <a:pathLst>
                  <a:path extrusionOk="0" h="330" w="325">
                    <a:moveTo>
                      <a:pt x="316" y="258"/>
                    </a:moveTo>
                    <a:cubicBezTo>
                      <a:pt x="316" y="258"/>
                      <a:pt x="316" y="258"/>
                      <a:pt x="316" y="258"/>
                    </a:cubicBezTo>
                    <a:cubicBezTo>
                      <a:pt x="316" y="258"/>
                      <a:pt x="317" y="258"/>
                      <a:pt x="317" y="258"/>
                    </a:cubicBezTo>
                    <a:cubicBezTo>
                      <a:pt x="318" y="258"/>
                      <a:pt x="319" y="258"/>
                      <a:pt x="319" y="258"/>
                    </a:cubicBezTo>
                    <a:cubicBezTo>
                      <a:pt x="320" y="258"/>
                      <a:pt x="321" y="258"/>
                      <a:pt x="322" y="258"/>
                    </a:cubicBezTo>
                    <a:cubicBezTo>
                      <a:pt x="325" y="258"/>
                      <a:pt x="325" y="258"/>
                      <a:pt x="325" y="258"/>
                    </a:cubicBezTo>
                    <a:cubicBezTo>
                      <a:pt x="323" y="255"/>
                      <a:pt x="323" y="255"/>
                      <a:pt x="323" y="255"/>
                    </a:cubicBezTo>
                    <a:cubicBezTo>
                      <a:pt x="322" y="254"/>
                      <a:pt x="321" y="253"/>
                      <a:pt x="320" y="253"/>
                    </a:cubicBezTo>
                    <a:cubicBezTo>
                      <a:pt x="320" y="253"/>
                      <a:pt x="320" y="253"/>
                      <a:pt x="320" y="253"/>
                    </a:cubicBezTo>
                    <a:cubicBezTo>
                      <a:pt x="319" y="252"/>
                      <a:pt x="318" y="251"/>
                      <a:pt x="317" y="251"/>
                    </a:cubicBezTo>
                    <a:cubicBezTo>
                      <a:pt x="317" y="250"/>
                      <a:pt x="317" y="250"/>
                      <a:pt x="317" y="250"/>
                    </a:cubicBezTo>
                    <a:cubicBezTo>
                      <a:pt x="316" y="249"/>
                      <a:pt x="315" y="249"/>
                      <a:pt x="315" y="248"/>
                    </a:cubicBezTo>
                    <a:cubicBezTo>
                      <a:pt x="314" y="247"/>
                      <a:pt x="313" y="246"/>
                      <a:pt x="313" y="246"/>
                    </a:cubicBezTo>
                    <a:cubicBezTo>
                      <a:pt x="312" y="245"/>
                      <a:pt x="312" y="245"/>
                      <a:pt x="311" y="244"/>
                    </a:cubicBezTo>
                    <a:cubicBezTo>
                      <a:pt x="310" y="243"/>
                      <a:pt x="309" y="242"/>
                      <a:pt x="308" y="241"/>
                    </a:cubicBezTo>
                    <a:cubicBezTo>
                      <a:pt x="308" y="241"/>
                      <a:pt x="308" y="240"/>
                      <a:pt x="308" y="240"/>
                    </a:cubicBezTo>
                    <a:cubicBezTo>
                      <a:pt x="307" y="239"/>
                      <a:pt x="307" y="239"/>
                      <a:pt x="307" y="238"/>
                    </a:cubicBezTo>
                    <a:cubicBezTo>
                      <a:pt x="306" y="237"/>
                      <a:pt x="306" y="236"/>
                      <a:pt x="305" y="236"/>
                    </a:cubicBezTo>
                    <a:cubicBezTo>
                      <a:pt x="305" y="236"/>
                      <a:pt x="304" y="235"/>
                      <a:pt x="304" y="235"/>
                    </a:cubicBezTo>
                    <a:cubicBezTo>
                      <a:pt x="303" y="233"/>
                      <a:pt x="302" y="230"/>
                      <a:pt x="301" y="228"/>
                    </a:cubicBezTo>
                    <a:cubicBezTo>
                      <a:pt x="301" y="227"/>
                      <a:pt x="300" y="227"/>
                      <a:pt x="300" y="226"/>
                    </a:cubicBezTo>
                    <a:cubicBezTo>
                      <a:pt x="299" y="224"/>
                      <a:pt x="298" y="222"/>
                      <a:pt x="297" y="220"/>
                    </a:cubicBezTo>
                    <a:cubicBezTo>
                      <a:pt x="296" y="219"/>
                      <a:pt x="296" y="219"/>
                      <a:pt x="295" y="218"/>
                    </a:cubicBezTo>
                    <a:cubicBezTo>
                      <a:pt x="295" y="217"/>
                      <a:pt x="295" y="217"/>
                      <a:pt x="295" y="217"/>
                    </a:cubicBezTo>
                    <a:cubicBezTo>
                      <a:pt x="294" y="215"/>
                      <a:pt x="292" y="213"/>
                      <a:pt x="291" y="211"/>
                    </a:cubicBezTo>
                    <a:cubicBezTo>
                      <a:pt x="291" y="211"/>
                      <a:pt x="291" y="210"/>
                      <a:pt x="290" y="209"/>
                    </a:cubicBezTo>
                    <a:cubicBezTo>
                      <a:pt x="290" y="208"/>
                      <a:pt x="290" y="208"/>
                      <a:pt x="289" y="207"/>
                    </a:cubicBezTo>
                    <a:cubicBezTo>
                      <a:pt x="289" y="206"/>
                      <a:pt x="288" y="205"/>
                      <a:pt x="287" y="204"/>
                    </a:cubicBezTo>
                    <a:cubicBezTo>
                      <a:pt x="287" y="203"/>
                      <a:pt x="287" y="203"/>
                      <a:pt x="286" y="202"/>
                    </a:cubicBezTo>
                    <a:cubicBezTo>
                      <a:pt x="285" y="200"/>
                      <a:pt x="285" y="199"/>
                      <a:pt x="284" y="196"/>
                    </a:cubicBezTo>
                    <a:cubicBezTo>
                      <a:pt x="283" y="195"/>
                      <a:pt x="283" y="194"/>
                      <a:pt x="282" y="193"/>
                    </a:cubicBezTo>
                    <a:cubicBezTo>
                      <a:pt x="279" y="185"/>
                      <a:pt x="275" y="177"/>
                      <a:pt x="270" y="170"/>
                    </a:cubicBezTo>
                    <a:cubicBezTo>
                      <a:pt x="268" y="167"/>
                      <a:pt x="266" y="163"/>
                      <a:pt x="266" y="158"/>
                    </a:cubicBezTo>
                    <a:cubicBezTo>
                      <a:pt x="266" y="157"/>
                      <a:pt x="265" y="156"/>
                      <a:pt x="265" y="155"/>
                    </a:cubicBezTo>
                    <a:cubicBezTo>
                      <a:pt x="265" y="152"/>
                      <a:pt x="264" y="147"/>
                      <a:pt x="262" y="144"/>
                    </a:cubicBezTo>
                    <a:cubicBezTo>
                      <a:pt x="261" y="143"/>
                      <a:pt x="261" y="143"/>
                      <a:pt x="260" y="142"/>
                    </a:cubicBezTo>
                    <a:cubicBezTo>
                      <a:pt x="260" y="142"/>
                      <a:pt x="260" y="141"/>
                      <a:pt x="259" y="141"/>
                    </a:cubicBezTo>
                    <a:cubicBezTo>
                      <a:pt x="260" y="141"/>
                      <a:pt x="261" y="141"/>
                      <a:pt x="261" y="140"/>
                    </a:cubicBezTo>
                    <a:cubicBezTo>
                      <a:pt x="263" y="141"/>
                      <a:pt x="266" y="142"/>
                      <a:pt x="266" y="142"/>
                    </a:cubicBezTo>
                    <a:cubicBezTo>
                      <a:pt x="268" y="142"/>
                      <a:pt x="268" y="142"/>
                      <a:pt x="268" y="142"/>
                    </a:cubicBezTo>
                    <a:cubicBezTo>
                      <a:pt x="268" y="141"/>
                      <a:pt x="268" y="141"/>
                      <a:pt x="268" y="141"/>
                    </a:cubicBezTo>
                    <a:cubicBezTo>
                      <a:pt x="269" y="140"/>
                      <a:pt x="269" y="139"/>
                      <a:pt x="269" y="138"/>
                    </a:cubicBezTo>
                    <a:cubicBezTo>
                      <a:pt x="269" y="137"/>
                      <a:pt x="267" y="136"/>
                      <a:pt x="266" y="135"/>
                    </a:cubicBezTo>
                    <a:cubicBezTo>
                      <a:pt x="266" y="135"/>
                      <a:pt x="266" y="135"/>
                      <a:pt x="266" y="135"/>
                    </a:cubicBezTo>
                    <a:cubicBezTo>
                      <a:pt x="264" y="134"/>
                      <a:pt x="262" y="132"/>
                      <a:pt x="260" y="131"/>
                    </a:cubicBezTo>
                    <a:cubicBezTo>
                      <a:pt x="259" y="130"/>
                      <a:pt x="258" y="129"/>
                      <a:pt x="257" y="128"/>
                    </a:cubicBezTo>
                    <a:cubicBezTo>
                      <a:pt x="256" y="127"/>
                      <a:pt x="256" y="126"/>
                      <a:pt x="255" y="125"/>
                    </a:cubicBezTo>
                    <a:cubicBezTo>
                      <a:pt x="254" y="125"/>
                      <a:pt x="253" y="124"/>
                      <a:pt x="252" y="124"/>
                    </a:cubicBezTo>
                    <a:cubicBezTo>
                      <a:pt x="251" y="123"/>
                      <a:pt x="251" y="122"/>
                      <a:pt x="250" y="121"/>
                    </a:cubicBezTo>
                    <a:cubicBezTo>
                      <a:pt x="245" y="116"/>
                      <a:pt x="242" y="112"/>
                      <a:pt x="239" y="108"/>
                    </a:cubicBezTo>
                    <a:cubicBezTo>
                      <a:pt x="238" y="107"/>
                      <a:pt x="238" y="107"/>
                      <a:pt x="238" y="107"/>
                    </a:cubicBezTo>
                    <a:cubicBezTo>
                      <a:pt x="237" y="105"/>
                      <a:pt x="235" y="104"/>
                      <a:pt x="234" y="102"/>
                    </a:cubicBezTo>
                    <a:cubicBezTo>
                      <a:pt x="234" y="101"/>
                      <a:pt x="233" y="100"/>
                      <a:pt x="233" y="99"/>
                    </a:cubicBezTo>
                    <a:cubicBezTo>
                      <a:pt x="232" y="98"/>
                      <a:pt x="232" y="96"/>
                      <a:pt x="231" y="95"/>
                    </a:cubicBezTo>
                    <a:cubicBezTo>
                      <a:pt x="230" y="94"/>
                      <a:pt x="229" y="93"/>
                      <a:pt x="228" y="92"/>
                    </a:cubicBezTo>
                    <a:cubicBezTo>
                      <a:pt x="227" y="91"/>
                      <a:pt x="226" y="90"/>
                      <a:pt x="226" y="90"/>
                    </a:cubicBezTo>
                    <a:cubicBezTo>
                      <a:pt x="226" y="89"/>
                      <a:pt x="226" y="89"/>
                      <a:pt x="226" y="88"/>
                    </a:cubicBezTo>
                    <a:cubicBezTo>
                      <a:pt x="226" y="87"/>
                      <a:pt x="226" y="87"/>
                      <a:pt x="226" y="86"/>
                    </a:cubicBezTo>
                    <a:cubicBezTo>
                      <a:pt x="226" y="86"/>
                      <a:pt x="226" y="85"/>
                      <a:pt x="226" y="84"/>
                    </a:cubicBezTo>
                    <a:cubicBezTo>
                      <a:pt x="226" y="84"/>
                      <a:pt x="226" y="83"/>
                      <a:pt x="226" y="82"/>
                    </a:cubicBezTo>
                    <a:cubicBezTo>
                      <a:pt x="226" y="79"/>
                      <a:pt x="224" y="77"/>
                      <a:pt x="222" y="74"/>
                    </a:cubicBezTo>
                    <a:cubicBezTo>
                      <a:pt x="221" y="73"/>
                      <a:pt x="220" y="73"/>
                      <a:pt x="219" y="72"/>
                    </a:cubicBezTo>
                    <a:cubicBezTo>
                      <a:pt x="218" y="71"/>
                      <a:pt x="217" y="71"/>
                      <a:pt x="217" y="70"/>
                    </a:cubicBezTo>
                    <a:cubicBezTo>
                      <a:pt x="216" y="69"/>
                      <a:pt x="217" y="66"/>
                      <a:pt x="218" y="65"/>
                    </a:cubicBezTo>
                    <a:cubicBezTo>
                      <a:pt x="219" y="64"/>
                      <a:pt x="219" y="63"/>
                      <a:pt x="220" y="62"/>
                    </a:cubicBezTo>
                    <a:cubicBezTo>
                      <a:pt x="220" y="62"/>
                      <a:pt x="220" y="62"/>
                      <a:pt x="220" y="62"/>
                    </a:cubicBezTo>
                    <a:cubicBezTo>
                      <a:pt x="220" y="63"/>
                      <a:pt x="220" y="64"/>
                      <a:pt x="221" y="65"/>
                    </a:cubicBezTo>
                    <a:cubicBezTo>
                      <a:pt x="221" y="65"/>
                      <a:pt x="221" y="66"/>
                      <a:pt x="221" y="66"/>
                    </a:cubicBezTo>
                    <a:cubicBezTo>
                      <a:pt x="222" y="67"/>
                      <a:pt x="222" y="67"/>
                      <a:pt x="222" y="68"/>
                    </a:cubicBezTo>
                    <a:cubicBezTo>
                      <a:pt x="222" y="68"/>
                      <a:pt x="222" y="69"/>
                      <a:pt x="223" y="69"/>
                    </a:cubicBezTo>
                    <a:cubicBezTo>
                      <a:pt x="223" y="70"/>
                      <a:pt x="223" y="72"/>
                      <a:pt x="224" y="73"/>
                    </a:cubicBezTo>
                    <a:cubicBezTo>
                      <a:pt x="225" y="74"/>
                      <a:pt x="225" y="75"/>
                      <a:pt x="226" y="76"/>
                    </a:cubicBezTo>
                    <a:cubicBezTo>
                      <a:pt x="226" y="77"/>
                      <a:pt x="227" y="78"/>
                      <a:pt x="228" y="80"/>
                    </a:cubicBezTo>
                    <a:cubicBezTo>
                      <a:pt x="228" y="80"/>
                      <a:pt x="228" y="80"/>
                      <a:pt x="228" y="80"/>
                    </a:cubicBezTo>
                    <a:cubicBezTo>
                      <a:pt x="229" y="83"/>
                      <a:pt x="231" y="85"/>
                      <a:pt x="233" y="86"/>
                    </a:cubicBezTo>
                    <a:cubicBezTo>
                      <a:pt x="233" y="87"/>
                      <a:pt x="233" y="87"/>
                      <a:pt x="233" y="87"/>
                    </a:cubicBezTo>
                    <a:cubicBezTo>
                      <a:pt x="235" y="89"/>
                      <a:pt x="237" y="90"/>
                      <a:pt x="237" y="91"/>
                    </a:cubicBezTo>
                    <a:cubicBezTo>
                      <a:pt x="237" y="93"/>
                      <a:pt x="237" y="94"/>
                      <a:pt x="237" y="96"/>
                    </a:cubicBezTo>
                    <a:cubicBezTo>
                      <a:pt x="238" y="97"/>
                      <a:pt x="238" y="98"/>
                      <a:pt x="238" y="99"/>
                    </a:cubicBezTo>
                    <a:cubicBezTo>
                      <a:pt x="238" y="104"/>
                      <a:pt x="242" y="107"/>
                      <a:pt x="245" y="110"/>
                    </a:cubicBezTo>
                    <a:cubicBezTo>
                      <a:pt x="246" y="111"/>
                      <a:pt x="247" y="112"/>
                      <a:pt x="247" y="112"/>
                    </a:cubicBezTo>
                    <a:cubicBezTo>
                      <a:pt x="248" y="113"/>
                      <a:pt x="249" y="114"/>
                      <a:pt x="249" y="114"/>
                    </a:cubicBezTo>
                    <a:cubicBezTo>
                      <a:pt x="250" y="115"/>
                      <a:pt x="251" y="117"/>
                      <a:pt x="252" y="118"/>
                    </a:cubicBezTo>
                    <a:cubicBezTo>
                      <a:pt x="253" y="118"/>
                      <a:pt x="253" y="119"/>
                      <a:pt x="254" y="120"/>
                    </a:cubicBezTo>
                    <a:cubicBezTo>
                      <a:pt x="255" y="122"/>
                      <a:pt x="256" y="123"/>
                      <a:pt x="258" y="125"/>
                    </a:cubicBezTo>
                    <a:cubicBezTo>
                      <a:pt x="259" y="125"/>
                      <a:pt x="260" y="126"/>
                      <a:pt x="261" y="127"/>
                    </a:cubicBezTo>
                    <a:cubicBezTo>
                      <a:pt x="262" y="127"/>
                      <a:pt x="263" y="128"/>
                      <a:pt x="264" y="129"/>
                    </a:cubicBezTo>
                    <a:cubicBezTo>
                      <a:pt x="264" y="129"/>
                      <a:pt x="265" y="129"/>
                      <a:pt x="265" y="130"/>
                    </a:cubicBezTo>
                    <a:cubicBezTo>
                      <a:pt x="266" y="131"/>
                      <a:pt x="268" y="133"/>
                      <a:pt x="270" y="133"/>
                    </a:cubicBezTo>
                    <a:cubicBezTo>
                      <a:pt x="271" y="133"/>
                      <a:pt x="272" y="132"/>
                      <a:pt x="273" y="132"/>
                    </a:cubicBezTo>
                    <a:cubicBezTo>
                      <a:pt x="274" y="130"/>
                      <a:pt x="275" y="129"/>
                      <a:pt x="276" y="127"/>
                    </a:cubicBezTo>
                    <a:cubicBezTo>
                      <a:pt x="277" y="126"/>
                      <a:pt x="277" y="125"/>
                      <a:pt x="278" y="125"/>
                    </a:cubicBezTo>
                    <a:cubicBezTo>
                      <a:pt x="280" y="122"/>
                      <a:pt x="280" y="120"/>
                      <a:pt x="279" y="116"/>
                    </a:cubicBezTo>
                    <a:cubicBezTo>
                      <a:pt x="279" y="116"/>
                      <a:pt x="278" y="116"/>
                      <a:pt x="278" y="115"/>
                    </a:cubicBezTo>
                    <a:cubicBezTo>
                      <a:pt x="277" y="113"/>
                      <a:pt x="277" y="112"/>
                      <a:pt x="277" y="110"/>
                    </a:cubicBezTo>
                    <a:cubicBezTo>
                      <a:pt x="278" y="109"/>
                      <a:pt x="278" y="107"/>
                      <a:pt x="279" y="105"/>
                    </a:cubicBezTo>
                    <a:cubicBezTo>
                      <a:pt x="280" y="104"/>
                      <a:pt x="280" y="103"/>
                      <a:pt x="280" y="102"/>
                    </a:cubicBezTo>
                    <a:cubicBezTo>
                      <a:pt x="282" y="98"/>
                      <a:pt x="282" y="93"/>
                      <a:pt x="283" y="88"/>
                    </a:cubicBezTo>
                    <a:cubicBezTo>
                      <a:pt x="283" y="86"/>
                      <a:pt x="283" y="84"/>
                      <a:pt x="283" y="82"/>
                    </a:cubicBezTo>
                    <a:cubicBezTo>
                      <a:pt x="284" y="81"/>
                      <a:pt x="284" y="78"/>
                      <a:pt x="285" y="77"/>
                    </a:cubicBezTo>
                    <a:cubicBezTo>
                      <a:pt x="285" y="77"/>
                      <a:pt x="285" y="77"/>
                      <a:pt x="285" y="77"/>
                    </a:cubicBezTo>
                    <a:cubicBezTo>
                      <a:pt x="285" y="67"/>
                      <a:pt x="285" y="67"/>
                      <a:pt x="285" y="67"/>
                    </a:cubicBezTo>
                    <a:cubicBezTo>
                      <a:pt x="262" y="10"/>
                      <a:pt x="262" y="10"/>
                      <a:pt x="262" y="10"/>
                    </a:cubicBezTo>
                    <a:cubicBezTo>
                      <a:pt x="260" y="11"/>
                      <a:pt x="260" y="11"/>
                      <a:pt x="260" y="11"/>
                    </a:cubicBezTo>
                    <a:cubicBezTo>
                      <a:pt x="256" y="14"/>
                      <a:pt x="250" y="15"/>
                      <a:pt x="245" y="16"/>
                    </a:cubicBezTo>
                    <a:cubicBezTo>
                      <a:pt x="243" y="16"/>
                      <a:pt x="243" y="16"/>
                      <a:pt x="243" y="16"/>
                    </a:cubicBezTo>
                    <a:cubicBezTo>
                      <a:pt x="241" y="16"/>
                      <a:pt x="239" y="16"/>
                      <a:pt x="237" y="16"/>
                    </a:cubicBezTo>
                    <a:cubicBezTo>
                      <a:pt x="236" y="16"/>
                      <a:pt x="235" y="16"/>
                      <a:pt x="234" y="16"/>
                    </a:cubicBezTo>
                    <a:cubicBezTo>
                      <a:pt x="233" y="16"/>
                      <a:pt x="233" y="16"/>
                      <a:pt x="233" y="16"/>
                    </a:cubicBezTo>
                    <a:cubicBezTo>
                      <a:pt x="232" y="16"/>
                      <a:pt x="231" y="16"/>
                      <a:pt x="230" y="16"/>
                    </a:cubicBezTo>
                    <a:cubicBezTo>
                      <a:pt x="229" y="16"/>
                      <a:pt x="228" y="16"/>
                      <a:pt x="227" y="16"/>
                    </a:cubicBezTo>
                    <a:cubicBezTo>
                      <a:pt x="226" y="16"/>
                      <a:pt x="224" y="17"/>
                      <a:pt x="223" y="18"/>
                    </a:cubicBezTo>
                    <a:cubicBezTo>
                      <a:pt x="223" y="18"/>
                      <a:pt x="222" y="19"/>
                      <a:pt x="222" y="19"/>
                    </a:cubicBezTo>
                    <a:cubicBezTo>
                      <a:pt x="221" y="19"/>
                      <a:pt x="221" y="19"/>
                      <a:pt x="221" y="19"/>
                    </a:cubicBezTo>
                    <a:cubicBezTo>
                      <a:pt x="220" y="19"/>
                      <a:pt x="218" y="18"/>
                      <a:pt x="217" y="17"/>
                    </a:cubicBezTo>
                    <a:cubicBezTo>
                      <a:pt x="216" y="16"/>
                      <a:pt x="215" y="15"/>
                      <a:pt x="214" y="15"/>
                    </a:cubicBezTo>
                    <a:cubicBezTo>
                      <a:pt x="213" y="14"/>
                      <a:pt x="212" y="14"/>
                      <a:pt x="211" y="14"/>
                    </a:cubicBezTo>
                    <a:cubicBezTo>
                      <a:pt x="209" y="14"/>
                      <a:pt x="207" y="15"/>
                      <a:pt x="205" y="17"/>
                    </a:cubicBezTo>
                    <a:cubicBezTo>
                      <a:pt x="204" y="15"/>
                      <a:pt x="204" y="14"/>
                      <a:pt x="202" y="13"/>
                    </a:cubicBezTo>
                    <a:cubicBezTo>
                      <a:pt x="201" y="13"/>
                      <a:pt x="200" y="13"/>
                      <a:pt x="200" y="13"/>
                    </a:cubicBezTo>
                    <a:cubicBezTo>
                      <a:pt x="199" y="13"/>
                      <a:pt x="199" y="13"/>
                      <a:pt x="199" y="13"/>
                    </a:cubicBezTo>
                    <a:cubicBezTo>
                      <a:pt x="199" y="12"/>
                      <a:pt x="199" y="12"/>
                      <a:pt x="199" y="12"/>
                    </a:cubicBezTo>
                    <a:cubicBezTo>
                      <a:pt x="200" y="12"/>
                      <a:pt x="201" y="12"/>
                      <a:pt x="202" y="11"/>
                    </a:cubicBezTo>
                    <a:cubicBezTo>
                      <a:pt x="203" y="10"/>
                      <a:pt x="203" y="9"/>
                      <a:pt x="203" y="8"/>
                    </a:cubicBezTo>
                    <a:cubicBezTo>
                      <a:pt x="202" y="6"/>
                      <a:pt x="199" y="5"/>
                      <a:pt x="199" y="5"/>
                    </a:cubicBezTo>
                    <a:cubicBezTo>
                      <a:pt x="198" y="4"/>
                      <a:pt x="197" y="4"/>
                      <a:pt x="196" y="4"/>
                    </a:cubicBezTo>
                    <a:cubicBezTo>
                      <a:pt x="195" y="4"/>
                      <a:pt x="194" y="4"/>
                      <a:pt x="193" y="5"/>
                    </a:cubicBezTo>
                    <a:cubicBezTo>
                      <a:pt x="192" y="5"/>
                      <a:pt x="192" y="5"/>
                      <a:pt x="191" y="6"/>
                    </a:cubicBezTo>
                    <a:cubicBezTo>
                      <a:pt x="191" y="6"/>
                      <a:pt x="190" y="7"/>
                      <a:pt x="190" y="7"/>
                    </a:cubicBezTo>
                    <a:cubicBezTo>
                      <a:pt x="189" y="7"/>
                      <a:pt x="188" y="6"/>
                      <a:pt x="188" y="6"/>
                    </a:cubicBezTo>
                    <a:cubicBezTo>
                      <a:pt x="187" y="5"/>
                      <a:pt x="186" y="5"/>
                      <a:pt x="185" y="4"/>
                    </a:cubicBezTo>
                    <a:cubicBezTo>
                      <a:pt x="182" y="2"/>
                      <a:pt x="179" y="0"/>
                      <a:pt x="176" y="0"/>
                    </a:cubicBezTo>
                    <a:cubicBezTo>
                      <a:pt x="175" y="0"/>
                      <a:pt x="175" y="0"/>
                      <a:pt x="174" y="0"/>
                    </a:cubicBezTo>
                    <a:cubicBezTo>
                      <a:pt x="173" y="0"/>
                      <a:pt x="163" y="3"/>
                      <a:pt x="162" y="6"/>
                    </a:cubicBezTo>
                    <a:cubicBezTo>
                      <a:pt x="162" y="6"/>
                      <a:pt x="161" y="6"/>
                      <a:pt x="161" y="6"/>
                    </a:cubicBezTo>
                    <a:cubicBezTo>
                      <a:pt x="160" y="6"/>
                      <a:pt x="159" y="6"/>
                      <a:pt x="158" y="6"/>
                    </a:cubicBezTo>
                    <a:cubicBezTo>
                      <a:pt x="158" y="6"/>
                      <a:pt x="158" y="6"/>
                      <a:pt x="158" y="6"/>
                    </a:cubicBezTo>
                    <a:cubicBezTo>
                      <a:pt x="155" y="6"/>
                      <a:pt x="154" y="8"/>
                      <a:pt x="153" y="10"/>
                    </a:cubicBezTo>
                    <a:cubicBezTo>
                      <a:pt x="153" y="11"/>
                      <a:pt x="152" y="11"/>
                      <a:pt x="152" y="12"/>
                    </a:cubicBezTo>
                    <a:cubicBezTo>
                      <a:pt x="151" y="12"/>
                      <a:pt x="151" y="12"/>
                      <a:pt x="149" y="12"/>
                    </a:cubicBezTo>
                    <a:cubicBezTo>
                      <a:pt x="148" y="12"/>
                      <a:pt x="148" y="12"/>
                      <a:pt x="148" y="12"/>
                    </a:cubicBezTo>
                    <a:cubicBezTo>
                      <a:pt x="147" y="12"/>
                      <a:pt x="147" y="13"/>
                      <a:pt x="146" y="13"/>
                    </a:cubicBezTo>
                    <a:cubicBezTo>
                      <a:pt x="142" y="13"/>
                      <a:pt x="139" y="16"/>
                      <a:pt x="136" y="19"/>
                    </a:cubicBezTo>
                    <a:cubicBezTo>
                      <a:pt x="134" y="20"/>
                      <a:pt x="133" y="22"/>
                      <a:pt x="132" y="22"/>
                    </a:cubicBezTo>
                    <a:cubicBezTo>
                      <a:pt x="128" y="25"/>
                      <a:pt x="125" y="26"/>
                      <a:pt x="122" y="26"/>
                    </a:cubicBezTo>
                    <a:cubicBezTo>
                      <a:pt x="121" y="26"/>
                      <a:pt x="120" y="26"/>
                      <a:pt x="119" y="26"/>
                    </a:cubicBezTo>
                    <a:cubicBezTo>
                      <a:pt x="118" y="25"/>
                      <a:pt x="117" y="25"/>
                      <a:pt x="116" y="24"/>
                    </a:cubicBezTo>
                    <a:cubicBezTo>
                      <a:pt x="115" y="23"/>
                      <a:pt x="115" y="23"/>
                      <a:pt x="114" y="23"/>
                    </a:cubicBezTo>
                    <a:cubicBezTo>
                      <a:pt x="113" y="22"/>
                      <a:pt x="111" y="21"/>
                      <a:pt x="110" y="21"/>
                    </a:cubicBezTo>
                    <a:cubicBezTo>
                      <a:pt x="109" y="20"/>
                      <a:pt x="108" y="20"/>
                      <a:pt x="107" y="20"/>
                    </a:cubicBezTo>
                    <a:cubicBezTo>
                      <a:pt x="104" y="18"/>
                      <a:pt x="102" y="18"/>
                      <a:pt x="99" y="18"/>
                    </a:cubicBezTo>
                    <a:cubicBezTo>
                      <a:pt x="98" y="18"/>
                      <a:pt x="96" y="18"/>
                      <a:pt x="95" y="18"/>
                    </a:cubicBezTo>
                    <a:cubicBezTo>
                      <a:pt x="94" y="18"/>
                      <a:pt x="93" y="18"/>
                      <a:pt x="91" y="17"/>
                    </a:cubicBezTo>
                    <a:cubicBezTo>
                      <a:pt x="90" y="17"/>
                      <a:pt x="90" y="17"/>
                      <a:pt x="89" y="16"/>
                    </a:cubicBezTo>
                    <a:cubicBezTo>
                      <a:pt x="89" y="16"/>
                      <a:pt x="88" y="15"/>
                      <a:pt x="88" y="15"/>
                    </a:cubicBezTo>
                    <a:cubicBezTo>
                      <a:pt x="86" y="14"/>
                      <a:pt x="84" y="13"/>
                      <a:pt x="83" y="13"/>
                    </a:cubicBezTo>
                    <a:cubicBezTo>
                      <a:pt x="82" y="13"/>
                      <a:pt x="82" y="13"/>
                      <a:pt x="81" y="13"/>
                    </a:cubicBezTo>
                    <a:cubicBezTo>
                      <a:pt x="81" y="14"/>
                      <a:pt x="80" y="14"/>
                      <a:pt x="80" y="14"/>
                    </a:cubicBezTo>
                    <a:cubicBezTo>
                      <a:pt x="80" y="16"/>
                      <a:pt x="80" y="16"/>
                      <a:pt x="80" y="16"/>
                    </a:cubicBezTo>
                    <a:cubicBezTo>
                      <a:pt x="80" y="16"/>
                      <a:pt x="80" y="16"/>
                      <a:pt x="80" y="16"/>
                    </a:cubicBezTo>
                    <a:cubicBezTo>
                      <a:pt x="80" y="14"/>
                      <a:pt x="80" y="14"/>
                      <a:pt x="80" y="14"/>
                    </a:cubicBezTo>
                    <a:cubicBezTo>
                      <a:pt x="77" y="13"/>
                      <a:pt x="76" y="13"/>
                      <a:pt x="75" y="12"/>
                    </a:cubicBezTo>
                    <a:cubicBezTo>
                      <a:pt x="72" y="10"/>
                      <a:pt x="71" y="9"/>
                      <a:pt x="68" y="8"/>
                    </a:cubicBezTo>
                    <a:cubicBezTo>
                      <a:pt x="67" y="8"/>
                      <a:pt x="66" y="8"/>
                      <a:pt x="65" y="7"/>
                    </a:cubicBezTo>
                    <a:cubicBezTo>
                      <a:pt x="64" y="7"/>
                      <a:pt x="63" y="6"/>
                      <a:pt x="62" y="6"/>
                    </a:cubicBezTo>
                    <a:cubicBezTo>
                      <a:pt x="60" y="6"/>
                      <a:pt x="60" y="6"/>
                      <a:pt x="60" y="6"/>
                    </a:cubicBezTo>
                    <a:cubicBezTo>
                      <a:pt x="58" y="6"/>
                      <a:pt x="56" y="5"/>
                      <a:pt x="54" y="5"/>
                    </a:cubicBezTo>
                    <a:cubicBezTo>
                      <a:pt x="47" y="5"/>
                      <a:pt x="42" y="4"/>
                      <a:pt x="39" y="2"/>
                    </a:cubicBezTo>
                    <a:cubicBezTo>
                      <a:pt x="37" y="1"/>
                      <a:pt x="34" y="1"/>
                      <a:pt x="32" y="1"/>
                    </a:cubicBezTo>
                    <a:cubicBezTo>
                      <a:pt x="29" y="1"/>
                      <a:pt x="27" y="1"/>
                      <a:pt x="25" y="2"/>
                    </a:cubicBezTo>
                    <a:cubicBezTo>
                      <a:pt x="24" y="2"/>
                      <a:pt x="24" y="3"/>
                      <a:pt x="23" y="3"/>
                    </a:cubicBezTo>
                    <a:cubicBezTo>
                      <a:pt x="22" y="3"/>
                      <a:pt x="21" y="3"/>
                      <a:pt x="20" y="4"/>
                    </a:cubicBezTo>
                    <a:cubicBezTo>
                      <a:pt x="19" y="4"/>
                      <a:pt x="19" y="4"/>
                      <a:pt x="18" y="4"/>
                    </a:cubicBezTo>
                    <a:cubicBezTo>
                      <a:pt x="18" y="4"/>
                      <a:pt x="17" y="4"/>
                      <a:pt x="17" y="4"/>
                    </a:cubicBezTo>
                    <a:cubicBezTo>
                      <a:pt x="16" y="4"/>
                      <a:pt x="16" y="4"/>
                      <a:pt x="15" y="4"/>
                    </a:cubicBezTo>
                    <a:cubicBezTo>
                      <a:pt x="15" y="4"/>
                      <a:pt x="14" y="4"/>
                      <a:pt x="14" y="4"/>
                    </a:cubicBezTo>
                    <a:cubicBezTo>
                      <a:pt x="14" y="4"/>
                      <a:pt x="13" y="4"/>
                      <a:pt x="13" y="4"/>
                    </a:cubicBezTo>
                    <a:cubicBezTo>
                      <a:pt x="13" y="4"/>
                      <a:pt x="12" y="0"/>
                      <a:pt x="12" y="0"/>
                    </a:cubicBezTo>
                    <a:cubicBezTo>
                      <a:pt x="9" y="3"/>
                      <a:pt x="9" y="3"/>
                      <a:pt x="9" y="3"/>
                    </a:cubicBezTo>
                    <a:cubicBezTo>
                      <a:pt x="7" y="5"/>
                      <a:pt x="5" y="8"/>
                      <a:pt x="4" y="10"/>
                    </a:cubicBezTo>
                    <a:cubicBezTo>
                      <a:pt x="2" y="14"/>
                      <a:pt x="3" y="18"/>
                      <a:pt x="5" y="21"/>
                    </a:cubicBezTo>
                    <a:cubicBezTo>
                      <a:pt x="5" y="22"/>
                      <a:pt x="5" y="23"/>
                      <a:pt x="6" y="24"/>
                    </a:cubicBezTo>
                    <a:cubicBezTo>
                      <a:pt x="7" y="29"/>
                      <a:pt x="8" y="35"/>
                      <a:pt x="6" y="40"/>
                    </a:cubicBezTo>
                    <a:cubicBezTo>
                      <a:pt x="6" y="42"/>
                      <a:pt x="5" y="43"/>
                      <a:pt x="3" y="45"/>
                    </a:cubicBezTo>
                    <a:cubicBezTo>
                      <a:pt x="1" y="47"/>
                      <a:pt x="0" y="49"/>
                      <a:pt x="0" y="53"/>
                    </a:cubicBezTo>
                    <a:cubicBezTo>
                      <a:pt x="10" y="81"/>
                      <a:pt x="10" y="81"/>
                      <a:pt x="10" y="81"/>
                    </a:cubicBezTo>
                    <a:cubicBezTo>
                      <a:pt x="17" y="321"/>
                      <a:pt x="17" y="321"/>
                      <a:pt x="17" y="321"/>
                    </a:cubicBezTo>
                    <a:cubicBezTo>
                      <a:pt x="19" y="321"/>
                      <a:pt x="19" y="321"/>
                      <a:pt x="19" y="321"/>
                    </a:cubicBezTo>
                    <a:cubicBezTo>
                      <a:pt x="28" y="321"/>
                      <a:pt x="37" y="321"/>
                      <a:pt x="46" y="321"/>
                    </a:cubicBezTo>
                    <a:cubicBezTo>
                      <a:pt x="56" y="321"/>
                      <a:pt x="66" y="321"/>
                      <a:pt x="77" y="321"/>
                    </a:cubicBezTo>
                    <a:cubicBezTo>
                      <a:pt x="93" y="321"/>
                      <a:pt x="93" y="321"/>
                      <a:pt x="93" y="321"/>
                    </a:cubicBezTo>
                    <a:cubicBezTo>
                      <a:pt x="106" y="321"/>
                      <a:pt x="119" y="321"/>
                      <a:pt x="132" y="321"/>
                    </a:cubicBezTo>
                    <a:cubicBezTo>
                      <a:pt x="147" y="321"/>
                      <a:pt x="161" y="321"/>
                      <a:pt x="173" y="321"/>
                    </a:cubicBezTo>
                    <a:cubicBezTo>
                      <a:pt x="178" y="321"/>
                      <a:pt x="178" y="321"/>
                      <a:pt x="178" y="321"/>
                    </a:cubicBezTo>
                    <a:cubicBezTo>
                      <a:pt x="180" y="321"/>
                      <a:pt x="183" y="321"/>
                      <a:pt x="186" y="321"/>
                    </a:cubicBezTo>
                    <a:cubicBezTo>
                      <a:pt x="187" y="321"/>
                      <a:pt x="188" y="321"/>
                      <a:pt x="189" y="321"/>
                    </a:cubicBezTo>
                    <a:cubicBezTo>
                      <a:pt x="190" y="321"/>
                      <a:pt x="191" y="321"/>
                      <a:pt x="191" y="321"/>
                    </a:cubicBezTo>
                    <a:cubicBezTo>
                      <a:pt x="192" y="322"/>
                      <a:pt x="193" y="322"/>
                      <a:pt x="193" y="322"/>
                    </a:cubicBezTo>
                    <a:cubicBezTo>
                      <a:pt x="194" y="322"/>
                      <a:pt x="194" y="322"/>
                      <a:pt x="194" y="322"/>
                    </a:cubicBezTo>
                    <a:cubicBezTo>
                      <a:pt x="194" y="322"/>
                      <a:pt x="194" y="322"/>
                      <a:pt x="194" y="322"/>
                    </a:cubicBezTo>
                    <a:cubicBezTo>
                      <a:pt x="196" y="321"/>
                      <a:pt x="197" y="319"/>
                      <a:pt x="198" y="317"/>
                    </a:cubicBezTo>
                    <a:cubicBezTo>
                      <a:pt x="199" y="316"/>
                      <a:pt x="200" y="314"/>
                      <a:pt x="201" y="314"/>
                    </a:cubicBezTo>
                    <a:cubicBezTo>
                      <a:pt x="201" y="314"/>
                      <a:pt x="201" y="314"/>
                      <a:pt x="202" y="314"/>
                    </a:cubicBezTo>
                    <a:cubicBezTo>
                      <a:pt x="202" y="314"/>
                      <a:pt x="202" y="314"/>
                      <a:pt x="203" y="314"/>
                    </a:cubicBezTo>
                    <a:cubicBezTo>
                      <a:pt x="204" y="315"/>
                      <a:pt x="204" y="317"/>
                      <a:pt x="204" y="319"/>
                    </a:cubicBezTo>
                    <a:cubicBezTo>
                      <a:pt x="203" y="321"/>
                      <a:pt x="203" y="321"/>
                      <a:pt x="203" y="321"/>
                    </a:cubicBezTo>
                    <a:cubicBezTo>
                      <a:pt x="205" y="321"/>
                      <a:pt x="205" y="321"/>
                      <a:pt x="205" y="321"/>
                    </a:cubicBezTo>
                    <a:cubicBezTo>
                      <a:pt x="209" y="322"/>
                      <a:pt x="213" y="322"/>
                      <a:pt x="217" y="322"/>
                    </a:cubicBezTo>
                    <a:cubicBezTo>
                      <a:pt x="223" y="322"/>
                      <a:pt x="229" y="322"/>
                      <a:pt x="234" y="321"/>
                    </a:cubicBezTo>
                    <a:cubicBezTo>
                      <a:pt x="237" y="321"/>
                      <a:pt x="237" y="321"/>
                      <a:pt x="237" y="321"/>
                    </a:cubicBezTo>
                    <a:cubicBezTo>
                      <a:pt x="239" y="321"/>
                      <a:pt x="241" y="321"/>
                      <a:pt x="243" y="321"/>
                    </a:cubicBezTo>
                    <a:cubicBezTo>
                      <a:pt x="248" y="321"/>
                      <a:pt x="253" y="321"/>
                      <a:pt x="257" y="325"/>
                    </a:cubicBezTo>
                    <a:cubicBezTo>
                      <a:pt x="259" y="328"/>
                      <a:pt x="264" y="330"/>
                      <a:pt x="268" y="330"/>
                    </a:cubicBezTo>
                    <a:cubicBezTo>
                      <a:pt x="268" y="330"/>
                      <a:pt x="269" y="330"/>
                      <a:pt x="269" y="330"/>
                    </a:cubicBezTo>
                    <a:cubicBezTo>
                      <a:pt x="272" y="329"/>
                      <a:pt x="274" y="328"/>
                      <a:pt x="275" y="325"/>
                    </a:cubicBezTo>
                    <a:cubicBezTo>
                      <a:pt x="276" y="324"/>
                      <a:pt x="276" y="323"/>
                      <a:pt x="277" y="321"/>
                    </a:cubicBezTo>
                    <a:cubicBezTo>
                      <a:pt x="277" y="319"/>
                      <a:pt x="278" y="317"/>
                      <a:pt x="280" y="315"/>
                    </a:cubicBezTo>
                    <a:cubicBezTo>
                      <a:pt x="282" y="314"/>
                      <a:pt x="284" y="314"/>
                      <a:pt x="286" y="313"/>
                    </a:cubicBezTo>
                    <a:cubicBezTo>
                      <a:pt x="287" y="313"/>
                      <a:pt x="289" y="313"/>
                      <a:pt x="290" y="313"/>
                    </a:cubicBezTo>
                    <a:cubicBezTo>
                      <a:pt x="294" y="311"/>
                      <a:pt x="296" y="307"/>
                      <a:pt x="297" y="303"/>
                    </a:cubicBezTo>
                    <a:cubicBezTo>
                      <a:pt x="298" y="300"/>
                      <a:pt x="299" y="297"/>
                      <a:pt x="301" y="295"/>
                    </a:cubicBezTo>
                    <a:cubicBezTo>
                      <a:pt x="303" y="294"/>
                      <a:pt x="304" y="294"/>
                      <a:pt x="306" y="293"/>
                    </a:cubicBezTo>
                    <a:cubicBezTo>
                      <a:pt x="308" y="293"/>
                      <a:pt x="309" y="293"/>
                      <a:pt x="311" y="292"/>
                    </a:cubicBezTo>
                    <a:cubicBezTo>
                      <a:pt x="314" y="291"/>
                      <a:pt x="315" y="288"/>
                      <a:pt x="317" y="286"/>
                    </a:cubicBezTo>
                    <a:cubicBezTo>
                      <a:pt x="318" y="285"/>
                      <a:pt x="318" y="285"/>
                      <a:pt x="318" y="284"/>
                    </a:cubicBezTo>
                    <a:cubicBezTo>
                      <a:pt x="320" y="283"/>
                      <a:pt x="320" y="283"/>
                      <a:pt x="320" y="283"/>
                    </a:cubicBezTo>
                    <a:cubicBezTo>
                      <a:pt x="320" y="283"/>
                      <a:pt x="319" y="281"/>
                      <a:pt x="319" y="281"/>
                    </a:cubicBezTo>
                    <a:cubicBezTo>
                      <a:pt x="319" y="280"/>
                      <a:pt x="318" y="279"/>
                      <a:pt x="318" y="278"/>
                    </a:cubicBezTo>
                    <a:cubicBezTo>
                      <a:pt x="317" y="275"/>
                      <a:pt x="316" y="272"/>
                      <a:pt x="316" y="269"/>
                    </a:cubicBezTo>
                    <a:cubicBezTo>
                      <a:pt x="316" y="266"/>
                      <a:pt x="316" y="263"/>
                      <a:pt x="316" y="260"/>
                    </a:cubicBezTo>
                    <a:cubicBezTo>
                      <a:pt x="316" y="259"/>
                      <a:pt x="316" y="259"/>
                      <a:pt x="316" y="258"/>
                    </a:cubicBezTo>
                    <a:close/>
                    <a:moveTo>
                      <a:pt x="255" y="136"/>
                    </a:moveTo>
                    <a:cubicBezTo>
                      <a:pt x="255" y="136"/>
                      <a:pt x="256" y="136"/>
                      <a:pt x="256" y="137"/>
                    </a:cubicBezTo>
                    <a:cubicBezTo>
                      <a:pt x="256" y="137"/>
                      <a:pt x="256" y="137"/>
                      <a:pt x="256" y="137"/>
                    </a:cubicBezTo>
                    <a:cubicBezTo>
                      <a:pt x="256" y="137"/>
                      <a:pt x="256" y="137"/>
                      <a:pt x="256" y="138"/>
                    </a:cubicBezTo>
                    <a:cubicBezTo>
                      <a:pt x="255" y="137"/>
                      <a:pt x="255" y="136"/>
                      <a:pt x="255" y="136"/>
                    </a:cubicBezTo>
                    <a:close/>
                  </a:path>
                </a:pathLst>
              </a:custGeom>
              <a:solidFill>
                <a:srgbClr val="D8D8D8"/>
              </a:solidFill>
              <a:ln cap="rnd" cmpd="sng" w="19050">
                <a:solidFill>
                  <a:srgbClr val="E5E5E5"/>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Roboto Condensed Light"/>
                  <a:ea typeface="Roboto Condensed Light"/>
                  <a:cs typeface="Roboto Condensed Light"/>
                  <a:sym typeface="Roboto Condensed Light"/>
                </a:endParaRPr>
              </a:p>
            </p:txBody>
          </p:sp>
          <p:sp>
            <p:nvSpPr>
              <p:cNvPr id="774" name="Google Shape;774;p59"/>
              <p:cNvSpPr/>
              <p:nvPr/>
            </p:nvSpPr>
            <p:spPr>
              <a:xfrm>
                <a:off x="3713" y="2376"/>
                <a:ext cx="105" cy="131"/>
              </a:xfrm>
              <a:custGeom>
                <a:rect b="b" l="l" r="r" t="t"/>
                <a:pathLst>
                  <a:path extrusionOk="0" h="72" w="58">
                    <a:moveTo>
                      <a:pt x="55" y="24"/>
                    </a:moveTo>
                    <a:cubicBezTo>
                      <a:pt x="54" y="23"/>
                      <a:pt x="52" y="22"/>
                      <a:pt x="51" y="21"/>
                    </a:cubicBezTo>
                    <a:cubicBezTo>
                      <a:pt x="51" y="21"/>
                      <a:pt x="50" y="21"/>
                      <a:pt x="49" y="20"/>
                    </a:cubicBezTo>
                    <a:cubicBezTo>
                      <a:pt x="48" y="20"/>
                      <a:pt x="47" y="20"/>
                      <a:pt x="46" y="19"/>
                    </a:cubicBezTo>
                    <a:cubicBezTo>
                      <a:pt x="45" y="18"/>
                      <a:pt x="45" y="15"/>
                      <a:pt x="46" y="12"/>
                    </a:cubicBezTo>
                    <a:cubicBezTo>
                      <a:pt x="46" y="11"/>
                      <a:pt x="46" y="10"/>
                      <a:pt x="47" y="9"/>
                    </a:cubicBezTo>
                    <a:cubicBezTo>
                      <a:pt x="47" y="9"/>
                      <a:pt x="47" y="8"/>
                      <a:pt x="46" y="7"/>
                    </a:cubicBezTo>
                    <a:cubicBezTo>
                      <a:pt x="46" y="6"/>
                      <a:pt x="46" y="5"/>
                      <a:pt x="47" y="4"/>
                    </a:cubicBezTo>
                    <a:cubicBezTo>
                      <a:pt x="48" y="2"/>
                      <a:pt x="48" y="2"/>
                      <a:pt x="48" y="2"/>
                    </a:cubicBezTo>
                    <a:cubicBezTo>
                      <a:pt x="46" y="1"/>
                      <a:pt x="46" y="1"/>
                      <a:pt x="46" y="1"/>
                    </a:cubicBezTo>
                    <a:cubicBezTo>
                      <a:pt x="46" y="1"/>
                      <a:pt x="45" y="0"/>
                      <a:pt x="43" y="0"/>
                    </a:cubicBezTo>
                    <a:cubicBezTo>
                      <a:pt x="43" y="0"/>
                      <a:pt x="43" y="0"/>
                      <a:pt x="43" y="0"/>
                    </a:cubicBezTo>
                    <a:cubicBezTo>
                      <a:pt x="41" y="0"/>
                      <a:pt x="40" y="1"/>
                      <a:pt x="38" y="1"/>
                    </a:cubicBezTo>
                    <a:cubicBezTo>
                      <a:pt x="37" y="2"/>
                      <a:pt x="36" y="2"/>
                      <a:pt x="35" y="3"/>
                    </a:cubicBezTo>
                    <a:cubicBezTo>
                      <a:pt x="34" y="3"/>
                      <a:pt x="34" y="3"/>
                      <a:pt x="33" y="3"/>
                    </a:cubicBezTo>
                    <a:cubicBezTo>
                      <a:pt x="31" y="3"/>
                      <a:pt x="30" y="3"/>
                      <a:pt x="29" y="6"/>
                    </a:cubicBezTo>
                    <a:cubicBezTo>
                      <a:pt x="29" y="7"/>
                      <a:pt x="29" y="8"/>
                      <a:pt x="29" y="9"/>
                    </a:cubicBezTo>
                    <a:cubicBezTo>
                      <a:pt x="28" y="12"/>
                      <a:pt x="28" y="13"/>
                      <a:pt x="25" y="14"/>
                    </a:cubicBezTo>
                    <a:cubicBezTo>
                      <a:pt x="23" y="15"/>
                      <a:pt x="21" y="16"/>
                      <a:pt x="18" y="16"/>
                    </a:cubicBezTo>
                    <a:cubicBezTo>
                      <a:pt x="17" y="16"/>
                      <a:pt x="16" y="15"/>
                      <a:pt x="15" y="15"/>
                    </a:cubicBezTo>
                    <a:cubicBezTo>
                      <a:pt x="14" y="14"/>
                      <a:pt x="13" y="13"/>
                      <a:pt x="12" y="12"/>
                    </a:cubicBezTo>
                    <a:cubicBezTo>
                      <a:pt x="11" y="10"/>
                      <a:pt x="10" y="9"/>
                      <a:pt x="8" y="8"/>
                    </a:cubicBezTo>
                    <a:cubicBezTo>
                      <a:pt x="7" y="8"/>
                      <a:pt x="7" y="8"/>
                      <a:pt x="7" y="8"/>
                    </a:cubicBezTo>
                    <a:cubicBezTo>
                      <a:pt x="4" y="8"/>
                      <a:pt x="1" y="12"/>
                      <a:pt x="1" y="13"/>
                    </a:cubicBezTo>
                    <a:cubicBezTo>
                      <a:pt x="0" y="14"/>
                      <a:pt x="0" y="14"/>
                      <a:pt x="0" y="14"/>
                    </a:cubicBezTo>
                    <a:cubicBezTo>
                      <a:pt x="1" y="15"/>
                      <a:pt x="1" y="15"/>
                      <a:pt x="1" y="15"/>
                    </a:cubicBezTo>
                    <a:cubicBezTo>
                      <a:pt x="2" y="18"/>
                      <a:pt x="3" y="20"/>
                      <a:pt x="6" y="23"/>
                    </a:cubicBezTo>
                    <a:cubicBezTo>
                      <a:pt x="8" y="25"/>
                      <a:pt x="8" y="27"/>
                      <a:pt x="8" y="30"/>
                    </a:cubicBezTo>
                    <a:cubicBezTo>
                      <a:pt x="8" y="30"/>
                      <a:pt x="8" y="31"/>
                      <a:pt x="8" y="32"/>
                    </a:cubicBezTo>
                    <a:cubicBezTo>
                      <a:pt x="8" y="36"/>
                      <a:pt x="8" y="36"/>
                      <a:pt x="8" y="36"/>
                    </a:cubicBezTo>
                    <a:cubicBezTo>
                      <a:pt x="8" y="40"/>
                      <a:pt x="8" y="45"/>
                      <a:pt x="8" y="49"/>
                    </a:cubicBezTo>
                    <a:cubicBezTo>
                      <a:pt x="8" y="51"/>
                      <a:pt x="8" y="51"/>
                      <a:pt x="8" y="51"/>
                    </a:cubicBezTo>
                    <a:cubicBezTo>
                      <a:pt x="9" y="51"/>
                      <a:pt x="9" y="51"/>
                      <a:pt x="9" y="51"/>
                    </a:cubicBezTo>
                    <a:cubicBezTo>
                      <a:pt x="9" y="51"/>
                      <a:pt x="9" y="51"/>
                      <a:pt x="9" y="51"/>
                    </a:cubicBezTo>
                    <a:cubicBezTo>
                      <a:pt x="12" y="54"/>
                      <a:pt x="18" y="64"/>
                      <a:pt x="19" y="68"/>
                    </a:cubicBezTo>
                    <a:cubicBezTo>
                      <a:pt x="19" y="68"/>
                      <a:pt x="19" y="69"/>
                      <a:pt x="19" y="70"/>
                    </a:cubicBezTo>
                    <a:cubicBezTo>
                      <a:pt x="19" y="72"/>
                      <a:pt x="19" y="72"/>
                      <a:pt x="19" y="72"/>
                    </a:cubicBezTo>
                    <a:cubicBezTo>
                      <a:pt x="21" y="72"/>
                      <a:pt x="21" y="72"/>
                      <a:pt x="21" y="72"/>
                    </a:cubicBezTo>
                    <a:cubicBezTo>
                      <a:pt x="21" y="72"/>
                      <a:pt x="22" y="72"/>
                      <a:pt x="22" y="72"/>
                    </a:cubicBezTo>
                    <a:cubicBezTo>
                      <a:pt x="24" y="72"/>
                      <a:pt x="25" y="71"/>
                      <a:pt x="26" y="70"/>
                    </a:cubicBezTo>
                    <a:cubicBezTo>
                      <a:pt x="26" y="70"/>
                      <a:pt x="26" y="70"/>
                      <a:pt x="27" y="69"/>
                    </a:cubicBezTo>
                    <a:cubicBezTo>
                      <a:pt x="27" y="69"/>
                      <a:pt x="27" y="68"/>
                      <a:pt x="28" y="68"/>
                    </a:cubicBezTo>
                    <a:cubicBezTo>
                      <a:pt x="28" y="68"/>
                      <a:pt x="29" y="68"/>
                      <a:pt x="29" y="68"/>
                    </a:cubicBezTo>
                    <a:cubicBezTo>
                      <a:pt x="30" y="68"/>
                      <a:pt x="30" y="68"/>
                      <a:pt x="31" y="67"/>
                    </a:cubicBezTo>
                    <a:cubicBezTo>
                      <a:pt x="31" y="66"/>
                      <a:pt x="32" y="66"/>
                      <a:pt x="33" y="65"/>
                    </a:cubicBezTo>
                    <a:cubicBezTo>
                      <a:pt x="34" y="64"/>
                      <a:pt x="34" y="64"/>
                      <a:pt x="35" y="63"/>
                    </a:cubicBezTo>
                    <a:cubicBezTo>
                      <a:pt x="36" y="62"/>
                      <a:pt x="37" y="60"/>
                      <a:pt x="37" y="59"/>
                    </a:cubicBezTo>
                    <a:cubicBezTo>
                      <a:pt x="37" y="58"/>
                      <a:pt x="37" y="57"/>
                      <a:pt x="38" y="57"/>
                    </a:cubicBezTo>
                    <a:cubicBezTo>
                      <a:pt x="39" y="55"/>
                      <a:pt x="40" y="53"/>
                      <a:pt x="41" y="51"/>
                    </a:cubicBezTo>
                    <a:cubicBezTo>
                      <a:pt x="43" y="48"/>
                      <a:pt x="44" y="44"/>
                      <a:pt x="45" y="41"/>
                    </a:cubicBezTo>
                    <a:cubicBezTo>
                      <a:pt x="46" y="38"/>
                      <a:pt x="48" y="37"/>
                      <a:pt x="51" y="35"/>
                    </a:cubicBezTo>
                    <a:cubicBezTo>
                      <a:pt x="52" y="34"/>
                      <a:pt x="52" y="34"/>
                      <a:pt x="52" y="34"/>
                    </a:cubicBezTo>
                    <a:cubicBezTo>
                      <a:pt x="55" y="31"/>
                      <a:pt x="58" y="28"/>
                      <a:pt x="55" y="24"/>
                    </a:cubicBezTo>
                    <a:close/>
                  </a:path>
                </a:pathLst>
              </a:custGeom>
              <a:solidFill>
                <a:srgbClr val="D8D8D8"/>
              </a:solidFill>
              <a:ln cap="rnd" cmpd="sng" w="19050">
                <a:solidFill>
                  <a:srgbClr val="E5E5E5"/>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Roboto Condensed Light"/>
                  <a:ea typeface="Roboto Condensed Light"/>
                  <a:cs typeface="Roboto Condensed Light"/>
                  <a:sym typeface="Roboto Condensed Light"/>
                </a:endParaRPr>
              </a:p>
            </p:txBody>
          </p:sp>
          <p:sp>
            <p:nvSpPr>
              <p:cNvPr id="775" name="Google Shape;775;p59"/>
              <p:cNvSpPr/>
              <p:nvPr/>
            </p:nvSpPr>
            <p:spPr>
              <a:xfrm>
                <a:off x="3334" y="856"/>
                <a:ext cx="865" cy="1172"/>
              </a:xfrm>
              <a:custGeom>
                <a:rect b="b" l="l" r="r" t="t"/>
                <a:pathLst>
                  <a:path extrusionOk="0" h="646" w="477">
                    <a:moveTo>
                      <a:pt x="476" y="166"/>
                    </a:moveTo>
                    <a:cubicBezTo>
                      <a:pt x="476" y="166"/>
                      <a:pt x="476" y="166"/>
                      <a:pt x="476" y="166"/>
                    </a:cubicBezTo>
                    <a:cubicBezTo>
                      <a:pt x="475" y="165"/>
                      <a:pt x="474" y="164"/>
                      <a:pt x="473" y="164"/>
                    </a:cubicBezTo>
                    <a:cubicBezTo>
                      <a:pt x="472" y="163"/>
                      <a:pt x="471" y="163"/>
                      <a:pt x="471" y="163"/>
                    </a:cubicBezTo>
                    <a:cubicBezTo>
                      <a:pt x="471" y="162"/>
                      <a:pt x="470" y="162"/>
                      <a:pt x="470" y="162"/>
                    </a:cubicBezTo>
                    <a:cubicBezTo>
                      <a:pt x="469" y="161"/>
                      <a:pt x="468" y="160"/>
                      <a:pt x="465" y="159"/>
                    </a:cubicBezTo>
                    <a:cubicBezTo>
                      <a:pt x="465" y="159"/>
                      <a:pt x="464" y="159"/>
                      <a:pt x="464" y="159"/>
                    </a:cubicBezTo>
                    <a:cubicBezTo>
                      <a:pt x="464" y="159"/>
                      <a:pt x="464" y="158"/>
                      <a:pt x="464" y="158"/>
                    </a:cubicBezTo>
                    <a:cubicBezTo>
                      <a:pt x="464" y="158"/>
                      <a:pt x="464" y="157"/>
                      <a:pt x="463" y="157"/>
                    </a:cubicBezTo>
                    <a:cubicBezTo>
                      <a:pt x="463" y="155"/>
                      <a:pt x="461" y="154"/>
                      <a:pt x="460" y="153"/>
                    </a:cubicBezTo>
                    <a:cubicBezTo>
                      <a:pt x="459" y="153"/>
                      <a:pt x="459" y="153"/>
                      <a:pt x="459" y="152"/>
                    </a:cubicBezTo>
                    <a:cubicBezTo>
                      <a:pt x="457" y="151"/>
                      <a:pt x="456" y="150"/>
                      <a:pt x="455" y="149"/>
                    </a:cubicBezTo>
                    <a:cubicBezTo>
                      <a:pt x="454" y="148"/>
                      <a:pt x="454" y="148"/>
                      <a:pt x="454" y="147"/>
                    </a:cubicBezTo>
                    <a:cubicBezTo>
                      <a:pt x="453" y="146"/>
                      <a:pt x="452" y="145"/>
                      <a:pt x="449" y="144"/>
                    </a:cubicBezTo>
                    <a:cubicBezTo>
                      <a:pt x="449" y="144"/>
                      <a:pt x="448" y="144"/>
                      <a:pt x="448" y="144"/>
                    </a:cubicBezTo>
                    <a:cubicBezTo>
                      <a:pt x="448" y="144"/>
                      <a:pt x="447" y="144"/>
                      <a:pt x="446" y="144"/>
                    </a:cubicBezTo>
                    <a:cubicBezTo>
                      <a:pt x="446" y="144"/>
                      <a:pt x="445" y="144"/>
                      <a:pt x="445" y="144"/>
                    </a:cubicBezTo>
                    <a:cubicBezTo>
                      <a:pt x="444" y="143"/>
                      <a:pt x="443" y="141"/>
                      <a:pt x="443" y="140"/>
                    </a:cubicBezTo>
                    <a:cubicBezTo>
                      <a:pt x="443" y="139"/>
                      <a:pt x="443" y="139"/>
                      <a:pt x="443" y="139"/>
                    </a:cubicBezTo>
                    <a:cubicBezTo>
                      <a:pt x="441" y="135"/>
                      <a:pt x="440" y="131"/>
                      <a:pt x="439" y="127"/>
                    </a:cubicBezTo>
                    <a:cubicBezTo>
                      <a:pt x="438" y="126"/>
                      <a:pt x="438" y="124"/>
                      <a:pt x="438" y="123"/>
                    </a:cubicBezTo>
                    <a:cubicBezTo>
                      <a:pt x="438" y="122"/>
                      <a:pt x="438" y="121"/>
                      <a:pt x="438" y="119"/>
                    </a:cubicBezTo>
                    <a:cubicBezTo>
                      <a:pt x="438" y="118"/>
                      <a:pt x="437" y="117"/>
                      <a:pt x="437" y="115"/>
                    </a:cubicBezTo>
                    <a:cubicBezTo>
                      <a:pt x="436" y="114"/>
                      <a:pt x="436" y="113"/>
                      <a:pt x="436" y="112"/>
                    </a:cubicBezTo>
                    <a:cubicBezTo>
                      <a:pt x="436" y="111"/>
                      <a:pt x="435" y="109"/>
                      <a:pt x="435" y="108"/>
                    </a:cubicBezTo>
                    <a:cubicBezTo>
                      <a:pt x="434" y="106"/>
                      <a:pt x="434" y="105"/>
                      <a:pt x="434" y="103"/>
                    </a:cubicBezTo>
                    <a:cubicBezTo>
                      <a:pt x="433" y="99"/>
                      <a:pt x="433" y="93"/>
                      <a:pt x="434" y="87"/>
                    </a:cubicBezTo>
                    <a:cubicBezTo>
                      <a:pt x="434" y="85"/>
                      <a:pt x="433" y="83"/>
                      <a:pt x="433" y="81"/>
                    </a:cubicBezTo>
                    <a:cubicBezTo>
                      <a:pt x="433" y="80"/>
                      <a:pt x="432" y="79"/>
                      <a:pt x="432" y="78"/>
                    </a:cubicBezTo>
                    <a:cubicBezTo>
                      <a:pt x="432" y="76"/>
                      <a:pt x="432" y="73"/>
                      <a:pt x="431" y="71"/>
                    </a:cubicBezTo>
                    <a:cubicBezTo>
                      <a:pt x="431" y="70"/>
                      <a:pt x="431" y="69"/>
                      <a:pt x="432" y="68"/>
                    </a:cubicBezTo>
                    <a:cubicBezTo>
                      <a:pt x="432" y="66"/>
                      <a:pt x="432" y="64"/>
                      <a:pt x="431" y="63"/>
                    </a:cubicBezTo>
                    <a:cubicBezTo>
                      <a:pt x="430" y="61"/>
                      <a:pt x="429" y="59"/>
                      <a:pt x="428" y="57"/>
                    </a:cubicBezTo>
                    <a:cubicBezTo>
                      <a:pt x="427" y="54"/>
                      <a:pt x="425" y="51"/>
                      <a:pt x="424" y="48"/>
                    </a:cubicBezTo>
                    <a:cubicBezTo>
                      <a:pt x="423" y="46"/>
                      <a:pt x="423" y="44"/>
                      <a:pt x="423" y="41"/>
                    </a:cubicBezTo>
                    <a:cubicBezTo>
                      <a:pt x="422" y="37"/>
                      <a:pt x="422" y="35"/>
                      <a:pt x="419" y="32"/>
                    </a:cubicBezTo>
                    <a:cubicBezTo>
                      <a:pt x="418" y="31"/>
                      <a:pt x="416" y="30"/>
                      <a:pt x="415" y="29"/>
                    </a:cubicBezTo>
                    <a:cubicBezTo>
                      <a:pt x="412" y="27"/>
                      <a:pt x="410" y="25"/>
                      <a:pt x="408" y="23"/>
                    </a:cubicBezTo>
                    <a:cubicBezTo>
                      <a:pt x="407" y="22"/>
                      <a:pt x="406" y="21"/>
                      <a:pt x="406" y="20"/>
                    </a:cubicBezTo>
                    <a:cubicBezTo>
                      <a:pt x="404" y="17"/>
                      <a:pt x="402" y="13"/>
                      <a:pt x="397" y="12"/>
                    </a:cubicBezTo>
                    <a:cubicBezTo>
                      <a:pt x="397" y="12"/>
                      <a:pt x="396" y="12"/>
                      <a:pt x="395" y="12"/>
                    </a:cubicBezTo>
                    <a:cubicBezTo>
                      <a:pt x="394" y="12"/>
                      <a:pt x="393" y="12"/>
                      <a:pt x="393" y="11"/>
                    </a:cubicBezTo>
                    <a:cubicBezTo>
                      <a:pt x="391" y="10"/>
                      <a:pt x="390" y="9"/>
                      <a:pt x="389" y="8"/>
                    </a:cubicBezTo>
                    <a:cubicBezTo>
                      <a:pt x="388" y="6"/>
                      <a:pt x="387" y="4"/>
                      <a:pt x="386" y="3"/>
                    </a:cubicBezTo>
                    <a:cubicBezTo>
                      <a:pt x="384" y="0"/>
                      <a:pt x="384" y="0"/>
                      <a:pt x="384" y="0"/>
                    </a:cubicBezTo>
                    <a:cubicBezTo>
                      <a:pt x="382" y="3"/>
                      <a:pt x="382" y="3"/>
                      <a:pt x="382" y="3"/>
                    </a:cubicBezTo>
                    <a:cubicBezTo>
                      <a:pt x="380" y="5"/>
                      <a:pt x="378" y="8"/>
                      <a:pt x="376" y="9"/>
                    </a:cubicBezTo>
                    <a:cubicBezTo>
                      <a:pt x="374" y="10"/>
                      <a:pt x="373" y="10"/>
                      <a:pt x="371" y="10"/>
                    </a:cubicBezTo>
                    <a:cubicBezTo>
                      <a:pt x="369" y="10"/>
                      <a:pt x="368" y="10"/>
                      <a:pt x="366" y="12"/>
                    </a:cubicBezTo>
                    <a:cubicBezTo>
                      <a:pt x="363" y="14"/>
                      <a:pt x="362" y="17"/>
                      <a:pt x="362" y="20"/>
                    </a:cubicBezTo>
                    <a:cubicBezTo>
                      <a:pt x="360" y="24"/>
                      <a:pt x="359" y="28"/>
                      <a:pt x="355" y="29"/>
                    </a:cubicBezTo>
                    <a:cubicBezTo>
                      <a:pt x="354" y="30"/>
                      <a:pt x="352" y="30"/>
                      <a:pt x="351" y="30"/>
                    </a:cubicBezTo>
                    <a:cubicBezTo>
                      <a:pt x="349" y="30"/>
                      <a:pt x="347" y="30"/>
                      <a:pt x="345" y="32"/>
                    </a:cubicBezTo>
                    <a:cubicBezTo>
                      <a:pt x="343" y="34"/>
                      <a:pt x="342" y="36"/>
                      <a:pt x="341" y="38"/>
                    </a:cubicBezTo>
                    <a:cubicBezTo>
                      <a:pt x="341" y="40"/>
                      <a:pt x="341" y="41"/>
                      <a:pt x="340" y="42"/>
                    </a:cubicBezTo>
                    <a:cubicBezTo>
                      <a:pt x="339" y="45"/>
                      <a:pt x="337" y="46"/>
                      <a:pt x="334" y="47"/>
                    </a:cubicBezTo>
                    <a:cubicBezTo>
                      <a:pt x="334" y="47"/>
                      <a:pt x="333" y="47"/>
                      <a:pt x="333" y="47"/>
                    </a:cubicBezTo>
                    <a:cubicBezTo>
                      <a:pt x="329" y="47"/>
                      <a:pt x="324" y="44"/>
                      <a:pt x="322" y="42"/>
                    </a:cubicBezTo>
                    <a:cubicBezTo>
                      <a:pt x="318" y="38"/>
                      <a:pt x="312" y="38"/>
                      <a:pt x="308" y="38"/>
                    </a:cubicBezTo>
                    <a:cubicBezTo>
                      <a:pt x="306" y="38"/>
                      <a:pt x="304" y="38"/>
                      <a:pt x="302" y="38"/>
                    </a:cubicBezTo>
                    <a:cubicBezTo>
                      <a:pt x="299" y="38"/>
                      <a:pt x="299" y="38"/>
                      <a:pt x="299" y="38"/>
                    </a:cubicBezTo>
                    <a:cubicBezTo>
                      <a:pt x="294" y="38"/>
                      <a:pt x="288" y="38"/>
                      <a:pt x="282" y="38"/>
                    </a:cubicBezTo>
                    <a:cubicBezTo>
                      <a:pt x="277" y="38"/>
                      <a:pt x="273" y="38"/>
                      <a:pt x="269" y="38"/>
                    </a:cubicBezTo>
                    <a:cubicBezTo>
                      <a:pt x="269" y="37"/>
                      <a:pt x="269" y="37"/>
                      <a:pt x="269" y="36"/>
                    </a:cubicBezTo>
                    <a:cubicBezTo>
                      <a:pt x="269" y="33"/>
                      <a:pt x="269" y="32"/>
                      <a:pt x="268" y="31"/>
                    </a:cubicBezTo>
                    <a:cubicBezTo>
                      <a:pt x="267" y="29"/>
                      <a:pt x="267" y="29"/>
                      <a:pt x="267" y="29"/>
                    </a:cubicBezTo>
                    <a:cubicBezTo>
                      <a:pt x="266" y="30"/>
                      <a:pt x="266" y="30"/>
                      <a:pt x="266" y="30"/>
                    </a:cubicBezTo>
                    <a:cubicBezTo>
                      <a:pt x="266" y="30"/>
                      <a:pt x="266" y="30"/>
                      <a:pt x="266" y="30"/>
                    </a:cubicBezTo>
                    <a:cubicBezTo>
                      <a:pt x="265" y="31"/>
                      <a:pt x="264" y="32"/>
                      <a:pt x="263" y="34"/>
                    </a:cubicBezTo>
                    <a:cubicBezTo>
                      <a:pt x="262" y="36"/>
                      <a:pt x="261" y="38"/>
                      <a:pt x="259" y="38"/>
                    </a:cubicBezTo>
                    <a:cubicBezTo>
                      <a:pt x="259" y="38"/>
                      <a:pt x="259" y="38"/>
                      <a:pt x="258" y="38"/>
                    </a:cubicBezTo>
                    <a:cubicBezTo>
                      <a:pt x="258" y="38"/>
                      <a:pt x="257" y="38"/>
                      <a:pt x="256" y="38"/>
                    </a:cubicBezTo>
                    <a:cubicBezTo>
                      <a:pt x="256" y="38"/>
                      <a:pt x="255" y="38"/>
                      <a:pt x="254" y="38"/>
                    </a:cubicBezTo>
                    <a:cubicBezTo>
                      <a:pt x="253" y="38"/>
                      <a:pt x="252" y="38"/>
                      <a:pt x="251" y="38"/>
                    </a:cubicBezTo>
                    <a:cubicBezTo>
                      <a:pt x="248" y="38"/>
                      <a:pt x="245" y="38"/>
                      <a:pt x="243" y="38"/>
                    </a:cubicBezTo>
                    <a:cubicBezTo>
                      <a:pt x="238" y="38"/>
                      <a:pt x="238" y="38"/>
                      <a:pt x="238" y="38"/>
                    </a:cubicBezTo>
                    <a:cubicBezTo>
                      <a:pt x="226" y="38"/>
                      <a:pt x="212" y="38"/>
                      <a:pt x="197" y="38"/>
                    </a:cubicBezTo>
                    <a:cubicBezTo>
                      <a:pt x="184" y="38"/>
                      <a:pt x="171" y="38"/>
                      <a:pt x="158" y="38"/>
                    </a:cubicBezTo>
                    <a:cubicBezTo>
                      <a:pt x="142" y="38"/>
                      <a:pt x="142" y="38"/>
                      <a:pt x="142" y="38"/>
                    </a:cubicBezTo>
                    <a:cubicBezTo>
                      <a:pt x="131" y="38"/>
                      <a:pt x="121" y="38"/>
                      <a:pt x="111" y="38"/>
                    </a:cubicBezTo>
                    <a:cubicBezTo>
                      <a:pt x="102" y="38"/>
                      <a:pt x="93" y="38"/>
                      <a:pt x="84" y="38"/>
                    </a:cubicBezTo>
                    <a:cubicBezTo>
                      <a:pt x="82" y="38"/>
                      <a:pt x="82" y="38"/>
                      <a:pt x="82" y="38"/>
                    </a:cubicBezTo>
                    <a:cubicBezTo>
                      <a:pt x="84" y="103"/>
                      <a:pt x="84" y="103"/>
                      <a:pt x="84" y="103"/>
                    </a:cubicBezTo>
                    <a:cubicBezTo>
                      <a:pt x="56" y="103"/>
                      <a:pt x="56" y="103"/>
                      <a:pt x="56" y="103"/>
                    </a:cubicBezTo>
                    <a:cubicBezTo>
                      <a:pt x="56" y="118"/>
                      <a:pt x="56" y="118"/>
                      <a:pt x="56" y="118"/>
                    </a:cubicBezTo>
                    <a:cubicBezTo>
                      <a:pt x="57" y="128"/>
                      <a:pt x="57" y="137"/>
                      <a:pt x="57" y="147"/>
                    </a:cubicBezTo>
                    <a:cubicBezTo>
                      <a:pt x="57" y="156"/>
                      <a:pt x="57" y="156"/>
                      <a:pt x="57" y="156"/>
                    </a:cubicBezTo>
                    <a:cubicBezTo>
                      <a:pt x="58" y="176"/>
                      <a:pt x="58" y="199"/>
                      <a:pt x="59" y="221"/>
                    </a:cubicBezTo>
                    <a:cubicBezTo>
                      <a:pt x="59" y="226"/>
                      <a:pt x="59" y="226"/>
                      <a:pt x="59" y="226"/>
                    </a:cubicBezTo>
                    <a:cubicBezTo>
                      <a:pt x="59" y="226"/>
                      <a:pt x="59" y="233"/>
                      <a:pt x="59" y="236"/>
                    </a:cubicBezTo>
                    <a:cubicBezTo>
                      <a:pt x="59" y="236"/>
                      <a:pt x="59" y="237"/>
                      <a:pt x="59" y="237"/>
                    </a:cubicBezTo>
                    <a:cubicBezTo>
                      <a:pt x="60" y="238"/>
                      <a:pt x="60" y="240"/>
                      <a:pt x="60" y="241"/>
                    </a:cubicBezTo>
                    <a:cubicBezTo>
                      <a:pt x="59" y="242"/>
                      <a:pt x="59" y="243"/>
                      <a:pt x="58" y="243"/>
                    </a:cubicBezTo>
                    <a:cubicBezTo>
                      <a:pt x="58" y="243"/>
                      <a:pt x="58" y="243"/>
                      <a:pt x="57" y="243"/>
                    </a:cubicBezTo>
                    <a:cubicBezTo>
                      <a:pt x="56" y="243"/>
                      <a:pt x="55" y="243"/>
                      <a:pt x="54" y="243"/>
                    </a:cubicBezTo>
                    <a:cubicBezTo>
                      <a:pt x="54" y="243"/>
                      <a:pt x="53" y="242"/>
                      <a:pt x="52" y="242"/>
                    </a:cubicBezTo>
                    <a:cubicBezTo>
                      <a:pt x="52" y="242"/>
                      <a:pt x="52" y="242"/>
                      <a:pt x="51" y="242"/>
                    </a:cubicBezTo>
                    <a:cubicBezTo>
                      <a:pt x="49" y="242"/>
                      <a:pt x="48" y="243"/>
                      <a:pt x="46" y="244"/>
                    </a:cubicBezTo>
                    <a:cubicBezTo>
                      <a:pt x="45" y="245"/>
                      <a:pt x="44" y="246"/>
                      <a:pt x="42" y="246"/>
                    </a:cubicBezTo>
                    <a:cubicBezTo>
                      <a:pt x="42" y="246"/>
                      <a:pt x="42" y="246"/>
                      <a:pt x="42" y="246"/>
                    </a:cubicBezTo>
                    <a:cubicBezTo>
                      <a:pt x="41" y="246"/>
                      <a:pt x="40" y="246"/>
                      <a:pt x="39" y="246"/>
                    </a:cubicBezTo>
                    <a:cubicBezTo>
                      <a:pt x="38" y="246"/>
                      <a:pt x="37" y="245"/>
                      <a:pt x="36" y="245"/>
                    </a:cubicBezTo>
                    <a:cubicBezTo>
                      <a:pt x="34" y="245"/>
                      <a:pt x="32" y="246"/>
                      <a:pt x="31" y="248"/>
                    </a:cubicBezTo>
                    <a:cubicBezTo>
                      <a:pt x="29" y="251"/>
                      <a:pt x="30" y="253"/>
                      <a:pt x="31" y="256"/>
                    </a:cubicBezTo>
                    <a:cubicBezTo>
                      <a:pt x="31" y="258"/>
                      <a:pt x="32" y="260"/>
                      <a:pt x="30" y="262"/>
                    </a:cubicBezTo>
                    <a:cubicBezTo>
                      <a:pt x="30" y="264"/>
                      <a:pt x="28" y="265"/>
                      <a:pt x="27" y="267"/>
                    </a:cubicBezTo>
                    <a:cubicBezTo>
                      <a:pt x="25" y="268"/>
                      <a:pt x="23" y="270"/>
                      <a:pt x="23" y="272"/>
                    </a:cubicBezTo>
                    <a:cubicBezTo>
                      <a:pt x="22" y="273"/>
                      <a:pt x="22" y="274"/>
                      <a:pt x="22" y="275"/>
                    </a:cubicBezTo>
                    <a:cubicBezTo>
                      <a:pt x="22" y="277"/>
                      <a:pt x="22" y="278"/>
                      <a:pt x="22" y="279"/>
                    </a:cubicBezTo>
                    <a:cubicBezTo>
                      <a:pt x="21" y="280"/>
                      <a:pt x="20" y="280"/>
                      <a:pt x="18" y="281"/>
                    </a:cubicBezTo>
                    <a:cubicBezTo>
                      <a:pt x="17" y="281"/>
                      <a:pt x="16" y="281"/>
                      <a:pt x="15" y="282"/>
                    </a:cubicBezTo>
                    <a:cubicBezTo>
                      <a:pt x="13" y="285"/>
                      <a:pt x="15" y="287"/>
                      <a:pt x="17" y="289"/>
                    </a:cubicBezTo>
                    <a:cubicBezTo>
                      <a:pt x="19" y="291"/>
                      <a:pt x="21" y="293"/>
                      <a:pt x="20" y="295"/>
                    </a:cubicBezTo>
                    <a:cubicBezTo>
                      <a:pt x="19" y="297"/>
                      <a:pt x="17" y="297"/>
                      <a:pt x="16" y="298"/>
                    </a:cubicBezTo>
                    <a:cubicBezTo>
                      <a:pt x="15" y="298"/>
                      <a:pt x="14" y="299"/>
                      <a:pt x="14" y="299"/>
                    </a:cubicBezTo>
                    <a:cubicBezTo>
                      <a:pt x="12" y="300"/>
                      <a:pt x="10" y="302"/>
                      <a:pt x="9" y="304"/>
                    </a:cubicBezTo>
                    <a:cubicBezTo>
                      <a:pt x="5" y="308"/>
                      <a:pt x="6" y="311"/>
                      <a:pt x="9" y="316"/>
                    </a:cubicBezTo>
                    <a:cubicBezTo>
                      <a:pt x="9" y="316"/>
                      <a:pt x="9" y="317"/>
                      <a:pt x="10" y="317"/>
                    </a:cubicBezTo>
                    <a:cubicBezTo>
                      <a:pt x="11" y="319"/>
                      <a:pt x="12" y="320"/>
                      <a:pt x="12" y="322"/>
                    </a:cubicBezTo>
                    <a:cubicBezTo>
                      <a:pt x="11" y="324"/>
                      <a:pt x="10" y="324"/>
                      <a:pt x="9" y="325"/>
                    </a:cubicBezTo>
                    <a:cubicBezTo>
                      <a:pt x="8" y="325"/>
                      <a:pt x="8" y="325"/>
                      <a:pt x="7" y="326"/>
                    </a:cubicBezTo>
                    <a:cubicBezTo>
                      <a:pt x="3" y="328"/>
                      <a:pt x="0" y="334"/>
                      <a:pt x="0" y="339"/>
                    </a:cubicBezTo>
                    <a:cubicBezTo>
                      <a:pt x="0" y="341"/>
                      <a:pt x="0" y="344"/>
                      <a:pt x="3" y="345"/>
                    </a:cubicBezTo>
                    <a:cubicBezTo>
                      <a:pt x="4" y="346"/>
                      <a:pt x="4" y="346"/>
                      <a:pt x="5" y="346"/>
                    </a:cubicBezTo>
                    <a:cubicBezTo>
                      <a:pt x="6" y="346"/>
                      <a:pt x="6" y="346"/>
                      <a:pt x="7" y="345"/>
                    </a:cubicBezTo>
                    <a:cubicBezTo>
                      <a:pt x="8" y="345"/>
                      <a:pt x="9" y="344"/>
                      <a:pt x="9" y="342"/>
                    </a:cubicBezTo>
                    <a:cubicBezTo>
                      <a:pt x="9" y="342"/>
                      <a:pt x="10" y="342"/>
                      <a:pt x="10" y="342"/>
                    </a:cubicBezTo>
                    <a:cubicBezTo>
                      <a:pt x="12" y="342"/>
                      <a:pt x="14" y="343"/>
                      <a:pt x="15" y="344"/>
                    </a:cubicBezTo>
                    <a:cubicBezTo>
                      <a:pt x="16" y="346"/>
                      <a:pt x="16" y="349"/>
                      <a:pt x="15" y="352"/>
                    </a:cubicBezTo>
                    <a:cubicBezTo>
                      <a:pt x="14" y="355"/>
                      <a:pt x="16" y="358"/>
                      <a:pt x="18" y="360"/>
                    </a:cubicBezTo>
                    <a:cubicBezTo>
                      <a:pt x="19" y="361"/>
                      <a:pt x="20" y="363"/>
                      <a:pt x="21" y="364"/>
                    </a:cubicBezTo>
                    <a:cubicBezTo>
                      <a:pt x="22" y="367"/>
                      <a:pt x="22" y="369"/>
                      <a:pt x="21" y="372"/>
                    </a:cubicBezTo>
                    <a:cubicBezTo>
                      <a:pt x="20" y="375"/>
                      <a:pt x="20" y="378"/>
                      <a:pt x="22" y="380"/>
                    </a:cubicBezTo>
                    <a:cubicBezTo>
                      <a:pt x="24" y="382"/>
                      <a:pt x="25" y="383"/>
                      <a:pt x="27" y="383"/>
                    </a:cubicBezTo>
                    <a:cubicBezTo>
                      <a:pt x="28" y="383"/>
                      <a:pt x="29" y="384"/>
                      <a:pt x="30" y="384"/>
                    </a:cubicBezTo>
                    <a:cubicBezTo>
                      <a:pt x="32" y="386"/>
                      <a:pt x="33" y="388"/>
                      <a:pt x="33" y="391"/>
                    </a:cubicBezTo>
                    <a:cubicBezTo>
                      <a:pt x="33" y="395"/>
                      <a:pt x="32" y="397"/>
                      <a:pt x="31" y="400"/>
                    </a:cubicBezTo>
                    <a:cubicBezTo>
                      <a:pt x="31" y="401"/>
                      <a:pt x="31" y="401"/>
                      <a:pt x="31" y="401"/>
                    </a:cubicBezTo>
                    <a:cubicBezTo>
                      <a:pt x="29" y="405"/>
                      <a:pt x="32" y="408"/>
                      <a:pt x="35" y="410"/>
                    </a:cubicBezTo>
                    <a:cubicBezTo>
                      <a:pt x="36" y="411"/>
                      <a:pt x="36" y="411"/>
                      <a:pt x="37" y="412"/>
                    </a:cubicBezTo>
                    <a:cubicBezTo>
                      <a:pt x="39" y="415"/>
                      <a:pt x="41" y="418"/>
                      <a:pt x="43" y="421"/>
                    </a:cubicBezTo>
                    <a:cubicBezTo>
                      <a:pt x="44" y="423"/>
                      <a:pt x="45" y="425"/>
                      <a:pt x="46" y="426"/>
                    </a:cubicBezTo>
                    <a:cubicBezTo>
                      <a:pt x="47" y="428"/>
                      <a:pt x="48" y="429"/>
                      <a:pt x="49" y="431"/>
                    </a:cubicBezTo>
                    <a:cubicBezTo>
                      <a:pt x="52" y="435"/>
                      <a:pt x="55" y="439"/>
                      <a:pt x="53" y="445"/>
                    </a:cubicBezTo>
                    <a:cubicBezTo>
                      <a:pt x="53" y="446"/>
                      <a:pt x="53" y="446"/>
                      <a:pt x="53" y="446"/>
                    </a:cubicBezTo>
                    <a:cubicBezTo>
                      <a:pt x="52" y="448"/>
                      <a:pt x="52" y="449"/>
                      <a:pt x="52" y="450"/>
                    </a:cubicBezTo>
                    <a:cubicBezTo>
                      <a:pt x="52" y="451"/>
                      <a:pt x="52" y="452"/>
                      <a:pt x="53" y="452"/>
                    </a:cubicBezTo>
                    <a:cubicBezTo>
                      <a:pt x="53" y="454"/>
                      <a:pt x="53" y="454"/>
                      <a:pt x="53" y="456"/>
                    </a:cubicBezTo>
                    <a:cubicBezTo>
                      <a:pt x="52" y="457"/>
                      <a:pt x="51" y="458"/>
                      <a:pt x="50" y="459"/>
                    </a:cubicBezTo>
                    <a:cubicBezTo>
                      <a:pt x="48" y="460"/>
                      <a:pt x="46" y="462"/>
                      <a:pt x="47" y="465"/>
                    </a:cubicBezTo>
                    <a:cubicBezTo>
                      <a:pt x="48" y="466"/>
                      <a:pt x="48" y="466"/>
                      <a:pt x="49" y="467"/>
                    </a:cubicBezTo>
                    <a:cubicBezTo>
                      <a:pt x="50" y="467"/>
                      <a:pt x="50" y="468"/>
                      <a:pt x="51" y="468"/>
                    </a:cubicBezTo>
                    <a:cubicBezTo>
                      <a:pt x="51" y="469"/>
                      <a:pt x="51" y="470"/>
                      <a:pt x="51" y="471"/>
                    </a:cubicBezTo>
                    <a:cubicBezTo>
                      <a:pt x="50" y="472"/>
                      <a:pt x="50" y="473"/>
                      <a:pt x="51" y="474"/>
                    </a:cubicBezTo>
                    <a:cubicBezTo>
                      <a:pt x="51" y="475"/>
                      <a:pt x="53" y="476"/>
                      <a:pt x="54" y="476"/>
                    </a:cubicBezTo>
                    <a:cubicBezTo>
                      <a:pt x="56" y="476"/>
                      <a:pt x="57" y="476"/>
                      <a:pt x="60" y="475"/>
                    </a:cubicBezTo>
                    <a:cubicBezTo>
                      <a:pt x="62" y="474"/>
                      <a:pt x="64" y="474"/>
                      <a:pt x="66" y="474"/>
                    </a:cubicBezTo>
                    <a:cubicBezTo>
                      <a:pt x="68" y="474"/>
                      <a:pt x="70" y="475"/>
                      <a:pt x="71" y="477"/>
                    </a:cubicBezTo>
                    <a:cubicBezTo>
                      <a:pt x="72" y="478"/>
                      <a:pt x="71" y="480"/>
                      <a:pt x="70" y="482"/>
                    </a:cubicBezTo>
                    <a:cubicBezTo>
                      <a:pt x="69" y="485"/>
                      <a:pt x="68" y="488"/>
                      <a:pt x="71" y="489"/>
                    </a:cubicBezTo>
                    <a:cubicBezTo>
                      <a:pt x="72" y="489"/>
                      <a:pt x="73" y="490"/>
                      <a:pt x="76" y="490"/>
                    </a:cubicBezTo>
                    <a:cubicBezTo>
                      <a:pt x="77" y="490"/>
                      <a:pt x="77" y="490"/>
                      <a:pt x="77" y="490"/>
                    </a:cubicBezTo>
                    <a:cubicBezTo>
                      <a:pt x="78" y="490"/>
                      <a:pt x="79" y="490"/>
                      <a:pt x="80" y="490"/>
                    </a:cubicBezTo>
                    <a:cubicBezTo>
                      <a:pt x="84" y="491"/>
                      <a:pt x="88" y="492"/>
                      <a:pt x="90" y="494"/>
                    </a:cubicBezTo>
                    <a:cubicBezTo>
                      <a:pt x="91" y="495"/>
                      <a:pt x="91" y="496"/>
                      <a:pt x="92" y="497"/>
                    </a:cubicBezTo>
                    <a:cubicBezTo>
                      <a:pt x="92" y="499"/>
                      <a:pt x="93" y="500"/>
                      <a:pt x="94" y="501"/>
                    </a:cubicBezTo>
                    <a:cubicBezTo>
                      <a:pt x="95" y="502"/>
                      <a:pt x="97" y="502"/>
                      <a:pt x="98" y="502"/>
                    </a:cubicBezTo>
                    <a:cubicBezTo>
                      <a:pt x="99" y="503"/>
                      <a:pt x="101" y="503"/>
                      <a:pt x="101" y="504"/>
                    </a:cubicBezTo>
                    <a:cubicBezTo>
                      <a:pt x="102" y="506"/>
                      <a:pt x="102" y="507"/>
                      <a:pt x="101" y="509"/>
                    </a:cubicBezTo>
                    <a:cubicBezTo>
                      <a:pt x="100" y="510"/>
                      <a:pt x="99" y="511"/>
                      <a:pt x="100" y="513"/>
                    </a:cubicBezTo>
                    <a:cubicBezTo>
                      <a:pt x="100" y="514"/>
                      <a:pt x="101" y="515"/>
                      <a:pt x="104" y="518"/>
                    </a:cubicBezTo>
                    <a:cubicBezTo>
                      <a:pt x="105" y="519"/>
                      <a:pt x="105" y="519"/>
                      <a:pt x="105" y="519"/>
                    </a:cubicBezTo>
                    <a:cubicBezTo>
                      <a:pt x="107" y="521"/>
                      <a:pt x="109" y="523"/>
                      <a:pt x="112" y="525"/>
                    </a:cubicBezTo>
                    <a:cubicBezTo>
                      <a:pt x="113" y="526"/>
                      <a:pt x="115" y="527"/>
                      <a:pt x="116" y="527"/>
                    </a:cubicBezTo>
                    <a:cubicBezTo>
                      <a:pt x="118" y="527"/>
                      <a:pt x="119" y="527"/>
                      <a:pt x="121" y="528"/>
                    </a:cubicBezTo>
                    <a:cubicBezTo>
                      <a:pt x="122" y="529"/>
                      <a:pt x="122" y="530"/>
                      <a:pt x="123" y="532"/>
                    </a:cubicBezTo>
                    <a:cubicBezTo>
                      <a:pt x="124" y="533"/>
                      <a:pt x="124" y="535"/>
                      <a:pt x="125" y="536"/>
                    </a:cubicBezTo>
                    <a:cubicBezTo>
                      <a:pt x="127" y="537"/>
                      <a:pt x="128" y="538"/>
                      <a:pt x="129" y="539"/>
                    </a:cubicBezTo>
                    <a:cubicBezTo>
                      <a:pt x="130" y="540"/>
                      <a:pt x="131" y="540"/>
                      <a:pt x="131" y="541"/>
                    </a:cubicBezTo>
                    <a:cubicBezTo>
                      <a:pt x="134" y="544"/>
                      <a:pt x="134" y="545"/>
                      <a:pt x="133" y="546"/>
                    </a:cubicBezTo>
                    <a:cubicBezTo>
                      <a:pt x="132" y="547"/>
                      <a:pt x="131" y="548"/>
                      <a:pt x="131" y="549"/>
                    </a:cubicBezTo>
                    <a:cubicBezTo>
                      <a:pt x="130" y="552"/>
                      <a:pt x="132" y="553"/>
                      <a:pt x="134" y="553"/>
                    </a:cubicBezTo>
                    <a:cubicBezTo>
                      <a:pt x="135" y="554"/>
                      <a:pt x="136" y="554"/>
                      <a:pt x="136" y="555"/>
                    </a:cubicBezTo>
                    <a:cubicBezTo>
                      <a:pt x="137" y="556"/>
                      <a:pt x="137" y="557"/>
                      <a:pt x="138" y="559"/>
                    </a:cubicBezTo>
                    <a:cubicBezTo>
                      <a:pt x="138" y="561"/>
                      <a:pt x="138" y="562"/>
                      <a:pt x="140" y="564"/>
                    </a:cubicBezTo>
                    <a:cubicBezTo>
                      <a:pt x="141" y="565"/>
                      <a:pt x="143" y="565"/>
                      <a:pt x="144" y="565"/>
                    </a:cubicBezTo>
                    <a:cubicBezTo>
                      <a:pt x="146" y="565"/>
                      <a:pt x="147" y="565"/>
                      <a:pt x="149" y="567"/>
                    </a:cubicBezTo>
                    <a:cubicBezTo>
                      <a:pt x="149" y="567"/>
                      <a:pt x="149" y="567"/>
                      <a:pt x="150" y="568"/>
                    </a:cubicBezTo>
                    <a:cubicBezTo>
                      <a:pt x="150" y="568"/>
                      <a:pt x="150" y="569"/>
                      <a:pt x="151" y="569"/>
                    </a:cubicBezTo>
                    <a:cubicBezTo>
                      <a:pt x="152" y="569"/>
                      <a:pt x="152" y="570"/>
                      <a:pt x="153" y="570"/>
                    </a:cubicBezTo>
                    <a:cubicBezTo>
                      <a:pt x="154" y="570"/>
                      <a:pt x="154" y="570"/>
                      <a:pt x="155" y="571"/>
                    </a:cubicBezTo>
                    <a:cubicBezTo>
                      <a:pt x="157" y="573"/>
                      <a:pt x="158" y="575"/>
                      <a:pt x="159" y="579"/>
                    </a:cubicBezTo>
                    <a:cubicBezTo>
                      <a:pt x="159" y="580"/>
                      <a:pt x="159" y="580"/>
                      <a:pt x="159" y="580"/>
                    </a:cubicBezTo>
                    <a:cubicBezTo>
                      <a:pt x="160" y="587"/>
                      <a:pt x="161" y="591"/>
                      <a:pt x="165" y="596"/>
                    </a:cubicBezTo>
                    <a:cubicBezTo>
                      <a:pt x="166" y="597"/>
                      <a:pt x="168" y="598"/>
                      <a:pt x="169" y="600"/>
                    </a:cubicBezTo>
                    <a:cubicBezTo>
                      <a:pt x="170" y="600"/>
                      <a:pt x="171" y="601"/>
                      <a:pt x="172" y="602"/>
                    </a:cubicBezTo>
                    <a:cubicBezTo>
                      <a:pt x="173" y="604"/>
                      <a:pt x="173" y="605"/>
                      <a:pt x="174" y="607"/>
                    </a:cubicBezTo>
                    <a:cubicBezTo>
                      <a:pt x="174" y="608"/>
                      <a:pt x="174" y="609"/>
                      <a:pt x="175" y="611"/>
                    </a:cubicBezTo>
                    <a:cubicBezTo>
                      <a:pt x="176" y="613"/>
                      <a:pt x="180" y="615"/>
                      <a:pt x="183" y="617"/>
                    </a:cubicBezTo>
                    <a:cubicBezTo>
                      <a:pt x="185" y="617"/>
                      <a:pt x="187" y="618"/>
                      <a:pt x="188" y="619"/>
                    </a:cubicBezTo>
                    <a:cubicBezTo>
                      <a:pt x="189" y="620"/>
                      <a:pt x="191" y="620"/>
                      <a:pt x="192" y="620"/>
                    </a:cubicBezTo>
                    <a:cubicBezTo>
                      <a:pt x="193" y="620"/>
                      <a:pt x="194" y="620"/>
                      <a:pt x="196" y="618"/>
                    </a:cubicBezTo>
                    <a:cubicBezTo>
                      <a:pt x="197" y="618"/>
                      <a:pt x="197" y="618"/>
                      <a:pt x="197" y="618"/>
                    </a:cubicBezTo>
                    <a:cubicBezTo>
                      <a:pt x="198" y="616"/>
                      <a:pt x="198" y="616"/>
                      <a:pt x="198" y="616"/>
                    </a:cubicBezTo>
                    <a:cubicBezTo>
                      <a:pt x="200" y="615"/>
                      <a:pt x="202" y="614"/>
                      <a:pt x="204" y="614"/>
                    </a:cubicBezTo>
                    <a:cubicBezTo>
                      <a:pt x="205" y="614"/>
                      <a:pt x="205" y="614"/>
                      <a:pt x="207" y="614"/>
                    </a:cubicBezTo>
                    <a:cubicBezTo>
                      <a:pt x="208" y="614"/>
                      <a:pt x="208" y="614"/>
                      <a:pt x="208" y="614"/>
                    </a:cubicBezTo>
                    <a:cubicBezTo>
                      <a:pt x="209" y="615"/>
                      <a:pt x="211" y="615"/>
                      <a:pt x="212" y="616"/>
                    </a:cubicBezTo>
                    <a:cubicBezTo>
                      <a:pt x="213" y="616"/>
                      <a:pt x="213" y="617"/>
                      <a:pt x="214" y="617"/>
                    </a:cubicBezTo>
                    <a:cubicBezTo>
                      <a:pt x="215" y="618"/>
                      <a:pt x="215" y="619"/>
                      <a:pt x="216" y="619"/>
                    </a:cubicBezTo>
                    <a:cubicBezTo>
                      <a:pt x="217" y="619"/>
                      <a:pt x="217" y="619"/>
                      <a:pt x="217" y="619"/>
                    </a:cubicBezTo>
                    <a:cubicBezTo>
                      <a:pt x="220" y="619"/>
                      <a:pt x="221" y="616"/>
                      <a:pt x="222" y="614"/>
                    </a:cubicBezTo>
                    <a:cubicBezTo>
                      <a:pt x="223" y="613"/>
                      <a:pt x="223" y="612"/>
                      <a:pt x="224" y="611"/>
                    </a:cubicBezTo>
                    <a:cubicBezTo>
                      <a:pt x="225" y="610"/>
                      <a:pt x="226" y="609"/>
                      <a:pt x="228" y="609"/>
                    </a:cubicBezTo>
                    <a:cubicBezTo>
                      <a:pt x="228" y="609"/>
                      <a:pt x="228" y="609"/>
                      <a:pt x="228" y="609"/>
                    </a:cubicBezTo>
                    <a:cubicBezTo>
                      <a:pt x="230" y="610"/>
                      <a:pt x="232" y="611"/>
                      <a:pt x="232" y="613"/>
                    </a:cubicBezTo>
                    <a:cubicBezTo>
                      <a:pt x="235" y="619"/>
                      <a:pt x="239" y="623"/>
                      <a:pt x="244" y="628"/>
                    </a:cubicBezTo>
                    <a:cubicBezTo>
                      <a:pt x="245" y="629"/>
                      <a:pt x="246" y="630"/>
                      <a:pt x="247" y="631"/>
                    </a:cubicBezTo>
                    <a:cubicBezTo>
                      <a:pt x="249" y="633"/>
                      <a:pt x="250" y="633"/>
                      <a:pt x="251" y="634"/>
                    </a:cubicBezTo>
                    <a:cubicBezTo>
                      <a:pt x="252" y="634"/>
                      <a:pt x="252" y="634"/>
                      <a:pt x="253" y="634"/>
                    </a:cubicBezTo>
                    <a:cubicBezTo>
                      <a:pt x="255" y="635"/>
                      <a:pt x="255" y="636"/>
                      <a:pt x="255" y="638"/>
                    </a:cubicBezTo>
                    <a:cubicBezTo>
                      <a:pt x="255" y="638"/>
                      <a:pt x="255" y="639"/>
                      <a:pt x="255" y="639"/>
                    </a:cubicBezTo>
                    <a:cubicBezTo>
                      <a:pt x="257" y="643"/>
                      <a:pt x="259" y="643"/>
                      <a:pt x="263" y="643"/>
                    </a:cubicBezTo>
                    <a:cubicBezTo>
                      <a:pt x="266" y="643"/>
                      <a:pt x="267" y="642"/>
                      <a:pt x="269" y="641"/>
                    </a:cubicBezTo>
                    <a:cubicBezTo>
                      <a:pt x="269" y="640"/>
                      <a:pt x="270" y="639"/>
                      <a:pt x="272" y="638"/>
                    </a:cubicBezTo>
                    <a:cubicBezTo>
                      <a:pt x="273" y="638"/>
                      <a:pt x="274" y="637"/>
                      <a:pt x="275" y="637"/>
                    </a:cubicBezTo>
                    <a:cubicBezTo>
                      <a:pt x="277" y="637"/>
                      <a:pt x="278" y="638"/>
                      <a:pt x="280" y="639"/>
                    </a:cubicBezTo>
                    <a:cubicBezTo>
                      <a:pt x="281" y="640"/>
                      <a:pt x="283" y="641"/>
                      <a:pt x="284" y="641"/>
                    </a:cubicBezTo>
                    <a:cubicBezTo>
                      <a:pt x="286" y="641"/>
                      <a:pt x="287" y="641"/>
                      <a:pt x="288" y="640"/>
                    </a:cubicBezTo>
                    <a:cubicBezTo>
                      <a:pt x="289" y="639"/>
                      <a:pt x="291" y="638"/>
                      <a:pt x="292" y="638"/>
                    </a:cubicBezTo>
                    <a:cubicBezTo>
                      <a:pt x="293" y="638"/>
                      <a:pt x="294" y="638"/>
                      <a:pt x="294" y="639"/>
                    </a:cubicBezTo>
                    <a:cubicBezTo>
                      <a:pt x="295" y="639"/>
                      <a:pt x="295" y="640"/>
                      <a:pt x="296" y="641"/>
                    </a:cubicBezTo>
                    <a:cubicBezTo>
                      <a:pt x="296" y="642"/>
                      <a:pt x="296" y="642"/>
                      <a:pt x="296" y="642"/>
                    </a:cubicBezTo>
                    <a:cubicBezTo>
                      <a:pt x="297" y="643"/>
                      <a:pt x="297" y="643"/>
                      <a:pt x="297" y="643"/>
                    </a:cubicBezTo>
                    <a:cubicBezTo>
                      <a:pt x="297" y="643"/>
                      <a:pt x="297" y="644"/>
                      <a:pt x="297" y="644"/>
                    </a:cubicBezTo>
                    <a:cubicBezTo>
                      <a:pt x="299" y="646"/>
                      <a:pt x="299" y="646"/>
                      <a:pt x="299" y="646"/>
                    </a:cubicBezTo>
                    <a:cubicBezTo>
                      <a:pt x="300" y="645"/>
                      <a:pt x="300" y="645"/>
                      <a:pt x="300" y="645"/>
                    </a:cubicBezTo>
                    <a:cubicBezTo>
                      <a:pt x="301" y="645"/>
                      <a:pt x="301" y="645"/>
                      <a:pt x="301" y="645"/>
                    </a:cubicBezTo>
                    <a:cubicBezTo>
                      <a:pt x="301" y="645"/>
                      <a:pt x="301" y="645"/>
                      <a:pt x="302" y="645"/>
                    </a:cubicBezTo>
                    <a:cubicBezTo>
                      <a:pt x="304" y="645"/>
                      <a:pt x="304" y="645"/>
                      <a:pt x="304" y="645"/>
                    </a:cubicBezTo>
                    <a:cubicBezTo>
                      <a:pt x="304" y="644"/>
                      <a:pt x="304" y="644"/>
                      <a:pt x="304" y="644"/>
                    </a:cubicBezTo>
                    <a:cubicBezTo>
                      <a:pt x="304" y="643"/>
                      <a:pt x="305" y="643"/>
                      <a:pt x="305" y="642"/>
                    </a:cubicBezTo>
                    <a:cubicBezTo>
                      <a:pt x="305" y="642"/>
                      <a:pt x="306" y="641"/>
                      <a:pt x="306" y="641"/>
                    </a:cubicBezTo>
                    <a:cubicBezTo>
                      <a:pt x="308" y="639"/>
                      <a:pt x="311" y="639"/>
                      <a:pt x="314" y="639"/>
                    </a:cubicBezTo>
                    <a:cubicBezTo>
                      <a:pt x="318" y="639"/>
                      <a:pt x="320" y="638"/>
                      <a:pt x="323" y="636"/>
                    </a:cubicBezTo>
                    <a:cubicBezTo>
                      <a:pt x="325" y="635"/>
                      <a:pt x="326" y="635"/>
                      <a:pt x="327" y="635"/>
                    </a:cubicBezTo>
                    <a:cubicBezTo>
                      <a:pt x="328" y="635"/>
                      <a:pt x="329" y="636"/>
                      <a:pt x="330" y="637"/>
                    </a:cubicBezTo>
                    <a:cubicBezTo>
                      <a:pt x="331" y="637"/>
                      <a:pt x="331" y="637"/>
                      <a:pt x="331" y="637"/>
                    </a:cubicBezTo>
                    <a:cubicBezTo>
                      <a:pt x="333" y="638"/>
                      <a:pt x="335" y="638"/>
                      <a:pt x="337" y="638"/>
                    </a:cubicBezTo>
                    <a:cubicBezTo>
                      <a:pt x="339" y="638"/>
                      <a:pt x="340" y="638"/>
                      <a:pt x="342" y="638"/>
                    </a:cubicBezTo>
                    <a:cubicBezTo>
                      <a:pt x="342" y="638"/>
                      <a:pt x="342" y="638"/>
                      <a:pt x="342" y="638"/>
                    </a:cubicBezTo>
                    <a:cubicBezTo>
                      <a:pt x="367" y="610"/>
                      <a:pt x="367" y="610"/>
                      <a:pt x="367" y="610"/>
                    </a:cubicBezTo>
                    <a:cubicBezTo>
                      <a:pt x="408" y="610"/>
                      <a:pt x="408" y="610"/>
                      <a:pt x="408" y="610"/>
                    </a:cubicBezTo>
                    <a:cubicBezTo>
                      <a:pt x="407" y="607"/>
                      <a:pt x="407" y="607"/>
                      <a:pt x="407" y="607"/>
                    </a:cubicBezTo>
                    <a:cubicBezTo>
                      <a:pt x="407" y="605"/>
                      <a:pt x="407" y="602"/>
                      <a:pt x="407" y="599"/>
                    </a:cubicBezTo>
                    <a:cubicBezTo>
                      <a:pt x="407" y="598"/>
                      <a:pt x="407" y="597"/>
                      <a:pt x="408" y="596"/>
                    </a:cubicBezTo>
                    <a:cubicBezTo>
                      <a:pt x="408" y="592"/>
                      <a:pt x="407" y="588"/>
                      <a:pt x="403" y="586"/>
                    </a:cubicBezTo>
                    <a:cubicBezTo>
                      <a:pt x="402" y="586"/>
                      <a:pt x="401" y="585"/>
                      <a:pt x="400" y="585"/>
                    </a:cubicBezTo>
                    <a:cubicBezTo>
                      <a:pt x="400" y="585"/>
                      <a:pt x="399" y="586"/>
                      <a:pt x="398" y="586"/>
                    </a:cubicBezTo>
                    <a:cubicBezTo>
                      <a:pt x="398" y="586"/>
                      <a:pt x="397" y="586"/>
                      <a:pt x="396" y="586"/>
                    </a:cubicBezTo>
                    <a:cubicBezTo>
                      <a:pt x="395" y="586"/>
                      <a:pt x="394" y="586"/>
                      <a:pt x="394" y="586"/>
                    </a:cubicBezTo>
                    <a:cubicBezTo>
                      <a:pt x="393" y="584"/>
                      <a:pt x="392" y="583"/>
                      <a:pt x="391" y="582"/>
                    </a:cubicBezTo>
                    <a:cubicBezTo>
                      <a:pt x="390" y="581"/>
                      <a:pt x="390" y="580"/>
                      <a:pt x="389" y="579"/>
                    </a:cubicBezTo>
                    <a:cubicBezTo>
                      <a:pt x="388" y="578"/>
                      <a:pt x="388" y="576"/>
                      <a:pt x="387" y="575"/>
                    </a:cubicBezTo>
                    <a:cubicBezTo>
                      <a:pt x="387" y="573"/>
                      <a:pt x="387" y="572"/>
                      <a:pt x="386" y="571"/>
                    </a:cubicBezTo>
                    <a:cubicBezTo>
                      <a:pt x="385" y="566"/>
                      <a:pt x="382" y="560"/>
                      <a:pt x="380" y="554"/>
                    </a:cubicBezTo>
                    <a:cubicBezTo>
                      <a:pt x="380" y="553"/>
                      <a:pt x="380" y="553"/>
                      <a:pt x="380" y="553"/>
                    </a:cubicBezTo>
                    <a:cubicBezTo>
                      <a:pt x="379" y="549"/>
                      <a:pt x="378" y="545"/>
                      <a:pt x="374" y="543"/>
                    </a:cubicBezTo>
                    <a:cubicBezTo>
                      <a:pt x="371" y="541"/>
                      <a:pt x="371" y="541"/>
                      <a:pt x="370" y="539"/>
                    </a:cubicBezTo>
                    <a:cubicBezTo>
                      <a:pt x="369" y="538"/>
                      <a:pt x="369" y="538"/>
                      <a:pt x="369" y="538"/>
                    </a:cubicBezTo>
                    <a:cubicBezTo>
                      <a:pt x="368" y="537"/>
                      <a:pt x="367" y="536"/>
                      <a:pt x="366" y="535"/>
                    </a:cubicBezTo>
                    <a:cubicBezTo>
                      <a:pt x="365" y="535"/>
                      <a:pt x="365" y="534"/>
                      <a:pt x="364" y="534"/>
                    </a:cubicBezTo>
                    <a:cubicBezTo>
                      <a:pt x="361" y="531"/>
                      <a:pt x="359" y="527"/>
                      <a:pt x="356" y="524"/>
                    </a:cubicBezTo>
                    <a:cubicBezTo>
                      <a:pt x="354" y="520"/>
                      <a:pt x="352" y="516"/>
                      <a:pt x="348" y="513"/>
                    </a:cubicBezTo>
                    <a:cubicBezTo>
                      <a:pt x="347" y="512"/>
                      <a:pt x="347" y="512"/>
                      <a:pt x="347" y="512"/>
                    </a:cubicBezTo>
                    <a:cubicBezTo>
                      <a:pt x="346" y="511"/>
                      <a:pt x="345" y="509"/>
                      <a:pt x="343" y="509"/>
                    </a:cubicBezTo>
                    <a:cubicBezTo>
                      <a:pt x="342" y="509"/>
                      <a:pt x="342" y="509"/>
                      <a:pt x="341" y="509"/>
                    </a:cubicBezTo>
                    <a:cubicBezTo>
                      <a:pt x="340" y="509"/>
                      <a:pt x="339" y="509"/>
                      <a:pt x="339" y="509"/>
                    </a:cubicBezTo>
                    <a:cubicBezTo>
                      <a:pt x="338" y="509"/>
                      <a:pt x="337" y="509"/>
                      <a:pt x="336" y="509"/>
                    </a:cubicBezTo>
                    <a:cubicBezTo>
                      <a:pt x="336" y="509"/>
                      <a:pt x="335" y="509"/>
                      <a:pt x="335" y="509"/>
                    </a:cubicBezTo>
                    <a:cubicBezTo>
                      <a:pt x="330" y="508"/>
                      <a:pt x="325" y="504"/>
                      <a:pt x="326" y="501"/>
                    </a:cubicBezTo>
                    <a:cubicBezTo>
                      <a:pt x="326" y="500"/>
                      <a:pt x="327" y="499"/>
                      <a:pt x="328" y="498"/>
                    </a:cubicBezTo>
                    <a:cubicBezTo>
                      <a:pt x="328" y="497"/>
                      <a:pt x="329" y="496"/>
                      <a:pt x="329" y="495"/>
                    </a:cubicBezTo>
                    <a:cubicBezTo>
                      <a:pt x="330" y="494"/>
                      <a:pt x="330" y="492"/>
                      <a:pt x="330" y="491"/>
                    </a:cubicBezTo>
                    <a:cubicBezTo>
                      <a:pt x="330" y="490"/>
                      <a:pt x="330" y="488"/>
                      <a:pt x="331" y="487"/>
                    </a:cubicBezTo>
                    <a:cubicBezTo>
                      <a:pt x="332" y="484"/>
                      <a:pt x="334" y="483"/>
                      <a:pt x="335" y="483"/>
                    </a:cubicBezTo>
                    <a:cubicBezTo>
                      <a:pt x="337" y="483"/>
                      <a:pt x="339" y="485"/>
                      <a:pt x="341" y="486"/>
                    </a:cubicBezTo>
                    <a:cubicBezTo>
                      <a:pt x="342" y="486"/>
                      <a:pt x="343" y="487"/>
                      <a:pt x="344" y="487"/>
                    </a:cubicBezTo>
                    <a:cubicBezTo>
                      <a:pt x="345" y="487"/>
                      <a:pt x="345" y="488"/>
                      <a:pt x="346" y="488"/>
                    </a:cubicBezTo>
                    <a:cubicBezTo>
                      <a:pt x="350" y="488"/>
                      <a:pt x="352" y="484"/>
                      <a:pt x="354" y="481"/>
                    </a:cubicBezTo>
                    <a:cubicBezTo>
                      <a:pt x="357" y="477"/>
                      <a:pt x="356" y="471"/>
                      <a:pt x="356" y="466"/>
                    </a:cubicBezTo>
                    <a:cubicBezTo>
                      <a:pt x="355" y="464"/>
                      <a:pt x="355" y="461"/>
                      <a:pt x="355" y="459"/>
                    </a:cubicBezTo>
                    <a:cubicBezTo>
                      <a:pt x="355" y="458"/>
                      <a:pt x="355" y="456"/>
                      <a:pt x="355" y="454"/>
                    </a:cubicBezTo>
                    <a:cubicBezTo>
                      <a:pt x="355" y="449"/>
                      <a:pt x="355" y="444"/>
                      <a:pt x="356" y="439"/>
                    </a:cubicBezTo>
                    <a:cubicBezTo>
                      <a:pt x="357" y="437"/>
                      <a:pt x="357" y="437"/>
                      <a:pt x="357" y="437"/>
                    </a:cubicBezTo>
                    <a:cubicBezTo>
                      <a:pt x="358" y="431"/>
                      <a:pt x="360" y="426"/>
                      <a:pt x="360" y="420"/>
                    </a:cubicBezTo>
                    <a:cubicBezTo>
                      <a:pt x="361" y="419"/>
                      <a:pt x="361" y="419"/>
                      <a:pt x="361" y="419"/>
                    </a:cubicBezTo>
                    <a:cubicBezTo>
                      <a:pt x="361" y="414"/>
                      <a:pt x="362" y="406"/>
                      <a:pt x="367" y="405"/>
                    </a:cubicBezTo>
                    <a:cubicBezTo>
                      <a:pt x="368" y="405"/>
                      <a:pt x="368" y="405"/>
                      <a:pt x="368" y="405"/>
                    </a:cubicBezTo>
                    <a:cubicBezTo>
                      <a:pt x="370" y="405"/>
                      <a:pt x="371" y="406"/>
                      <a:pt x="373" y="406"/>
                    </a:cubicBezTo>
                    <a:cubicBezTo>
                      <a:pt x="375" y="408"/>
                      <a:pt x="376" y="408"/>
                      <a:pt x="377" y="408"/>
                    </a:cubicBezTo>
                    <a:cubicBezTo>
                      <a:pt x="378" y="408"/>
                      <a:pt x="379" y="407"/>
                      <a:pt x="379" y="407"/>
                    </a:cubicBezTo>
                    <a:cubicBezTo>
                      <a:pt x="379" y="407"/>
                      <a:pt x="379" y="407"/>
                      <a:pt x="379" y="407"/>
                    </a:cubicBezTo>
                    <a:cubicBezTo>
                      <a:pt x="379" y="406"/>
                      <a:pt x="379" y="406"/>
                      <a:pt x="379" y="406"/>
                    </a:cubicBezTo>
                    <a:cubicBezTo>
                      <a:pt x="379" y="406"/>
                      <a:pt x="379" y="405"/>
                      <a:pt x="379" y="400"/>
                    </a:cubicBezTo>
                    <a:cubicBezTo>
                      <a:pt x="379" y="399"/>
                      <a:pt x="379" y="398"/>
                      <a:pt x="379" y="397"/>
                    </a:cubicBezTo>
                    <a:cubicBezTo>
                      <a:pt x="379" y="394"/>
                      <a:pt x="380" y="390"/>
                      <a:pt x="381" y="386"/>
                    </a:cubicBezTo>
                    <a:cubicBezTo>
                      <a:pt x="381" y="384"/>
                      <a:pt x="381" y="383"/>
                      <a:pt x="381" y="381"/>
                    </a:cubicBezTo>
                    <a:cubicBezTo>
                      <a:pt x="381" y="380"/>
                      <a:pt x="381" y="378"/>
                      <a:pt x="382" y="376"/>
                    </a:cubicBezTo>
                    <a:cubicBezTo>
                      <a:pt x="382" y="374"/>
                      <a:pt x="383" y="373"/>
                      <a:pt x="384" y="373"/>
                    </a:cubicBezTo>
                    <a:cubicBezTo>
                      <a:pt x="385" y="372"/>
                      <a:pt x="386" y="372"/>
                      <a:pt x="387" y="371"/>
                    </a:cubicBezTo>
                    <a:cubicBezTo>
                      <a:pt x="390" y="367"/>
                      <a:pt x="393" y="361"/>
                      <a:pt x="395" y="356"/>
                    </a:cubicBezTo>
                    <a:cubicBezTo>
                      <a:pt x="396" y="353"/>
                      <a:pt x="396" y="353"/>
                      <a:pt x="396" y="353"/>
                    </a:cubicBezTo>
                    <a:cubicBezTo>
                      <a:pt x="396" y="353"/>
                      <a:pt x="397" y="352"/>
                      <a:pt x="397" y="352"/>
                    </a:cubicBezTo>
                    <a:cubicBezTo>
                      <a:pt x="398" y="349"/>
                      <a:pt x="399" y="347"/>
                      <a:pt x="401" y="346"/>
                    </a:cubicBezTo>
                    <a:cubicBezTo>
                      <a:pt x="403" y="345"/>
                      <a:pt x="405" y="345"/>
                      <a:pt x="406" y="345"/>
                    </a:cubicBezTo>
                    <a:cubicBezTo>
                      <a:pt x="409" y="345"/>
                      <a:pt x="411" y="345"/>
                      <a:pt x="412" y="340"/>
                    </a:cubicBezTo>
                    <a:cubicBezTo>
                      <a:pt x="413" y="338"/>
                      <a:pt x="413" y="336"/>
                      <a:pt x="413" y="334"/>
                    </a:cubicBezTo>
                    <a:cubicBezTo>
                      <a:pt x="413" y="330"/>
                      <a:pt x="413" y="328"/>
                      <a:pt x="414" y="325"/>
                    </a:cubicBezTo>
                    <a:cubicBezTo>
                      <a:pt x="417" y="318"/>
                      <a:pt x="418" y="313"/>
                      <a:pt x="420" y="306"/>
                    </a:cubicBezTo>
                    <a:cubicBezTo>
                      <a:pt x="422" y="302"/>
                      <a:pt x="421" y="298"/>
                      <a:pt x="421" y="293"/>
                    </a:cubicBezTo>
                    <a:cubicBezTo>
                      <a:pt x="421" y="292"/>
                      <a:pt x="420" y="291"/>
                      <a:pt x="420" y="289"/>
                    </a:cubicBezTo>
                    <a:cubicBezTo>
                      <a:pt x="420" y="287"/>
                      <a:pt x="420" y="284"/>
                      <a:pt x="420" y="281"/>
                    </a:cubicBezTo>
                    <a:cubicBezTo>
                      <a:pt x="420" y="278"/>
                      <a:pt x="420" y="275"/>
                      <a:pt x="420" y="272"/>
                    </a:cubicBezTo>
                    <a:cubicBezTo>
                      <a:pt x="419" y="265"/>
                      <a:pt x="419" y="263"/>
                      <a:pt x="422" y="258"/>
                    </a:cubicBezTo>
                    <a:cubicBezTo>
                      <a:pt x="424" y="254"/>
                      <a:pt x="424" y="251"/>
                      <a:pt x="425" y="248"/>
                    </a:cubicBezTo>
                    <a:cubicBezTo>
                      <a:pt x="425" y="246"/>
                      <a:pt x="425" y="245"/>
                      <a:pt x="426" y="243"/>
                    </a:cubicBezTo>
                    <a:cubicBezTo>
                      <a:pt x="426" y="241"/>
                      <a:pt x="427" y="239"/>
                      <a:pt x="428" y="237"/>
                    </a:cubicBezTo>
                    <a:cubicBezTo>
                      <a:pt x="429" y="234"/>
                      <a:pt x="431" y="231"/>
                      <a:pt x="431" y="228"/>
                    </a:cubicBezTo>
                    <a:cubicBezTo>
                      <a:pt x="431" y="225"/>
                      <a:pt x="431" y="223"/>
                      <a:pt x="430" y="221"/>
                    </a:cubicBezTo>
                    <a:cubicBezTo>
                      <a:pt x="429" y="219"/>
                      <a:pt x="429" y="217"/>
                      <a:pt x="430" y="213"/>
                    </a:cubicBezTo>
                    <a:cubicBezTo>
                      <a:pt x="430" y="213"/>
                      <a:pt x="431" y="212"/>
                      <a:pt x="431" y="212"/>
                    </a:cubicBezTo>
                    <a:cubicBezTo>
                      <a:pt x="431" y="211"/>
                      <a:pt x="432" y="211"/>
                      <a:pt x="432" y="210"/>
                    </a:cubicBezTo>
                    <a:cubicBezTo>
                      <a:pt x="432" y="209"/>
                      <a:pt x="432" y="208"/>
                      <a:pt x="432" y="207"/>
                    </a:cubicBezTo>
                    <a:cubicBezTo>
                      <a:pt x="432" y="207"/>
                      <a:pt x="432" y="206"/>
                      <a:pt x="432" y="205"/>
                    </a:cubicBezTo>
                    <a:cubicBezTo>
                      <a:pt x="433" y="202"/>
                      <a:pt x="434" y="202"/>
                      <a:pt x="436" y="202"/>
                    </a:cubicBezTo>
                    <a:cubicBezTo>
                      <a:pt x="437" y="202"/>
                      <a:pt x="437" y="202"/>
                      <a:pt x="438" y="202"/>
                    </a:cubicBezTo>
                    <a:cubicBezTo>
                      <a:pt x="443" y="202"/>
                      <a:pt x="445" y="201"/>
                      <a:pt x="445" y="197"/>
                    </a:cubicBezTo>
                    <a:cubicBezTo>
                      <a:pt x="445" y="195"/>
                      <a:pt x="446" y="193"/>
                      <a:pt x="446" y="191"/>
                    </a:cubicBezTo>
                    <a:cubicBezTo>
                      <a:pt x="447" y="191"/>
                      <a:pt x="447" y="192"/>
                      <a:pt x="447" y="192"/>
                    </a:cubicBezTo>
                    <a:cubicBezTo>
                      <a:pt x="449" y="192"/>
                      <a:pt x="451" y="190"/>
                      <a:pt x="453" y="189"/>
                    </a:cubicBezTo>
                    <a:cubicBezTo>
                      <a:pt x="454" y="188"/>
                      <a:pt x="455" y="187"/>
                      <a:pt x="456" y="186"/>
                    </a:cubicBezTo>
                    <a:cubicBezTo>
                      <a:pt x="458" y="186"/>
                      <a:pt x="459" y="186"/>
                      <a:pt x="461" y="186"/>
                    </a:cubicBezTo>
                    <a:cubicBezTo>
                      <a:pt x="463" y="185"/>
                      <a:pt x="466" y="185"/>
                      <a:pt x="468" y="184"/>
                    </a:cubicBezTo>
                    <a:cubicBezTo>
                      <a:pt x="470" y="182"/>
                      <a:pt x="470" y="180"/>
                      <a:pt x="470" y="178"/>
                    </a:cubicBezTo>
                    <a:cubicBezTo>
                      <a:pt x="471" y="176"/>
                      <a:pt x="471" y="175"/>
                      <a:pt x="472" y="173"/>
                    </a:cubicBezTo>
                    <a:cubicBezTo>
                      <a:pt x="472" y="173"/>
                      <a:pt x="474" y="171"/>
                      <a:pt x="476" y="169"/>
                    </a:cubicBezTo>
                    <a:cubicBezTo>
                      <a:pt x="477" y="168"/>
                      <a:pt x="477" y="168"/>
                      <a:pt x="477" y="168"/>
                    </a:cubicBezTo>
                    <a:lnTo>
                      <a:pt x="476" y="166"/>
                    </a:lnTo>
                    <a:close/>
                  </a:path>
                </a:pathLst>
              </a:custGeom>
              <a:solidFill>
                <a:schemeClr val="accent1"/>
              </a:solidFill>
              <a:ln cap="rnd" cmpd="sng" w="19050">
                <a:solidFill>
                  <a:srgbClr val="E5E5E5"/>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Roboto Condensed Light"/>
                  <a:ea typeface="Roboto Condensed Light"/>
                  <a:cs typeface="Roboto Condensed Light"/>
                  <a:sym typeface="Roboto Condensed Light"/>
                </a:endParaRPr>
              </a:p>
            </p:txBody>
          </p:sp>
          <p:sp>
            <p:nvSpPr>
              <p:cNvPr id="776" name="Google Shape;776;p59"/>
              <p:cNvSpPr/>
              <p:nvPr/>
            </p:nvSpPr>
            <p:spPr>
              <a:xfrm>
                <a:off x="3749" y="1982"/>
                <a:ext cx="287" cy="343"/>
              </a:xfrm>
              <a:custGeom>
                <a:rect b="b" l="l" r="r" t="t"/>
                <a:pathLst>
                  <a:path extrusionOk="0" h="189" w="158">
                    <a:moveTo>
                      <a:pt x="157" y="81"/>
                    </a:moveTo>
                    <a:cubicBezTo>
                      <a:pt x="157" y="80"/>
                      <a:pt x="156" y="78"/>
                      <a:pt x="155" y="77"/>
                    </a:cubicBezTo>
                    <a:cubicBezTo>
                      <a:pt x="155" y="75"/>
                      <a:pt x="154" y="73"/>
                      <a:pt x="154" y="72"/>
                    </a:cubicBezTo>
                    <a:cubicBezTo>
                      <a:pt x="153" y="70"/>
                      <a:pt x="154" y="67"/>
                      <a:pt x="154" y="65"/>
                    </a:cubicBezTo>
                    <a:cubicBezTo>
                      <a:pt x="155" y="62"/>
                      <a:pt x="155" y="59"/>
                      <a:pt x="154" y="57"/>
                    </a:cubicBezTo>
                    <a:cubicBezTo>
                      <a:pt x="154" y="56"/>
                      <a:pt x="153" y="55"/>
                      <a:pt x="153" y="55"/>
                    </a:cubicBezTo>
                    <a:cubicBezTo>
                      <a:pt x="152" y="54"/>
                      <a:pt x="152" y="54"/>
                      <a:pt x="151" y="53"/>
                    </a:cubicBezTo>
                    <a:cubicBezTo>
                      <a:pt x="150" y="52"/>
                      <a:pt x="150" y="52"/>
                      <a:pt x="150" y="52"/>
                    </a:cubicBezTo>
                    <a:cubicBezTo>
                      <a:pt x="150" y="50"/>
                      <a:pt x="149" y="49"/>
                      <a:pt x="147" y="47"/>
                    </a:cubicBezTo>
                    <a:cubicBezTo>
                      <a:pt x="145" y="45"/>
                      <a:pt x="145" y="45"/>
                      <a:pt x="145" y="42"/>
                    </a:cubicBezTo>
                    <a:cubicBezTo>
                      <a:pt x="145" y="41"/>
                      <a:pt x="145" y="41"/>
                      <a:pt x="145" y="41"/>
                    </a:cubicBezTo>
                    <a:cubicBezTo>
                      <a:pt x="145" y="40"/>
                      <a:pt x="145" y="39"/>
                      <a:pt x="144" y="38"/>
                    </a:cubicBezTo>
                    <a:cubicBezTo>
                      <a:pt x="144" y="37"/>
                      <a:pt x="144" y="37"/>
                      <a:pt x="144" y="37"/>
                    </a:cubicBezTo>
                    <a:cubicBezTo>
                      <a:pt x="143" y="37"/>
                      <a:pt x="143" y="37"/>
                      <a:pt x="143" y="37"/>
                    </a:cubicBezTo>
                    <a:cubicBezTo>
                      <a:pt x="142" y="37"/>
                      <a:pt x="142" y="37"/>
                      <a:pt x="141" y="37"/>
                    </a:cubicBezTo>
                    <a:cubicBezTo>
                      <a:pt x="140" y="36"/>
                      <a:pt x="140" y="34"/>
                      <a:pt x="140" y="32"/>
                    </a:cubicBezTo>
                    <a:cubicBezTo>
                      <a:pt x="140" y="30"/>
                      <a:pt x="140" y="30"/>
                      <a:pt x="140" y="30"/>
                    </a:cubicBezTo>
                    <a:cubicBezTo>
                      <a:pt x="140" y="30"/>
                      <a:pt x="140" y="30"/>
                      <a:pt x="140" y="29"/>
                    </a:cubicBezTo>
                    <a:cubicBezTo>
                      <a:pt x="140" y="28"/>
                      <a:pt x="140" y="28"/>
                      <a:pt x="140" y="27"/>
                    </a:cubicBezTo>
                    <a:cubicBezTo>
                      <a:pt x="140" y="26"/>
                      <a:pt x="140" y="26"/>
                      <a:pt x="140" y="25"/>
                    </a:cubicBezTo>
                    <a:cubicBezTo>
                      <a:pt x="141" y="25"/>
                      <a:pt x="141" y="24"/>
                      <a:pt x="141" y="23"/>
                    </a:cubicBezTo>
                    <a:cubicBezTo>
                      <a:pt x="141" y="20"/>
                      <a:pt x="140" y="19"/>
                      <a:pt x="137" y="19"/>
                    </a:cubicBezTo>
                    <a:cubicBezTo>
                      <a:pt x="137" y="18"/>
                      <a:pt x="136" y="18"/>
                      <a:pt x="136" y="18"/>
                    </a:cubicBezTo>
                    <a:cubicBezTo>
                      <a:pt x="135" y="18"/>
                      <a:pt x="135" y="18"/>
                      <a:pt x="134" y="18"/>
                    </a:cubicBezTo>
                    <a:cubicBezTo>
                      <a:pt x="134" y="17"/>
                      <a:pt x="133" y="17"/>
                      <a:pt x="132" y="16"/>
                    </a:cubicBezTo>
                    <a:cubicBezTo>
                      <a:pt x="132" y="15"/>
                      <a:pt x="132" y="15"/>
                      <a:pt x="132" y="15"/>
                    </a:cubicBezTo>
                    <a:cubicBezTo>
                      <a:pt x="130" y="13"/>
                      <a:pt x="130" y="10"/>
                      <a:pt x="130" y="8"/>
                    </a:cubicBezTo>
                    <a:cubicBezTo>
                      <a:pt x="130" y="6"/>
                      <a:pt x="129" y="5"/>
                      <a:pt x="129" y="3"/>
                    </a:cubicBezTo>
                    <a:cubicBezTo>
                      <a:pt x="128" y="0"/>
                      <a:pt x="128" y="0"/>
                      <a:pt x="128" y="0"/>
                    </a:cubicBezTo>
                    <a:cubicBezTo>
                      <a:pt x="113" y="16"/>
                      <a:pt x="113" y="16"/>
                      <a:pt x="113" y="16"/>
                    </a:cubicBezTo>
                    <a:cubicBezTo>
                      <a:pt x="112" y="16"/>
                      <a:pt x="110" y="17"/>
                      <a:pt x="108" y="17"/>
                    </a:cubicBezTo>
                    <a:cubicBezTo>
                      <a:pt x="106" y="17"/>
                      <a:pt x="104" y="16"/>
                      <a:pt x="103" y="16"/>
                    </a:cubicBezTo>
                    <a:cubicBezTo>
                      <a:pt x="102" y="15"/>
                      <a:pt x="102" y="15"/>
                      <a:pt x="102" y="15"/>
                    </a:cubicBezTo>
                    <a:cubicBezTo>
                      <a:pt x="100" y="14"/>
                      <a:pt x="99" y="14"/>
                      <a:pt x="98" y="14"/>
                    </a:cubicBezTo>
                    <a:cubicBezTo>
                      <a:pt x="96" y="14"/>
                      <a:pt x="95" y="14"/>
                      <a:pt x="94" y="15"/>
                    </a:cubicBezTo>
                    <a:cubicBezTo>
                      <a:pt x="91" y="16"/>
                      <a:pt x="89" y="17"/>
                      <a:pt x="85" y="17"/>
                    </a:cubicBezTo>
                    <a:cubicBezTo>
                      <a:pt x="82" y="18"/>
                      <a:pt x="79" y="18"/>
                      <a:pt x="77" y="20"/>
                    </a:cubicBezTo>
                    <a:cubicBezTo>
                      <a:pt x="76" y="20"/>
                      <a:pt x="76" y="21"/>
                      <a:pt x="76" y="21"/>
                    </a:cubicBezTo>
                    <a:cubicBezTo>
                      <a:pt x="75" y="22"/>
                      <a:pt x="75" y="22"/>
                      <a:pt x="74" y="23"/>
                    </a:cubicBezTo>
                    <a:cubicBezTo>
                      <a:pt x="73" y="23"/>
                      <a:pt x="73" y="23"/>
                      <a:pt x="73" y="23"/>
                    </a:cubicBezTo>
                    <a:cubicBezTo>
                      <a:pt x="72" y="23"/>
                      <a:pt x="72" y="23"/>
                      <a:pt x="71" y="23"/>
                    </a:cubicBezTo>
                    <a:cubicBezTo>
                      <a:pt x="70" y="23"/>
                      <a:pt x="70" y="23"/>
                      <a:pt x="70" y="23"/>
                    </a:cubicBezTo>
                    <a:cubicBezTo>
                      <a:pt x="69" y="23"/>
                      <a:pt x="69" y="23"/>
                      <a:pt x="68" y="22"/>
                    </a:cubicBezTo>
                    <a:cubicBezTo>
                      <a:pt x="68" y="21"/>
                      <a:pt x="68" y="21"/>
                      <a:pt x="68" y="21"/>
                    </a:cubicBezTo>
                    <a:cubicBezTo>
                      <a:pt x="67" y="21"/>
                      <a:pt x="67" y="20"/>
                      <a:pt x="67" y="20"/>
                    </a:cubicBezTo>
                    <a:cubicBezTo>
                      <a:pt x="67" y="19"/>
                      <a:pt x="66" y="18"/>
                      <a:pt x="66" y="17"/>
                    </a:cubicBezTo>
                    <a:cubicBezTo>
                      <a:pt x="66" y="17"/>
                      <a:pt x="65" y="16"/>
                      <a:pt x="63" y="16"/>
                    </a:cubicBezTo>
                    <a:cubicBezTo>
                      <a:pt x="62" y="16"/>
                      <a:pt x="61" y="17"/>
                      <a:pt x="59" y="18"/>
                    </a:cubicBezTo>
                    <a:cubicBezTo>
                      <a:pt x="57" y="19"/>
                      <a:pt x="56" y="20"/>
                      <a:pt x="55" y="20"/>
                    </a:cubicBezTo>
                    <a:cubicBezTo>
                      <a:pt x="54" y="20"/>
                      <a:pt x="53" y="19"/>
                      <a:pt x="51" y="18"/>
                    </a:cubicBezTo>
                    <a:cubicBezTo>
                      <a:pt x="50" y="17"/>
                      <a:pt x="48" y="16"/>
                      <a:pt x="46" y="16"/>
                    </a:cubicBezTo>
                    <a:cubicBezTo>
                      <a:pt x="45" y="16"/>
                      <a:pt x="44" y="16"/>
                      <a:pt x="43" y="17"/>
                    </a:cubicBezTo>
                    <a:cubicBezTo>
                      <a:pt x="41" y="18"/>
                      <a:pt x="40" y="19"/>
                      <a:pt x="39" y="20"/>
                    </a:cubicBezTo>
                    <a:cubicBezTo>
                      <a:pt x="39" y="20"/>
                      <a:pt x="39" y="20"/>
                      <a:pt x="38" y="21"/>
                    </a:cubicBezTo>
                    <a:cubicBezTo>
                      <a:pt x="37" y="22"/>
                      <a:pt x="37" y="22"/>
                      <a:pt x="37" y="22"/>
                    </a:cubicBezTo>
                    <a:cubicBezTo>
                      <a:pt x="38" y="23"/>
                      <a:pt x="38" y="23"/>
                      <a:pt x="38" y="23"/>
                    </a:cubicBezTo>
                    <a:cubicBezTo>
                      <a:pt x="39" y="26"/>
                      <a:pt x="37" y="30"/>
                      <a:pt x="35" y="34"/>
                    </a:cubicBezTo>
                    <a:cubicBezTo>
                      <a:pt x="33" y="38"/>
                      <a:pt x="32" y="40"/>
                      <a:pt x="33" y="42"/>
                    </a:cubicBezTo>
                    <a:cubicBezTo>
                      <a:pt x="33" y="42"/>
                      <a:pt x="34" y="43"/>
                      <a:pt x="34" y="43"/>
                    </a:cubicBezTo>
                    <a:cubicBezTo>
                      <a:pt x="35" y="44"/>
                      <a:pt x="35" y="44"/>
                      <a:pt x="36" y="45"/>
                    </a:cubicBezTo>
                    <a:cubicBezTo>
                      <a:pt x="36" y="47"/>
                      <a:pt x="36" y="48"/>
                      <a:pt x="35" y="49"/>
                    </a:cubicBezTo>
                    <a:cubicBezTo>
                      <a:pt x="35" y="50"/>
                      <a:pt x="35" y="50"/>
                      <a:pt x="35" y="50"/>
                    </a:cubicBezTo>
                    <a:cubicBezTo>
                      <a:pt x="35" y="50"/>
                      <a:pt x="34" y="51"/>
                      <a:pt x="34" y="52"/>
                    </a:cubicBezTo>
                    <a:cubicBezTo>
                      <a:pt x="33" y="54"/>
                      <a:pt x="32" y="57"/>
                      <a:pt x="32" y="59"/>
                    </a:cubicBezTo>
                    <a:cubicBezTo>
                      <a:pt x="32" y="60"/>
                      <a:pt x="32" y="60"/>
                      <a:pt x="32" y="60"/>
                    </a:cubicBezTo>
                    <a:cubicBezTo>
                      <a:pt x="33" y="61"/>
                      <a:pt x="33" y="61"/>
                      <a:pt x="33" y="61"/>
                    </a:cubicBezTo>
                    <a:cubicBezTo>
                      <a:pt x="34" y="61"/>
                      <a:pt x="35" y="62"/>
                      <a:pt x="37" y="62"/>
                    </a:cubicBezTo>
                    <a:cubicBezTo>
                      <a:pt x="37" y="62"/>
                      <a:pt x="37" y="62"/>
                      <a:pt x="37" y="62"/>
                    </a:cubicBezTo>
                    <a:cubicBezTo>
                      <a:pt x="42" y="64"/>
                      <a:pt x="47" y="66"/>
                      <a:pt x="48" y="70"/>
                    </a:cubicBezTo>
                    <a:cubicBezTo>
                      <a:pt x="48" y="72"/>
                      <a:pt x="47" y="74"/>
                      <a:pt x="45" y="76"/>
                    </a:cubicBezTo>
                    <a:cubicBezTo>
                      <a:pt x="41" y="80"/>
                      <a:pt x="38" y="84"/>
                      <a:pt x="35" y="89"/>
                    </a:cubicBezTo>
                    <a:cubicBezTo>
                      <a:pt x="32" y="92"/>
                      <a:pt x="30" y="96"/>
                      <a:pt x="27" y="99"/>
                    </a:cubicBezTo>
                    <a:cubicBezTo>
                      <a:pt x="25" y="101"/>
                      <a:pt x="24" y="101"/>
                      <a:pt x="23" y="101"/>
                    </a:cubicBezTo>
                    <a:cubicBezTo>
                      <a:pt x="22" y="102"/>
                      <a:pt x="21" y="102"/>
                      <a:pt x="20" y="102"/>
                    </a:cubicBezTo>
                    <a:cubicBezTo>
                      <a:pt x="18" y="103"/>
                      <a:pt x="18" y="104"/>
                      <a:pt x="18" y="106"/>
                    </a:cubicBezTo>
                    <a:cubicBezTo>
                      <a:pt x="18" y="107"/>
                      <a:pt x="18" y="107"/>
                      <a:pt x="18" y="108"/>
                    </a:cubicBezTo>
                    <a:cubicBezTo>
                      <a:pt x="17" y="111"/>
                      <a:pt x="15" y="111"/>
                      <a:pt x="13" y="112"/>
                    </a:cubicBezTo>
                    <a:cubicBezTo>
                      <a:pt x="11" y="113"/>
                      <a:pt x="9" y="114"/>
                      <a:pt x="9" y="117"/>
                    </a:cubicBezTo>
                    <a:cubicBezTo>
                      <a:pt x="9" y="119"/>
                      <a:pt x="9" y="121"/>
                      <a:pt x="9" y="123"/>
                    </a:cubicBezTo>
                    <a:cubicBezTo>
                      <a:pt x="9" y="126"/>
                      <a:pt x="9" y="129"/>
                      <a:pt x="7" y="132"/>
                    </a:cubicBezTo>
                    <a:cubicBezTo>
                      <a:pt x="5" y="138"/>
                      <a:pt x="4" y="143"/>
                      <a:pt x="3" y="149"/>
                    </a:cubicBezTo>
                    <a:cubicBezTo>
                      <a:pt x="1" y="155"/>
                      <a:pt x="1" y="162"/>
                      <a:pt x="0" y="171"/>
                    </a:cubicBezTo>
                    <a:cubicBezTo>
                      <a:pt x="0" y="174"/>
                      <a:pt x="0" y="174"/>
                      <a:pt x="0" y="174"/>
                    </a:cubicBezTo>
                    <a:cubicBezTo>
                      <a:pt x="0" y="176"/>
                      <a:pt x="0" y="179"/>
                      <a:pt x="0" y="182"/>
                    </a:cubicBezTo>
                    <a:cubicBezTo>
                      <a:pt x="0" y="186"/>
                      <a:pt x="0" y="186"/>
                      <a:pt x="0" y="186"/>
                    </a:cubicBezTo>
                    <a:cubicBezTo>
                      <a:pt x="3" y="185"/>
                      <a:pt x="3" y="185"/>
                      <a:pt x="3" y="185"/>
                    </a:cubicBezTo>
                    <a:cubicBezTo>
                      <a:pt x="4" y="185"/>
                      <a:pt x="5" y="185"/>
                      <a:pt x="5" y="184"/>
                    </a:cubicBezTo>
                    <a:cubicBezTo>
                      <a:pt x="7" y="184"/>
                      <a:pt x="7" y="185"/>
                      <a:pt x="7" y="186"/>
                    </a:cubicBezTo>
                    <a:cubicBezTo>
                      <a:pt x="7" y="187"/>
                      <a:pt x="8" y="187"/>
                      <a:pt x="8" y="188"/>
                    </a:cubicBezTo>
                    <a:cubicBezTo>
                      <a:pt x="9" y="189"/>
                      <a:pt x="10" y="189"/>
                      <a:pt x="10" y="189"/>
                    </a:cubicBezTo>
                    <a:cubicBezTo>
                      <a:pt x="11" y="189"/>
                      <a:pt x="11" y="189"/>
                      <a:pt x="11" y="189"/>
                    </a:cubicBezTo>
                    <a:cubicBezTo>
                      <a:pt x="13" y="189"/>
                      <a:pt x="15" y="188"/>
                      <a:pt x="17" y="185"/>
                    </a:cubicBezTo>
                    <a:cubicBezTo>
                      <a:pt x="18" y="184"/>
                      <a:pt x="18" y="183"/>
                      <a:pt x="19" y="182"/>
                    </a:cubicBezTo>
                    <a:cubicBezTo>
                      <a:pt x="20" y="180"/>
                      <a:pt x="21" y="179"/>
                      <a:pt x="23" y="178"/>
                    </a:cubicBezTo>
                    <a:cubicBezTo>
                      <a:pt x="24" y="178"/>
                      <a:pt x="24" y="178"/>
                      <a:pt x="25" y="178"/>
                    </a:cubicBezTo>
                    <a:cubicBezTo>
                      <a:pt x="25" y="178"/>
                      <a:pt x="26" y="178"/>
                      <a:pt x="26" y="178"/>
                    </a:cubicBezTo>
                    <a:cubicBezTo>
                      <a:pt x="26" y="178"/>
                      <a:pt x="27" y="178"/>
                      <a:pt x="27" y="178"/>
                    </a:cubicBezTo>
                    <a:cubicBezTo>
                      <a:pt x="27" y="178"/>
                      <a:pt x="28" y="178"/>
                      <a:pt x="29" y="177"/>
                    </a:cubicBezTo>
                    <a:cubicBezTo>
                      <a:pt x="30" y="177"/>
                      <a:pt x="31" y="176"/>
                      <a:pt x="32" y="176"/>
                    </a:cubicBezTo>
                    <a:cubicBezTo>
                      <a:pt x="33" y="175"/>
                      <a:pt x="34" y="175"/>
                      <a:pt x="36" y="175"/>
                    </a:cubicBezTo>
                    <a:cubicBezTo>
                      <a:pt x="36" y="175"/>
                      <a:pt x="37" y="175"/>
                      <a:pt x="37" y="175"/>
                    </a:cubicBezTo>
                    <a:cubicBezTo>
                      <a:pt x="40" y="175"/>
                      <a:pt x="43" y="175"/>
                      <a:pt x="46" y="174"/>
                    </a:cubicBezTo>
                    <a:cubicBezTo>
                      <a:pt x="46" y="174"/>
                      <a:pt x="46" y="174"/>
                      <a:pt x="46" y="174"/>
                    </a:cubicBezTo>
                    <a:cubicBezTo>
                      <a:pt x="47" y="174"/>
                      <a:pt x="49" y="174"/>
                      <a:pt x="50" y="174"/>
                    </a:cubicBezTo>
                    <a:cubicBezTo>
                      <a:pt x="51" y="174"/>
                      <a:pt x="51" y="174"/>
                      <a:pt x="51" y="174"/>
                    </a:cubicBezTo>
                    <a:cubicBezTo>
                      <a:pt x="53" y="174"/>
                      <a:pt x="55" y="174"/>
                      <a:pt x="57" y="174"/>
                    </a:cubicBezTo>
                    <a:cubicBezTo>
                      <a:pt x="58" y="174"/>
                      <a:pt x="59" y="174"/>
                      <a:pt x="60" y="174"/>
                    </a:cubicBezTo>
                    <a:cubicBezTo>
                      <a:pt x="61" y="174"/>
                      <a:pt x="61" y="174"/>
                      <a:pt x="62" y="174"/>
                    </a:cubicBezTo>
                    <a:cubicBezTo>
                      <a:pt x="62" y="174"/>
                      <a:pt x="63" y="174"/>
                      <a:pt x="63" y="174"/>
                    </a:cubicBezTo>
                    <a:cubicBezTo>
                      <a:pt x="67" y="175"/>
                      <a:pt x="67" y="175"/>
                      <a:pt x="67" y="175"/>
                    </a:cubicBezTo>
                    <a:cubicBezTo>
                      <a:pt x="65" y="171"/>
                      <a:pt x="65" y="171"/>
                      <a:pt x="65" y="171"/>
                    </a:cubicBezTo>
                    <a:cubicBezTo>
                      <a:pt x="64" y="170"/>
                      <a:pt x="64" y="170"/>
                      <a:pt x="64" y="170"/>
                    </a:cubicBezTo>
                    <a:cubicBezTo>
                      <a:pt x="64" y="169"/>
                      <a:pt x="64" y="168"/>
                      <a:pt x="64" y="166"/>
                    </a:cubicBezTo>
                    <a:cubicBezTo>
                      <a:pt x="64" y="164"/>
                      <a:pt x="64" y="164"/>
                      <a:pt x="64" y="164"/>
                    </a:cubicBezTo>
                    <a:cubicBezTo>
                      <a:pt x="64" y="162"/>
                      <a:pt x="64" y="162"/>
                      <a:pt x="65" y="160"/>
                    </a:cubicBezTo>
                    <a:cubicBezTo>
                      <a:pt x="65" y="160"/>
                      <a:pt x="65" y="159"/>
                      <a:pt x="66" y="159"/>
                    </a:cubicBezTo>
                    <a:cubicBezTo>
                      <a:pt x="66" y="158"/>
                      <a:pt x="67" y="157"/>
                      <a:pt x="67" y="156"/>
                    </a:cubicBezTo>
                    <a:cubicBezTo>
                      <a:pt x="67" y="156"/>
                      <a:pt x="68" y="156"/>
                      <a:pt x="68" y="156"/>
                    </a:cubicBezTo>
                    <a:cubicBezTo>
                      <a:pt x="69" y="155"/>
                      <a:pt x="70" y="155"/>
                      <a:pt x="71" y="153"/>
                    </a:cubicBezTo>
                    <a:cubicBezTo>
                      <a:pt x="73" y="151"/>
                      <a:pt x="72" y="149"/>
                      <a:pt x="72" y="147"/>
                    </a:cubicBezTo>
                    <a:cubicBezTo>
                      <a:pt x="72" y="145"/>
                      <a:pt x="72" y="144"/>
                      <a:pt x="73" y="144"/>
                    </a:cubicBezTo>
                    <a:cubicBezTo>
                      <a:pt x="74" y="143"/>
                      <a:pt x="75" y="143"/>
                      <a:pt x="77" y="143"/>
                    </a:cubicBezTo>
                    <a:cubicBezTo>
                      <a:pt x="79" y="142"/>
                      <a:pt x="82" y="142"/>
                      <a:pt x="84" y="141"/>
                    </a:cubicBezTo>
                    <a:cubicBezTo>
                      <a:pt x="85" y="140"/>
                      <a:pt x="85" y="140"/>
                      <a:pt x="86" y="139"/>
                    </a:cubicBezTo>
                    <a:cubicBezTo>
                      <a:pt x="87" y="138"/>
                      <a:pt x="88" y="138"/>
                      <a:pt x="89" y="138"/>
                    </a:cubicBezTo>
                    <a:cubicBezTo>
                      <a:pt x="89" y="138"/>
                      <a:pt x="90" y="138"/>
                      <a:pt x="91" y="138"/>
                    </a:cubicBezTo>
                    <a:cubicBezTo>
                      <a:pt x="91" y="138"/>
                      <a:pt x="92" y="138"/>
                      <a:pt x="92" y="138"/>
                    </a:cubicBezTo>
                    <a:cubicBezTo>
                      <a:pt x="94" y="139"/>
                      <a:pt x="95" y="139"/>
                      <a:pt x="96" y="139"/>
                    </a:cubicBezTo>
                    <a:cubicBezTo>
                      <a:pt x="98" y="139"/>
                      <a:pt x="100" y="138"/>
                      <a:pt x="102" y="135"/>
                    </a:cubicBezTo>
                    <a:cubicBezTo>
                      <a:pt x="102" y="135"/>
                      <a:pt x="102" y="135"/>
                      <a:pt x="102" y="135"/>
                    </a:cubicBezTo>
                    <a:cubicBezTo>
                      <a:pt x="103" y="133"/>
                      <a:pt x="105" y="131"/>
                      <a:pt x="106" y="130"/>
                    </a:cubicBezTo>
                    <a:cubicBezTo>
                      <a:pt x="108" y="132"/>
                      <a:pt x="110" y="134"/>
                      <a:pt x="111" y="135"/>
                    </a:cubicBezTo>
                    <a:cubicBezTo>
                      <a:pt x="112" y="135"/>
                      <a:pt x="113" y="136"/>
                      <a:pt x="114" y="136"/>
                    </a:cubicBezTo>
                    <a:cubicBezTo>
                      <a:pt x="115" y="136"/>
                      <a:pt x="116" y="135"/>
                      <a:pt x="117" y="134"/>
                    </a:cubicBezTo>
                    <a:cubicBezTo>
                      <a:pt x="117" y="134"/>
                      <a:pt x="117" y="134"/>
                      <a:pt x="117" y="134"/>
                    </a:cubicBezTo>
                    <a:cubicBezTo>
                      <a:pt x="118" y="135"/>
                      <a:pt x="119" y="136"/>
                      <a:pt x="120" y="136"/>
                    </a:cubicBezTo>
                    <a:cubicBezTo>
                      <a:pt x="120" y="136"/>
                      <a:pt x="120" y="137"/>
                      <a:pt x="121" y="137"/>
                    </a:cubicBezTo>
                    <a:cubicBezTo>
                      <a:pt x="121" y="138"/>
                      <a:pt x="122" y="138"/>
                      <a:pt x="123" y="139"/>
                    </a:cubicBezTo>
                    <a:cubicBezTo>
                      <a:pt x="125" y="142"/>
                      <a:pt x="125" y="142"/>
                      <a:pt x="125" y="142"/>
                    </a:cubicBezTo>
                    <a:cubicBezTo>
                      <a:pt x="126" y="139"/>
                      <a:pt x="126" y="139"/>
                      <a:pt x="126" y="139"/>
                    </a:cubicBezTo>
                    <a:cubicBezTo>
                      <a:pt x="127" y="138"/>
                      <a:pt x="128" y="135"/>
                      <a:pt x="128" y="133"/>
                    </a:cubicBezTo>
                    <a:cubicBezTo>
                      <a:pt x="132" y="131"/>
                      <a:pt x="132" y="127"/>
                      <a:pt x="132" y="123"/>
                    </a:cubicBezTo>
                    <a:cubicBezTo>
                      <a:pt x="132" y="122"/>
                      <a:pt x="132" y="122"/>
                      <a:pt x="132" y="121"/>
                    </a:cubicBezTo>
                    <a:cubicBezTo>
                      <a:pt x="133" y="121"/>
                      <a:pt x="134" y="121"/>
                      <a:pt x="134" y="121"/>
                    </a:cubicBezTo>
                    <a:cubicBezTo>
                      <a:pt x="135" y="121"/>
                      <a:pt x="136" y="121"/>
                      <a:pt x="136" y="120"/>
                    </a:cubicBezTo>
                    <a:cubicBezTo>
                      <a:pt x="142" y="118"/>
                      <a:pt x="142" y="118"/>
                      <a:pt x="142" y="118"/>
                    </a:cubicBezTo>
                    <a:cubicBezTo>
                      <a:pt x="137" y="117"/>
                      <a:pt x="137" y="117"/>
                      <a:pt x="137" y="117"/>
                    </a:cubicBezTo>
                    <a:cubicBezTo>
                      <a:pt x="137" y="117"/>
                      <a:pt x="137" y="116"/>
                      <a:pt x="138" y="116"/>
                    </a:cubicBezTo>
                    <a:cubicBezTo>
                      <a:pt x="138" y="115"/>
                      <a:pt x="139" y="114"/>
                      <a:pt x="139" y="114"/>
                    </a:cubicBezTo>
                    <a:cubicBezTo>
                      <a:pt x="140" y="113"/>
                      <a:pt x="141" y="112"/>
                      <a:pt x="141" y="110"/>
                    </a:cubicBezTo>
                    <a:cubicBezTo>
                      <a:pt x="142" y="107"/>
                      <a:pt x="142" y="107"/>
                      <a:pt x="145" y="105"/>
                    </a:cubicBezTo>
                    <a:cubicBezTo>
                      <a:pt x="145" y="104"/>
                      <a:pt x="146" y="104"/>
                      <a:pt x="146" y="104"/>
                    </a:cubicBezTo>
                    <a:cubicBezTo>
                      <a:pt x="147" y="102"/>
                      <a:pt x="148" y="101"/>
                      <a:pt x="150" y="101"/>
                    </a:cubicBezTo>
                    <a:cubicBezTo>
                      <a:pt x="151" y="100"/>
                      <a:pt x="151" y="100"/>
                      <a:pt x="151" y="100"/>
                    </a:cubicBezTo>
                    <a:cubicBezTo>
                      <a:pt x="151" y="98"/>
                      <a:pt x="151" y="98"/>
                      <a:pt x="151" y="98"/>
                    </a:cubicBezTo>
                    <a:cubicBezTo>
                      <a:pt x="152" y="96"/>
                      <a:pt x="152" y="94"/>
                      <a:pt x="154" y="91"/>
                    </a:cubicBezTo>
                    <a:cubicBezTo>
                      <a:pt x="155" y="89"/>
                      <a:pt x="158" y="85"/>
                      <a:pt x="157" y="81"/>
                    </a:cubicBezTo>
                    <a:close/>
                  </a:path>
                </a:pathLst>
              </a:custGeom>
              <a:solidFill>
                <a:srgbClr val="D8D8D8"/>
              </a:solidFill>
              <a:ln cap="rnd" cmpd="sng" w="19050">
                <a:solidFill>
                  <a:srgbClr val="E5E5E5"/>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Roboto Condensed Light"/>
                  <a:ea typeface="Roboto Condensed Light"/>
                  <a:cs typeface="Roboto Condensed Light"/>
                  <a:sym typeface="Roboto Condensed Light"/>
                </a:endParaRPr>
              </a:p>
            </p:txBody>
          </p:sp>
          <p:sp>
            <p:nvSpPr>
              <p:cNvPr id="777" name="Google Shape;777;p59"/>
              <p:cNvSpPr/>
              <p:nvPr/>
            </p:nvSpPr>
            <p:spPr>
              <a:xfrm>
                <a:off x="4092" y="1159"/>
                <a:ext cx="355" cy="343"/>
              </a:xfrm>
              <a:custGeom>
                <a:rect b="b" l="l" r="r" t="t"/>
                <a:pathLst>
                  <a:path extrusionOk="0" h="189" w="196">
                    <a:moveTo>
                      <a:pt x="195" y="173"/>
                    </a:moveTo>
                    <a:cubicBezTo>
                      <a:pt x="195" y="173"/>
                      <a:pt x="194" y="171"/>
                      <a:pt x="191" y="171"/>
                    </a:cubicBezTo>
                    <a:cubicBezTo>
                      <a:pt x="191" y="171"/>
                      <a:pt x="191" y="171"/>
                      <a:pt x="191" y="171"/>
                    </a:cubicBezTo>
                    <a:cubicBezTo>
                      <a:pt x="190" y="171"/>
                      <a:pt x="189" y="171"/>
                      <a:pt x="189" y="171"/>
                    </a:cubicBezTo>
                    <a:cubicBezTo>
                      <a:pt x="189" y="171"/>
                      <a:pt x="189" y="171"/>
                      <a:pt x="189" y="171"/>
                    </a:cubicBezTo>
                    <a:cubicBezTo>
                      <a:pt x="189" y="171"/>
                      <a:pt x="189" y="171"/>
                      <a:pt x="188" y="171"/>
                    </a:cubicBezTo>
                    <a:cubicBezTo>
                      <a:pt x="188" y="170"/>
                      <a:pt x="187" y="169"/>
                      <a:pt x="187" y="168"/>
                    </a:cubicBezTo>
                    <a:cubicBezTo>
                      <a:pt x="185" y="165"/>
                      <a:pt x="183" y="162"/>
                      <a:pt x="179" y="161"/>
                    </a:cubicBezTo>
                    <a:cubicBezTo>
                      <a:pt x="177" y="160"/>
                      <a:pt x="176" y="159"/>
                      <a:pt x="175" y="157"/>
                    </a:cubicBezTo>
                    <a:cubicBezTo>
                      <a:pt x="175" y="156"/>
                      <a:pt x="175" y="156"/>
                      <a:pt x="175" y="155"/>
                    </a:cubicBezTo>
                    <a:cubicBezTo>
                      <a:pt x="174" y="152"/>
                      <a:pt x="173" y="148"/>
                      <a:pt x="169" y="146"/>
                    </a:cubicBezTo>
                    <a:cubicBezTo>
                      <a:pt x="168" y="145"/>
                      <a:pt x="168" y="145"/>
                      <a:pt x="168" y="145"/>
                    </a:cubicBezTo>
                    <a:cubicBezTo>
                      <a:pt x="166" y="144"/>
                      <a:pt x="166" y="144"/>
                      <a:pt x="165" y="142"/>
                    </a:cubicBezTo>
                    <a:cubicBezTo>
                      <a:pt x="164" y="141"/>
                      <a:pt x="163" y="139"/>
                      <a:pt x="160" y="137"/>
                    </a:cubicBezTo>
                    <a:cubicBezTo>
                      <a:pt x="159" y="137"/>
                      <a:pt x="159" y="136"/>
                      <a:pt x="158" y="136"/>
                    </a:cubicBezTo>
                    <a:cubicBezTo>
                      <a:pt x="157" y="136"/>
                      <a:pt x="156" y="135"/>
                      <a:pt x="155" y="135"/>
                    </a:cubicBezTo>
                    <a:cubicBezTo>
                      <a:pt x="154" y="134"/>
                      <a:pt x="153" y="133"/>
                      <a:pt x="153" y="132"/>
                    </a:cubicBezTo>
                    <a:cubicBezTo>
                      <a:pt x="152" y="132"/>
                      <a:pt x="152" y="131"/>
                      <a:pt x="152" y="131"/>
                    </a:cubicBezTo>
                    <a:cubicBezTo>
                      <a:pt x="151" y="129"/>
                      <a:pt x="150" y="128"/>
                      <a:pt x="149" y="127"/>
                    </a:cubicBezTo>
                    <a:cubicBezTo>
                      <a:pt x="146" y="124"/>
                      <a:pt x="146" y="124"/>
                      <a:pt x="146" y="124"/>
                    </a:cubicBezTo>
                    <a:cubicBezTo>
                      <a:pt x="145" y="123"/>
                      <a:pt x="144" y="122"/>
                      <a:pt x="144" y="121"/>
                    </a:cubicBezTo>
                    <a:cubicBezTo>
                      <a:pt x="144" y="120"/>
                      <a:pt x="144" y="120"/>
                      <a:pt x="144" y="120"/>
                    </a:cubicBezTo>
                    <a:cubicBezTo>
                      <a:pt x="143" y="119"/>
                      <a:pt x="143" y="119"/>
                      <a:pt x="143" y="118"/>
                    </a:cubicBezTo>
                    <a:cubicBezTo>
                      <a:pt x="143" y="118"/>
                      <a:pt x="142" y="117"/>
                      <a:pt x="142" y="116"/>
                    </a:cubicBezTo>
                    <a:cubicBezTo>
                      <a:pt x="141" y="116"/>
                      <a:pt x="141" y="116"/>
                      <a:pt x="141" y="115"/>
                    </a:cubicBezTo>
                    <a:cubicBezTo>
                      <a:pt x="140" y="115"/>
                      <a:pt x="140" y="115"/>
                      <a:pt x="140" y="115"/>
                    </a:cubicBezTo>
                    <a:cubicBezTo>
                      <a:pt x="139" y="113"/>
                      <a:pt x="138" y="111"/>
                      <a:pt x="135" y="111"/>
                    </a:cubicBezTo>
                    <a:cubicBezTo>
                      <a:pt x="135" y="111"/>
                      <a:pt x="134" y="110"/>
                      <a:pt x="133" y="110"/>
                    </a:cubicBezTo>
                    <a:cubicBezTo>
                      <a:pt x="131" y="110"/>
                      <a:pt x="130" y="110"/>
                      <a:pt x="129" y="110"/>
                    </a:cubicBezTo>
                    <a:cubicBezTo>
                      <a:pt x="127" y="109"/>
                      <a:pt x="126" y="107"/>
                      <a:pt x="124" y="105"/>
                    </a:cubicBezTo>
                    <a:cubicBezTo>
                      <a:pt x="123" y="104"/>
                      <a:pt x="122" y="103"/>
                      <a:pt x="122" y="102"/>
                    </a:cubicBezTo>
                    <a:cubicBezTo>
                      <a:pt x="121" y="101"/>
                      <a:pt x="118" y="99"/>
                      <a:pt x="115" y="99"/>
                    </a:cubicBezTo>
                    <a:cubicBezTo>
                      <a:pt x="115" y="99"/>
                      <a:pt x="114" y="99"/>
                      <a:pt x="114" y="100"/>
                    </a:cubicBezTo>
                    <a:cubicBezTo>
                      <a:pt x="113" y="100"/>
                      <a:pt x="113" y="100"/>
                      <a:pt x="112" y="100"/>
                    </a:cubicBezTo>
                    <a:cubicBezTo>
                      <a:pt x="111" y="100"/>
                      <a:pt x="111" y="101"/>
                      <a:pt x="110" y="101"/>
                    </a:cubicBezTo>
                    <a:cubicBezTo>
                      <a:pt x="110" y="101"/>
                      <a:pt x="110" y="101"/>
                      <a:pt x="109" y="100"/>
                    </a:cubicBezTo>
                    <a:cubicBezTo>
                      <a:pt x="109" y="100"/>
                      <a:pt x="109" y="100"/>
                      <a:pt x="108" y="99"/>
                    </a:cubicBezTo>
                    <a:cubicBezTo>
                      <a:pt x="108" y="98"/>
                      <a:pt x="108" y="97"/>
                      <a:pt x="107" y="97"/>
                    </a:cubicBezTo>
                    <a:cubicBezTo>
                      <a:pt x="106" y="95"/>
                      <a:pt x="106" y="94"/>
                      <a:pt x="106" y="92"/>
                    </a:cubicBezTo>
                    <a:cubicBezTo>
                      <a:pt x="106" y="90"/>
                      <a:pt x="105" y="88"/>
                      <a:pt x="103" y="85"/>
                    </a:cubicBezTo>
                    <a:cubicBezTo>
                      <a:pt x="102" y="84"/>
                      <a:pt x="100" y="83"/>
                      <a:pt x="98" y="83"/>
                    </a:cubicBezTo>
                    <a:cubicBezTo>
                      <a:pt x="97" y="83"/>
                      <a:pt x="96" y="83"/>
                      <a:pt x="96" y="83"/>
                    </a:cubicBezTo>
                    <a:cubicBezTo>
                      <a:pt x="95" y="84"/>
                      <a:pt x="94" y="85"/>
                      <a:pt x="94" y="86"/>
                    </a:cubicBezTo>
                    <a:cubicBezTo>
                      <a:pt x="94" y="85"/>
                      <a:pt x="94" y="85"/>
                      <a:pt x="94" y="85"/>
                    </a:cubicBezTo>
                    <a:cubicBezTo>
                      <a:pt x="93" y="83"/>
                      <a:pt x="92" y="82"/>
                      <a:pt x="91" y="81"/>
                    </a:cubicBezTo>
                    <a:cubicBezTo>
                      <a:pt x="91" y="80"/>
                      <a:pt x="91" y="80"/>
                      <a:pt x="90" y="79"/>
                    </a:cubicBezTo>
                    <a:cubicBezTo>
                      <a:pt x="90" y="79"/>
                      <a:pt x="90" y="78"/>
                      <a:pt x="90" y="77"/>
                    </a:cubicBezTo>
                    <a:cubicBezTo>
                      <a:pt x="89" y="75"/>
                      <a:pt x="89" y="74"/>
                      <a:pt x="87" y="72"/>
                    </a:cubicBezTo>
                    <a:cubicBezTo>
                      <a:pt x="86" y="71"/>
                      <a:pt x="85" y="71"/>
                      <a:pt x="84" y="71"/>
                    </a:cubicBezTo>
                    <a:cubicBezTo>
                      <a:pt x="84" y="71"/>
                      <a:pt x="84" y="71"/>
                      <a:pt x="84" y="71"/>
                    </a:cubicBezTo>
                    <a:cubicBezTo>
                      <a:pt x="83" y="71"/>
                      <a:pt x="83" y="71"/>
                      <a:pt x="83" y="71"/>
                    </a:cubicBezTo>
                    <a:cubicBezTo>
                      <a:pt x="83" y="71"/>
                      <a:pt x="82" y="69"/>
                      <a:pt x="82" y="68"/>
                    </a:cubicBezTo>
                    <a:cubicBezTo>
                      <a:pt x="82" y="67"/>
                      <a:pt x="82" y="66"/>
                      <a:pt x="81" y="65"/>
                    </a:cubicBezTo>
                    <a:cubicBezTo>
                      <a:pt x="81" y="64"/>
                      <a:pt x="81" y="62"/>
                      <a:pt x="80" y="61"/>
                    </a:cubicBezTo>
                    <a:cubicBezTo>
                      <a:pt x="80" y="60"/>
                      <a:pt x="80" y="59"/>
                      <a:pt x="80" y="59"/>
                    </a:cubicBezTo>
                    <a:cubicBezTo>
                      <a:pt x="80" y="57"/>
                      <a:pt x="80" y="56"/>
                      <a:pt x="79" y="55"/>
                    </a:cubicBezTo>
                    <a:cubicBezTo>
                      <a:pt x="79" y="53"/>
                      <a:pt x="79" y="52"/>
                      <a:pt x="78" y="50"/>
                    </a:cubicBezTo>
                    <a:cubicBezTo>
                      <a:pt x="78" y="49"/>
                      <a:pt x="78" y="49"/>
                      <a:pt x="78" y="49"/>
                    </a:cubicBezTo>
                    <a:cubicBezTo>
                      <a:pt x="78" y="45"/>
                      <a:pt x="77" y="42"/>
                      <a:pt x="76" y="38"/>
                    </a:cubicBezTo>
                    <a:cubicBezTo>
                      <a:pt x="76" y="38"/>
                      <a:pt x="76" y="37"/>
                      <a:pt x="75" y="37"/>
                    </a:cubicBezTo>
                    <a:cubicBezTo>
                      <a:pt x="75" y="36"/>
                      <a:pt x="75" y="35"/>
                      <a:pt x="74" y="34"/>
                    </a:cubicBezTo>
                    <a:cubicBezTo>
                      <a:pt x="74" y="32"/>
                      <a:pt x="73" y="30"/>
                      <a:pt x="73" y="29"/>
                    </a:cubicBezTo>
                    <a:cubicBezTo>
                      <a:pt x="72" y="28"/>
                      <a:pt x="72" y="27"/>
                      <a:pt x="71" y="26"/>
                    </a:cubicBezTo>
                    <a:cubicBezTo>
                      <a:pt x="71" y="25"/>
                      <a:pt x="70" y="24"/>
                      <a:pt x="70" y="22"/>
                    </a:cubicBezTo>
                    <a:cubicBezTo>
                      <a:pt x="68" y="18"/>
                      <a:pt x="67" y="13"/>
                      <a:pt x="64" y="9"/>
                    </a:cubicBezTo>
                    <a:cubicBezTo>
                      <a:pt x="64" y="8"/>
                      <a:pt x="63" y="7"/>
                      <a:pt x="62" y="6"/>
                    </a:cubicBezTo>
                    <a:cubicBezTo>
                      <a:pt x="62" y="5"/>
                      <a:pt x="61" y="4"/>
                      <a:pt x="61" y="2"/>
                    </a:cubicBezTo>
                    <a:cubicBezTo>
                      <a:pt x="59" y="0"/>
                      <a:pt x="59" y="0"/>
                      <a:pt x="59" y="0"/>
                    </a:cubicBezTo>
                    <a:cubicBezTo>
                      <a:pt x="58" y="2"/>
                      <a:pt x="58" y="2"/>
                      <a:pt x="58" y="2"/>
                    </a:cubicBezTo>
                    <a:cubicBezTo>
                      <a:pt x="56" y="3"/>
                      <a:pt x="55" y="5"/>
                      <a:pt x="54" y="6"/>
                    </a:cubicBezTo>
                    <a:cubicBezTo>
                      <a:pt x="53" y="8"/>
                      <a:pt x="52" y="9"/>
                      <a:pt x="52" y="11"/>
                    </a:cubicBezTo>
                    <a:cubicBezTo>
                      <a:pt x="52" y="13"/>
                      <a:pt x="51" y="15"/>
                      <a:pt x="49" y="16"/>
                    </a:cubicBezTo>
                    <a:cubicBezTo>
                      <a:pt x="47" y="18"/>
                      <a:pt x="45" y="18"/>
                      <a:pt x="43" y="18"/>
                    </a:cubicBezTo>
                    <a:cubicBezTo>
                      <a:pt x="41" y="18"/>
                      <a:pt x="40" y="18"/>
                      <a:pt x="38" y="19"/>
                    </a:cubicBezTo>
                    <a:cubicBezTo>
                      <a:pt x="37" y="19"/>
                      <a:pt x="36" y="20"/>
                      <a:pt x="34" y="21"/>
                    </a:cubicBezTo>
                    <a:cubicBezTo>
                      <a:pt x="33" y="23"/>
                      <a:pt x="31" y="24"/>
                      <a:pt x="29" y="24"/>
                    </a:cubicBezTo>
                    <a:cubicBezTo>
                      <a:pt x="28" y="24"/>
                      <a:pt x="28" y="24"/>
                      <a:pt x="28" y="24"/>
                    </a:cubicBezTo>
                    <a:cubicBezTo>
                      <a:pt x="28" y="25"/>
                      <a:pt x="28" y="25"/>
                      <a:pt x="28" y="25"/>
                    </a:cubicBezTo>
                    <a:cubicBezTo>
                      <a:pt x="27" y="27"/>
                      <a:pt x="27" y="28"/>
                      <a:pt x="27" y="30"/>
                    </a:cubicBezTo>
                    <a:cubicBezTo>
                      <a:pt x="26" y="33"/>
                      <a:pt x="26" y="34"/>
                      <a:pt x="20" y="35"/>
                    </a:cubicBezTo>
                    <a:cubicBezTo>
                      <a:pt x="19" y="35"/>
                      <a:pt x="19" y="35"/>
                      <a:pt x="18" y="35"/>
                    </a:cubicBezTo>
                    <a:cubicBezTo>
                      <a:pt x="18" y="35"/>
                      <a:pt x="18" y="35"/>
                      <a:pt x="18" y="35"/>
                    </a:cubicBezTo>
                    <a:cubicBezTo>
                      <a:pt x="15" y="35"/>
                      <a:pt x="14" y="35"/>
                      <a:pt x="14" y="38"/>
                    </a:cubicBezTo>
                    <a:cubicBezTo>
                      <a:pt x="13" y="39"/>
                      <a:pt x="13" y="39"/>
                      <a:pt x="14" y="40"/>
                    </a:cubicBezTo>
                    <a:cubicBezTo>
                      <a:pt x="14" y="41"/>
                      <a:pt x="14" y="42"/>
                      <a:pt x="14" y="42"/>
                    </a:cubicBezTo>
                    <a:cubicBezTo>
                      <a:pt x="13" y="43"/>
                      <a:pt x="13" y="44"/>
                      <a:pt x="13" y="45"/>
                    </a:cubicBezTo>
                    <a:cubicBezTo>
                      <a:pt x="12" y="45"/>
                      <a:pt x="12" y="45"/>
                      <a:pt x="12" y="46"/>
                    </a:cubicBezTo>
                    <a:cubicBezTo>
                      <a:pt x="10" y="50"/>
                      <a:pt x="11" y="52"/>
                      <a:pt x="12" y="55"/>
                    </a:cubicBezTo>
                    <a:cubicBezTo>
                      <a:pt x="12" y="56"/>
                      <a:pt x="13" y="58"/>
                      <a:pt x="13" y="61"/>
                    </a:cubicBezTo>
                    <a:cubicBezTo>
                      <a:pt x="12" y="64"/>
                      <a:pt x="11" y="67"/>
                      <a:pt x="10" y="70"/>
                    </a:cubicBezTo>
                    <a:cubicBezTo>
                      <a:pt x="9" y="72"/>
                      <a:pt x="8" y="74"/>
                      <a:pt x="7" y="76"/>
                    </a:cubicBezTo>
                    <a:cubicBezTo>
                      <a:pt x="7" y="78"/>
                      <a:pt x="6" y="79"/>
                      <a:pt x="6" y="81"/>
                    </a:cubicBezTo>
                    <a:cubicBezTo>
                      <a:pt x="6" y="84"/>
                      <a:pt x="5" y="87"/>
                      <a:pt x="3" y="90"/>
                    </a:cubicBezTo>
                    <a:cubicBezTo>
                      <a:pt x="0" y="96"/>
                      <a:pt x="0" y="98"/>
                      <a:pt x="1" y="105"/>
                    </a:cubicBezTo>
                    <a:cubicBezTo>
                      <a:pt x="2" y="108"/>
                      <a:pt x="2" y="111"/>
                      <a:pt x="2" y="114"/>
                    </a:cubicBezTo>
                    <a:cubicBezTo>
                      <a:pt x="1" y="117"/>
                      <a:pt x="1" y="120"/>
                      <a:pt x="2" y="123"/>
                    </a:cubicBezTo>
                    <a:cubicBezTo>
                      <a:pt x="2" y="124"/>
                      <a:pt x="2" y="124"/>
                      <a:pt x="2" y="124"/>
                    </a:cubicBezTo>
                    <a:cubicBezTo>
                      <a:pt x="4" y="124"/>
                      <a:pt x="4" y="124"/>
                      <a:pt x="4" y="124"/>
                    </a:cubicBezTo>
                    <a:cubicBezTo>
                      <a:pt x="5" y="125"/>
                      <a:pt x="7" y="125"/>
                      <a:pt x="8" y="125"/>
                    </a:cubicBezTo>
                    <a:cubicBezTo>
                      <a:pt x="10" y="126"/>
                      <a:pt x="12" y="126"/>
                      <a:pt x="14" y="126"/>
                    </a:cubicBezTo>
                    <a:cubicBezTo>
                      <a:pt x="15" y="126"/>
                      <a:pt x="16" y="126"/>
                      <a:pt x="17" y="126"/>
                    </a:cubicBezTo>
                    <a:cubicBezTo>
                      <a:pt x="19" y="125"/>
                      <a:pt x="19" y="125"/>
                      <a:pt x="19" y="125"/>
                    </a:cubicBezTo>
                    <a:cubicBezTo>
                      <a:pt x="19" y="124"/>
                      <a:pt x="19" y="124"/>
                      <a:pt x="19" y="124"/>
                    </a:cubicBezTo>
                    <a:cubicBezTo>
                      <a:pt x="19" y="123"/>
                      <a:pt x="19" y="122"/>
                      <a:pt x="20" y="121"/>
                    </a:cubicBezTo>
                    <a:cubicBezTo>
                      <a:pt x="21" y="120"/>
                      <a:pt x="23" y="119"/>
                      <a:pt x="25" y="119"/>
                    </a:cubicBezTo>
                    <a:cubicBezTo>
                      <a:pt x="26" y="119"/>
                      <a:pt x="26" y="119"/>
                      <a:pt x="26" y="119"/>
                    </a:cubicBezTo>
                    <a:cubicBezTo>
                      <a:pt x="27" y="119"/>
                      <a:pt x="27" y="119"/>
                      <a:pt x="27" y="119"/>
                    </a:cubicBezTo>
                    <a:cubicBezTo>
                      <a:pt x="29" y="123"/>
                      <a:pt x="31" y="127"/>
                      <a:pt x="32" y="129"/>
                    </a:cubicBezTo>
                    <a:cubicBezTo>
                      <a:pt x="35" y="133"/>
                      <a:pt x="35" y="133"/>
                      <a:pt x="35" y="133"/>
                    </a:cubicBezTo>
                    <a:cubicBezTo>
                      <a:pt x="36" y="128"/>
                      <a:pt x="36" y="128"/>
                      <a:pt x="36" y="128"/>
                    </a:cubicBezTo>
                    <a:cubicBezTo>
                      <a:pt x="36" y="125"/>
                      <a:pt x="37" y="121"/>
                      <a:pt x="38" y="118"/>
                    </a:cubicBezTo>
                    <a:cubicBezTo>
                      <a:pt x="39" y="115"/>
                      <a:pt x="39" y="115"/>
                      <a:pt x="39" y="115"/>
                    </a:cubicBezTo>
                    <a:cubicBezTo>
                      <a:pt x="39" y="114"/>
                      <a:pt x="39" y="114"/>
                      <a:pt x="39" y="113"/>
                    </a:cubicBezTo>
                    <a:cubicBezTo>
                      <a:pt x="40" y="111"/>
                      <a:pt x="40" y="108"/>
                      <a:pt x="41" y="108"/>
                    </a:cubicBezTo>
                    <a:cubicBezTo>
                      <a:pt x="41" y="107"/>
                      <a:pt x="42" y="107"/>
                      <a:pt x="42" y="107"/>
                    </a:cubicBezTo>
                    <a:cubicBezTo>
                      <a:pt x="42" y="107"/>
                      <a:pt x="42" y="107"/>
                      <a:pt x="42" y="107"/>
                    </a:cubicBezTo>
                    <a:cubicBezTo>
                      <a:pt x="43" y="107"/>
                      <a:pt x="43" y="107"/>
                      <a:pt x="44" y="108"/>
                    </a:cubicBezTo>
                    <a:cubicBezTo>
                      <a:pt x="44" y="109"/>
                      <a:pt x="44" y="109"/>
                      <a:pt x="45" y="110"/>
                    </a:cubicBezTo>
                    <a:cubicBezTo>
                      <a:pt x="47" y="112"/>
                      <a:pt x="48" y="112"/>
                      <a:pt x="49" y="113"/>
                    </a:cubicBezTo>
                    <a:cubicBezTo>
                      <a:pt x="50" y="113"/>
                      <a:pt x="51" y="113"/>
                      <a:pt x="51" y="113"/>
                    </a:cubicBezTo>
                    <a:cubicBezTo>
                      <a:pt x="54" y="114"/>
                      <a:pt x="54" y="115"/>
                      <a:pt x="56" y="116"/>
                    </a:cubicBezTo>
                    <a:cubicBezTo>
                      <a:pt x="56" y="117"/>
                      <a:pt x="56" y="117"/>
                      <a:pt x="56" y="117"/>
                    </a:cubicBezTo>
                    <a:cubicBezTo>
                      <a:pt x="58" y="119"/>
                      <a:pt x="59" y="120"/>
                      <a:pt x="61" y="120"/>
                    </a:cubicBezTo>
                    <a:cubicBezTo>
                      <a:pt x="62" y="120"/>
                      <a:pt x="64" y="119"/>
                      <a:pt x="66" y="118"/>
                    </a:cubicBezTo>
                    <a:cubicBezTo>
                      <a:pt x="66" y="118"/>
                      <a:pt x="67" y="117"/>
                      <a:pt x="68" y="117"/>
                    </a:cubicBezTo>
                    <a:cubicBezTo>
                      <a:pt x="71" y="115"/>
                      <a:pt x="74" y="114"/>
                      <a:pt x="77" y="114"/>
                    </a:cubicBezTo>
                    <a:cubicBezTo>
                      <a:pt x="78" y="114"/>
                      <a:pt x="78" y="114"/>
                      <a:pt x="79" y="114"/>
                    </a:cubicBezTo>
                    <a:cubicBezTo>
                      <a:pt x="80" y="115"/>
                      <a:pt x="80" y="115"/>
                      <a:pt x="81" y="117"/>
                    </a:cubicBezTo>
                    <a:cubicBezTo>
                      <a:pt x="81" y="118"/>
                      <a:pt x="81" y="118"/>
                      <a:pt x="81" y="118"/>
                    </a:cubicBezTo>
                    <a:cubicBezTo>
                      <a:pt x="83" y="118"/>
                      <a:pt x="83" y="118"/>
                      <a:pt x="83" y="118"/>
                    </a:cubicBezTo>
                    <a:cubicBezTo>
                      <a:pt x="84" y="118"/>
                      <a:pt x="85" y="118"/>
                      <a:pt x="86" y="118"/>
                    </a:cubicBezTo>
                    <a:cubicBezTo>
                      <a:pt x="88" y="117"/>
                      <a:pt x="89" y="117"/>
                      <a:pt x="90" y="117"/>
                    </a:cubicBezTo>
                    <a:cubicBezTo>
                      <a:pt x="91" y="117"/>
                      <a:pt x="92" y="117"/>
                      <a:pt x="93" y="118"/>
                    </a:cubicBezTo>
                    <a:cubicBezTo>
                      <a:pt x="93" y="118"/>
                      <a:pt x="94" y="118"/>
                      <a:pt x="95" y="119"/>
                    </a:cubicBezTo>
                    <a:cubicBezTo>
                      <a:pt x="96" y="119"/>
                      <a:pt x="97" y="120"/>
                      <a:pt x="98" y="120"/>
                    </a:cubicBezTo>
                    <a:cubicBezTo>
                      <a:pt x="100" y="120"/>
                      <a:pt x="102" y="120"/>
                      <a:pt x="104" y="121"/>
                    </a:cubicBezTo>
                    <a:cubicBezTo>
                      <a:pt x="107" y="121"/>
                      <a:pt x="110" y="121"/>
                      <a:pt x="113" y="123"/>
                    </a:cubicBezTo>
                    <a:cubicBezTo>
                      <a:pt x="114" y="124"/>
                      <a:pt x="114" y="124"/>
                      <a:pt x="114" y="124"/>
                    </a:cubicBezTo>
                    <a:cubicBezTo>
                      <a:pt x="116" y="126"/>
                      <a:pt x="118" y="128"/>
                      <a:pt x="121" y="129"/>
                    </a:cubicBezTo>
                    <a:cubicBezTo>
                      <a:pt x="123" y="130"/>
                      <a:pt x="124" y="131"/>
                      <a:pt x="126" y="131"/>
                    </a:cubicBezTo>
                    <a:cubicBezTo>
                      <a:pt x="130" y="133"/>
                      <a:pt x="133" y="135"/>
                      <a:pt x="136" y="139"/>
                    </a:cubicBezTo>
                    <a:cubicBezTo>
                      <a:pt x="139" y="145"/>
                      <a:pt x="144" y="150"/>
                      <a:pt x="149" y="155"/>
                    </a:cubicBezTo>
                    <a:cubicBezTo>
                      <a:pt x="153" y="159"/>
                      <a:pt x="157" y="163"/>
                      <a:pt x="161" y="168"/>
                    </a:cubicBezTo>
                    <a:cubicBezTo>
                      <a:pt x="161" y="169"/>
                      <a:pt x="162" y="169"/>
                      <a:pt x="162" y="170"/>
                    </a:cubicBezTo>
                    <a:cubicBezTo>
                      <a:pt x="162" y="171"/>
                      <a:pt x="163" y="172"/>
                      <a:pt x="164" y="173"/>
                    </a:cubicBezTo>
                    <a:cubicBezTo>
                      <a:pt x="164" y="174"/>
                      <a:pt x="165" y="174"/>
                      <a:pt x="166" y="174"/>
                    </a:cubicBezTo>
                    <a:cubicBezTo>
                      <a:pt x="167" y="175"/>
                      <a:pt x="168" y="175"/>
                      <a:pt x="168" y="176"/>
                    </a:cubicBezTo>
                    <a:cubicBezTo>
                      <a:pt x="169" y="177"/>
                      <a:pt x="170" y="179"/>
                      <a:pt x="171" y="180"/>
                    </a:cubicBezTo>
                    <a:cubicBezTo>
                      <a:pt x="171" y="182"/>
                      <a:pt x="172" y="184"/>
                      <a:pt x="173" y="185"/>
                    </a:cubicBezTo>
                    <a:cubicBezTo>
                      <a:pt x="175" y="186"/>
                      <a:pt x="175" y="186"/>
                      <a:pt x="175" y="186"/>
                    </a:cubicBezTo>
                    <a:cubicBezTo>
                      <a:pt x="176" y="185"/>
                      <a:pt x="176" y="185"/>
                      <a:pt x="176" y="185"/>
                    </a:cubicBezTo>
                    <a:cubicBezTo>
                      <a:pt x="176" y="184"/>
                      <a:pt x="177" y="184"/>
                      <a:pt x="177" y="183"/>
                    </a:cubicBezTo>
                    <a:cubicBezTo>
                      <a:pt x="178" y="184"/>
                      <a:pt x="179" y="185"/>
                      <a:pt x="180" y="186"/>
                    </a:cubicBezTo>
                    <a:cubicBezTo>
                      <a:pt x="182" y="188"/>
                      <a:pt x="183" y="189"/>
                      <a:pt x="184" y="189"/>
                    </a:cubicBezTo>
                    <a:cubicBezTo>
                      <a:pt x="185" y="189"/>
                      <a:pt x="185" y="189"/>
                      <a:pt x="185" y="189"/>
                    </a:cubicBezTo>
                    <a:cubicBezTo>
                      <a:pt x="186" y="189"/>
                      <a:pt x="187" y="188"/>
                      <a:pt x="188" y="186"/>
                    </a:cubicBezTo>
                    <a:cubicBezTo>
                      <a:pt x="188" y="185"/>
                      <a:pt x="188" y="184"/>
                      <a:pt x="188" y="183"/>
                    </a:cubicBezTo>
                    <a:cubicBezTo>
                      <a:pt x="188" y="182"/>
                      <a:pt x="189" y="181"/>
                      <a:pt x="190" y="180"/>
                    </a:cubicBezTo>
                    <a:cubicBezTo>
                      <a:pt x="190" y="179"/>
                      <a:pt x="191" y="178"/>
                      <a:pt x="192" y="178"/>
                    </a:cubicBezTo>
                    <a:cubicBezTo>
                      <a:pt x="193" y="177"/>
                      <a:pt x="194" y="177"/>
                      <a:pt x="195" y="176"/>
                    </a:cubicBezTo>
                    <a:cubicBezTo>
                      <a:pt x="196" y="174"/>
                      <a:pt x="196" y="174"/>
                      <a:pt x="196" y="174"/>
                    </a:cubicBezTo>
                    <a:lnTo>
                      <a:pt x="195" y="173"/>
                    </a:lnTo>
                    <a:close/>
                  </a:path>
                </a:pathLst>
              </a:custGeom>
              <a:solidFill>
                <a:srgbClr val="D8D8D8"/>
              </a:solidFill>
              <a:ln cap="rnd" cmpd="sng" w="19050">
                <a:solidFill>
                  <a:srgbClr val="E5E5E5"/>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Roboto Condensed Light"/>
                  <a:ea typeface="Roboto Condensed Light"/>
                  <a:cs typeface="Roboto Condensed Light"/>
                  <a:sym typeface="Roboto Condensed Light"/>
                </a:endParaRPr>
              </a:p>
            </p:txBody>
          </p:sp>
          <p:sp>
            <p:nvSpPr>
              <p:cNvPr id="778" name="Google Shape;778;p59"/>
              <p:cNvSpPr/>
              <p:nvPr/>
            </p:nvSpPr>
            <p:spPr>
              <a:xfrm>
                <a:off x="3921" y="1351"/>
                <a:ext cx="795" cy="684"/>
              </a:xfrm>
              <a:custGeom>
                <a:rect b="b" l="l" r="r" t="t"/>
                <a:pathLst>
                  <a:path extrusionOk="0" h="377" w="438">
                    <a:moveTo>
                      <a:pt x="410" y="226"/>
                    </a:moveTo>
                    <a:cubicBezTo>
                      <a:pt x="320" y="192"/>
                      <a:pt x="320" y="192"/>
                      <a:pt x="320" y="192"/>
                    </a:cubicBezTo>
                    <a:cubicBezTo>
                      <a:pt x="319" y="191"/>
                      <a:pt x="316" y="189"/>
                      <a:pt x="316" y="189"/>
                    </a:cubicBezTo>
                    <a:cubicBezTo>
                      <a:pt x="315" y="187"/>
                      <a:pt x="313" y="185"/>
                      <a:pt x="311" y="184"/>
                    </a:cubicBezTo>
                    <a:cubicBezTo>
                      <a:pt x="310" y="183"/>
                      <a:pt x="308" y="182"/>
                      <a:pt x="307" y="181"/>
                    </a:cubicBezTo>
                    <a:cubicBezTo>
                      <a:pt x="305" y="179"/>
                      <a:pt x="302" y="178"/>
                      <a:pt x="301" y="174"/>
                    </a:cubicBezTo>
                    <a:cubicBezTo>
                      <a:pt x="301" y="174"/>
                      <a:pt x="301" y="174"/>
                      <a:pt x="301" y="174"/>
                    </a:cubicBezTo>
                    <a:cubicBezTo>
                      <a:pt x="300" y="173"/>
                      <a:pt x="300" y="173"/>
                      <a:pt x="300" y="173"/>
                    </a:cubicBezTo>
                    <a:cubicBezTo>
                      <a:pt x="298" y="172"/>
                      <a:pt x="297" y="168"/>
                      <a:pt x="296" y="165"/>
                    </a:cubicBezTo>
                    <a:cubicBezTo>
                      <a:pt x="296" y="163"/>
                      <a:pt x="296" y="163"/>
                      <a:pt x="296" y="163"/>
                    </a:cubicBezTo>
                    <a:cubicBezTo>
                      <a:pt x="294" y="163"/>
                      <a:pt x="294" y="163"/>
                      <a:pt x="294" y="163"/>
                    </a:cubicBezTo>
                    <a:cubicBezTo>
                      <a:pt x="293" y="163"/>
                      <a:pt x="292" y="163"/>
                      <a:pt x="292" y="163"/>
                    </a:cubicBezTo>
                    <a:cubicBezTo>
                      <a:pt x="291" y="162"/>
                      <a:pt x="291" y="161"/>
                      <a:pt x="291" y="161"/>
                    </a:cubicBezTo>
                    <a:cubicBezTo>
                      <a:pt x="291" y="160"/>
                      <a:pt x="291" y="160"/>
                      <a:pt x="290" y="159"/>
                    </a:cubicBezTo>
                    <a:cubicBezTo>
                      <a:pt x="290" y="158"/>
                      <a:pt x="289" y="157"/>
                      <a:pt x="288" y="157"/>
                    </a:cubicBezTo>
                    <a:cubicBezTo>
                      <a:pt x="287" y="156"/>
                      <a:pt x="287" y="155"/>
                      <a:pt x="286" y="154"/>
                    </a:cubicBezTo>
                    <a:cubicBezTo>
                      <a:pt x="285" y="153"/>
                      <a:pt x="285" y="151"/>
                      <a:pt x="284" y="149"/>
                    </a:cubicBezTo>
                    <a:cubicBezTo>
                      <a:pt x="284" y="148"/>
                      <a:pt x="283" y="147"/>
                      <a:pt x="283" y="146"/>
                    </a:cubicBezTo>
                    <a:cubicBezTo>
                      <a:pt x="279" y="139"/>
                      <a:pt x="281" y="136"/>
                      <a:pt x="285" y="131"/>
                    </a:cubicBezTo>
                    <a:cubicBezTo>
                      <a:pt x="286" y="129"/>
                      <a:pt x="286" y="129"/>
                      <a:pt x="286" y="129"/>
                    </a:cubicBezTo>
                    <a:cubicBezTo>
                      <a:pt x="285" y="128"/>
                      <a:pt x="285" y="128"/>
                      <a:pt x="285" y="128"/>
                    </a:cubicBezTo>
                    <a:cubicBezTo>
                      <a:pt x="284" y="128"/>
                      <a:pt x="284" y="127"/>
                      <a:pt x="284" y="127"/>
                    </a:cubicBezTo>
                    <a:cubicBezTo>
                      <a:pt x="282" y="125"/>
                      <a:pt x="282" y="125"/>
                      <a:pt x="281" y="124"/>
                    </a:cubicBezTo>
                    <a:cubicBezTo>
                      <a:pt x="280" y="124"/>
                      <a:pt x="280" y="124"/>
                      <a:pt x="279" y="124"/>
                    </a:cubicBezTo>
                    <a:cubicBezTo>
                      <a:pt x="278" y="124"/>
                      <a:pt x="277" y="124"/>
                      <a:pt x="276" y="125"/>
                    </a:cubicBezTo>
                    <a:cubicBezTo>
                      <a:pt x="275" y="125"/>
                      <a:pt x="274" y="126"/>
                      <a:pt x="274" y="126"/>
                    </a:cubicBezTo>
                    <a:cubicBezTo>
                      <a:pt x="272" y="126"/>
                      <a:pt x="270" y="127"/>
                      <a:pt x="269" y="127"/>
                    </a:cubicBezTo>
                    <a:cubicBezTo>
                      <a:pt x="266" y="127"/>
                      <a:pt x="263" y="127"/>
                      <a:pt x="260" y="131"/>
                    </a:cubicBezTo>
                    <a:cubicBezTo>
                      <a:pt x="259" y="130"/>
                      <a:pt x="258" y="130"/>
                      <a:pt x="257" y="130"/>
                    </a:cubicBezTo>
                    <a:cubicBezTo>
                      <a:pt x="255" y="130"/>
                      <a:pt x="253" y="130"/>
                      <a:pt x="253" y="129"/>
                    </a:cubicBezTo>
                    <a:cubicBezTo>
                      <a:pt x="251" y="127"/>
                      <a:pt x="252" y="124"/>
                      <a:pt x="252" y="122"/>
                    </a:cubicBezTo>
                    <a:cubicBezTo>
                      <a:pt x="252" y="121"/>
                      <a:pt x="252" y="120"/>
                      <a:pt x="252" y="120"/>
                    </a:cubicBezTo>
                    <a:cubicBezTo>
                      <a:pt x="252" y="119"/>
                      <a:pt x="252" y="118"/>
                      <a:pt x="252" y="116"/>
                    </a:cubicBezTo>
                    <a:cubicBezTo>
                      <a:pt x="252" y="112"/>
                      <a:pt x="252" y="108"/>
                      <a:pt x="255" y="104"/>
                    </a:cubicBezTo>
                    <a:cubicBezTo>
                      <a:pt x="256" y="102"/>
                      <a:pt x="256" y="102"/>
                      <a:pt x="256" y="102"/>
                    </a:cubicBezTo>
                    <a:cubicBezTo>
                      <a:pt x="259" y="98"/>
                      <a:pt x="261" y="95"/>
                      <a:pt x="263" y="92"/>
                    </a:cubicBezTo>
                    <a:cubicBezTo>
                      <a:pt x="263" y="91"/>
                      <a:pt x="264" y="89"/>
                      <a:pt x="264" y="88"/>
                    </a:cubicBezTo>
                    <a:cubicBezTo>
                      <a:pt x="265" y="86"/>
                      <a:pt x="267" y="84"/>
                      <a:pt x="268" y="81"/>
                    </a:cubicBezTo>
                    <a:cubicBezTo>
                      <a:pt x="269" y="80"/>
                      <a:pt x="269" y="80"/>
                      <a:pt x="269" y="80"/>
                    </a:cubicBezTo>
                    <a:cubicBezTo>
                      <a:pt x="267" y="79"/>
                      <a:pt x="267" y="79"/>
                      <a:pt x="267" y="79"/>
                    </a:cubicBezTo>
                    <a:cubicBezTo>
                      <a:pt x="266" y="78"/>
                      <a:pt x="265" y="76"/>
                      <a:pt x="265" y="74"/>
                    </a:cubicBezTo>
                    <a:cubicBezTo>
                      <a:pt x="264" y="72"/>
                      <a:pt x="264" y="71"/>
                      <a:pt x="263" y="69"/>
                    </a:cubicBezTo>
                    <a:cubicBezTo>
                      <a:pt x="262" y="69"/>
                      <a:pt x="261" y="68"/>
                      <a:pt x="260" y="68"/>
                    </a:cubicBezTo>
                    <a:cubicBezTo>
                      <a:pt x="259" y="68"/>
                      <a:pt x="259" y="67"/>
                      <a:pt x="258" y="66"/>
                    </a:cubicBezTo>
                    <a:cubicBezTo>
                      <a:pt x="257" y="66"/>
                      <a:pt x="257" y="65"/>
                      <a:pt x="256" y="64"/>
                    </a:cubicBezTo>
                    <a:cubicBezTo>
                      <a:pt x="256" y="63"/>
                      <a:pt x="256" y="62"/>
                      <a:pt x="255" y="62"/>
                    </a:cubicBezTo>
                    <a:cubicBezTo>
                      <a:pt x="252" y="57"/>
                      <a:pt x="247" y="52"/>
                      <a:pt x="243" y="48"/>
                    </a:cubicBezTo>
                    <a:cubicBezTo>
                      <a:pt x="238" y="44"/>
                      <a:pt x="234" y="39"/>
                      <a:pt x="230" y="33"/>
                    </a:cubicBezTo>
                    <a:cubicBezTo>
                      <a:pt x="227" y="28"/>
                      <a:pt x="224" y="27"/>
                      <a:pt x="220" y="25"/>
                    </a:cubicBezTo>
                    <a:cubicBezTo>
                      <a:pt x="218" y="24"/>
                      <a:pt x="217" y="24"/>
                      <a:pt x="215" y="23"/>
                    </a:cubicBezTo>
                    <a:cubicBezTo>
                      <a:pt x="213" y="21"/>
                      <a:pt x="210" y="19"/>
                      <a:pt x="208" y="18"/>
                    </a:cubicBezTo>
                    <a:cubicBezTo>
                      <a:pt x="208" y="17"/>
                      <a:pt x="208" y="17"/>
                      <a:pt x="208" y="17"/>
                    </a:cubicBezTo>
                    <a:cubicBezTo>
                      <a:pt x="204" y="14"/>
                      <a:pt x="201" y="14"/>
                      <a:pt x="198" y="14"/>
                    </a:cubicBezTo>
                    <a:cubicBezTo>
                      <a:pt x="196" y="14"/>
                      <a:pt x="194" y="14"/>
                      <a:pt x="192" y="14"/>
                    </a:cubicBezTo>
                    <a:cubicBezTo>
                      <a:pt x="191" y="13"/>
                      <a:pt x="190" y="13"/>
                      <a:pt x="189" y="12"/>
                    </a:cubicBezTo>
                    <a:cubicBezTo>
                      <a:pt x="188" y="12"/>
                      <a:pt x="188" y="11"/>
                      <a:pt x="187" y="11"/>
                    </a:cubicBezTo>
                    <a:cubicBezTo>
                      <a:pt x="186" y="11"/>
                      <a:pt x="185" y="11"/>
                      <a:pt x="184" y="11"/>
                    </a:cubicBezTo>
                    <a:cubicBezTo>
                      <a:pt x="183" y="11"/>
                      <a:pt x="182" y="11"/>
                      <a:pt x="180" y="11"/>
                    </a:cubicBezTo>
                    <a:cubicBezTo>
                      <a:pt x="179" y="12"/>
                      <a:pt x="178" y="12"/>
                      <a:pt x="176" y="12"/>
                    </a:cubicBezTo>
                    <a:cubicBezTo>
                      <a:pt x="176" y="12"/>
                      <a:pt x="176" y="12"/>
                      <a:pt x="176" y="12"/>
                    </a:cubicBezTo>
                    <a:cubicBezTo>
                      <a:pt x="176" y="12"/>
                      <a:pt x="175" y="12"/>
                      <a:pt x="175" y="12"/>
                    </a:cubicBezTo>
                    <a:cubicBezTo>
                      <a:pt x="175" y="11"/>
                      <a:pt x="175" y="9"/>
                      <a:pt x="173" y="8"/>
                    </a:cubicBezTo>
                    <a:cubicBezTo>
                      <a:pt x="173" y="7"/>
                      <a:pt x="172" y="7"/>
                      <a:pt x="171" y="7"/>
                    </a:cubicBezTo>
                    <a:cubicBezTo>
                      <a:pt x="169" y="7"/>
                      <a:pt x="166" y="8"/>
                      <a:pt x="162" y="11"/>
                    </a:cubicBezTo>
                    <a:cubicBezTo>
                      <a:pt x="161" y="11"/>
                      <a:pt x="160" y="12"/>
                      <a:pt x="159" y="12"/>
                    </a:cubicBezTo>
                    <a:cubicBezTo>
                      <a:pt x="158" y="13"/>
                      <a:pt x="156" y="14"/>
                      <a:pt x="155" y="14"/>
                    </a:cubicBezTo>
                    <a:cubicBezTo>
                      <a:pt x="154" y="14"/>
                      <a:pt x="152" y="13"/>
                      <a:pt x="151" y="11"/>
                    </a:cubicBezTo>
                    <a:cubicBezTo>
                      <a:pt x="150" y="11"/>
                      <a:pt x="150" y="10"/>
                      <a:pt x="150" y="10"/>
                    </a:cubicBezTo>
                    <a:cubicBezTo>
                      <a:pt x="148" y="8"/>
                      <a:pt x="148" y="8"/>
                      <a:pt x="145" y="7"/>
                    </a:cubicBezTo>
                    <a:cubicBezTo>
                      <a:pt x="145" y="7"/>
                      <a:pt x="144" y="6"/>
                      <a:pt x="144" y="6"/>
                    </a:cubicBezTo>
                    <a:cubicBezTo>
                      <a:pt x="142" y="6"/>
                      <a:pt x="141" y="5"/>
                      <a:pt x="139" y="4"/>
                    </a:cubicBezTo>
                    <a:cubicBezTo>
                      <a:pt x="139" y="3"/>
                      <a:pt x="138" y="3"/>
                      <a:pt x="138" y="2"/>
                    </a:cubicBezTo>
                    <a:cubicBezTo>
                      <a:pt x="137" y="0"/>
                      <a:pt x="137" y="0"/>
                      <a:pt x="137" y="0"/>
                    </a:cubicBezTo>
                    <a:cubicBezTo>
                      <a:pt x="135" y="1"/>
                      <a:pt x="135" y="1"/>
                      <a:pt x="135" y="1"/>
                    </a:cubicBezTo>
                    <a:cubicBezTo>
                      <a:pt x="134" y="2"/>
                      <a:pt x="134" y="2"/>
                      <a:pt x="134" y="2"/>
                    </a:cubicBezTo>
                    <a:cubicBezTo>
                      <a:pt x="134" y="2"/>
                      <a:pt x="134" y="2"/>
                      <a:pt x="134" y="2"/>
                    </a:cubicBezTo>
                    <a:cubicBezTo>
                      <a:pt x="134" y="2"/>
                      <a:pt x="133" y="3"/>
                      <a:pt x="133" y="7"/>
                    </a:cubicBezTo>
                    <a:cubicBezTo>
                      <a:pt x="133" y="8"/>
                      <a:pt x="133" y="8"/>
                      <a:pt x="133" y="9"/>
                    </a:cubicBezTo>
                    <a:cubicBezTo>
                      <a:pt x="132" y="12"/>
                      <a:pt x="132" y="12"/>
                      <a:pt x="132" y="12"/>
                    </a:cubicBezTo>
                    <a:cubicBezTo>
                      <a:pt x="131" y="16"/>
                      <a:pt x="130" y="21"/>
                      <a:pt x="129" y="25"/>
                    </a:cubicBezTo>
                    <a:cubicBezTo>
                      <a:pt x="127" y="24"/>
                      <a:pt x="124" y="20"/>
                      <a:pt x="122" y="14"/>
                    </a:cubicBezTo>
                    <a:cubicBezTo>
                      <a:pt x="122" y="13"/>
                      <a:pt x="122" y="13"/>
                      <a:pt x="122" y="13"/>
                    </a:cubicBezTo>
                    <a:cubicBezTo>
                      <a:pt x="120" y="13"/>
                      <a:pt x="120" y="13"/>
                      <a:pt x="120" y="13"/>
                    </a:cubicBezTo>
                    <a:cubicBezTo>
                      <a:pt x="118" y="13"/>
                      <a:pt x="115" y="13"/>
                      <a:pt x="114" y="15"/>
                    </a:cubicBezTo>
                    <a:cubicBezTo>
                      <a:pt x="113" y="16"/>
                      <a:pt x="112" y="17"/>
                      <a:pt x="112" y="19"/>
                    </a:cubicBezTo>
                    <a:cubicBezTo>
                      <a:pt x="111" y="20"/>
                      <a:pt x="110" y="20"/>
                      <a:pt x="108" y="20"/>
                    </a:cubicBezTo>
                    <a:cubicBezTo>
                      <a:pt x="106" y="20"/>
                      <a:pt x="104" y="19"/>
                      <a:pt x="102" y="19"/>
                    </a:cubicBezTo>
                    <a:cubicBezTo>
                      <a:pt x="101" y="19"/>
                      <a:pt x="100" y="18"/>
                      <a:pt x="99" y="18"/>
                    </a:cubicBezTo>
                    <a:cubicBezTo>
                      <a:pt x="96" y="18"/>
                      <a:pt x="96" y="18"/>
                      <a:pt x="96" y="18"/>
                    </a:cubicBezTo>
                    <a:cubicBezTo>
                      <a:pt x="96" y="21"/>
                      <a:pt x="96" y="21"/>
                      <a:pt x="96" y="21"/>
                    </a:cubicBezTo>
                    <a:cubicBezTo>
                      <a:pt x="97" y="25"/>
                      <a:pt x="98" y="29"/>
                      <a:pt x="96" y="33"/>
                    </a:cubicBezTo>
                    <a:cubicBezTo>
                      <a:pt x="94" y="40"/>
                      <a:pt x="92" y="45"/>
                      <a:pt x="90" y="51"/>
                    </a:cubicBezTo>
                    <a:cubicBezTo>
                      <a:pt x="88" y="55"/>
                      <a:pt x="88" y="58"/>
                      <a:pt x="88" y="61"/>
                    </a:cubicBezTo>
                    <a:cubicBezTo>
                      <a:pt x="88" y="63"/>
                      <a:pt x="89" y="65"/>
                      <a:pt x="88" y="67"/>
                    </a:cubicBezTo>
                    <a:cubicBezTo>
                      <a:pt x="87" y="71"/>
                      <a:pt x="85" y="71"/>
                      <a:pt x="82" y="71"/>
                    </a:cubicBezTo>
                    <a:cubicBezTo>
                      <a:pt x="81" y="71"/>
                      <a:pt x="79" y="71"/>
                      <a:pt x="77" y="72"/>
                    </a:cubicBezTo>
                    <a:cubicBezTo>
                      <a:pt x="74" y="74"/>
                      <a:pt x="73" y="76"/>
                      <a:pt x="72" y="78"/>
                    </a:cubicBezTo>
                    <a:cubicBezTo>
                      <a:pt x="72" y="79"/>
                      <a:pt x="70" y="83"/>
                      <a:pt x="70" y="83"/>
                    </a:cubicBezTo>
                    <a:cubicBezTo>
                      <a:pt x="68" y="88"/>
                      <a:pt x="66" y="94"/>
                      <a:pt x="63" y="97"/>
                    </a:cubicBezTo>
                    <a:cubicBezTo>
                      <a:pt x="62" y="99"/>
                      <a:pt x="61" y="99"/>
                      <a:pt x="60" y="99"/>
                    </a:cubicBezTo>
                    <a:cubicBezTo>
                      <a:pt x="59" y="100"/>
                      <a:pt x="58" y="101"/>
                      <a:pt x="57" y="103"/>
                    </a:cubicBezTo>
                    <a:cubicBezTo>
                      <a:pt x="57" y="105"/>
                      <a:pt x="57" y="107"/>
                      <a:pt x="57" y="108"/>
                    </a:cubicBezTo>
                    <a:cubicBezTo>
                      <a:pt x="57" y="110"/>
                      <a:pt x="56" y="111"/>
                      <a:pt x="56" y="113"/>
                    </a:cubicBezTo>
                    <a:cubicBezTo>
                      <a:pt x="55" y="117"/>
                      <a:pt x="55" y="120"/>
                      <a:pt x="55" y="124"/>
                    </a:cubicBezTo>
                    <a:cubicBezTo>
                      <a:pt x="55" y="125"/>
                      <a:pt x="55" y="126"/>
                      <a:pt x="55" y="127"/>
                    </a:cubicBezTo>
                    <a:cubicBezTo>
                      <a:pt x="55" y="130"/>
                      <a:pt x="55" y="133"/>
                      <a:pt x="55" y="134"/>
                    </a:cubicBezTo>
                    <a:cubicBezTo>
                      <a:pt x="54" y="135"/>
                      <a:pt x="53" y="135"/>
                      <a:pt x="53" y="135"/>
                    </a:cubicBezTo>
                    <a:cubicBezTo>
                      <a:pt x="51" y="135"/>
                      <a:pt x="50" y="134"/>
                      <a:pt x="49" y="133"/>
                    </a:cubicBezTo>
                    <a:cubicBezTo>
                      <a:pt x="47" y="132"/>
                      <a:pt x="46" y="131"/>
                      <a:pt x="44" y="131"/>
                    </a:cubicBezTo>
                    <a:cubicBezTo>
                      <a:pt x="44" y="131"/>
                      <a:pt x="43" y="131"/>
                      <a:pt x="43" y="131"/>
                    </a:cubicBezTo>
                    <a:cubicBezTo>
                      <a:pt x="38" y="133"/>
                      <a:pt x="37" y="141"/>
                      <a:pt x="36" y="146"/>
                    </a:cubicBezTo>
                    <a:cubicBezTo>
                      <a:pt x="36" y="147"/>
                      <a:pt x="36" y="147"/>
                      <a:pt x="36" y="147"/>
                    </a:cubicBezTo>
                    <a:cubicBezTo>
                      <a:pt x="35" y="153"/>
                      <a:pt x="34" y="158"/>
                      <a:pt x="32" y="163"/>
                    </a:cubicBezTo>
                    <a:cubicBezTo>
                      <a:pt x="31" y="166"/>
                      <a:pt x="31" y="166"/>
                      <a:pt x="31" y="166"/>
                    </a:cubicBezTo>
                    <a:cubicBezTo>
                      <a:pt x="30" y="171"/>
                      <a:pt x="30" y="176"/>
                      <a:pt x="30" y="181"/>
                    </a:cubicBezTo>
                    <a:cubicBezTo>
                      <a:pt x="30" y="183"/>
                      <a:pt x="31" y="185"/>
                      <a:pt x="31" y="186"/>
                    </a:cubicBezTo>
                    <a:cubicBezTo>
                      <a:pt x="31" y="188"/>
                      <a:pt x="31" y="191"/>
                      <a:pt x="31" y="193"/>
                    </a:cubicBezTo>
                    <a:cubicBezTo>
                      <a:pt x="32" y="198"/>
                      <a:pt x="33" y="204"/>
                      <a:pt x="30" y="208"/>
                    </a:cubicBezTo>
                    <a:cubicBezTo>
                      <a:pt x="29" y="210"/>
                      <a:pt x="26" y="214"/>
                      <a:pt x="22" y="214"/>
                    </a:cubicBezTo>
                    <a:cubicBezTo>
                      <a:pt x="21" y="214"/>
                      <a:pt x="21" y="214"/>
                      <a:pt x="20" y="214"/>
                    </a:cubicBezTo>
                    <a:cubicBezTo>
                      <a:pt x="19" y="213"/>
                      <a:pt x="18" y="213"/>
                      <a:pt x="17" y="212"/>
                    </a:cubicBezTo>
                    <a:cubicBezTo>
                      <a:pt x="15" y="211"/>
                      <a:pt x="13" y="210"/>
                      <a:pt x="11" y="210"/>
                    </a:cubicBezTo>
                    <a:cubicBezTo>
                      <a:pt x="9" y="210"/>
                      <a:pt x="7" y="212"/>
                      <a:pt x="6" y="214"/>
                    </a:cubicBezTo>
                    <a:cubicBezTo>
                      <a:pt x="5" y="215"/>
                      <a:pt x="5" y="217"/>
                      <a:pt x="5" y="218"/>
                    </a:cubicBezTo>
                    <a:cubicBezTo>
                      <a:pt x="5" y="219"/>
                      <a:pt x="5" y="221"/>
                      <a:pt x="5" y="222"/>
                    </a:cubicBezTo>
                    <a:cubicBezTo>
                      <a:pt x="5" y="223"/>
                      <a:pt x="4" y="224"/>
                      <a:pt x="3" y="224"/>
                    </a:cubicBezTo>
                    <a:cubicBezTo>
                      <a:pt x="3" y="225"/>
                      <a:pt x="2" y="226"/>
                      <a:pt x="1" y="227"/>
                    </a:cubicBezTo>
                    <a:cubicBezTo>
                      <a:pt x="0" y="232"/>
                      <a:pt x="6" y="235"/>
                      <a:pt x="10" y="236"/>
                    </a:cubicBezTo>
                    <a:cubicBezTo>
                      <a:pt x="11" y="237"/>
                      <a:pt x="12" y="237"/>
                      <a:pt x="12" y="237"/>
                    </a:cubicBezTo>
                    <a:cubicBezTo>
                      <a:pt x="13" y="237"/>
                      <a:pt x="14" y="237"/>
                      <a:pt x="15" y="236"/>
                    </a:cubicBezTo>
                    <a:cubicBezTo>
                      <a:pt x="15" y="236"/>
                      <a:pt x="16" y="236"/>
                      <a:pt x="17" y="236"/>
                    </a:cubicBezTo>
                    <a:cubicBezTo>
                      <a:pt x="18" y="236"/>
                      <a:pt x="18" y="236"/>
                      <a:pt x="19" y="236"/>
                    </a:cubicBezTo>
                    <a:cubicBezTo>
                      <a:pt x="20" y="237"/>
                      <a:pt x="22" y="238"/>
                      <a:pt x="23" y="240"/>
                    </a:cubicBezTo>
                    <a:cubicBezTo>
                      <a:pt x="24" y="241"/>
                      <a:pt x="24" y="241"/>
                      <a:pt x="24" y="241"/>
                    </a:cubicBezTo>
                    <a:cubicBezTo>
                      <a:pt x="27" y="243"/>
                      <a:pt x="30" y="247"/>
                      <a:pt x="32" y="251"/>
                    </a:cubicBezTo>
                    <a:cubicBezTo>
                      <a:pt x="34" y="255"/>
                      <a:pt x="37" y="258"/>
                      <a:pt x="40" y="261"/>
                    </a:cubicBezTo>
                    <a:cubicBezTo>
                      <a:pt x="40" y="261"/>
                      <a:pt x="41" y="262"/>
                      <a:pt x="41" y="262"/>
                    </a:cubicBezTo>
                    <a:cubicBezTo>
                      <a:pt x="42" y="263"/>
                      <a:pt x="43" y="264"/>
                      <a:pt x="44" y="265"/>
                    </a:cubicBezTo>
                    <a:cubicBezTo>
                      <a:pt x="45" y="267"/>
                      <a:pt x="45" y="267"/>
                      <a:pt x="45" y="267"/>
                    </a:cubicBezTo>
                    <a:cubicBezTo>
                      <a:pt x="46" y="269"/>
                      <a:pt x="47" y="269"/>
                      <a:pt x="49" y="270"/>
                    </a:cubicBezTo>
                    <a:cubicBezTo>
                      <a:pt x="53" y="273"/>
                      <a:pt x="54" y="276"/>
                      <a:pt x="56" y="280"/>
                    </a:cubicBezTo>
                    <a:cubicBezTo>
                      <a:pt x="56" y="281"/>
                      <a:pt x="56" y="281"/>
                      <a:pt x="56" y="281"/>
                    </a:cubicBezTo>
                    <a:cubicBezTo>
                      <a:pt x="58" y="287"/>
                      <a:pt x="60" y="293"/>
                      <a:pt x="62" y="298"/>
                    </a:cubicBezTo>
                    <a:cubicBezTo>
                      <a:pt x="62" y="299"/>
                      <a:pt x="63" y="301"/>
                      <a:pt x="63" y="302"/>
                    </a:cubicBezTo>
                    <a:cubicBezTo>
                      <a:pt x="63" y="303"/>
                      <a:pt x="64" y="305"/>
                      <a:pt x="65" y="306"/>
                    </a:cubicBezTo>
                    <a:cubicBezTo>
                      <a:pt x="65" y="308"/>
                      <a:pt x="66" y="308"/>
                      <a:pt x="67" y="309"/>
                    </a:cubicBezTo>
                    <a:cubicBezTo>
                      <a:pt x="68" y="310"/>
                      <a:pt x="69" y="311"/>
                      <a:pt x="69" y="312"/>
                    </a:cubicBezTo>
                    <a:cubicBezTo>
                      <a:pt x="70" y="313"/>
                      <a:pt x="70" y="313"/>
                      <a:pt x="70" y="313"/>
                    </a:cubicBezTo>
                    <a:cubicBezTo>
                      <a:pt x="70" y="313"/>
                      <a:pt x="70" y="313"/>
                      <a:pt x="70" y="313"/>
                    </a:cubicBezTo>
                    <a:cubicBezTo>
                      <a:pt x="71" y="313"/>
                      <a:pt x="71" y="313"/>
                      <a:pt x="72" y="313"/>
                    </a:cubicBezTo>
                    <a:cubicBezTo>
                      <a:pt x="73" y="313"/>
                      <a:pt x="73" y="313"/>
                      <a:pt x="74" y="313"/>
                    </a:cubicBezTo>
                    <a:cubicBezTo>
                      <a:pt x="75" y="313"/>
                      <a:pt x="76" y="313"/>
                      <a:pt x="76" y="313"/>
                    </a:cubicBezTo>
                    <a:cubicBezTo>
                      <a:pt x="77" y="313"/>
                      <a:pt x="78" y="313"/>
                      <a:pt x="79" y="313"/>
                    </a:cubicBezTo>
                    <a:cubicBezTo>
                      <a:pt x="83" y="315"/>
                      <a:pt x="83" y="318"/>
                      <a:pt x="83" y="323"/>
                    </a:cubicBezTo>
                    <a:cubicBezTo>
                      <a:pt x="83" y="324"/>
                      <a:pt x="83" y="325"/>
                      <a:pt x="83" y="326"/>
                    </a:cubicBezTo>
                    <a:cubicBezTo>
                      <a:pt x="82" y="329"/>
                      <a:pt x="82" y="332"/>
                      <a:pt x="83" y="335"/>
                    </a:cubicBezTo>
                    <a:cubicBezTo>
                      <a:pt x="84" y="337"/>
                      <a:pt x="85" y="339"/>
                      <a:pt x="87" y="340"/>
                    </a:cubicBezTo>
                    <a:cubicBezTo>
                      <a:pt x="87" y="341"/>
                      <a:pt x="88" y="342"/>
                      <a:pt x="89" y="343"/>
                    </a:cubicBezTo>
                    <a:cubicBezTo>
                      <a:pt x="89" y="344"/>
                      <a:pt x="89" y="344"/>
                      <a:pt x="89" y="344"/>
                    </a:cubicBezTo>
                    <a:cubicBezTo>
                      <a:pt x="118" y="344"/>
                      <a:pt x="118" y="344"/>
                      <a:pt x="118" y="344"/>
                    </a:cubicBezTo>
                    <a:cubicBezTo>
                      <a:pt x="153" y="371"/>
                      <a:pt x="153" y="371"/>
                      <a:pt x="153" y="371"/>
                    </a:cubicBezTo>
                    <a:cubicBezTo>
                      <a:pt x="193" y="377"/>
                      <a:pt x="193" y="377"/>
                      <a:pt x="193" y="377"/>
                    </a:cubicBezTo>
                    <a:cubicBezTo>
                      <a:pt x="205" y="359"/>
                      <a:pt x="205" y="359"/>
                      <a:pt x="205" y="359"/>
                    </a:cubicBezTo>
                    <a:cubicBezTo>
                      <a:pt x="229" y="349"/>
                      <a:pt x="229" y="349"/>
                      <a:pt x="229" y="349"/>
                    </a:cubicBezTo>
                    <a:cubicBezTo>
                      <a:pt x="241" y="359"/>
                      <a:pt x="241" y="359"/>
                      <a:pt x="241" y="359"/>
                    </a:cubicBezTo>
                    <a:cubicBezTo>
                      <a:pt x="242" y="359"/>
                      <a:pt x="242" y="359"/>
                      <a:pt x="242" y="359"/>
                    </a:cubicBezTo>
                    <a:cubicBezTo>
                      <a:pt x="243" y="359"/>
                      <a:pt x="245" y="359"/>
                      <a:pt x="246" y="359"/>
                    </a:cubicBezTo>
                    <a:cubicBezTo>
                      <a:pt x="248" y="359"/>
                      <a:pt x="250" y="359"/>
                      <a:pt x="252" y="359"/>
                    </a:cubicBezTo>
                    <a:cubicBezTo>
                      <a:pt x="253" y="359"/>
                      <a:pt x="255" y="359"/>
                      <a:pt x="257" y="359"/>
                    </a:cubicBezTo>
                    <a:cubicBezTo>
                      <a:pt x="260" y="359"/>
                      <a:pt x="262" y="357"/>
                      <a:pt x="264" y="356"/>
                    </a:cubicBezTo>
                    <a:cubicBezTo>
                      <a:pt x="266" y="354"/>
                      <a:pt x="268" y="353"/>
                      <a:pt x="270" y="353"/>
                    </a:cubicBezTo>
                    <a:cubicBezTo>
                      <a:pt x="272" y="352"/>
                      <a:pt x="274" y="352"/>
                      <a:pt x="277" y="352"/>
                    </a:cubicBezTo>
                    <a:cubicBezTo>
                      <a:pt x="280" y="351"/>
                      <a:pt x="284" y="351"/>
                      <a:pt x="287" y="349"/>
                    </a:cubicBezTo>
                    <a:cubicBezTo>
                      <a:pt x="289" y="348"/>
                      <a:pt x="291" y="346"/>
                      <a:pt x="292" y="344"/>
                    </a:cubicBezTo>
                    <a:cubicBezTo>
                      <a:pt x="293" y="342"/>
                      <a:pt x="293" y="341"/>
                      <a:pt x="295" y="340"/>
                    </a:cubicBezTo>
                    <a:cubicBezTo>
                      <a:pt x="297" y="337"/>
                      <a:pt x="302" y="335"/>
                      <a:pt x="306" y="333"/>
                    </a:cubicBezTo>
                    <a:cubicBezTo>
                      <a:pt x="306" y="333"/>
                      <a:pt x="307" y="332"/>
                      <a:pt x="308" y="332"/>
                    </a:cubicBezTo>
                    <a:cubicBezTo>
                      <a:pt x="312" y="330"/>
                      <a:pt x="316" y="328"/>
                      <a:pt x="319" y="328"/>
                    </a:cubicBezTo>
                    <a:cubicBezTo>
                      <a:pt x="319" y="328"/>
                      <a:pt x="320" y="328"/>
                      <a:pt x="320" y="328"/>
                    </a:cubicBezTo>
                    <a:cubicBezTo>
                      <a:pt x="320" y="328"/>
                      <a:pt x="320" y="328"/>
                      <a:pt x="320" y="328"/>
                    </a:cubicBezTo>
                    <a:cubicBezTo>
                      <a:pt x="352" y="328"/>
                      <a:pt x="352" y="328"/>
                      <a:pt x="352" y="328"/>
                    </a:cubicBezTo>
                    <a:cubicBezTo>
                      <a:pt x="438" y="225"/>
                      <a:pt x="438" y="225"/>
                      <a:pt x="438" y="225"/>
                    </a:cubicBezTo>
                    <a:lnTo>
                      <a:pt x="410" y="226"/>
                    </a:lnTo>
                    <a:close/>
                  </a:path>
                </a:pathLst>
              </a:custGeom>
              <a:solidFill>
                <a:srgbClr val="D8D8D8"/>
              </a:solidFill>
              <a:ln cap="rnd" cmpd="sng" w="19050">
                <a:solidFill>
                  <a:srgbClr val="E5E5E5"/>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Roboto Condensed Light"/>
                  <a:ea typeface="Roboto Condensed Light"/>
                  <a:cs typeface="Roboto Condensed Light"/>
                  <a:sym typeface="Roboto Condensed Light"/>
                </a:endParaRPr>
              </a:p>
            </p:txBody>
          </p:sp>
          <p:sp>
            <p:nvSpPr>
              <p:cNvPr id="779" name="Google Shape;779;p59"/>
              <p:cNvSpPr/>
              <p:nvPr/>
            </p:nvSpPr>
            <p:spPr>
              <a:xfrm>
                <a:off x="4268" y="2695"/>
                <a:ext cx="27" cy="27"/>
              </a:xfrm>
              <a:custGeom>
                <a:rect b="b" l="l" r="r" t="t"/>
                <a:pathLst>
                  <a:path extrusionOk="0" h="15" w="15">
                    <a:moveTo>
                      <a:pt x="12" y="0"/>
                    </a:moveTo>
                    <a:cubicBezTo>
                      <a:pt x="11" y="0"/>
                      <a:pt x="11" y="0"/>
                      <a:pt x="11" y="0"/>
                    </a:cubicBezTo>
                    <a:cubicBezTo>
                      <a:pt x="11" y="0"/>
                      <a:pt x="11" y="0"/>
                      <a:pt x="11" y="0"/>
                    </a:cubicBezTo>
                    <a:cubicBezTo>
                      <a:pt x="10" y="0"/>
                      <a:pt x="9" y="0"/>
                      <a:pt x="7" y="2"/>
                    </a:cubicBezTo>
                    <a:cubicBezTo>
                      <a:pt x="7" y="2"/>
                      <a:pt x="6" y="3"/>
                      <a:pt x="5" y="3"/>
                    </a:cubicBezTo>
                    <a:cubicBezTo>
                      <a:pt x="3" y="5"/>
                      <a:pt x="0" y="7"/>
                      <a:pt x="0" y="10"/>
                    </a:cubicBezTo>
                    <a:cubicBezTo>
                      <a:pt x="0" y="13"/>
                      <a:pt x="2" y="15"/>
                      <a:pt x="5" y="15"/>
                    </a:cubicBezTo>
                    <a:cubicBezTo>
                      <a:pt x="6" y="15"/>
                      <a:pt x="6" y="15"/>
                      <a:pt x="7" y="15"/>
                    </a:cubicBezTo>
                    <a:cubicBezTo>
                      <a:pt x="8" y="14"/>
                      <a:pt x="8" y="14"/>
                      <a:pt x="8" y="13"/>
                    </a:cubicBezTo>
                    <a:cubicBezTo>
                      <a:pt x="9" y="13"/>
                      <a:pt x="9" y="13"/>
                      <a:pt x="9" y="13"/>
                    </a:cubicBezTo>
                    <a:cubicBezTo>
                      <a:pt x="9" y="12"/>
                      <a:pt x="9" y="12"/>
                      <a:pt x="10" y="12"/>
                    </a:cubicBezTo>
                    <a:cubicBezTo>
                      <a:pt x="10" y="12"/>
                      <a:pt x="11" y="11"/>
                      <a:pt x="12" y="10"/>
                    </a:cubicBezTo>
                    <a:cubicBezTo>
                      <a:pt x="13" y="9"/>
                      <a:pt x="14" y="7"/>
                      <a:pt x="14" y="5"/>
                    </a:cubicBezTo>
                    <a:cubicBezTo>
                      <a:pt x="15" y="1"/>
                      <a:pt x="13" y="0"/>
                      <a:pt x="12" y="0"/>
                    </a:cubicBezTo>
                    <a:close/>
                  </a:path>
                </a:pathLst>
              </a:custGeom>
              <a:solidFill>
                <a:srgbClr val="D8D8D8"/>
              </a:solidFill>
              <a:ln cap="rnd" cmpd="sng" w="19050">
                <a:solidFill>
                  <a:srgbClr val="E5E5E5"/>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Roboto Condensed Light"/>
                  <a:ea typeface="Roboto Condensed Light"/>
                  <a:cs typeface="Roboto Condensed Light"/>
                  <a:sym typeface="Roboto Condensed Light"/>
                </a:endParaRPr>
              </a:p>
            </p:txBody>
          </p:sp>
          <p:sp>
            <p:nvSpPr>
              <p:cNvPr id="780" name="Google Shape;780;p59"/>
              <p:cNvSpPr/>
              <p:nvPr/>
            </p:nvSpPr>
            <p:spPr>
              <a:xfrm>
                <a:off x="4248" y="2577"/>
                <a:ext cx="29" cy="53"/>
              </a:xfrm>
              <a:custGeom>
                <a:rect b="b" l="l" r="r" t="t"/>
                <a:pathLst>
                  <a:path extrusionOk="0" h="29" w="16">
                    <a:moveTo>
                      <a:pt x="3" y="4"/>
                    </a:moveTo>
                    <a:cubicBezTo>
                      <a:pt x="3" y="4"/>
                      <a:pt x="3" y="4"/>
                      <a:pt x="3" y="5"/>
                    </a:cubicBezTo>
                    <a:cubicBezTo>
                      <a:pt x="3" y="5"/>
                      <a:pt x="2" y="5"/>
                      <a:pt x="2" y="5"/>
                    </a:cubicBezTo>
                    <a:cubicBezTo>
                      <a:pt x="0" y="7"/>
                      <a:pt x="0" y="9"/>
                      <a:pt x="0" y="11"/>
                    </a:cubicBezTo>
                    <a:cubicBezTo>
                      <a:pt x="0" y="12"/>
                      <a:pt x="0" y="12"/>
                      <a:pt x="0" y="12"/>
                    </a:cubicBezTo>
                    <a:cubicBezTo>
                      <a:pt x="0" y="12"/>
                      <a:pt x="0" y="13"/>
                      <a:pt x="0" y="13"/>
                    </a:cubicBezTo>
                    <a:cubicBezTo>
                      <a:pt x="0" y="16"/>
                      <a:pt x="0" y="20"/>
                      <a:pt x="4" y="22"/>
                    </a:cubicBezTo>
                    <a:cubicBezTo>
                      <a:pt x="5" y="22"/>
                      <a:pt x="5" y="22"/>
                      <a:pt x="5" y="22"/>
                    </a:cubicBezTo>
                    <a:cubicBezTo>
                      <a:pt x="5" y="22"/>
                      <a:pt x="5" y="23"/>
                      <a:pt x="5" y="23"/>
                    </a:cubicBezTo>
                    <a:cubicBezTo>
                      <a:pt x="5" y="23"/>
                      <a:pt x="5" y="23"/>
                      <a:pt x="5" y="23"/>
                    </a:cubicBezTo>
                    <a:cubicBezTo>
                      <a:pt x="6" y="24"/>
                      <a:pt x="6" y="24"/>
                      <a:pt x="7" y="25"/>
                    </a:cubicBezTo>
                    <a:cubicBezTo>
                      <a:pt x="8" y="26"/>
                      <a:pt x="9" y="29"/>
                      <a:pt x="12" y="29"/>
                    </a:cubicBezTo>
                    <a:cubicBezTo>
                      <a:pt x="12" y="29"/>
                      <a:pt x="13" y="28"/>
                      <a:pt x="14" y="27"/>
                    </a:cubicBezTo>
                    <a:cubicBezTo>
                      <a:pt x="16" y="26"/>
                      <a:pt x="16" y="24"/>
                      <a:pt x="15" y="22"/>
                    </a:cubicBezTo>
                    <a:cubicBezTo>
                      <a:pt x="15" y="22"/>
                      <a:pt x="15" y="21"/>
                      <a:pt x="15" y="20"/>
                    </a:cubicBezTo>
                    <a:cubicBezTo>
                      <a:pt x="14" y="19"/>
                      <a:pt x="14" y="19"/>
                      <a:pt x="14" y="19"/>
                    </a:cubicBezTo>
                    <a:cubicBezTo>
                      <a:pt x="14" y="18"/>
                      <a:pt x="14" y="16"/>
                      <a:pt x="13" y="15"/>
                    </a:cubicBezTo>
                    <a:cubicBezTo>
                      <a:pt x="12" y="14"/>
                      <a:pt x="12" y="14"/>
                      <a:pt x="11" y="14"/>
                    </a:cubicBezTo>
                    <a:cubicBezTo>
                      <a:pt x="11" y="14"/>
                      <a:pt x="11" y="13"/>
                      <a:pt x="11" y="13"/>
                    </a:cubicBezTo>
                    <a:cubicBezTo>
                      <a:pt x="11" y="12"/>
                      <a:pt x="11" y="12"/>
                      <a:pt x="11" y="11"/>
                    </a:cubicBezTo>
                    <a:cubicBezTo>
                      <a:pt x="11" y="11"/>
                      <a:pt x="11" y="10"/>
                      <a:pt x="11" y="10"/>
                    </a:cubicBezTo>
                    <a:cubicBezTo>
                      <a:pt x="10" y="9"/>
                      <a:pt x="10" y="9"/>
                      <a:pt x="10" y="8"/>
                    </a:cubicBezTo>
                    <a:cubicBezTo>
                      <a:pt x="10" y="8"/>
                      <a:pt x="10" y="8"/>
                      <a:pt x="10" y="7"/>
                    </a:cubicBezTo>
                    <a:cubicBezTo>
                      <a:pt x="11" y="5"/>
                      <a:pt x="11" y="3"/>
                      <a:pt x="9" y="1"/>
                    </a:cubicBezTo>
                    <a:cubicBezTo>
                      <a:pt x="8" y="1"/>
                      <a:pt x="7" y="0"/>
                      <a:pt x="6" y="0"/>
                    </a:cubicBezTo>
                    <a:cubicBezTo>
                      <a:pt x="4" y="0"/>
                      <a:pt x="3" y="3"/>
                      <a:pt x="3" y="4"/>
                    </a:cubicBezTo>
                    <a:close/>
                  </a:path>
                </a:pathLst>
              </a:custGeom>
              <a:solidFill>
                <a:srgbClr val="D8D8D8"/>
              </a:solidFill>
              <a:ln cap="rnd" cmpd="sng" w="19050">
                <a:solidFill>
                  <a:srgbClr val="E5E5E5"/>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Roboto Condensed Light"/>
                  <a:ea typeface="Roboto Condensed Light"/>
                  <a:cs typeface="Roboto Condensed Light"/>
                  <a:sym typeface="Roboto Condensed Light"/>
                </a:endParaRPr>
              </a:p>
            </p:txBody>
          </p:sp>
          <p:sp>
            <p:nvSpPr>
              <p:cNvPr id="781" name="Google Shape;781;p59"/>
              <p:cNvSpPr/>
              <p:nvPr/>
            </p:nvSpPr>
            <p:spPr>
              <a:xfrm>
                <a:off x="4271" y="2526"/>
                <a:ext cx="22" cy="42"/>
              </a:xfrm>
              <a:custGeom>
                <a:rect b="b" l="l" r="r" t="t"/>
                <a:pathLst>
                  <a:path extrusionOk="0" h="23" w="12">
                    <a:moveTo>
                      <a:pt x="3" y="13"/>
                    </a:moveTo>
                    <a:cubicBezTo>
                      <a:pt x="3" y="13"/>
                      <a:pt x="2" y="13"/>
                      <a:pt x="2" y="14"/>
                    </a:cubicBezTo>
                    <a:cubicBezTo>
                      <a:pt x="0" y="16"/>
                      <a:pt x="0" y="19"/>
                      <a:pt x="2" y="21"/>
                    </a:cubicBezTo>
                    <a:cubicBezTo>
                      <a:pt x="3" y="22"/>
                      <a:pt x="5" y="23"/>
                      <a:pt x="5" y="23"/>
                    </a:cubicBezTo>
                    <a:cubicBezTo>
                      <a:pt x="6" y="23"/>
                      <a:pt x="6" y="23"/>
                      <a:pt x="6" y="23"/>
                    </a:cubicBezTo>
                    <a:cubicBezTo>
                      <a:pt x="7" y="23"/>
                      <a:pt x="7" y="22"/>
                      <a:pt x="8" y="22"/>
                    </a:cubicBezTo>
                    <a:cubicBezTo>
                      <a:pt x="10" y="21"/>
                      <a:pt x="10" y="18"/>
                      <a:pt x="10" y="16"/>
                    </a:cubicBezTo>
                    <a:cubicBezTo>
                      <a:pt x="11" y="16"/>
                      <a:pt x="11" y="16"/>
                      <a:pt x="11" y="16"/>
                    </a:cubicBezTo>
                    <a:cubicBezTo>
                      <a:pt x="11" y="14"/>
                      <a:pt x="11" y="14"/>
                      <a:pt x="11" y="14"/>
                    </a:cubicBezTo>
                    <a:cubicBezTo>
                      <a:pt x="11" y="13"/>
                      <a:pt x="11" y="12"/>
                      <a:pt x="11" y="11"/>
                    </a:cubicBezTo>
                    <a:cubicBezTo>
                      <a:pt x="11" y="10"/>
                      <a:pt x="10" y="9"/>
                      <a:pt x="10" y="9"/>
                    </a:cubicBezTo>
                    <a:cubicBezTo>
                      <a:pt x="10" y="9"/>
                      <a:pt x="11" y="8"/>
                      <a:pt x="11" y="8"/>
                    </a:cubicBezTo>
                    <a:cubicBezTo>
                      <a:pt x="11" y="7"/>
                      <a:pt x="12" y="6"/>
                      <a:pt x="12" y="4"/>
                    </a:cubicBezTo>
                    <a:cubicBezTo>
                      <a:pt x="11" y="2"/>
                      <a:pt x="10" y="1"/>
                      <a:pt x="9" y="1"/>
                    </a:cubicBezTo>
                    <a:cubicBezTo>
                      <a:pt x="8" y="1"/>
                      <a:pt x="8" y="2"/>
                      <a:pt x="7" y="2"/>
                    </a:cubicBezTo>
                    <a:cubicBezTo>
                      <a:pt x="7" y="2"/>
                      <a:pt x="7" y="2"/>
                      <a:pt x="7" y="2"/>
                    </a:cubicBezTo>
                    <a:cubicBezTo>
                      <a:pt x="7" y="2"/>
                      <a:pt x="7" y="2"/>
                      <a:pt x="7" y="2"/>
                    </a:cubicBezTo>
                    <a:cubicBezTo>
                      <a:pt x="6" y="1"/>
                      <a:pt x="6" y="0"/>
                      <a:pt x="4" y="0"/>
                    </a:cubicBezTo>
                    <a:cubicBezTo>
                      <a:pt x="4" y="0"/>
                      <a:pt x="4" y="0"/>
                      <a:pt x="4" y="0"/>
                    </a:cubicBezTo>
                    <a:cubicBezTo>
                      <a:pt x="3" y="0"/>
                      <a:pt x="2" y="0"/>
                      <a:pt x="2" y="1"/>
                    </a:cubicBezTo>
                    <a:cubicBezTo>
                      <a:pt x="1" y="2"/>
                      <a:pt x="1" y="3"/>
                      <a:pt x="1" y="5"/>
                    </a:cubicBezTo>
                    <a:cubicBezTo>
                      <a:pt x="1" y="6"/>
                      <a:pt x="2" y="7"/>
                      <a:pt x="2" y="8"/>
                    </a:cubicBezTo>
                    <a:cubicBezTo>
                      <a:pt x="3" y="8"/>
                      <a:pt x="3" y="9"/>
                      <a:pt x="3" y="10"/>
                    </a:cubicBezTo>
                    <a:cubicBezTo>
                      <a:pt x="3" y="10"/>
                      <a:pt x="3" y="11"/>
                      <a:pt x="3" y="11"/>
                    </a:cubicBezTo>
                    <a:cubicBezTo>
                      <a:pt x="3" y="12"/>
                      <a:pt x="3" y="12"/>
                      <a:pt x="3" y="13"/>
                    </a:cubicBezTo>
                    <a:close/>
                  </a:path>
                </a:pathLst>
              </a:custGeom>
              <a:solidFill>
                <a:srgbClr val="D8D8D8"/>
              </a:solidFill>
              <a:ln cap="rnd" cmpd="sng" w="19050">
                <a:solidFill>
                  <a:srgbClr val="E5E5E5"/>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Roboto Condensed Light"/>
                  <a:ea typeface="Roboto Condensed Light"/>
                  <a:cs typeface="Roboto Condensed Light"/>
                  <a:sym typeface="Roboto Condensed Light"/>
                </a:endParaRPr>
              </a:p>
            </p:txBody>
          </p:sp>
          <p:sp>
            <p:nvSpPr>
              <p:cNvPr id="782" name="Google Shape;782;p59"/>
              <p:cNvSpPr/>
              <p:nvPr/>
            </p:nvSpPr>
            <p:spPr>
              <a:xfrm>
                <a:off x="3747" y="2296"/>
                <a:ext cx="575" cy="644"/>
              </a:xfrm>
              <a:custGeom>
                <a:rect b="b" l="l" r="r" t="t"/>
                <a:pathLst>
                  <a:path extrusionOk="0" h="355" w="317">
                    <a:moveTo>
                      <a:pt x="315" y="311"/>
                    </a:moveTo>
                    <a:cubicBezTo>
                      <a:pt x="314" y="308"/>
                      <a:pt x="312" y="306"/>
                      <a:pt x="308" y="305"/>
                    </a:cubicBezTo>
                    <a:cubicBezTo>
                      <a:pt x="305" y="304"/>
                      <a:pt x="303" y="303"/>
                      <a:pt x="300" y="301"/>
                    </a:cubicBezTo>
                    <a:cubicBezTo>
                      <a:pt x="297" y="298"/>
                      <a:pt x="296" y="294"/>
                      <a:pt x="294" y="289"/>
                    </a:cubicBezTo>
                    <a:cubicBezTo>
                      <a:pt x="293" y="285"/>
                      <a:pt x="292" y="280"/>
                      <a:pt x="291" y="275"/>
                    </a:cubicBezTo>
                    <a:cubicBezTo>
                      <a:pt x="291" y="272"/>
                      <a:pt x="290" y="269"/>
                      <a:pt x="289" y="267"/>
                    </a:cubicBezTo>
                    <a:cubicBezTo>
                      <a:pt x="289" y="265"/>
                      <a:pt x="288" y="264"/>
                      <a:pt x="288" y="262"/>
                    </a:cubicBezTo>
                    <a:cubicBezTo>
                      <a:pt x="287" y="260"/>
                      <a:pt x="286" y="258"/>
                      <a:pt x="286" y="256"/>
                    </a:cubicBezTo>
                    <a:cubicBezTo>
                      <a:pt x="286" y="255"/>
                      <a:pt x="286" y="255"/>
                      <a:pt x="286" y="255"/>
                    </a:cubicBezTo>
                    <a:cubicBezTo>
                      <a:pt x="285" y="254"/>
                      <a:pt x="285" y="253"/>
                      <a:pt x="285" y="252"/>
                    </a:cubicBezTo>
                    <a:cubicBezTo>
                      <a:pt x="284" y="251"/>
                      <a:pt x="284" y="250"/>
                      <a:pt x="283" y="250"/>
                    </a:cubicBezTo>
                    <a:cubicBezTo>
                      <a:pt x="283" y="250"/>
                      <a:pt x="283" y="249"/>
                      <a:pt x="283" y="249"/>
                    </a:cubicBezTo>
                    <a:cubicBezTo>
                      <a:pt x="282" y="248"/>
                      <a:pt x="282" y="245"/>
                      <a:pt x="283" y="244"/>
                    </a:cubicBezTo>
                    <a:cubicBezTo>
                      <a:pt x="283" y="242"/>
                      <a:pt x="284" y="241"/>
                      <a:pt x="285" y="239"/>
                    </a:cubicBezTo>
                    <a:cubicBezTo>
                      <a:pt x="286" y="237"/>
                      <a:pt x="287" y="235"/>
                      <a:pt x="287" y="232"/>
                    </a:cubicBezTo>
                    <a:cubicBezTo>
                      <a:pt x="287" y="229"/>
                      <a:pt x="287" y="226"/>
                      <a:pt x="286" y="225"/>
                    </a:cubicBezTo>
                    <a:cubicBezTo>
                      <a:pt x="285" y="224"/>
                      <a:pt x="284" y="223"/>
                      <a:pt x="284" y="222"/>
                    </a:cubicBezTo>
                    <a:cubicBezTo>
                      <a:pt x="283" y="222"/>
                      <a:pt x="283" y="222"/>
                      <a:pt x="283" y="222"/>
                    </a:cubicBezTo>
                    <a:cubicBezTo>
                      <a:pt x="282" y="221"/>
                      <a:pt x="282" y="221"/>
                      <a:pt x="282" y="220"/>
                    </a:cubicBezTo>
                    <a:cubicBezTo>
                      <a:pt x="282" y="220"/>
                      <a:pt x="282" y="220"/>
                      <a:pt x="282" y="219"/>
                    </a:cubicBezTo>
                    <a:cubicBezTo>
                      <a:pt x="282" y="216"/>
                      <a:pt x="283" y="213"/>
                      <a:pt x="285" y="210"/>
                    </a:cubicBezTo>
                    <a:cubicBezTo>
                      <a:pt x="285" y="210"/>
                      <a:pt x="286" y="209"/>
                      <a:pt x="286" y="209"/>
                    </a:cubicBezTo>
                    <a:cubicBezTo>
                      <a:pt x="288" y="206"/>
                      <a:pt x="290" y="203"/>
                      <a:pt x="290" y="200"/>
                    </a:cubicBezTo>
                    <a:cubicBezTo>
                      <a:pt x="290" y="196"/>
                      <a:pt x="287" y="193"/>
                      <a:pt x="285" y="191"/>
                    </a:cubicBezTo>
                    <a:cubicBezTo>
                      <a:pt x="284" y="190"/>
                      <a:pt x="283" y="189"/>
                      <a:pt x="282" y="189"/>
                    </a:cubicBezTo>
                    <a:cubicBezTo>
                      <a:pt x="282" y="188"/>
                      <a:pt x="281" y="187"/>
                      <a:pt x="281" y="186"/>
                    </a:cubicBezTo>
                    <a:cubicBezTo>
                      <a:pt x="280" y="185"/>
                      <a:pt x="279" y="184"/>
                      <a:pt x="278" y="183"/>
                    </a:cubicBezTo>
                    <a:cubicBezTo>
                      <a:pt x="277" y="181"/>
                      <a:pt x="275" y="181"/>
                      <a:pt x="274" y="181"/>
                    </a:cubicBezTo>
                    <a:cubicBezTo>
                      <a:pt x="273" y="180"/>
                      <a:pt x="273" y="180"/>
                      <a:pt x="272" y="180"/>
                    </a:cubicBezTo>
                    <a:cubicBezTo>
                      <a:pt x="271" y="180"/>
                      <a:pt x="271" y="178"/>
                      <a:pt x="270" y="176"/>
                    </a:cubicBezTo>
                    <a:cubicBezTo>
                      <a:pt x="270" y="176"/>
                      <a:pt x="270" y="175"/>
                      <a:pt x="270" y="174"/>
                    </a:cubicBezTo>
                    <a:cubicBezTo>
                      <a:pt x="270" y="172"/>
                      <a:pt x="270" y="171"/>
                      <a:pt x="270" y="169"/>
                    </a:cubicBezTo>
                    <a:cubicBezTo>
                      <a:pt x="269" y="167"/>
                      <a:pt x="269" y="166"/>
                      <a:pt x="269" y="164"/>
                    </a:cubicBezTo>
                    <a:cubicBezTo>
                      <a:pt x="269" y="161"/>
                      <a:pt x="270" y="158"/>
                      <a:pt x="272" y="155"/>
                    </a:cubicBezTo>
                    <a:cubicBezTo>
                      <a:pt x="274" y="153"/>
                      <a:pt x="274" y="150"/>
                      <a:pt x="275" y="147"/>
                    </a:cubicBezTo>
                    <a:cubicBezTo>
                      <a:pt x="276" y="145"/>
                      <a:pt x="276" y="145"/>
                      <a:pt x="276" y="145"/>
                    </a:cubicBezTo>
                    <a:cubicBezTo>
                      <a:pt x="276" y="143"/>
                      <a:pt x="277" y="141"/>
                      <a:pt x="277" y="140"/>
                    </a:cubicBezTo>
                    <a:cubicBezTo>
                      <a:pt x="278" y="138"/>
                      <a:pt x="278" y="137"/>
                      <a:pt x="279" y="135"/>
                    </a:cubicBezTo>
                    <a:cubicBezTo>
                      <a:pt x="279" y="134"/>
                      <a:pt x="279" y="134"/>
                      <a:pt x="279" y="134"/>
                    </a:cubicBezTo>
                    <a:cubicBezTo>
                      <a:pt x="280" y="133"/>
                      <a:pt x="280" y="132"/>
                      <a:pt x="280" y="130"/>
                    </a:cubicBezTo>
                    <a:cubicBezTo>
                      <a:pt x="281" y="129"/>
                      <a:pt x="281" y="128"/>
                      <a:pt x="281" y="127"/>
                    </a:cubicBezTo>
                    <a:cubicBezTo>
                      <a:pt x="282" y="125"/>
                      <a:pt x="282" y="125"/>
                      <a:pt x="282" y="125"/>
                    </a:cubicBezTo>
                    <a:cubicBezTo>
                      <a:pt x="244" y="94"/>
                      <a:pt x="244" y="94"/>
                      <a:pt x="244" y="94"/>
                    </a:cubicBezTo>
                    <a:cubicBezTo>
                      <a:pt x="244" y="94"/>
                      <a:pt x="243" y="94"/>
                      <a:pt x="243" y="94"/>
                    </a:cubicBezTo>
                    <a:cubicBezTo>
                      <a:pt x="242" y="93"/>
                      <a:pt x="241" y="93"/>
                      <a:pt x="240" y="92"/>
                    </a:cubicBezTo>
                    <a:cubicBezTo>
                      <a:pt x="240" y="91"/>
                      <a:pt x="240" y="90"/>
                      <a:pt x="240" y="89"/>
                    </a:cubicBezTo>
                    <a:cubicBezTo>
                      <a:pt x="240" y="89"/>
                      <a:pt x="240" y="88"/>
                      <a:pt x="239" y="87"/>
                    </a:cubicBezTo>
                    <a:cubicBezTo>
                      <a:pt x="239" y="86"/>
                      <a:pt x="238" y="86"/>
                      <a:pt x="236" y="85"/>
                    </a:cubicBezTo>
                    <a:cubicBezTo>
                      <a:pt x="235" y="85"/>
                      <a:pt x="234" y="84"/>
                      <a:pt x="234" y="83"/>
                    </a:cubicBezTo>
                    <a:cubicBezTo>
                      <a:pt x="233" y="82"/>
                      <a:pt x="234" y="80"/>
                      <a:pt x="235" y="79"/>
                    </a:cubicBezTo>
                    <a:cubicBezTo>
                      <a:pt x="235" y="77"/>
                      <a:pt x="236" y="76"/>
                      <a:pt x="236" y="75"/>
                    </a:cubicBezTo>
                    <a:cubicBezTo>
                      <a:pt x="236" y="72"/>
                      <a:pt x="234" y="69"/>
                      <a:pt x="232" y="66"/>
                    </a:cubicBezTo>
                    <a:cubicBezTo>
                      <a:pt x="230" y="63"/>
                      <a:pt x="226" y="61"/>
                      <a:pt x="223" y="59"/>
                    </a:cubicBezTo>
                    <a:cubicBezTo>
                      <a:pt x="221" y="59"/>
                      <a:pt x="220" y="58"/>
                      <a:pt x="218" y="57"/>
                    </a:cubicBezTo>
                    <a:cubicBezTo>
                      <a:pt x="206" y="49"/>
                      <a:pt x="193" y="41"/>
                      <a:pt x="181" y="34"/>
                    </a:cubicBezTo>
                    <a:cubicBezTo>
                      <a:pt x="181" y="34"/>
                      <a:pt x="181" y="34"/>
                      <a:pt x="181" y="34"/>
                    </a:cubicBezTo>
                    <a:cubicBezTo>
                      <a:pt x="174" y="29"/>
                      <a:pt x="167" y="25"/>
                      <a:pt x="160" y="21"/>
                    </a:cubicBezTo>
                    <a:cubicBezTo>
                      <a:pt x="156" y="18"/>
                      <a:pt x="151" y="16"/>
                      <a:pt x="147" y="13"/>
                    </a:cubicBezTo>
                    <a:cubicBezTo>
                      <a:pt x="141" y="9"/>
                      <a:pt x="135" y="6"/>
                      <a:pt x="129" y="2"/>
                    </a:cubicBezTo>
                    <a:cubicBezTo>
                      <a:pt x="127" y="1"/>
                      <a:pt x="127" y="1"/>
                      <a:pt x="127" y="1"/>
                    </a:cubicBezTo>
                    <a:cubicBezTo>
                      <a:pt x="126" y="3"/>
                      <a:pt x="126" y="3"/>
                      <a:pt x="126" y="3"/>
                    </a:cubicBezTo>
                    <a:cubicBezTo>
                      <a:pt x="126" y="3"/>
                      <a:pt x="126" y="3"/>
                      <a:pt x="126" y="3"/>
                    </a:cubicBezTo>
                    <a:cubicBezTo>
                      <a:pt x="125" y="5"/>
                      <a:pt x="125" y="6"/>
                      <a:pt x="124" y="7"/>
                    </a:cubicBezTo>
                    <a:cubicBezTo>
                      <a:pt x="124" y="7"/>
                      <a:pt x="124" y="8"/>
                      <a:pt x="124" y="8"/>
                    </a:cubicBezTo>
                    <a:cubicBezTo>
                      <a:pt x="122" y="9"/>
                      <a:pt x="122" y="11"/>
                      <a:pt x="122" y="12"/>
                    </a:cubicBezTo>
                    <a:cubicBezTo>
                      <a:pt x="122" y="13"/>
                      <a:pt x="121" y="14"/>
                      <a:pt x="121" y="14"/>
                    </a:cubicBezTo>
                    <a:cubicBezTo>
                      <a:pt x="121" y="15"/>
                      <a:pt x="120" y="15"/>
                      <a:pt x="120" y="15"/>
                    </a:cubicBezTo>
                    <a:cubicBezTo>
                      <a:pt x="119" y="15"/>
                      <a:pt x="117" y="16"/>
                      <a:pt x="116" y="18"/>
                    </a:cubicBezTo>
                    <a:cubicBezTo>
                      <a:pt x="115" y="19"/>
                      <a:pt x="116" y="20"/>
                      <a:pt x="116" y="21"/>
                    </a:cubicBezTo>
                    <a:cubicBezTo>
                      <a:pt x="116" y="21"/>
                      <a:pt x="116" y="21"/>
                      <a:pt x="116" y="21"/>
                    </a:cubicBezTo>
                    <a:cubicBezTo>
                      <a:pt x="116" y="21"/>
                      <a:pt x="116" y="21"/>
                      <a:pt x="116" y="21"/>
                    </a:cubicBezTo>
                    <a:cubicBezTo>
                      <a:pt x="116" y="21"/>
                      <a:pt x="116" y="21"/>
                      <a:pt x="116" y="21"/>
                    </a:cubicBezTo>
                    <a:cubicBezTo>
                      <a:pt x="115" y="22"/>
                      <a:pt x="115" y="22"/>
                      <a:pt x="115" y="23"/>
                    </a:cubicBezTo>
                    <a:cubicBezTo>
                      <a:pt x="115" y="23"/>
                      <a:pt x="114" y="23"/>
                      <a:pt x="114" y="23"/>
                    </a:cubicBezTo>
                    <a:cubicBezTo>
                      <a:pt x="114" y="24"/>
                      <a:pt x="113" y="24"/>
                      <a:pt x="113" y="25"/>
                    </a:cubicBezTo>
                    <a:cubicBezTo>
                      <a:pt x="113" y="25"/>
                      <a:pt x="113" y="26"/>
                      <a:pt x="113" y="27"/>
                    </a:cubicBezTo>
                    <a:cubicBezTo>
                      <a:pt x="112" y="27"/>
                      <a:pt x="111" y="27"/>
                      <a:pt x="110" y="28"/>
                    </a:cubicBezTo>
                    <a:cubicBezTo>
                      <a:pt x="110" y="29"/>
                      <a:pt x="110" y="30"/>
                      <a:pt x="110" y="31"/>
                    </a:cubicBezTo>
                    <a:cubicBezTo>
                      <a:pt x="109" y="31"/>
                      <a:pt x="109" y="32"/>
                      <a:pt x="109" y="32"/>
                    </a:cubicBezTo>
                    <a:cubicBezTo>
                      <a:pt x="109" y="32"/>
                      <a:pt x="109" y="32"/>
                      <a:pt x="109" y="32"/>
                    </a:cubicBezTo>
                    <a:cubicBezTo>
                      <a:pt x="109" y="32"/>
                      <a:pt x="109" y="32"/>
                      <a:pt x="108" y="32"/>
                    </a:cubicBezTo>
                    <a:cubicBezTo>
                      <a:pt x="107" y="32"/>
                      <a:pt x="107" y="32"/>
                      <a:pt x="106" y="32"/>
                    </a:cubicBezTo>
                    <a:cubicBezTo>
                      <a:pt x="104" y="34"/>
                      <a:pt x="104" y="36"/>
                      <a:pt x="104" y="37"/>
                    </a:cubicBezTo>
                    <a:cubicBezTo>
                      <a:pt x="105" y="40"/>
                      <a:pt x="110" y="41"/>
                      <a:pt x="113" y="42"/>
                    </a:cubicBezTo>
                    <a:cubicBezTo>
                      <a:pt x="113" y="42"/>
                      <a:pt x="114" y="42"/>
                      <a:pt x="114" y="42"/>
                    </a:cubicBezTo>
                    <a:cubicBezTo>
                      <a:pt x="116" y="42"/>
                      <a:pt x="117" y="42"/>
                      <a:pt x="119" y="41"/>
                    </a:cubicBezTo>
                    <a:cubicBezTo>
                      <a:pt x="120" y="41"/>
                      <a:pt x="120" y="41"/>
                      <a:pt x="121" y="40"/>
                    </a:cubicBezTo>
                    <a:cubicBezTo>
                      <a:pt x="121" y="42"/>
                      <a:pt x="120" y="43"/>
                      <a:pt x="117" y="45"/>
                    </a:cubicBezTo>
                    <a:cubicBezTo>
                      <a:pt x="117" y="45"/>
                      <a:pt x="116" y="45"/>
                      <a:pt x="116" y="45"/>
                    </a:cubicBezTo>
                    <a:cubicBezTo>
                      <a:pt x="115" y="46"/>
                      <a:pt x="114" y="46"/>
                      <a:pt x="114" y="46"/>
                    </a:cubicBezTo>
                    <a:cubicBezTo>
                      <a:pt x="113" y="47"/>
                      <a:pt x="112" y="48"/>
                      <a:pt x="112" y="48"/>
                    </a:cubicBezTo>
                    <a:cubicBezTo>
                      <a:pt x="111" y="49"/>
                      <a:pt x="111" y="49"/>
                      <a:pt x="111" y="49"/>
                    </a:cubicBezTo>
                    <a:cubicBezTo>
                      <a:pt x="110" y="50"/>
                      <a:pt x="109" y="50"/>
                      <a:pt x="108" y="50"/>
                    </a:cubicBezTo>
                    <a:cubicBezTo>
                      <a:pt x="108" y="50"/>
                      <a:pt x="108" y="50"/>
                      <a:pt x="108" y="50"/>
                    </a:cubicBezTo>
                    <a:cubicBezTo>
                      <a:pt x="107" y="50"/>
                      <a:pt x="107" y="50"/>
                      <a:pt x="107" y="49"/>
                    </a:cubicBezTo>
                    <a:cubicBezTo>
                      <a:pt x="107" y="49"/>
                      <a:pt x="106" y="48"/>
                      <a:pt x="105" y="47"/>
                    </a:cubicBezTo>
                    <a:cubicBezTo>
                      <a:pt x="104" y="46"/>
                      <a:pt x="103" y="45"/>
                      <a:pt x="101" y="45"/>
                    </a:cubicBezTo>
                    <a:cubicBezTo>
                      <a:pt x="99" y="45"/>
                      <a:pt x="98" y="47"/>
                      <a:pt x="97" y="48"/>
                    </a:cubicBezTo>
                    <a:cubicBezTo>
                      <a:pt x="96" y="49"/>
                      <a:pt x="95" y="49"/>
                      <a:pt x="95" y="49"/>
                    </a:cubicBezTo>
                    <a:cubicBezTo>
                      <a:pt x="95" y="49"/>
                      <a:pt x="93" y="49"/>
                      <a:pt x="93" y="49"/>
                    </a:cubicBezTo>
                    <a:cubicBezTo>
                      <a:pt x="92" y="49"/>
                      <a:pt x="91" y="48"/>
                      <a:pt x="91" y="48"/>
                    </a:cubicBezTo>
                    <a:cubicBezTo>
                      <a:pt x="91" y="48"/>
                      <a:pt x="90" y="48"/>
                      <a:pt x="90" y="48"/>
                    </a:cubicBezTo>
                    <a:cubicBezTo>
                      <a:pt x="89" y="48"/>
                      <a:pt x="88" y="48"/>
                      <a:pt x="88" y="47"/>
                    </a:cubicBezTo>
                    <a:cubicBezTo>
                      <a:pt x="86" y="46"/>
                      <a:pt x="86" y="46"/>
                      <a:pt x="86" y="46"/>
                    </a:cubicBezTo>
                    <a:cubicBezTo>
                      <a:pt x="85" y="47"/>
                      <a:pt x="85" y="47"/>
                      <a:pt x="85" y="47"/>
                    </a:cubicBezTo>
                    <a:cubicBezTo>
                      <a:pt x="85" y="47"/>
                      <a:pt x="84" y="48"/>
                      <a:pt x="84" y="48"/>
                    </a:cubicBezTo>
                    <a:cubicBezTo>
                      <a:pt x="84" y="47"/>
                      <a:pt x="84" y="47"/>
                      <a:pt x="84" y="47"/>
                    </a:cubicBezTo>
                    <a:cubicBezTo>
                      <a:pt x="84" y="45"/>
                      <a:pt x="84" y="43"/>
                      <a:pt x="82" y="42"/>
                    </a:cubicBezTo>
                    <a:cubicBezTo>
                      <a:pt x="82" y="41"/>
                      <a:pt x="81" y="41"/>
                      <a:pt x="80" y="41"/>
                    </a:cubicBezTo>
                    <a:cubicBezTo>
                      <a:pt x="77" y="41"/>
                      <a:pt x="75" y="44"/>
                      <a:pt x="73" y="46"/>
                    </a:cubicBezTo>
                    <a:cubicBezTo>
                      <a:pt x="73" y="46"/>
                      <a:pt x="73" y="46"/>
                      <a:pt x="73" y="46"/>
                    </a:cubicBezTo>
                    <a:cubicBezTo>
                      <a:pt x="72" y="47"/>
                      <a:pt x="72" y="47"/>
                      <a:pt x="71" y="48"/>
                    </a:cubicBezTo>
                    <a:cubicBezTo>
                      <a:pt x="71" y="48"/>
                      <a:pt x="70" y="48"/>
                      <a:pt x="70" y="49"/>
                    </a:cubicBezTo>
                    <a:cubicBezTo>
                      <a:pt x="70" y="49"/>
                      <a:pt x="69" y="49"/>
                      <a:pt x="69" y="50"/>
                    </a:cubicBezTo>
                    <a:cubicBezTo>
                      <a:pt x="68" y="50"/>
                      <a:pt x="67" y="51"/>
                      <a:pt x="67" y="51"/>
                    </a:cubicBezTo>
                    <a:cubicBezTo>
                      <a:pt x="66" y="52"/>
                      <a:pt x="66" y="53"/>
                      <a:pt x="66" y="53"/>
                    </a:cubicBezTo>
                    <a:cubicBezTo>
                      <a:pt x="65" y="53"/>
                      <a:pt x="65" y="52"/>
                      <a:pt x="65" y="52"/>
                    </a:cubicBezTo>
                    <a:cubicBezTo>
                      <a:pt x="65" y="51"/>
                      <a:pt x="65" y="50"/>
                      <a:pt x="65" y="50"/>
                    </a:cubicBezTo>
                    <a:cubicBezTo>
                      <a:pt x="65" y="48"/>
                      <a:pt x="66" y="46"/>
                      <a:pt x="64" y="45"/>
                    </a:cubicBezTo>
                    <a:cubicBezTo>
                      <a:pt x="64" y="44"/>
                      <a:pt x="63" y="44"/>
                      <a:pt x="62" y="43"/>
                    </a:cubicBezTo>
                    <a:cubicBezTo>
                      <a:pt x="63" y="43"/>
                      <a:pt x="63" y="42"/>
                      <a:pt x="63" y="42"/>
                    </a:cubicBezTo>
                    <a:cubicBezTo>
                      <a:pt x="63" y="40"/>
                      <a:pt x="64" y="39"/>
                      <a:pt x="64" y="37"/>
                    </a:cubicBezTo>
                    <a:cubicBezTo>
                      <a:pt x="63" y="36"/>
                      <a:pt x="63" y="35"/>
                      <a:pt x="62" y="34"/>
                    </a:cubicBezTo>
                    <a:cubicBezTo>
                      <a:pt x="62" y="34"/>
                      <a:pt x="62" y="34"/>
                      <a:pt x="62" y="34"/>
                    </a:cubicBezTo>
                    <a:cubicBezTo>
                      <a:pt x="62" y="34"/>
                      <a:pt x="62" y="33"/>
                      <a:pt x="62" y="33"/>
                    </a:cubicBezTo>
                    <a:cubicBezTo>
                      <a:pt x="62" y="33"/>
                      <a:pt x="62" y="32"/>
                      <a:pt x="63" y="31"/>
                    </a:cubicBezTo>
                    <a:cubicBezTo>
                      <a:pt x="63" y="30"/>
                      <a:pt x="63" y="30"/>
                      <a:pt x="63" y="29"/>
                    </a:cubicBezTo>
                    <a:cubicBezTo>
                      <a:pt x="63" y="27"/>
                      <a:pt x="63" y="26"/>
                      <a:pt x="64" y="25"/>
                    </a:cubicBezTo>
                    <a:cubicBezTo>
                      <a:pt x="65" y="24"/>
                      <a:pt x="65" y="24"/>
                      <a:pt x="65" y="24"/>
                    </a:cubicBezTo>
                    <a:cubicBezTo>
                      <a:pt x="66" y="22"/>
                      <a:pt x="66" y="21"/>
                      <a:pt x="66" y="18"/>
                    </a:cubicBezTo>
                    <a:cubicBezTo>
                      <a:pt x="66" y="16"/>
                      <a:pt x="67" y="15"/>
                      <a:pt x="67" y="13"/>
                    </a:cubicBezTo>
                    <a:cubicBezTo>
                      <a:pt x="68" y="10"/>
                      <a:pt x="69" y="7"/>
                      <a:pt x="68" y="4"/>
                    </a:cubicBezTo>
                    <a:cubicBezTo>
                      <a:pt x="68" y="3"/>
                      <a:pt x="68" y="3"/>
                      <a:pt x="68" y="2"/>
                    </a:cubicBezTo>
                    <a:cubicBezTo>
                      <a:pt x="68" y="1"/>
                      <a:pt x="68" y="1"/>
                      <a:pt x="68" y="1"/>
                    </a:cubicBezTo>
                    <a:cubicBezTo>
                      <a:pt x="66" y="1"/>
                      <a:pt x="66" y="1"/>
                      <a:pt x="66" y="1"/>
                    </a:cubicBezTo>
                    <a:cubicBezTo>
                      <a:pt x="66" y="1"/>
                      <a:pt x="65" y="1"/>
                      <a:pt x="65" y="1"/>
                    </a:cubicBezTo>
                    <a:cubicBezTo>
                      <a:pt x="64" y="1"/>
                      <a:pt x="63" y="1"/>
                      <a:pt x="63" y="1"/>
                    </a:cubicBezTo>
                    <a:cubicBezTo>
                      <a:pt x="62" y="0"/>
                      <a:pt x="62" y="0"/>
                      <a:pt x="61" y="0"/>
                    </a:cubicBezTo>
                    <a:cubicBezTo>
                      <a:pt x="60" y="0"/>
                      <a:pt x="59" y="0"/>
                      <a:pt x="58" y="0"/>
                    </a:cubicBezTo>
                    <a:cubicBezTo>
                      <a:pt x="56" y="0"/>
                      <a:pt x="54" y="0"/>
                      <a:pt x="52" y="0"/>
                    </a:cubicBezTo>
                    <a:cubicBezTo>
                      <a:pt x="51" y="1"/>
                      <a:pt x="51" y="1"/>
                      <a:pt x="51" y="1"/>
                    </a:cubicBezTo>
                    <a:cubicBezTo>
                      <a:pt x="50" y="1"/>
                      <a:pt x="48" y="1"/>
                      <a:pt x="47" y="1"/>
                    </a:cubicBezTo>
                    <a:cubicBezTo>
                      <a:pt x="44" y="1"/>
                      <a:pt x="41" y="1"/>
                      <a:pt x="38" y="1"/>
                    </a:cubicBezTo>
                    <a:cubicBezTo>
                      <a:pt x="37" y="1"/>
                      <a:pt x="37" y="1"/>
                      <a:pt x="37" y="1"/>
                    </a:cubicBezTo>
                    <a:cubicBezTo>
                      <a:pt x="35" y="1"/>
                      <a:pt x="34" y="2"/>
                      <a:pt x="32" y="3"/>
                    </a:cubicBezTo>
                    <a:cubicBezTo>
                      <a:pt x="32" y="3"/>
                      <a:pt x="31" y="4"/>
                      <a:pt x="30" y="4"/>
                    </a:cubicBezTo>
                    <a:cubicBezTo>
                      <a:pt x="29" y="4"/>
                      <a:pt x="29" y="4"/>
                      <a:pt x="29" y="4"/>
                    </a:cubicBezTo>
                    <a:cubicBezTo>
                      <a:pt x="27" y="5"/>
                      <a:pt x="27" y="5"/>
                      <a:pt x="27" y="5"/>
                    </a:cubicBezTo>
                    <a:cubicBezTo>
                      <a:pt x="27" y="7"/>
                      <a:pt x="27" y="7"/>
                      <a:pt x="27" y="7"/>
                    </a:cubicBezTo>
                    <a:cubicBezTo>
                      <a:pt x="27" y="7"/>
                      <a:pt x="27" y="7"/>
                      <a:pt x="27" y="7"/>
                    </a:cubicBezTo>
                    <a:cubicBezTo>
                      <a:pt x="28" y="8"/>
                      <a:pt x="28" y="9"/>
                      <a:pt x="28" y="10"/>
                    </a:cubicBezTo>
                    <a:cubicBezTo>
                      <a:pt x="29" y="11"/>
                      <a:pt x="30" y="12"/>
                      <a:pt x="31" y="12"/>
                    </a:cubicBezTo>
                    <a:cubicBezTo>
                      <a:pt x="31" y="13"/>
                      <a:pt x="32" y="13"/>
                      <a:pt x="33" y="14"/>
                    </a:cubicBezTo>
                    <a:cubicBezTo>
                      <a:pt x="35" y="17"/>
                      <a:pt x="36" y="22"/>
                      <a:pt x="36" y="25"/>
                    </a:cubicBezTo>
                    <a:cubicBezTo>
                      <a:pt x="37" y="27"/>
                      <a:pt x="37" y="27"/>
                      <a:pt x="37" y="27"/>
                    </a:cubicBezTo>
                    <a:cubicBezTo>
                      <a:pt x="37" y="33"/>
                      <a:pt x="39" y="45"/>
                      <a:pt x="34" y="47"/>
                    </a:cubicBezTo>
                    <a:cubicBezTo>
                      <a:pt x="33" y="47"/>
                      <a:pt x="33" y="47"/>
                      <a:pt x="33" y="47"/>
                    </a:cubicBezTo>
                    <a:cubicBezTo>
                      <a:pt x="32" y="47"/>
                      <a:pt x="32" y="47"/>
                      <a:pt x="31" y="46"/>
                    </a:cubicBezTo>
                    <a:cubicBezTo>
                      <a:pt x="31" y="46"/>
                      <a:pt x="30" y="46"/>
                      <a:pt x="30" y="46"/>
                    </a:cubicBezTo>
                    <a:cubicBezTo>
                      <a:pt x="29" y="46"/>
                      <a:pt x="29" y="46"/>
                      <a:pt x="29" y="46"/>
                    </a:cubicBezTo>
                    <a:cubicBezTo>
                      <a:pt x="29" y="46"/>
                      <a:pt x="29" y="46"/>
                      <a:pt x="29" y="46"/>
                    </a:cubicBezTo>
                    <a:cubicBezTo>
                      <a:pt x="29" y="46"/>
                      <a:pt x="29" y="46"/>
                      <a:pt x="29" y="46"/>
                    </a:cubicBezTo>
                    <a:cubicBezTo>
                      <a:pt x="29" y="47"/>
                      <a:pt x="29" y="47"/>
                      <a:pt x="29" y="47"/>
                    </a:cubicBezTo>
                    <a:cubicBezTo>
                      <a:pt x="28" y="47"/>
                      <a:pt x="28" y="47"/>
                      <a:pt x="28" y="47"/>
                    </a:cubicBezTo>
                    <a:cubicBezTo>
                      <a:pt x="28" y="47"/>
                      <a:pt x="28" y="47"/>
                      <a:pt x="28" y="47"/>
                    </a:cubicBezTo>
                    <a:cubicBezTo>
                      <a:pt x="27" y="48"/>
                      <a:pt x="27" y="50"/>
                      <a:pt x="27" y="51"/>
                    </a:cubicBezTo>
                    <a:cubicBezTo>
                      <a:pt x="27" y="52"/>
                      <a:pt x="27" y="53"/>
                      <a:pt x="27" y="53"/>
                    </a:cubicBezTo>
                    <a:cubicBezTo>
                      <a:pt x="27" y="54"/>
                      <a:pt x="27" y="55"/>
                      <a:pt x="26" y="56"/>
                    </a:cubicBezTo>
                    <a:cubicBezTo>
                      <a:pt x="26" y="59"/>
                      <a:pt x="25" y="62"/>
                      <a:pt x="27" y="64"/>
                    </a:cubicBezTo>
                    <a:cubicBezTo>
                      <a:pt x="28" y="65"/>
                      <a:pt x="29" y="65"/>
                      <a:pt x="30" y="65"/>
                    </a:cubicBezTo>
                    <a:cubicBezTo>
                      <a:pt x="31" y="65"/>
                      <a:pt x="31" y="65"/>
                      <a:pt x="32" y="65"/>
                    </a:cubicBezTo>
                    <a:cubicBezTo>
                      <a:pt x="33" y="66"/>
                      <a:pt x="35" y="68"/>
                      <a:pt x="35" y="69"/>
                    </a:cubicBezTo>
                    <a:cubicBezTo>
                      <a:pt x="38" y="72"/>
                      <a:pt x="36" y="74"/>
                      <a:pt x="33" y="78"/>
                    </a:cubicBezTo>
                    <a:cubicBezTo>
                      <a:pt x="31" y="78"/>
                      <a:pt x="31" y="78"/>
                      <a:pt x="31" y="78"/>
                    </a:cubicBezTo>
                    <a:cubicBezTo>
                      <a:pt x="29" y="80"/>
                      <a:pt x="27" y="82"/>
                      <a:pt x="26" y="85"/>
                    </a:cubicBezTo>
                    <a:cubicBezTo>
                      <a:pt x="25" y="88"/>
                      <a:pt x="23" y="91"/>
                      <a:pt x="22" y="94"/>
                    </a:cubicBezTo>
                    <a:cubicBezTo>
                      <a:pt x="20" y="96"/>
                      <a:pt x="19" y="98"/>
                      <a:pt x="18" y="101"/>
                    </a:cubicBezTo>
                    <a:cubicBezTo>
                      <a:pt x="18" y="101"/>
                      <a:pt x="18" y="102"/>
                      <a:pt x="18" y="103"/>
                    </a:cubicBezTo>
                    <a:cubicBezTo>
                      <a:pt x="17" y="104"/>
                      <a:pt x="17" y="106"/>
                      <a:pt x="16" y="107"/>
                    </a:cubicBezTo>
                    <a:cubicBezTo>
                      <a:pt x="15" y="107"/>
                      <a:pt x="14" y="108"/>
                      <a:pt x="13" y="109"/>
                    </a:cubicBezTo>
                    <a:cubicBezTo>
                      <a:pt x="13" y="110"/>
                      <a:pt x="12" y="110"/>
                      <a:pt x="11" y="111"/>
                    </a:cubicBezTo>
                    <a:cubicBezTo>
                      <a:pt x="11" y="111"/>
                      <a:pt x="10" y="111"/>
                      <a:pt x="10" y="112"/>
                    </a:cubicBezTo>
                    <a:cubicBezTo>
                      <a:pt x="10" y="112"/>
                      <a:pt x="9" y="112"/>
                      <a:pt x="9" y="112"/>
                    </a:cubicBezTo>
                    <a:cubicBezTo>
                      <a:pt x="8" y="112"/>
                      <a:pt x="8" y="113"/>
                      <a:pt x="7" y="113"/>
                    </a:cubicBezTo>
                    <a:cubicBezTo>
                      <a:pt x="7" y="113"/>
                      <a:pt x="7" y="113"/>
                      <a:pt x="7" y="114"/>
                    </a:cubicBezTo>
                    <a:cubicBezTo>
                      <a:pt x="6" y="115"/>
                      <a:pt x="4" y="115"/>
                      <a:pt x="3" y="115"/>
                    </a:cubicBezTo>
                    <a:cubicBezTo>
                      <a:pt x="0" y="115"/>
                      <a:pt x="0" y="115"/>
                      <a:pt x="0" y="115"/>
                    </a:cubicBezTo>
                    <a:cubicBezTo>
                      <a:pt x="0" y="117"/>
                      <a:pt x="0" y="117"/>
                      <a:pt x="0" y="117"/>
                    </a:cubicBezTo>
                    <a:cubicBezTo>
                      <a:pt x="0" y="118"/>
                      <a:pt x="0" y="119"/>
                      <a:pt x="0" y="120"/>
                    </a:cubicBezTo>
                    <a:cubicBezTo>
                      <a:pt x="0" y="124"/>
                      <a:pt x="0" y="127"/>
                      <a:pt x="2" y="132"/>
                    </a:cubicBezTo>
                    <a:cubicBezTo>
                      <a:pt x="3" y="135"/>
                      <a:pt x="4" y="138"/>
                      <a:pt x="4" y="142"/>
                    </a:cubicBezTo>
                    <a:cubicBezTo>
                      <a:pt x="4" y="145"/>
                      <a:pt x="4" y="148"/>
                      <a:pt x="5" y="151"/>
                    </a:cubicBezTo>
                    <a:cubicBezTo>
                      <a:pt x="5" y="152"/>
                      <a:pt x="5" y="152"/>
                      <a:pt x="6" y="153"/>
                    </a:cubicBezTo>
                    <a:cubicBezTo>
                      <a:pt x="8" y="159"/>
                      <a:pt x="9" y="163"/>
                      <a:pt x="4" y="165"/>
                    </a:cubicBezTo>
                    <a:cubicBezTo>
                      <a:pt x="3" y="165"/>
                      <a:pt x="3" y="165"/>
                      <a:pt x="3" y="165"/>
                    </a:cubicBezTo>
                    <a:cubicBezTo>
                      <a:pt x="3" y="166"/>
                      <a:pt x="3" y="166"/>
                      <a:pt x="3" y="166"/>
                    </a:cubicBezTo>
                    <a:cubicBezTo>
                      <a:pt x="2" y="174"/>
                      <a:pt x="5" y="182"/>
                      <a:pt x="13" y="185"/>
                    </a:cubicBezTo>
                    <a:cubicBezTo>
                      <a:pt x="21" y="188"/>
                      <a:pt x="24" y="194"/>
                      <a:pt x="25" y="202"/>
                    </a:cubicBezTo>
                    <a:cubicBezTo>
                      <a:pt x="25" y="204"/>
                      <a:pt x="26" y="205"/>
                      <a:pt x="26" y="206"/>
                    </a:cubicBezTo>
                    <a:cubicBezTo>
                      <a:pt x="27" y="206"/>
                      <a:pt x="27" y="207"/>
                      <a:pt x="27" y="208"/>
                    </a:cubicBezTo>
                    <a:cubicBezTo>
                      <a:pt x="28" y="209"/>
                      <a:pt x="27" y="210"/>
                      <a:pt x="27" y="211"/>
                    </a:cubicBezTo>
                    <a:cubicBezTo>
                      <a:pt x="27" y="212"/>
                      <a:pt x="27" y="214"/>
                      <a:pt x="27" y="215"/>
                    </a:cubicBezTo>
                    <a:cubicBezTo>
                      <a:pt x="28" y="217"/>
                      <a:pt x="28" y="218"/>
                      <a:pt x="29" y="220"/>
                    </a:cubicBezTo>
                    <a:cubicBezTo>
                      <a:pt x="29" y="220"/>
                      <a:pt x="29" y="220"/>
                      <a:pt x="30" y="221"/>
                    </a:cubicBezTo>
                    <a:cubicBezTo>
                      <a:pt x="31" y="224"/>
                      <a:pt x="32" y="226"/>
                      <a:pt x="33" y="228"/>
                    </a:cubicBezTo>
                    <a:cubicBezTo>
                      <a:pt x="34" y="233"/>
                      <a:pt x="36" y="238"/>
                      <a:pt x="39" y="242"/>
                    </a:cubicBezTo>
                    <a:cubicBezTo>
                      <a:pt x="41" y="246"/>
                      <a:pt x="43" y="248"/>
                      <a:pt x="43" y="251"/>
                    </a:cubicBezTo>
                    <a:cubicBezTo>
                      <a:pt x="44" y="252"/>
                      <a:pt x="44" y="252"/>
                      <a:pt x="44" y="252"/>
                    </a:cubicBezTo>
                    <a:cubicBezTo>
                      <a:pt x="47" y="252"/>
                      <a:pt x="47" y="252"/>
                      <a:pt x="47" y="252"/>
                    </a:cubicBezTo>
                    <a:cubicBezTo>
                      <a:pt x="50" y="252"/>
                      <a:pt x="52" y="252"/>
                      <a:pt x="53" y="254"/>
                    </a:cubicBezTo>
                    <a:cubicBezTo>
                      <a:pt x="55" y="255"/>
                      <a:pt x="56" y="256"/>
                      <a:pt x="56" y="257"/>
                    </a:cubicBezTo>
                    <a:cubicBezTo>
                      <a:pt x="57" y="259"/>
                      <a:pt x="58" y="261"/>
                      <a:pt x="60" y="262"/>
                    </a:cubicBezTo>
                    <a:cubicBezTo>
                      <a:pt x="62" y="263"/>
                      <a:pt x="64" y="264"/>
                      <a:pt x="65" y="264"/>
                    </a:cubicBezTo>
                    <a:cubicBezTo>
                      <a:pt x="67" y="264"/>
                      <a:pt x="68" y="265"/>
                      <a:pt x="69" y="265"/>
                    </a:cubicBezTo>
                    <a:cubicBezTo>
                      <a:pt x="69" y="265"/>
                      <a:pt x="69" y="265"/>
                      <a:pt x="69" y="265"/>
                    </a:cubicBezTo>
                    <a:cubicBezTo>
                      <a:pt x="69" y="266"/>
                      <a:pt x="69" y="266"/>
                      <a:pt x="69" y="266"/>
                    </a:cubicBezTo>
                    <a:cubicBezTo>
                      <a:pt x="70" y="267"/>
                      <a:pt x="70" y="267"/>
                      <a:pt x="70" y="267"/>
                    </a:cubicBezTo>
                    <a:cubicBezTo>
                      <a:pt x="70" y="267"/>
                      <a:pt x="71" y="268"/>
                      <a:pt x="72" y="268"/>
                    </a:cubicBezTo>
                    <a:cubicBezTo>
                      <a:pt x="72" y="268"/>
                      <a:pt x="72" y="268"/>
                      <a:pt x="73" y="268"/>
                    </a:cubicBezTo>
                    <a:cubicBezTo>
                      <a:pt x="73" y="268"/>
                      <a:pt x="73" y="268"/>
                      <a:pt x="73" y="268"/>
                    </a:cubicBezTo>
                    <a:cubicBezTo>
                      <a:pt x="75" y="268"/>
                      <a:pt x="75" y="268"/>
                      <a:pt x="75" y="268"/>
                    </a:cubicBezTo>
                    <a:cubicBezTo>
                      <a:pt x="76" y="269"/>
                      <a:pt x="77" y="270"/>
                      <a:pt x="78" y="270"/>
                    </a:cubicBezTo>
                    <a:cubicBezTo>
                      <a:pt x="79" y="270"/>
                      <a:pt x="80" y="271"/>
                      <a:pt x="81" y="271"/>
                    </a:cubicBezTo>
                    <a:cubicBezTo>
                      <a:pt x="81" y="271"/>
                      <a:pt x="82" y="271"/>
                      <a:pt x="83" y="271"/>
                    </a:cubicBezTo>
                    <a:cubicBezTo>
                      <a:pt x="84" y="272"/>
                      <a:pt x="85" y="273"/>
                      <a:pt x="86" y="273"/>
                    </a:cubicBezTo>
                    <a:cubicBezTo>
                      <a:pt x="86" y="274"/>
                      <a:pt x="87" y="274"/>
                      <a:pt x="87" y="275"/>
                    </a:cubicBezTo>
                    <a:cubicBezTo>
                      <a:pt x="89" y="276"/>
                      <a:pt x="90" y="276"/>
                      <a:pt x="92" y="276"/>
                    </a:cubicBezTo>
                    <a:cubicBezTo>
                      <a:pt x="94" y="276"/>
                      <a:pt x="96" y="277"/>
                      <a:pt x="97" y="278"/>
                    </a:cubicBezTo>
                    <a:cubicBezTo>
                      <a:pt x="98" y="278"/>
                      <a:pt x="98" y="279"/>
                      <a:pt x="99" y="280"/>
                    </a:cubicBezTo>
                    <a:cubicBezTo>
                      <a:pt x="99" y="280"/>
                      <a:pt x="99" y="281"/>
                      <a:pt x="100" y="282"/>
                    </a:cubicBezTo>
                    <a:cubicBezTo>
                      <a:pt x="101" y="282"/>
                      <a:pt x="102" y="282"/>
                      <a:pt x="103" y="282"/>
                    </a:cubicBezTo>
                    <a:cubicBezTo>
                      <a:pt x="104" y="282"/>
                      <a:pt x="104" y="282"/>
                      <a:pt x="105" y="282"/>
                    </a:cubicBezTo>
                    <a:cubicBezTo>
                      <a:pt x="105" y="282"/>
                      <a:pt x="106" y="282"/>
                      <a:pt x="106" y="282"/>
                    </a:cubicBezTo>
                    <a:cubicBezTo>
                      <a:pt x="107" y="282"/>
                      <a:pt x="107" y="282"/>
                      <a:pt x="107" y="282"/>
                    </a:cubicBezTo>
                    <a:cubicBezTo>
                      <a:pt x="111" y="282"/>
                      <a:pt x="113" y="283"/>
                      <a:pt x="116" y="284"/>
                    </a:cubicBezTo>
                    <a:cubicBezTo>
                      <a:pt x="117" y="285"/>
                      <a:pt x="117" y="285"/>
                      <a:pt x="117" y="285"/>
                    </a:cubicBezTo>
                    <a:cubicBezTo>
                      <a:pt x="119" y="285"/>
                      <a:pt x="121" y="286"/>
                      <a:pt x="123" y="286"/>
                    </a:cubicBezTo>
                    <a:cubicBezTo>
                      <a:pt x="123" y="286"/>
                      <a:pt x="124" y="286"/>
                      <a:pt x="124" y="286"/>
                    </a:cubicBezTo>
                    <a:cubicBezTo>
                      <a:pt x="125" y="286"/>
                      <a:pt x="125" y="285"/>
                      <a:pt x="126" y="284"/>
                    </a:cubicBezTo>
                    <a:cubicBezTo>
                      <a:pt x="127" y="284"/>
                      <a:pt x="127" y="283"/>
                      <a:pt x="129" y="283"/>
                    </a:cubicBezTo>
                    <a:cubicBezTo>
                      <a:pt x="130" y="283"/>
                      <a:pt x="132" y="283"/>
                      <a:pt x="133" y="288"/>
                    </a:cubicBezTo>
                    <a:cubicBezTo>
                      <a:pt x="133" y="289"/>
                      <a:pt x="133" y="289"/>
                      <a:pt x="133" y="289"/>
                    </a:cubicBezTo>
                    <a:cubicBezTo>
                      <a:pt x="134" y="289"/>
                      <a:pt x="134" y="289"/>
                      <a:pt x="134" y="289"/>
                    </a:cubicBezTo>
                    <a:cubicBezTo>
                      <a:pt x="141" y="295"/>
                      <a:pt x="144" y="317"/>
                      <a:pt x="144" y="324"/>
                    </a:cubicBezTo>
                    <a:cubicBezTo>
                      <a:pt x="144" y="325"/>
                      <a:pt x="143" y="326"/>
                      <a:pt x="143" y="327"/>
                    </a:cubicBezTo>
                    <a:cubicBezTo>
                      <a:pt x="142" y="330"/>
                      <a:pt x="141" y="333"/>
                      <a:pt x="142" y="336"/>
                    </a:cubicBezTo>
                    <a:cubicBezTo>
                      <a:pt x="144" y="338"/>
                      <a:pt x="145" y="339"/>
                      <a:pt x="146" y="340"/>
                    </a:cubicBezTo>
                    <a:cubicBezTo>
                      <a:pt x="148" y="342"/>
                      <a:pt x="149" y="344"/>
                      <a:pt x="150" y="346"/>
                    </a:cubicBezTo>
                    <a:cubicBezTo>
                      <a:pt x="150" y="347"/>
                      <a:pt x="150" y="348"/>
                      <a:pt x="151" y="349"/>
                    </a:cubicBezTo>
                    <a:cubicBezTo>
                      <a:pt x="151" y="351"/>
                      <a:pt x="151" y="351"/>
                      <a:pt x="151" y="351"/>
                    </a:cubicBezTo>
                    <a:cubicBezTo>
                      <a:pt x="154" y="351"/>
                      <a:pt x="154" y="351"/>
                      <a:pt x="154" y="351"/>
                    </a:cubicBezTo>
                    <a:cubicBezTo>
                      <a:pt x="155" y="351"/>
                      <a:pt x="157" y="351"/>
                      <a:pt x="158" y="351"/>
                    </a:cubicBezTo>
                    <a:cubicBezTo>
                      <a:pt x="159" y="351"/>
                      <a:pt x="159" y="351"/>
                      <a:pt x="159" y="351"/>
                    </a:cubicBezTo>
                    <a:cubicBezTo>
                      <a:pt x="160" y="351"/>
                      <a:pt x="160" y="351"/>
                      <a:pt x="160" y="351"/>
                    </a:cubicBezTo>
                    <a:cubicBezTo>
                      <a:pt x="162" y="351"/>
                      <a:pt x="164" y="351"/>
                      <a:pt x="165" y="351"/>
                    </a:cubicBezTo>
                    <a:cubicBezTo>
                      <a:pt x="168" y="351"/>
                      <a:pt x="170" y="351"/>
                      <a:pt x="173" y="350"/>
                    </a:cubicBezTo>
                    <a:cubicBezTo>
                      <a:pt x="174" y="349"/>
                      <a:pt x="175" y="348"/>
                      <a:pt x="176" y="348"/>
                    </a:cubicBezTo>
                    <a:cubicBezTo>
                      <a:pt x="178" y="347"/>
                      <a:pt x="179" y="346"/>
                      <a:pt x="180" y="346"/>
                    </a:cubicBezTo>
                    <a:cubicBezTo>
                      <a:pt x="181" y="346"/>
                      <a:pt x="182" y="347"/>
                      <a:pt x="184" y="347"/>
                    </a:cubicBezTo>
                    <a:cubicBezTo>
                      <a:pt x="185" y="348"/>
                      <a:pt x="186" y="350"/>
                      <a:pt x="187" y="351"/>
                    </a:cubicBezTo>
                    <a:cubicBezTo>
                      <a:pt x="189" y="353"/>
                      <a:pt x="190" y="354"/>
                      <a:pt x="194" y="354"/>
                    </a:cubicBezTo>
                    <a:cubicBezTo>
                      <a:pt x="194" y="354"/>
                      <a:pt x="195" y="354"/>
                      <a:pt x="196" y="354"/>
                    </a:cubicBezTo>
                    <a:cubicBezTo>
                      <a:pt x="196" y="354"/>
                      <a:pt x="197" y="353"/>
                      <a:pt x="197" y="353"/>
                    </a:cubicBezTo>
                    <a:cubicBezTo>
                      <a:pt x="197" y="353"/>
                      <a:pt x="197" y="353"/>
                      <a:pt x="197" y="353"/>
                    </a:cubicBezTo>
                    <a:cubicBezTo>
                      <a:pt x="198" y="353"/>
                      <a:pt x="198" y="354"/>
                      <a:pt x="199" y="354"/>
                    </a:cubicBezTo>
                    <a:cubicBezTo>
                      <a:pt x="199" y="354"/>
                      <a:pt x="200" y="355"/>
                      <a:pt x="201" y="355"/>
                    </a:cubicBezTo>
                    <a:cubicBezTo>
                      <a:pt x="201" y="355"/>
                      <a:pt x="201" y="355"/>
                      <a:pt x="202" y="354"/>
                    </a:cubicBezTo>
                    <a:cubicBezTo>
                      <a:pt x="203" y="354"/>
                      <a:pt x="204" y="354"/>
                      <a:pt x="205" y="353"/>
                    </a:cubicBezTo>
                    <a:cubicBezTo>
                      <a:pt x="205" y="352"/>
                      <a:pt x="206" y="352"/>
                      <a:pt x="207" y="351"/>
                    </a:cubicBezTo>
                    <a:cubicBezTo>
                      <a:pt x="208" y="351"/>
                      <a:pt x="209" y="351"/>
                      <a:pt x="211" y="351"/>
                    </a:cubicBezTo>
                    <a:cubicBezTo>
                      <a:pt x="213" y="351"/>
                      <a:pt x="215" y="352"/>
                      <a:pt x="218" y="353"/>
                    </a:cubicBezTo>
                    <a:cubicBezTo>
                      <a:pt x="220" y="354"/>
                      <a:pt x="220" y="354"/>
                      <a:pt x="220" y="354"/>
                    </a:cubicBezTo>
                    <a:cubicBezTo>
                      <a:pt x="222" y="355"/>
                      <a:pt x="223" y="355"/>
                      <a:pt x="225" y="355"/>
                    </a:cubicBezTo>
                    <a:cubicBezTo>
                      <a:pt x="228" y="355"/>
                      <a:pt x="230" y="354"/>
                      <a:pt x="233" y="351"/>
                    </a:cubicBezTo>
                    <a:cubicBezTo>
                      <a:pt x="235" y="350"/>
                      <a:pt x="235" y="348"/>
                      <a:pt x="236" y="347"/>
                    </a:cubicBezTo>
                    <a:cubicBezTo>
                      <a:pt x="237" y="345"/>
                      <a:pt x="238" y="343"/>
                      <a:pt x="240" y="342"/>
                    </a:cubicBezTo>
                    <a:cubicBezTo>
                      <a:pt x="242" y="341"/>
                      <a:pt x="243" y="340"/>
                      <a:pt x="244" y="340"/>
                    </a:cubicBezTo>
                    <a:cubicBezTo>
                      <a:pt x="246" y="340"/>
                      <a:pt x="247" y="341"/>
                      <a:pt x="249" y="342"/>
                    </a:cubicBezTo>
                    <a:cubicBezTo>
                      <a:pt x="250" y="343"/>
                      <a:pt x="251" y="343"/>
                      <a:pt x="252" y="344"/>
                    </a:cubicBezTo>
                    <a:cubicBezTo>
                      <a:pt x="253" y="344"/>
                      <a:pt x="254" y="345"/>
                      <a:pt x="255" y="345"/>
                    </a:cubicBezTo>
                    <a:cubicBezTo>
                      <a:pt x="258" y="345"/>
                      <a:pt x="259" y="343"/>
                      <a:pt x="261" y="341"/>
                    </a:cubicBezTo>
                    <a:cubicBezTo>
                      <a:pt x="262" y="341"/>
                      <a:pt x="263" y="340"/>
                      <a:pt x="264" y="339"/>
                    </a:cubicBezTo>
                    <a:cubicBezTo>
                      <a:pt x="266" y="337"/>
                      <a:pt x="268" y="337"/>
                      <a:pt x="269" y="337"/>
                    </a:cubicBezTo>
                    <a:cubicBezTo>
                      <a:pt x="270" y="337"/>
                      <a:pt x="271" y="337"/>
                      <a:pt x="272" y="337"/>
                    </a:cubicBezTo>
                    <a:cubicBezTo>
                      <a:pt x="273" y="337"/>
                      <a:pt x="274" y="337"/>
                      <a:pt x="275" y="337"/>
                    </a:cubicBezTo>
                    <a:cubicBezTo>
                      <a:pt x="275" y="337"/>
                      <a:pt x="276" y="337"/>
                      <a:pt x="276" y="337"/>
                    </a:cubicBezTo>
                    <a:cubicBezTo>
                      <a:pt x="279" y="337"/>
                      <a:pt x="281" y="335"/>
                      <a:pt x="283" y="334"/>
                    </a:cubicBezTo>
                    <a:cubicBezTo>
                      <a:pt x="283" y="333"/>
                      <a:pt x="284" y="332"/>
                      <a:pt x="286" y="331"/>
                    </a:cubicBezTo>
                    <a:cubicBezTo>
                      <a:pt x="288" y="330"/>
                      <a:pt x="289" y="329"/>
                      <a:pt x="291" y="329"/>
                    </a:cubicBezTo>
                    <a:cubicBezTo>
                      <a:pt x="293" y="328"/>
                      <a:pt x="295" y="328"/>
                      <a:pt x="297" y="326"/>
                    </a:cubicBezTo>
                    <a:cubicBezTo>
                      <a:pt x="299" y="325"/>
                      <a:pt x="301" y="323"/>
                      <a:pt x="303" y="322"/>
                    </a:cubicBezTo>
                    <a:cubicBezTo>
                      <a:pt x="306" y="319"/>
                      <a:pt x="310" y="315"/>
                      <a:pt x="314" y="314"/>
                    </a:cubicBezTo>
                    <a:cubicBezTo>
                      <a:pt x="317" y="313"/>
                      <a:pt x="317" y="313"/>
                      <a:pt x="317" y="313"/>
                    </a:cubicBezTo>
                    <a:lnTo>
                      <a:pt x="315" y="311"/>
                    </a:lnTo>
                    <a:close/>
                  </a:path>
                </a:pathLst>
              </a:custGeom>
              <a:solidFill>
                <a:srgbClr val="D8D8D8"/>
              </a:solidFill>
              <a:ln cap="rnd" cmpd="sng" w="19050">
                <a:solidFill>
                  <a:srgbClr val="E5E5E5"/>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Roboto Condensed Light"/>
                  <a:ea typeface="Roboto Condensed Light"/>
                  <a:cs typeface="Roboto Condensed Light"/>
                  <a:sym typeface="Roboto Condensed Light"/>
                </a:endParaRPr>
              </a:p>
            </p:txBody>
          </p:sp>
          <p:sp>
            <p:nvSpPr>
              <p:cNvPr id="783" name="Google Shape;783;p59"/>
              <p:cNvSpPr/>
              <p:nvPr/>
            </p:nvSpPr>
            <p:spPr>
              <a:xfrm>
                <a:off x="4377" y="1475"/>
                <a:ext cx="90" cy="114"/>
              </a:xfrm>
              <a:custGeom>
                <a:rect b="b" l="l" r="r" t="t"/>
                <a:pathLst>
                  <a:path extrusionOk="0" h="63" w="50">
                    <a:moveTo>
                      <a:pt x="36" y="36"/>
                    </a:moveTo>
                    <a:cubicBezTo>
                      <a:pt x="37" y="35"/>
                      <a:pt x="39" y="34"/>
                      <a:pt x="40" y="34"/>
                    </a:cubicBezTo>
                    <a:cubicBezTo>
                      <a:pt x="41" y="33"/>
                      <a:pt x="41" y="33"/>
                      <a:pt x="42" y="32"/>
                    </a:cubicBezTo>
                    <a:cubicBezTo>
                      <a:pt x="46" y="30"/>
                      <a:pt x="49" y="25"/>
                      <a:pt x="49" y="21"/>
                    </a:cubicBezTo>
                    <a:cubicBezTo>
                      <a:pt x="50" y="17"/>
                      <a:pt x="47" y="13"/>
                      <a:pt x="45" y="10"/>
                    </a:cubicBezTo>
                    <a:cubicBezTo>
                      <a:pt x="45" y="9"/>
                      <a:pt x="44" y="8"/>
                      <a:pt x="43" y="7"/>
                    </a:cubicBezTo>
                    <a:cubicBezTo>
                      <a:pt x="43" y="6"/>
                      <a:pt x="42" y="5"/>
                      <a:pt x="41" y="3"/>
                    </a:cubicBezTo>
                    <a:cubicBezTo>
                      <a:pt x="39" y="0"/>
                      <a:pt x="39" y="0"/>
                      <a:pt x="39" y="0"/>
                    </a:cubicBezTo>
                    <a:cubicBezTo>
                      <a:pt x="37" y="2"/>
                      <a:pt x="37" y="2"/>
                      <a:pt x="37" y="2"/>
                    </a:cubicBezTo>
                    <a:cubicBezTo>
                      <a:pt x="37" y="2"/>
                      <a:pt x="36" y="3"/>
                      <a:pt x="35" y="3"/>
                    </a:cubicBezTo>
                    <a:cubicBezTo>
                      <a:pt x="34" y="4"/>
                      <a:pt x="33" y="4"/>
                      <a:pt x="32" y="5"/>
                    </a:cubicBezTo>
                    <a:cubicBezTo>
                      <a:pt x="31" y="7"/>
                      <a:pt x="31" y="8"/>
                      <a:pt x="31" y="9"/>
                    </a:cubicBezTo>
                    <a:cubicBezTo>
                      <a:pt x="31" y="10"/>
                      <a:pt x="31" y="11"/>
                      <a:pt x="30" y="12"/>
                    </a:cubicBezTo>
                    <a:cubicBezTo>
                      <a:pt x="29" y="14"/>
                      <a:pt x="28" y="14"/>
                      <a:pt x="27" y="14"/>
                    </a:cubicBezTo>
                    <a:cubicBezTo>
                      <a:pt x="26" y="14"/>
                      <a:pt x="25" y="13"/>
                      <a:pt x="23" y="12"/>
                    </a:cubicBezTo>
                    <a:cubicBezTo>
                      <a:pt x="23" y="11"/>
                      <a:pt x="22" y="10"/>
                      <a:pt x="22" y="10"/>
                    </a:cubicBezTo>
                    <a:cubicBezTo>
                      <a:pt x="20" y="9"/>
                      <a:pt x="20" y="9"/>
                      <a:pt x="20" y="9"/>
                    </a:cubicBezTo>
                    <a:cubicBezTo>
                      <a:pt x="19" y="10"/>
                      <a:pt x="19" y="10"/>
                      <a:pt x="19" y="10"/>
                    </a:cubicBezTo>
                    <a:cubicBezTo>
                      <a:pt x="16" y="13"/>
                      <a:pt x="15" y="17"/>
                      <a:pt x="13" y="20"/>
                    </a:cubicBezTo>
                    <a:cubicBezTo>
                      <a:pt x="12" y="21"/>
                      <a:pt x="12" y="22"/>
                      <a:pt x="11" y="24"/>
                    </a:cubicBezTo>
                    <a:cubicBezTo>
                      <a:pt x="10" y="27"/>
                      <a:pt x="7" y="30"/>
                      <a:pt x="5" y="33"/>
                    </a:cubicBezTo>
                    <a:cubicBezTo>
                      <a:pt x="3" y="35"/>
                      <a:pt x="3" y="35"/>
                      <a:pt x="3" y="35"/>
                    </a:cubicBezTo>
                    <a:cubicBezTo>
                      <a:pt x="0" y="40"/>
                      <a:pt x="1" y="44"/>
                      <a:pt x="1" y="49"/>
                    </a:cubicBezTo>
                    <a:cubicBezTo>
                      <a:pt x="1" y="50"/>
                      <a:pt x="1" y="51"/>
                      <a:pt x="1" y="52"/>
                    </a:cubicBezTo>
                    <a:cubicBezTo>
                      <a:pt x="1" y="52"/>
                      <a:pt x="1" y="53"/>
                      <a:pt x="1" y="54"/>
                    </a:cubicBezTo>
                    <a:cubicBezTo>
                      <a:pt x="0" y="58"/>
                      <a:pt x="0" y="60"/>
                      <a:pt x="1" y="61"/>
                    </a:cubicBezTo>
                    <a:cubicBezTo>
                      <a:pt x="2" y="62"/>
                      <a:pt x="4" y="62"/>
                      <a:pt x="6" y="62"/>
                    </a:cubicBezTo>
                    <a:cubicBezTo>
                      <a:pt x="6" y="63"/>
                      <a:pt x="7" y="63"/>
                      <a:pt x="8" y="63"/>
                    </a:cubicBezTo>
                    <a:cubicBezTo>
                      <a:pt x="9" y="63"/>
                      <a:pt x="9" y="63"/>
                      <a:pt x="9" y="63"/>
                    </a:cubicBezTo>
                    <a:cubicBezTo>
                      <a:pt x="10" y="62"/>
                      <a:pt x="10" y="62"/>
                      <a:pt x="10" y="62"/>
                    </a:cubicBezTo>
                    <a:cubicBezTo>
                      <a:pt x="12" y="60"/>
                      <a:pt x="15" y="59"/>
                      <a:pt x="18" y="59"/>
                    </a:cubicBezTo>
                    <a:cubicBezTo>
                      <a:pt x="19" y="59"/>
                      <a:pt x="21" y="59"/>
                      <a:pt x="23" y="58"/>
                    </a:cubicBezTo>
                    <a:cubicBezTo>
                      <a:pt x="24" y="58"/>
                      <a:pt x="24" y="58"/>
                      <a:pt x="25" y="57"/>
                    </a:cubicBezTo>
                    <a:cubicBezTo>
                      <a:pt x="26" y="57"/>
                      <a:pt x="27" y="56"/>
                      <a:pt x="28" y="56"/>
                    </a:cubicBezTo>
                    <a:cubicBezTo>
                      <a:pt x="29" y="56"/>
                      <a:pt x="29" y="56"/>
                      <a:pt x="30" y="57"/>
                    </a:cubicBezTo>
                    <a:cubicBezTo>
                      <a:pt x="31" y="57"/>
                      <a:pt x="32" y="58"/>
                      <a:pt x="32" y="59"/>
                    </a:cubicBezTo>
                    <a:cubicBezTo>
                      <a:pt x="34" y="58"/>
                      <a:pt x="34" y="58"/>
                      <a:pt x="34" y="58"/>
                    </a:cubicBezTo>
                    <a:cubicBezTo>
                      <a:pt x="33" y="59"/>
                      <a:pt x="33" y="59"/>
                      <a:pt x="33" y="59"/>
                    </a:cubicBezTo>
                    <a:cubicBezTo>
                      <a:pt x="33" y="60"/>
                      <a:pt x="33" y="60"/>
                      <a:pt x="33" y="60"/>
                    </a:cubicBezTo>
                    <a:cubicBezTo>
                      <a:pt x="34" y="60"/>
                      <a:pt x="34" y="60"/>
                      <a:pt x="34" y="60"/>
                    </a:cubicBezTo>
                    <a:cubicBezTo>
                      <a:pt x="34" y="60"/>
                      <a:pt x="34" y="60"/>
                      <a:pt x="34" y="60"/>
                    </a:cubicBezTo>
                    <a:cubicBezTo>
                      <a:pt x="36" y="60"/>
                      <a:pt x="36" y="60"/>
                      <a:pt x="36" y="60"/>
                    </a:cubicBezTo>
                    <a:cubicBezTo>
                      <a:pt x="40" y="54"/>
                      <a:pt x="40" y="54"/>
                      <a:pt x="40" y="54"/>
                    </a:cubicBezTo>
                    <a:cubicBezTo>
                      <a:pt x="42" y="51"/>
                      <a:pt x="44" y="48"/>
                      <a:pt x="46" y="45"/>
                    </a:cubicBezTo>
                    <a:cubicBezTo>
                      <a:pt x="47" y="43"/>
                      <a:pt x="47" y="43"/>
                      <a:pt x="47" y="43"/>
                    </a:cubicBezTo>
                    <a:cubicBezTo>
                      <a:pt x="46" y="42"/>
                      <a:pt x="46" y="42"/>
                      <a:pt x="46" y="42"/>
                    </a:cubicBezTo>
                    <a:cubicBezTo>
                      <a:pt x="44" y="40"/>
                      <a:pt x="42" y="38"/>
                      <a:pt x="37" y="37"/>
                    </a:cubicBezTo>
                    <a:cubicBezTo>
                      <a:pt x="36" y="37"/>
                      <a:pt x="36" y="37"/>
                      <a:pt x="36" y="37"/>
                    </a:cubicBezTo>
                    <a:cubicBezTo>
                      <a:pt x="36" y="37"/>
                      <a:pt x="35" y="37"/>
                      <a:pt x="34" y="37"/>
                    </a:cubicBezTo>
                    <a:cubicBezTo>
                      <a:pt x="34" y="37"/>
                      <a:pt x="33" y="37"/>
                      <a:pt x="33" y="37"/>
                    </a:cubicBezTo>
                    <a:cubicBezTo>
                      <a:pt x="33" y="37"/>
                      <a:pt x="34" y="37"/>
                      <a:pt x="34" y="37"/>
                    </a:cubicBezTo>
                    <a:cubicBezTo>
                      <a:pt x="35" y="36"/>
                      <a:pt x="35" y="36"/>
                      <a:pt x="36" y="36"/>
                    </a:cubicBezTo>
                    <a:close/>
                  </a:path>
                </a:pathLst>
              </a:custGeom>
              <a:solidFill>
                <a:srgbClr val="D8D8D8"/>
              </a:solidFill>
              <a:ln cap="rnd" cmpd="sng" w="19050">
                <a:solidFill>
                  <a:srgbClr val="E5E5E5"/>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Roboto Condensed Light"/>
                  <a:ea typeface="Roboto Condensed Light"/>
                  <a:cs typeface="Roboto Condensed Light"/>
                  <a:sym typeface="Roboto Condensed Light"/>
                </a:endParaRPr>
              </a:p>
            </p:txBody>
          </p:sp>
          <p:sp>
            <p:nvSpPr>
              <p:cNvPr id="784" name="Google Shape;784;p59"/>
              <p:cNvSpPr/>
              <p:nvPr/>
            </p:nvSpPr>
            <p:spPr>
              <a:xfrm>
                <a:off x="3234" y="3297"/>
                <a:ext cx="475" cy="546"/>
              </a:xfrm>
              <a:custGeom>
                <a:rect b="b" l="l" r="r" t="t"/>
                <a:pathLst>
                  <a:path extrusionOk="0" h="301" w="262">
                    <a:moveTo>
                      <a:pt x="261" y="143"/>
                    </a:moveTo>
                    <a:cubicBezTo>
                      <a:pt x="261" y="143"/>
                      <a:pt x="261" y="143"/>
                      <a:pt x="261" y="143"/>
                    </a:cubicBezTo>
                    <a:cubicBezTo>
                      <a:pt x="260" y="142"/>
                      <a:pt x="260" y="142"/>
                      <a:pt x="260" y="142"/>
                    </a:cubicBezTo>
                    <a:cubicBezTo>
                      <a:pt x="259" y="142"/>
                      <a:pt x="259" y="141"/>
                      <a:pt x="259" y="140"/>
                    </a:cubicBezTo>
                    <a:cubicBezTo>
                      <a:pt x="259" y="140"/>
                      <a:pt x="259" y="140"/>
                      <a:pt x="259" y="139"/>
                    </a:cubicBezTo>
                    <a:cubicBezTo>
                      <a:pt x="259" y="138"/>
                      <a:pt x="259" y="138"/>
                      <a:pt x="259" y="137"/>
                    </a:cubicBezTo>
                    <a:cubicBezTo>
                      <a:pt x="258" y="134"/>
                      <a:pt x="254" y="133"/>
                      <a:pt x="252" y="132"/>
                    </a:cubicBezTo>
                    <a:cubicBezTo>
                      <a:pt x="251" y="131"/>
                      <a:pt x="250" y="131"/>
                      <a:pt x="250" y="131"/>
                    </a:cubicBezTo>
                    <a:cubicBezTo>
                      <a:pt x="246" y="129"/>
                      <a:pt x="242" y="129"/>
                      <a:pt x="237" y="129"/>
                    </a:cubicBezTo>
                    <a:cubicBezTo>
                      <a:pt x="237" y="129"/>
                      <a:pt x="236" y="129"/>
                      <a:pt x="236" y="129"/>
                    </a:cubicBezTo>
                    <a:cubicBezTo>
                      <a:pt x="235" y="129"/>
                      <a:pt x="235" y="129"/>
                      <a:pt x="234" y="129"/>
                    </a:cubicBezTo>
                    <a:cubicBezTo>
                      <a:pt x="233" y="129"/>
                      <a:pt x="232" y="129"/>
                      <a:pt x="231" y="128"/>
                    </a:cubicBezTo>
                    <a:cubicBezTo>
                      <a:pt x="230" y="128"/>
                      <a:pt x="230" y="126"/>
                      <a:pt x="230" y="125"/>
                    </a:cubicBezTo>
                    <a:cubicBezTo>
                      <a:pt x="229" y="124"/>
                      <a:pt x="229" y="124"/>
                      <a:pt x="229" y="123"/>
                    </a:cubicBezTo>
                    <a:cubicBezTo>
                      <a:pt x="228" y="122"/>
                      <a:pt x="227" y="120"/>
                      <a:pt x="225" y="118"/>
                    </a:cubicBezTo>
                    <a:cubicBezTo>
                      <a:pt x="225" y="117"/>
                      <a:pt x="224" y="117"/>
                      <a:pt x="223" y="116"/>
                    </a:cubicBezTo>
                    <a:cubicBezTo>
                      <a:pt x="222" y="115"/>
                      <a:pt x="221" y="114"/>
                      <a:pt x="221" y="111"/>
                    </a:cubicBezTo>
                    <a:cubicBezTo>
                      <a:pt x="220" y="109"/>
                      <a:pt x="221" y="107"/>
                      <a:pt x="221" y="104"/>
                    </a:cubicBezTo>
                    <a:cubicBezTo>
                      <a:pt x="221" y="103"/>
                      <a:pt x="221" y="102"/>
                      <a:pt x="222" y="101"/>
                    </a:cubicBezTo>
                    <a:cubicBezTo>
                      <a:pt x="222" y="101"/>
                      <a:pt x="222" y="100"/>
                      <a:pt x="222" y="99"/>
                    </a:cubicBezTo>
                    <a:cubicBezTo>
                      <a:pt x="222" y="96"/>
                      <a:pt x="223" y="93"/>
                      <a:pt x="220" y="92"/>
                    </a:cubicBezTo>
                    <a:cubicBezTo>
                      <a:pt x="219" y="91"/>
                      <a:pt x="219" y="91"/>
                      <a:pt x="219" y="91"/>
                    </a:cubicBezTo>
                    <a:cubicBezTo>
                      <a:pt x="210" y="92"/>
                      <a:pt x="210" y="92"/>
                      <a:pt x="210" y="92"/>
                    </a:cubicBezTo>
                    <a:cubicBezTo>
                      <a:pt x="210" y="91"/>
                      <a:pt x="210" y="90"/>
                      <a:pt x="210" y="89"/>
                    </a:cubicBezTo>
                    <a:cubicBezTo>
                      <a:pt x="211" y="85"/>
                      <a:pt x="211" y="80"/>
                      <a:pt x="206" y="77"/>
                    </a:cubicBezTo>
                    <a:cubicBezTo>
                      <a:pt x="205" y="77"/>
                      <a:pt x="204" y="76"/>
                      <a:pt x="203" y="76"/>
                    </a:cubicBezTo>
                    <a:cubicBezTo>
                      <a:pt x="202" y="76"/>
                      <a:pt x="201" y="76"/>
                      <a:pt x="200" y="76"/>
                    </a:cubicBezTo>
                    <a:cubicBezTo>
                      <a:pt x="199" y="75"/>
                      <a:pt x="199" y="75"/>
                      <a:pt x="199" y="75"/>
                    </a:cubicBezTo>
                    <a:cubicBezTo>
                      <a:pt x="198" y="74"/>
                      <a:pt x="197" y="73"/>
                      <a:pt x="195" y="73"/>
                    </a:cubicBezTo>
                    <a:cubicBezTo>
                      <a:pt x="193" y="73"/>
                      <a:pt x="192" y="71"/>
                      <a:pt x="191" y="70"/>
                    </a:cubicBezTo>
                    <a:cubicBezTo>
                      <a:pt x="190" y="70"/>
                      <a:pt x="190" y="70"/>
                      <a:pt x="190" y="69"/>
                    </a:cubicBezTo>
                    <a:cubicBezTo>
                      <a:pt x="188" y="68"/>
                      <a:pt x="186" y="67"/>
                      <a:pt x="185" y="65"/>
                    </a:cubicBezTo>
                    <a:cubicBezTo>
                      <a:pt x="184" y="64"/>
                      <a:pt x="184" y="63"/>
                      <a:pt x="183" y="62"/>
                    </a:cubicBezTo>
                    <a:cubicBezTo>
                      <a:pt x="183" y="61"/>
                      <a:pt x="182" y="61"/>
                      <a:pt x="182" y="60"/>
                    </a:cubicBezTo>
                    <a:cubicBezTo>
                      <a:pt x="181" y="59"/>
                      <a:pt x="181" y="59"/>
                      <a:pt x="181" y="59"/>
                    </a:cubicBezTo>
                    <a:cubicBezTo>
                      <a:pt x="178" y="56"/>
                      <a:pt x="176" y="52"/>
                      <a:pt x="174" y="48"/>
                    </a:cubicBezTo>
                    <a:cubicBezTo>
                      <a:pt x="174" y="47"/>
                      <a:pt x="174" y="45"/>
                      <a:pt x="174" y="44"/>
                    </a:cubicBezTo>
                    <a:cubicBezTo>
                      <a:pt x="174" y="43"/>
                      <a:pt x="174" y="41"/>
                      <a:pt x="173" y="40"/>
                    </a:cubicBezTo>
                    <a:cubicBezTo>
                      <a:pt x="173" y="39"/>
                      <a:pt x="172" y="38"/>
                      <a:pt x="171" y="37"/>
                    </a:cubicBezTo>
                    <a:cubicBezTo>
                      <a:pt x="171" y="36"/>
                      <a:pt x="170" y="36"/>
                      <a:pt x="170" y="35"/>
                    </a:cubicBezTo>
                    <a:cubicBezTo>
                      <a:pt x="167" y="29"/>
                      <a:pt x="164" y="25"/>
                      <a:pt x="162" y="21"/>
                    </a:cubicBezTo>
                    <a:cubicBezTo>
                      <a:pt x="159" y="17"/>
                      <a:pt x="156" y="14"/>
                      <a:pt x="154" y="10"/>
                    </a:cubicBezTo>
                    <a:cubicBezTo>
                      <a:pt x="154" y="9"/>
                      <a:pt x="154" y="7"/>
                      <a:pt x="154" y="6"/>
                    </a:cubicBezTo>
                    <a:cubicBezTo>
                      <a:pt x="154" y="5"/>
                      <a:pt x="154" y="5"/>
                      <a:pt x="154" y="4"/>
                    </a:cubicBezTo>
                    <a:cubicBezTo>
                      <a:pt x="153" y="0"/>
                      <a:pt x="153" y="0"/>
                      <a:pt x="153" y="0"/>
                    </a:cubicBezTo>
                    <a:cubicBezTo>
                      <a:pt x="150" y="3"/>
                      <a:pt x="150" y="3"/>
                      <a:pt x="150" y="3"/>
                    </a:cubicBezTo>
                    <a:cubicBezTo>
                      <a:pt x="149" y="4"/>
                      <a:pt x="147" y="4"/>
                      <a:pt x="145" y="4"/>
                    </a:cubicBezTo>
                    <a:cubicBezTo>
                      <a:pt x="143" y="4"/>
                      <a:pt x="142" y="4"/>
                      <a:pt x="141" y="5"/>
                    </a:cubicBezTo>
                    <a:cubicBezTo>
                      <a:pt x="138" y="6"/>
                      <a:pt x="135" y="8"/>
                      <a:pt x="135" y="11"/>
                    </a:cubicBezTo>
                    <a:cubicBezTo>
                      <a:pt x="134" y="11"/>
                      <a:pt x="134" y="11"/>
                      <a:pt x="134" y="11"/>
                    </a:cubicBezTo>
                    <a:cubicBezTo>
                      <a:pt x="133" y="11"/>
                      <a:pt x="132" y="10"/>
                      <a:pt x="131" y="10"/>
                    </a:cubicBezTo>
                    <a:cubicBezTo>
                      <a:pt x="130" y="9"/>
                      <a:pt x="130" y="8"/>
                      <a:pt x="128" y="8"/>
                    </a:cubicBezTo>
                    <a:cubicBezTo>
                      <a:pt x="128" y="8"/>
                      <a:pt x="127" y="8"/>
                      <a:pt x="127" y="9"/>
                    </a:cubicBezTo>
                    <a:cubicBezTo>
                      <a:pt x="124" y="9"/>
                      <a:pt x="122" y="11"/>
                      <a:pt x="120" y="13"/>
                    </a:cubicBezTo>
                    <a:cubicBezTo>
                      <a:pt x="119" y="14"/>
                      <a:pt x="119" y="14"/>
                      <a:pt x="118" y="15"/>
                    </a:cubicBezTo>
                    <a:cubicBezTo>
                      <a:pt x="114" y="18"/>
                      <a:pt x="111" y="21"/>
                      <a:pt x="107" y="24"/>
                    </a:cubicBezTo>
                    <a:cubicBezTo>
                      <a:pt x="98" y="7"/>
                      <a:pt x="98" y="7"/>
                      <a:pt x="98" y="7"/>
                    </a:cubicBezTo>
                    <a:cubicBezTo>
                      <a:pt x="53" y="17"/>
                      <a:pt x="53" y="17"/>
                      <a:pt x="53" y="17"/>
                    </a:cubicBezTo>
                    <a:cubicBezTo>
                      <a:pt x="29" y="19"/>
                      <a:pt x="29" y="19"/>
                      <a:pt x="29" y="19"/>
                    </a:cubicBezTo>
                    <a:cubicBezTo>
                      <a:pt x="29" y="140"/>
                      <a:pt x="29" y="140"/>
                      <a:pt x="29" y="140"/>
                    </a:cubicBezTo>
                    <a:cubicBezTo>
                      <a:pt x="2" y="140"/>
                      <a:pt x="2" y="140"/>
                      <a:pt x="2" y="140"/>
                    </a:cubicBezTo>
                    <a:cubicBezTo>
                      <a:pt x="0" y="233"/>
                      <a:pt x="0" y="233"/>
                      <a:pt x="0" y="233"/>
                    </a:cubicBezTo>
                    <a:cubicBezTo>
                      <a:pt x="1" y="234"/>
                      <a:pt x="1" y="234"/>
                      <a:pt x="1" y="234"/>
                    </a:cubicBezTo>
                    <a:cubicBezTo>
                      <a:pt x="10" y="236"/>
                      <a:pt x="15" y="246"/>
                      <a:pt x="18" y="255"/>
                    </a:cubicBezTo>
                    <a:cubicBezTo>
                      <a:pt x="19" y="258"/>
                      <a:pt x="20" y="262"/>
                      <a:pt x="21" y="265"/>
                    </a:cubicBezTo>
                    <a:cubicBezTo>
                      <a:pt x="22" y="269"/>
                      <a:pt x="22" y="269"/>
                      <a:pt x="22" y="269"/>
                    </a:cubicBezTo>
                    <a:cubicBezTo>
                      <a:pt x="24" y="274"/>
                      <a:pt x="25" y="278"/>
                      <a:pt x="21" y="283"/>
                    </a:cubicBezTo>
                    <a:cubicBezTo>
                      <a:pt x="17" y="287"/>
                      <a:pt x="17" y="292"/>
                      <a:pt x="17" y="297"/>
                    </a:cubicBezTo>
                    <a:cubicBezTo>
                      <a:pt x="17" y="297"/>
                      <a:pt x="17" y="298"/>
                      <a:pt x="17" y="299"/>
                    </a:cubicBezTo>
                    <a:cubicBezTo>
                      <a:pt x="17" y="301"/>
                      <a:pt x="17" y="301"/>
                      <a:pt x="17" y="301"/>
                    </a:cubicBezTo>
                    <a:cubicBezTo>
                      <a:pt x="20" y="301"/>
                      <a:pt x="20" y="301"/>
                      <a:pt x="20" y="301"/>
                    </a:cubicBezTo>
                    <a:cubicBezTo>
                      <a:pt x="20" y="301"/>
                      <a:pt x="21" y="301"/>
                      <a:pt x="21" y="300"/>
                    </a:cubicBezTo>
                    <a:cubicBezTo>
                      <a:pt x="23" y="300"/>
                      <a:pt x="24" y="299"/>
                      <a:pt x="25" y="299"/>
                    </a:cubicBezTo>
                    <a:cubicBezTo>
                      <a:pt x="27" y="299"/>
                      <a:pt x="28" y="300"/>
                      <a:pt x="29" y="300"/>
                    </a:cubicBezTo>
                    <a:cubicBezTo>
                      <a:pt x="30" y="301"/>
                      <a:pt x="31" y="301"/>
                      <a:pt x="32" y="301"/>
                    </a:cubicBezTo>
                    <a:cubicBezTo>
                      <a:pt x="33" y="301"/>
                      <a:pt x="33" y="301"/>
                      <a:pt x="34" y="301"/>
                    </a:cubicBezTo>
                    <a:cubicBezTo>
                      <a:pt x="34" y="301"/>
                      <a:pt x="35" y="301"/>
                      <a:pt x="36" y="301"/>
                    </a:cubicBezTo>
                    <a:cubicBezTo>
                      <a:pt x="37" y="301"/>
                      <a:pt x="38" y="301"/>
                      <a:pt x="39" y="301"/>
                    </a:cubicBezTo>
                    <a:cubicBezTo>
                      <a:pt x="40" y="301"/>
                      <a:pt x="41" y="301"/>
                      <a:pt x="42" y="301"/>
                    </a:cubicBezTo>
                    <a:cubicBezTo>
                      <a:pt x="43" y="301"/>
                      <a:pt x="43" y="301"/>
                      <a:pt x="44" y="301"/>
                    </a:cubicBezTo>
                    <a:cubicBezTo>
                      <a:pt x="45" y="301"/>
                      <a:pt x="45" y="301"/>
                      <a:pt x="46" y="301"/>
                    </a:cubicBezTo>
                    <a:cubicBezTo>
                      <a:pt x="47" y="301"/>
                      <a:pt x="48" y="300"/>
                      <a:pt x="48" y="299"/>
                    </a:cubicBezTo>
                    <a:cubicBezTo>
                      <a:pt x="48" y="298"/>
                      <a:pt x="48" y="297"/>
                      <a:pt x="49" y="297"/>
                    </a:cubicBezTo>
                    <a:cubicBezTo>
                      <a:pt x="49" y="296"/>
                      <a:pt x="50" y="296"/>
                      <a:pt x="52" y="296"/>
                    </a:cubicBezTo>
                    <a:cubicBezTo>
                      <a:pt x="53" y="296"/>
                      <a:pt x="53" y="296"/>
                      <a:pt x="53" y="296"/>
                    </a:cubicBezTo>
                    <a:cubicBezTo>
                      <a:pt x="53" y="296"/>
                      <a:pt x="54" y="296"/>
                      <a:pt x="55" y="295"/>
                    </a:cubicBezTo>
                    <a:cubicBezTo>
                      <a:pt x="57" y="295"/>
                      <a:pt x="58" y="293"/>
                      <a:pt x="59" y="291"/>
                    </a:cubicBezTo>
                    <a:cubicBezTo>
                      <a:pt x="59" y="291"/>
                      <a:pt x="59" y="291"/>
                      <a:pt x="59" y="290"/>
                    </a:cubicBezTo>
                    <a:cubicBezTo>
                      <a:pt x="60" y="288"/>
                      <a:pt x="60" y="287"/>
                      <a:pt x="62" y="286"/>
                    </a:cubicBezTo>
                    <a:cubicBezTo>
                      <a:pt x="63" y="285"/>
                      <a:pt x="64" y="285"/>
                      <a:pt x="65" y="285"/>
                    </a:cubicBezTo>
                    <a:cubicBezTo>
                      <a:pt x="66" y="284"/>
                      <a:pt x="67" y="284"/>
                      <a:pt x="69" y="282"/>
                    </a:cubicBezTo>
                    <a:cubicBezTo>
                      <a:pt x="70" y="281"/>
                      <a:pt x="71" y="279"/>
                      <a:pt x="72" y="277"/>
                    </a:cubicBezTo>
                    <a:cubicBezTo>
                      <a:pt x="73" y="276"/>
                      <a:pt x="74" y="275"/>
                      <a:pt x="75" y="274"/>
                    </a:cubicBezTo>
                    <a:cubicBezTo>
                      <a:pt x="76" y="272"/>
                      <a:pt x="77" y="271"/>
                      <a:pt x="78" y="269"/>
                    </a:cubicBezTo>
                    <a:cubicBezTo>
                      <a:pt x="79" y="266"/>
                      <a:pt x="80" y="263"/>
                      <a:pt x="80" y="260"/>
                    </a:cubicBezTo>
                    <a:cubicBezTo>
                      <a:pt x="80" y="259"/>
                      <a:pt x="80" y="259"/>
                      <a:pt x="80" y="259"/>
                    </a:cubicBezTo>
                    <a:cubicBezTo>
                      <a:pt x="81" y="253"/>
                      <a:pt x="84" y="249"/>
                      <a:pt x="88" y="249"/>
                    </a:cubicBezTo>
                    <a:cubicBezTo>
                      <a:pt x="89" y="248"/>
                      <a:pt x="91" y="248"/>
                      <a:pt x="92" y="248"/>
                    </a:cubicBezTo>
                    <a:cubicBezTo>
                      <a:pt x="95" y="248"/>
                      <a:pt x="98" y="249"/>
                      <a:pt x="100" y="252"/>
                    </a:cubicBezTo>
                    <a:cubicBezTo>
                      <a:pt x="103" y="255"/>
                      <a:pt x="107" y="259"/>
                      <a:pt x="111" y="260"/>
                    </a:cubicBezTo>
                    <a:cubicBezTo>
                      <a:pt x="112" y="261"/>
                      <a:pt x="112" y="261"/>
                      <a:pt x="113" y="261"/>
                    </a:cubicBezTo>
                    <a:cubicBezTo>
                      <a:pt x="114" y="261"/>
                      <a:pt x="114" y="261"/>
                      <a:pt x="115" y="261"/>
                    </a:cubicBezTo>
                    <a:cubicBezTo>
                      <a:pt x="116" y="261"/>
                      <a:pt x="117" y="260"/>
                      <a:pt x="118" y="260"/>
                    </a:cubicBezTo>
                    <a:cubicBezTo>
                      <a:pt x="118" y="260"/>
                      <a:pt x="118" y="260"/>
                      <a:pt x="118" y="260"/>
                    </a:cubicBezTo>
                    <a:cubicBezTo>
                      <a:pt x="120" y="260"/>
                      <a:pt x="121" y="261"/>
                      <a:pt x="122" y="263"/>
                    </a:cubicBezTo>
                    <a:cubicBezTo>
                      <a:pt x="125" y="266"/>
                      <a:pt x="129" y="266"/>
                      <a:pt x="133" y="267"/>
                    </a:cubicBezTo>
                    <a:cubicBezTo>
                      <a:pt x="134" y="267"/>
                      <a:pt x="134" y="267"/>
                      <a:pt x="134" y="267"/>
                    </a:cubicBezTo>
                    <a:cubicBezTo>
                      <a:pt x="135" y="267"/>
                      <a:pt x="135" y="267"/>
                      <a:pt x="135" y="267"/>
                    </a:cubicBezTo>
                    <a:cubicBezTo>
                      <a:pt x="137" y="267"/>
                      <a:pt x="138" y="266"/>
                      <a:pt x="140" y="266"/>
                    </a:cubicBezTo>
                    <a:cubicBezTo>
                      <a:pt x="141" y="265"/>
                      <a:pt x="142" y="264"/>
                      <a:pt x="143" y="264"/>
                    </a:cubicBezTo>
                    <a:cubicBezTo>
                      <a:pt x="144" y="264"/>
                      <a:pt x="145" y="264"/>
                      <a:pt x="145" y="264"/>
                    </a:cubicBezTo>
                    <a:cubicBezTo>
                      <a:pt x="146" y="265"/>
                      <a:pt x="146" y="265"/>
                      <a:pt x="147" y="265"/>
                    </a:cubicBezTo>
                    <a:cubicBezTo>
                      <a:pt x="148" y="265"/>
                      <a:pt x="149" y="266"/>
                      <a:pt x="150" y="266"/>
                    </a:cubicBezTo>
                    <a:cubicBezTo>
                      <a:pt x="151" y="266"/>
                      <a:pt x="151" y="266"/>
                      <a:pt x="152" y="265"/>
                    </a:cubicBezTo>
                    <a:cubicBezTo>
                      <a:pt x="154" y="264"/>
                      <a:pt x="156" y="262"/>
                      <a:pt x="157" y="260"/>
                    </a:cubicBezTo>
                    <a:cubicBezTo>
                      <a:pt x="158" y="260"/>
                      <a:pt x="158" y="260"/>
                      <a:pt x="158" y="260"/>
                    </a:cubicBezTo>
                    <a:cubicBezTo>
                      <a:pt x="160" y="257"/>
                      <a:pt x="160" y="254"/>
                      <a:pt x="161" y="252"/>
                    </a:cubicBezTo>
                    <a:cubicBezTo>
                      <a:pt x="162" y="250"/>
                      <a:pt x="162" y="248"/>
                      <a:pt x="163" y="246"/>
                    </a:cubicBezTo>
                    <a:cubicBezTo>
                      <a:pt x="164" y="244"/>
                      <a:pt x="165" y="242"/>
                      <a:pt x="165" y="239"/>
                    </a:cubicBezTo>
                    <a:cubicBezTo>
                      <a:pt x="166" y="237"/>
                      <a:pt x="167" y="235"/>
                      <a:pt x="168" y="233"/>
                    </a:cubicBezTo>
                    <a:cubicBezTo>
                      <a:pt x="169" y="230"/>
                      <a:pt x="172" y="229"/>
                      <a:pt x="175" y="228"/>
                    </a:cubicBezTo>
                    <a:cubicBezTo>
                      <a:pt x="176" y="228"/>
                      <a:pt x="177" y="228"/>
                      <a:pt x="178" y="228"/>
                    </a:cubicBezTo>
                    <a:cubicBezTo>
                      <a:pt x="179" y="228"/>
                      <a:pt x="181" y="228"/>
                      <a:pt x="183" y="226"/>
                    </a:cubicBezTo>
                    <a:cubicBezTo>
                      <a:pt x="185" y="224"/>
                      <a:pt x="188" y="222"/>
                      <a:pt x="191" y="220"/>
                    </a:cubicBezTo>
                    <a:cubicBezTo>
                      <a:pt x="192" y="219"/>
                      <a:pt x="192" y="219"/>
                      <a:pt x="192" y="219"/>
                    </a:cubicBezTo>
                    <a:cubicBezTo>
                      <a:pt x="195" y="217"/>
                      <a:pt x="195" y="216"/>
                      <a:pt x="195" y="213"/>
                    </a:cubicBezTo>
                    <a:cubicBezTo>
                      <a:pt x="195" y="212"/>
                      <a:pt x="195" y="212"/>
                      <a:pt x="195" y="212"/>
                    </a:cubicBezTo>
                    <a:cubicBezTo>
                      <a:pt x="196" y="206"/>
                      <a:pt x="197" y="199"/>
                      <a:pt x="201" y="195"/>
                    </a:cubicBezTo>
                    <a:cubicBezTo>
                      <a:pt x="204" y="193"/>
                      <a:pt x="207" y="191"/>
                      <a:pt x="209" y="189"/>
                    </a:cubicBezTo>
                    <a:cubicBezTo>
                      <a:pt x="212" y="187"/>
                      <a:pt x="215" y="185"/>
                      <a:pt x="218" y="183"/>
                    </a:cubicBezTo>
                    <a:cubicBezTo>
                      <a:pt x="219" y="182"/>
                      <a:pt x="220" y="181"/>
                      <a:pt x="221" y="180"/>
                    </a:cubicBezTo>
                    <a:cubicBezTo>
                      <a:pt x="223" y="179"/>
                      <a:pt x="224" y="178"/>
                      <a:pt x="225" y="176"/>
                    </a:cubicBezTo>
                    <a:cubicBezTo>
                      <a:pt x="228" y="173"/>
                      <a:pt x="228" y="173"/>
                      <a:pt x="228" y="173"/>
                    </a:cubicBezTo>
                    <a:cubicBezTo>
                      <a:pt x="229" y="172"/>
                      <a:pt x="230" y="170"/>
                      <a:pt x="231" y="168"/>
                    </a:cubicBezTo>
                    <a:cubicBezTo>
                      <a:pt x="232" y="168"/>
                      <a:pt x="232" y="167"/>
                      <a:pt x="233" y="166"/>
                    </a:cubicBezTo>
                    <a:cubicBezTo>
                      <a:pt x="235" y="164"/>
                      <a:pt x="237" y="162"/>
                      <a:pt x="239" y="161"/>
                    </a:cubicBezTo>
                    <a:cubicBezTo>
                      <a:pt x="240" y="161"/>
                      <a:pt x="240" y="160"/>
                      <a:pt x="241" y="160"/>
                    </a:cubicBezTo>
                    <a:cubicBezTo>
                      <a:pt x="242" y="160"/>
                      <a:pt x="243" y="161"/>
                      <a:pt x="243" y="161"/>
                    </a:cubicBezTo>
                    <a:cubicBezTo>
                      <a:pt x="244" y="161"/>
                      <a:pt x="245" y="161"/>
                      <a:pt x="246" y="161"/>
                    </a:cubicBezTo>
                    <a:cubicBezTo>
                      <a:pt x="247" y="161"/>
                      <a:pt x="248" y="160"/>
                      <a:pt x="249" y="160"/>
                    </a:cubicBezTo>
                    <a:cubicBezTo>
                      <a:pt x="250" y="159"/>
                      <a:pt x="250" y="159"/>
                      <a:pt x="251" y="158"/>
                    </a:cubicBezTo>
                    <a:cubicBezTo>
                      <a:pt x="252" y="157"/>
                      <a:pt x="252" y="157"/>
                      <a:pt x="253" y="156"/>
                    </a:cubicBezTo>
                    <a:cubicBezTo>
                      <a:pt x="254" y="156"/>
                      <a:pt x="254" y="156"/>
                      <a:pt x="254" y="156"/>
                    </a:cubicBezTo>
                    <a:cubicBezTo>
                      <a:pt x="255" y="155"/>
                      <a:pt x="256" y="154"/>
                      <a:pt x="256" y="153"/>
                    </a:cubicBezTo>
                    <a:cubicBezTo>
                      <a:pt x="257" y="152"/>
                      <a:pt x="257" y="152"/>
                      <a:pt x="257" y="152"/>
                    </a:cubicBezTo>
                    <a:cubicBezTo>
                      <a:pt x="257" y="151"/>
                      <a:pt x="257" y="150"/>
                      <a:pt x="258" y="149"/>
                    </a:cubicBezTo>
                    <a:cubicBezTo>
                      <a:pt x="259" y="149"/>
                      <a:pt x="259" y="148"/>
                      <a:pt x="260" y="148"/>
                    </a:cubicBezTo>
                    <a:cubicBezTo>
                      <a:pt x="261" y="147"/>
                      <a:pt x="262" y="147"/>
                      <a:pt x="262" y="145"/>
                    </a:cubicBezTo>
                    <a:cubicBezTo>
                      <a:pt x="262" y="144"/>
                      <a:pt x="262" y="144"/>
                      <a:pt x="262" y="144"/>
                    </a:cubicBezTo>
                    <a:lnTo>
                      <a:pt x="261" y="143"/>
                    </a:lnTo>
                    <a:close/>
                  </a:path>
                </a:pathLst>
              </a:custGeom>
              <a:solidFill>
                <a:srgbClr val="D8D8D8"/>
              </a:solidFill>
              <a:ln cap="rnd" cmpd="sng" w="19050">
                <a:solidFill>
                  <a:srgbClr val="E5E5E5"/>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Roboto Condensed Light"/>
                  <a:ea typeface="Roboto Condensed Light"/>
                  <a:cs typeface="Roboto Condensed Light"/>
                  <a:sym typeface="Roboto Condensed Light"/>
                </a:endParaRPr>
              </a:p>
            </p:txBody>
          </p:sp>
          <p:sp>
            <p:nvSpPr>
              <p:cNvPr id="785" name="Google Shape;785;p59"/>
              <p:cNvSpPr/>
              <p:nvPr/>
            </p:nvSpPr>
            <p:spPr>
              <a:xfrm>
                <a:off x="2828" y="1917"/>
                <a:ext cx="1010" cy="1123"/>
              </a:xfrm>
              <a:custGeom>
                <a:rect b="b" l="l" r="r" t="t"/>
                <a:pathLst>
                  <a:path extrusionOk="0" h="619" w="557">
                    <a:moveTo>
                      <a:pt x="556" y="106"/>
                    </a:moveTo>
                    <a:cubicBezTo>
                      <a:pt x="556" y="102"/>
                      <a:pt x="550" y="100"/>
                      <a:pt x="545" y="98"/>
                    </a:cubicBezTo>
                    <a:cubicBezTo>
                      <a:pt x="543" y="97"/>
                      <a:pt x="541" y="97"/>
                      <a:pt x="540" y="96"/>
                    </a:cubicBezTo>
                    <a:cubicBezTo>
                      <a:pt x="540" y="94"/>
                      <a:pt x="541" y="91"/>
                      <a:pt x="542" y="88"/>
                    </a:cubicBezTo>
                    <a:cubicBezTo>
                      <a:pt x="543" y="87"/>
                      <a:pt x="543" y="87"/>
                      <a:pt x="543" y="86"/>
                    </a:cubicBezTo>
                    <a:cubicBezTo>
                      <a:pt x="544" y="85"/>
                      <a:pt x="544" y="85"/>
                      <a:pt x="544" y="85"/>
                    </a:cubicBezTo>
                    <a:cubicBezTo>
                      <a:pt x="544" y="84"/>
                      <a:pt x="545" y="83"/>
                      <a:pt x="544" y="81"/>
                    </a:cubicBezTo>
                    <a:cubicBezTo>
                      <a:pt x="544" y="80"/>
                      <a:pt x="543" y="80"/>
                      <a:pt x="542" y="79"/>
                    </a:cubicBezTo>
                    <a:cubicBezTo>
                      <a:pt x="542" y="79"/>
                      <a:pt x="541" y="78"/>
                      <a:pt x="541" y="77"/>
                    </a:cubicBezTo>
                    <a:cubicBezTo>
                      <a:pt x="541" y="76"/>
                      <a:pt x="542" y="73"/>
                      <a:pt x="543" y="70"/>
                    </a:cubicBezTo>
                    <a:cubicBezTo>
                      <a:pt x="546" y="64"/>
                      <a:pt x="547" y="61"/>
                      <a:pt x="546" y="59"/>
                    </a:cubicBezTo>
                    <a:cubicBezTo>
                      <a:pt x="546" y="59"/>
                      <a:pt x="545" y="58"/>
                      <a:pt x="545" y="58"/>
                    </a:cubicBezTo>
                    <a:cubicBezTo>
                      <a:pt x="544" y="58"/>
                      <a:pt x="544" y="58"/>
                      <a:pt x="544" y="58"/>
                    </a:cubicBezTo>
                    <a:cubicBezTo>
                      <a:pt x="544" y="58"/>
                      <a:pt x="544" y="58"/>
                      <a:pt x="544" y="58"/>
                    </a:cubicBezTo>
                    <a:cubicBezTo>
                      <a:pt x="543" y="58"/>
                      <a:pt x="543" y="58"/>
                      <a:pt x="542" y="58"/>
                    </a:cubicBezTo>
                    <a:cubicBezTo>
                      <a:pt x="542" y="58"/>
                      <a:pt x="542" y="58"/>
                      <a:pt x="542" y="58"/>
                    </a:cubicBezTo>
                    <a:cubicBezTo>
                      <a:pt x="538" y="58"/>
                      <a:pt x="536" y="58"/>
                      <a:pt x="535" y="54"/>
                    </a:cubicBezTo>
                    <a:cubicBezTo>
                      <a:pt x="535" y="53"/>
                      <a:pt x="535" y="53"/>
                      <a:pt x="535" y="52"/>
                    </a:cubicBezTo>
                    <a:cubicBezTo>
                      <a:pt x="534" y="50"/>
                      <a:pt x="534" y="50"/>
                      <a:pt x="532" y="49"/>
                    </a:cubicBezTo>
                    <a:cubicBezTo>
                      <a:pt x="531" y="49"/>
                      <a:pt x="531" y="48"/>
                      <a:pt x="530" y="48"/>
                    </a:cubicBezTo>
                    <a:cubicBezTo>
                      <a:pt x="529" y="48"/>
                      <a:pt x="528" y="47"/>
                      <a:pt x="527" y="46"/>
                    </a:cubicBezTo>
                    <a:cubicBezTo>
                      <a:pt x="526" y="45"/>
                      <a:pt x="524" y="44"/>
                      <a:pt x="523" y="42"/>
                    </a:cubicBezTo>
                    <a:cubicBezTo>
                      <a:pt x="519" y="38"/>
                      <a:pt x="514" y="33"/>
                      <a:pt x="512" y="28"/>
                    </a:cubicBezTo>
                    <a:cubicBezTo>
                      <a:pt x="511" y="26"/>
                      <a:pt x="509" y="24"/>
                      <a:pt x="507" y="24"/>
                    </a:cubicBezTo>
                    <a:cubicBezTo>
                      <a:pt x="507" y="24"/>
                      <a:pt x="507" y="24"/>
                      <a:pt x="507" y="24"/>
                    </a:cubicBezTo>
                    <a:cubicBezTo>
                      <a:pt x="507" y="24"/>
                      <a:pt x="507" y="24"/>
                      <a:pt x="507" y="24"/>
                    </a:cubicBezTo>
                    <a:cubicBezTo>
                      <a:pt x="506" y="24"/>
                      <a:pt x="504" y="24"/>
                      <a:pt x="503" y="26"/>
                    </a:cubicBezTo>
                    <a:cubicBezTo>
                      <a:pt x="502" y="27"/>
                      <a:pt x="501" y="28"/>
                      <a:pt x="501" y="29"/>
                    </a:cubicBezTo>
                    <a:cubicBezTo>
                      <a:pt x="500" y="32"/>
                      <a:pt x="499" y="33"/>
                      <a:pt x="496" y="33"/>
                    </a:cubicBezTo>
                    <a:cubicBezTo>
                      <a:pt x="496" y="33"/>
                      <a:pt x="496" y="33"/>
                      <a:pt x="495" y="33"/>
                    </a:cubicBezTo>
                    <a:cubicBezTo>
                      <a:pt x="495" y="33"/>
                      <a:pt x="494" y="33"/>
                      <a:pt x="493" y="32"/>
                    </a:cubicBezTo>
                    <a:cubicBezTo>
                      <a:pt x="492" y="31"/>
                      <a:pt x="492" y="31"/>
                      <a:pt x="491" y="31"/>
                    </a:cubicBezTo>
                    <a:cubicBezTo>
                      <a:pt x="490" y="30"/>
                      <a:pt x="488" y="29"/>
                      <a:pt x="487" y="29"/>
                    </a:cubicBezTo>
                    <a:cubicBezTo>
                      <a:pt x="486" y="29"/>
                      <a:pt x="486" y="29"/>
                      <a:pt x="486" y="29"/>
                    </a:cubicBezTo>
                    <a:cubicBezTo>
                      <a:pt x="484" y="28"/>
                      <a:pt x="484" y="28"/>
                      <a:pt x="483" y="28"/>
                    </a:cubicBezTo>
                    <a:cubicBezTo>
                      <a:pt x="480" y="28"/>
                      <a:pt x="479" y="30"/>
                      <a:pt x="476" y="32"/>
                    </a:cubicBezTo>
                    <a:cubicBezTo>
                      <a:pt x="476" y="32"/>
                      <a:pt x="476" y="32"/>
                      <a:pt x="476" y="32"/>
                    </a:cubicBezTo>
                    <a:cubicBezTo>
                      <a:pt x="474" y="34"/>
                      <a:pt x="472" y="35"/>
                      <a:pt x="471" y="35"/>
                    </a:cubicBezTo>
                    <a:cubicBezTo>
                      <a:pt x="470" y="35"/>
                      <a:pt x="469" y="35"/>
                      <a:pt x="467" y="34"/>
                    </a:cubicBezTo>
                    <a:cubicBezTo>
                      <a:pt x="466" y="33"/>
                      <a:pt x="464" y="32"/>
                      <a:pt x="463" y="31"/>
                    </a:cubicBezTo>
                    <a:cubicBezTo>
                      <a:pt x="459" y="30"/>
                      <a:pt x="456" y="28"/>
                      <a:pt x="454" y="25"/>
                    </a:cubicBezTo>
                    <a:cubicBezTo>
                      <a:pt x="453" y="24"/>
                      <a:pt x="453" y="23"/>
                      <a:pt x="453" y="22"/>
                    </a:cubicBezTo>
                    <a:cubicBezTo>
                      <a:pt x="453" y="20"/>
                      <a:pt x="452" y="19"/>
                      <a:pt x="451" y="17"/>
                    </a:cubicBezTo>
                    <a:cubicBezTo>
                      <a:pt x="450" y="16"/>
                      <a:pt x="449" y="15"/>
                      <a:pt x="448" y="14"/>
                    </a:cubicBezTo>
                    <a:cubicBezTo>
                      <a:pt x="447" y="13"/>
                      <a:pt x="446" y="12"/>
                      <a:pt x="445" y="11"/>
                    </a:cubicBezTo>
                    <a:cubicBezTo>
                      <a:pt x="444" y="10"/>
                      <a:pt x="443" y="9"/>
                      <a:pt x="443" y="8"/>
                    </a:cubicBezTo>
                    <a:cubicBezTo>
                      <a:pt x="442" y="7"/>
                      <a:pt x="442" y="7"/>
                      <a:pt x="442" y="7"/>
                    </a:cubicBezTo>
                    <a:cubicBezTo>
                      <a:pt x="441" y="8"/>
                      <a:pt x="441" y="8"/>
                      <a:pt x="441" y="8"/>
                    </a:cubicBezTo>
                    <a:cubicBezTo>
                      <a:pt x="440" y="8"/>
                      <a:pt x="440" y="8"/>
                      <a:pt x="439" y="8"/>
                    </a:cubicBezTo>
                    <a:cubicBezTo>
                      <a:pt x="438" y="8"/>
                      <a:pt x="437" y="8"/>
                      <a:pt x="436" y="7"/>
                    </a:cubicBezTo>
                    <a:cubicBezTo>
                      <a:pt x="435" y="7"/>
                      <a:pt x="433" y="7"/>
                      <a:pt x="432" y="7"/>
                    </a:cubicBezTo>
                    <a:cubicBezTo>
                      <a:pt x="430" y="7"/>
                      <a:pt x="428" y="9"/>
                      <a:pt x="428" y="10"/>
                    </a:cubicBezTo>
                    <a:cubicBezTo>
                      <a:pt x="427" y="10"/>
                      <a:pt x="426" y="10"/>
                      <a:pt x="426" y="10"/>
                    </a:cubicBezTo>
                    <a:cubicBezTo>
                      <a:pt x="425" y="10"/>
                      <a:pt x="424" y="10"/>
                      <a:pt x="423" y="10"/>
                    </a:cubicBezTo>
                    <a:cubicBezTo>
                      <a:pt x="422" y="10"/>
                      <a:pt x="422" y="10"/>
                      <a:pt x="421" y="10"/>
                    </a:cubicBezTo>
                    <a:cubicBezTo>
                      <a:pt x="420" y="10"/>
                      <a:pt x="420" y="10"/>
                      <a:pt x="419" y="10"/>
                    </a:cubicBezTo>
                    <a:cubicBezTo>
                      <a:pt x="416" y="10"/>
                      <a:pt x="414" y="9"/>
                      <a:pt x="412" y="7"/>
                    </a:cubicBezTo>
                    <a:cubicBezTo>
                      <a:pt x="411" y="6"/>
                      <a:pt x="411" y="6"/>
                      <a:pt x="411" y="6"/>
                    </a:cubicBezTo>
                    <a:cubicBezTo>
                      <a:pt x="410" y="5"/>
                      <a:pt x="408" y="3"/>
                      <a:pt x="406" y="3"/>
                    </a:cubicBezTo>
                    <a:cubicBezTo>
                      <a:pt x="404" y="3"/>
                      <a:pt x="403" y="4"/>
                      <a:pt x="402" y="5"/>
                    </a:cubicBezTo>
                    <a:cubicBezTo>
                      <a:pt x="401" y="6"/>
                      <a:pt x="400" y="6"/>
                      <a:pt x="400" y="7"/>
                    </a:cubicBezTo>
                    <a:cubicBezTo>
                      <a:pt x="399" y="7"/>
                      <a:pt x="398" y="7"/>
                      <a:pt x="398" y="7"/>
                    </a:cubicBezTo>
                    <a:cubicBezTo>
                      <a:pt x="396" y="7"/>
                      <a:pt x="395" y="6"/>
                      <a:pt x="394" y="4"/>
                    </a:cubicBezTo>
                    <a:cubicBezTo>
                      <a:pt x="393" y="2"/>
                      <a:pt x="391" y="0"/>
                      <a:pt x="389" y="0"/>
                    </a:cubicBezTo>
                    <a:cubicBezTo>
                      <a:pt x="388" y="0"/>
                      <a:pt x="388" y="0"/>
                      <a:pt x="388" y="0"/>
                    </a:cubicBezTo>
                    <a:cubicBezTo>
                      <a:pt x="385" y="0"/>
                      <a:pt x="384" y="3"/>
                      <a:pt x="383" y="6"/>
                    </a:cubicBezTo>
                    <a:cubicBezTo>
                      <a:pt x="383" y="8"/>
                      <a:pt x="382" y="10"/>
                      <a:pt x="380" y="11"/>
                    </a:cubicBezTo>
                    <a:cubicBezTo>
                      <a:pt x="379" y="12"/>
                      <a:pt x="378" y="12"/>
                      <a:pt x="376" y="12"/>
                    </a:cubicBezTo>
                    <a:cubicBezTo>
                      <a:pt x="375" y="12"/>
                      <a:pt x="374" y="12"/>
                      <a:pt x="373" y="13"/>
                    </a:cubicBezTo>
                    <a:cubicBezTo>
                      <a:pt x="370" y="13"/>
                      <a:pt x="369" y="13"/>
                      <a:pt x="367" y="13"/>
                    </a:cubicBezTo>
                    <a:cubicBezTo>
                      <a:pt x="365" y="13"/>
                      <a:pt x="364" y="13"/>
                      <a:pt x="361" y="12"/>
                    </a:cubicBezTo>
                    <a:cubicBezTo>
                      <a:pt x="361" y="12"/>
                      <a:pt x="361" y="12"/>
                      <a:pt x="361" y="12"/>
                    </a:cubicBezTo>
                    <a:cubicBezTo>
                      <a:pt x="359" y="11"/>
                      <a:pt x="357" y="11"/>
                      <a:pt x="356" y="11"/>
                    </a:cubicBezTo>
                    <a:cubicBezTo>
                      <a:pt x="354" y="11"/>
                      <a:pt x="353" y="11"/>
                      <a:pt x="351" y="12"/>
                    </a:cubicBezTo>
                    <a:cubicBezTo>
                      <a:pt x="347" y="15"/>
                      <a:pt x="344" y="17"/>
                      <a:pt x="339" y="19"/>
                    </a:cubicBezTo>
                    <a:cubicBezTo>
                      <a:pt x="337" y="19"/>
                      <a:pt x="336" y="20"/>
                      <a:pt x="334" y="21"/>
                    </a:cubicBezTo>
                    <a:cubicBezTo>
                      <a:pt x="332" y="23"/>
                      <a:pt x="330" y="24"/>
                      <a:pt x="327" y="25"/>
                    </a:cubicBezTo>
                    <a:cubicBezTo>
                      <a:pt x="327" y="25"/>
                      <a:pt x="326" y="25"/>
                      <a:pt x="326" y="25"/>
                    </a:cubicBezTo>
                    <a:cubicBezTo>
                      <a:pt x="324" y="25"/>
                      <a:pt x="322" y="23"/>
                      <a:pt x="320" y="22"/>
                    </a:cubicBezTo>
                    <a:cubicBezTo>
                      <a:pt x="319" y="21"/>
                      <a:pt x="318" y="20"/>
                      <a:pt x="317" y="20"/>
                    </a:cubicBezTo>
                    <a:cubicBezTo>
                      <a:pt x="315" y="19"/>
                      <a:pt x="314" y="19"/>
                      <a:pt x="313" y="19"/>
                    </a:cubicBezTo>
                    <a:cubicBezTo>
                      <a:pt x="313" y="19"/>
                      <a:pt x="312" y="19"/>
                      <a:pt x="311" y="19"/>
                    </a:cubicBezTo>
                    <a:cubicBezTo>
                      <a:pt x="308" y="21"/>
                      <a:pt x="306" y="26"/>
                      <a:pt x="304" y="30"/>
                    </a:cubicBezTo>
                    <a:cubicBezTo>
                      <a:pt x="303" y="33"/>
                      <a:pt x="302" y="35"/>
                      <a:pt x="301" y="36"/>
                    </a:cubicBezTo>
                    <a:cubicBezTo>
                      <a:pt x="300" y="39"/>
                      <a:pt x="298" y="40"/>
                      <a:pt x="295" y="40"/>
                    </a:cubicBezTo>
                    <a:cubicBezTo>
                      <a:pt x="292" y="40"/>
                      <a:pt x="289" y="39"/>
                      <a:pt x="286" y="38"/>
                    </a:cubicBezTo>
                    <a:cubicBezTo>
                      <a:pt x="284" y="37"/>
                      <a:pt x="282" y="37"/>
                      <a:pt x="279" y="36"/>
                    </a:cubicBezTo>
                    <a:cubicBezTo>
                      <a:pt x="278" y="36"/>
                      <a:pt x="277" y="36"/>
                      <a:pt x="275" y="36"/>
                    </a:cubicBezTo>
                    <a:cubicBezTo>
                      <a:pt x="272" y="36"/>
                      <a:pt x="272" y="36"/>
                      <a:pt x="272" y="36"/>
                    </a:cubicBezTo>
                    <a:cubicBezTo>
                      <a:pt x="271" y="36"/>
                      <a:pt x="269" y="36"/>
                      <a:pt x="268" y="36"/>
                    </a:cubicBezTo>
                    <a:cubicBezTo>
                      <a:pt x="264" y="36"/>
                      <a:pt x="262" y="34"/>
                      <a:pt x="259" y="32"/>
                    </a:cubicBezTo>
                    <a:cubicBezTo>
                      <a:pt x="258" y="32"/>
                      <a:pt x="258" y="32"/>
                      <a:pt x="258" y="32"/>
                    </a:cubicBezTo>
                    <a:cubicBezTo>
                      <a:pt x="256" y="30"/>
                      <a:pt x="253" y="30"/>
                      <a:pt x="251" y="30"/>
                    </a:cubicBezTo>
                    <a:cubicBezTo>
                      <a:pt x="249" y="30"/>
                      <a:pt x="249" y="30"/>
                      <a:pt x="249" y="30"/>
                    </a:cubicBezTo>
                    <a:cubicBezTo>
                      <a:pt x="248" y="30"/>
                      <a:pt x="247" y="30"/>
                      <a:pt x="246" y="30"/>
                    </a:cubicBezTo>
                    <a:cubicBezTo>
                      <a:pt x="243" y="30"/>
                      <a:pt x="242" y="28"/>
                      <a:pt x="240" y="25"/>
                    </a:cubicBezTo>
                    <a:cubicBezTo>
                      <a:pt x="240" y="24"/>
                      <a:pt x="240" y="24"/>
                      <a:pt x="239" y="23"/>
                    </a:cubicBezTo>
                    <a:cubicBezTo>
                      <a:pt x="235" y="17"/>
                      <a:pt x="229" y="13"/>
                      <a:pt x="223" y="9"/>
                    </a:cubicBezTo>
                    <a:cubicBezTo>
                      <a:pt x="220" y="8"/>
                      <a:pt x="218" y="8"/>
                      <a:pt x="216" y="8"/>
                    </a:cubicBezTo>
                    <a:cubicBezTo>
                      <a:pt x="212" y="8"/>
                      <a:pt x="207" y="10"/>
                      <a:pt x="202" y="15"/>
                    </a:cubicBezTo>
                    <a:cubicBezTo>
                      <a:pt x="200" y="18"/>
                      <a:pt x="198" y="21"/>
                      <a:pt x="196" y="24"/>
                    </a:cubicBezTo>
                    <a:cubicBezTo>
                      <a:pt x="195" y="26"/>
                      <a:pt x="195" y="26"/>
                      <a:pt x="195" y="26"/>
                    </a:cubicBezTo>
                    <a:cubicBezTo>
                      <a:pt x="194" y="27"/>
                      <a:pt x="194" y="28"/>
                      <a:pt x="193" y="29"/>
                    </a:cubicBezTo>
                    <a:cubicBezTo>
                      <a:pt x="191" y="31"/>
                      <a:pt x="190" y="33"/>
                      <a:pt x="189" y="35"/>
                    </a:cubicBezTo>
                    <a:cubicBezTo>
                      <a:pt x="188" y="39"/>
                      <a:pt x="188" y="42"/>
                      <a:pt x="188" y="46"/>
                    </a:cubicBezTo>
                    <a:cubicBezTo>
                      <a:pt x="188" y="47"/>
                      <a:pt x="188" y="47"/>
                      <a:pt x="188" y="47"/>
                    </a:cubicBezTo>
                    <a:cubicBezTo>
                      <a:pt x="188" y="52"/>
                      <a:pt x="187" y="56"/>
                      <a:pt x="186" y="59"/>
                    </a:cubicBezTo>
                    <a:cubicBezTo>
                      <a:pt x="186" y="60"/>
                      <a:pt x="186" y="60"/>
                      <a:pt x="186" y="60"/>
                    </a:cubicBezTo>
                    <a:cubicBezTo>
                      <a:pt x="186" y="60"/>
                      <a:pt x="186" y="60"/>
                      <a:pt x="186" y="60"/>
                    </a:cubicBezTo>
                    <a:cubicBezTo>
                      <a:pt x="190" y="68"/>
                      <a:pt x="185" y="80"/>
                      <a:pt x="182" y="86"/>
                    </a:cubicBezTo>
                    <a:cubicBezTo>
                      <a:pt x="181" y="87"/>
                      <a:pt x="181" y="89"/>
                      <a:pt x="180" y="90"/>
                    </a:cubicBezTo>
                    <a:cubicBezTo>
                      <a:pt x="177" y="96"/>
                      <a:pt x="174" y="101"/>
                      <a:pt x="174" y="108"/>
                    </a:cubicBezTo>
                    <a:cubicBezTo>
                      <a:pt x="174" y="116"/>
                      <a:pt x="172" y="124"/>
                      <a:pt x="170" y="132"/>
                    </a:cubicBezTo>
                    <a:cubicBezTo>
                      <a:pt x="169" y="137"/>
                      <a:pt x="168" y="143"/>
                      <a:pt x="167" y="149"/>
                    </a:cubicBezTo>
                    <a:cubicBezTo>
                      <a:pt x="167" y="152"/>
                      <a:pt x="166" y="155"/>
                      <a:pt x="165" y="158"/>
                    </a:cubicBezTo>
                    <a:cubicBezTo>
                      <a:pt x="164" y="165"/>
                      <a:pt x="163" y="171"/>
                      <a:pt x="163" y="177"/>
                    </a:cubicBezTo>
                    <a:cubicBezTo>
                      <a:pt x="163" y="179"/>
                      <a:pt x="163" y="181"/>
                      <a:pt x="164" y="183"/>
                    </a:cubicBezTo>
                    <a:cubicBezTo>
                      <a:pt x="165" y="187"/>
                      <a:pt x="166" y="191"/>
                      <a:pt x="164" y="195"/>
                    </a:cubicBezTo>
                    <a:cubicBezTo>
                      <a:pt x="162" y="197"/>
                      <a:pt x="160" y="200"/>
                      <a:pt x="157" y="203"/>
                    </a:cubicBezTo>
                    <a:cubicBezTo>
                      <a:pt x="156" y="204"/>
                      <a:pt x="155" y="205"/>
                      <a:pt x="154" y="206"/>
                    </a:cubicBezTo>
                    <a:cubicBezTo>
                      <a:pt x="151" y="209"/>
                      <a:pt x="149" y="212"/>
                      <a:pt x="146" y="216"/>
                    </a:cubicBezTo>
                    <a:cubicBezTo>
                      <a:pt x="145" y="218"/>
                      <a:pt x="143" y="220"/>
                      <a:pt x="142" y="222"/>
                    </a:cubicBezTo>
                    <a:cubicBezTo>
                      <a:pt x="140" y="224"/>
                      <a:pt x="138" y="226"/>
                      <a:pt x="136" y="228"/>
                    </a:cubicBezTo>
                    <a:cubicBezTo>
                      <a:pt x="132" y="234"/>
                      <a:pt x="128" y="239"/>
                      <a:pt x="123" y="243"/>
                    </a:cubicBezTo>
                    <a:cubicBezTo>
                      <a:pt x="122" y="245"/>
                      <a:pt x="120" y="246"/>
                      <a:pt x="119" y="247"/>
                    </a:cubicBezTo>
                    <a:cubicBezTo>
                      <a:pt x="118" y="247"/>
                      <a:pt x="118" y="247"/>
                      <a:pt x="118" y="247"/>
                    </a:cubicBezTo>
                    <a:cubicBezTo>
                      <a:pt x="118" y="248"/>
                      <a:pt x="118" y="248"/>
                      <a:pt x="118" y="248"/>
                    </a:cubicBezTo>
                    <a:cubicBezTo>
                      <a:pt x="117" y="256"/>
                      <a:pt x="118" y="265"/>
                      <a:pt x="118" y="273"/>
                    </a:cubicBezTo>
                    <a:cubicBezTo>
                      <a:pt x="118" y="276"/>
                      <a:pt x="118" y="276"/>
                      <a:pt x="118" y="276"/>
                    </a:cubicBezTo>
                    <a:cubicBezTo>
                      <a:pt x="119" y="285"/>
                      <a:pt x="118" y="288"/>
                      <a:pt x="115" y="295"/>
                    </a:cubicBezTo>
                    <a:cubicBezTo>
                      <a:pt x="114" y="296"/>
                      <a:pt x="114" y="298"/>
                      <a:pt x="113" y="300"/>
                    </a:cubicBezTo>
                    <a:cubicBezTo>
                      <a:pt x="113" y="302"/>
                      <a:pt x="112" y="304"/>
                      <a:pt x="112" y="305"/>
                    </a:cubicBezTo>
                    <a:cubicBezTo>
                      <a:pt x="110" y="306"/>
                      <a:pt x="109" y="307"/>
                      <a:pt x="107" y="307"/>
                    </a:cubicBezTo>
                    <a:cubicBezTo>
                      <a:pt x="106" y="307"/>
                      <a:pt x="104" y="308"/>
                      <a:pt x="103" y="308"/>
                    </a:cubicBezTo>
                    <a:cubicBezTo>
                      <a:pt x="103" y="309"/>
                      <a:pt x="103" y="309"/>
                      <a:pt x="103" y="309"/>
                    </a:cubicBezTo>
                    <a:cubicBezTo>
                      <a:pt x="102" y="309"/>
                      <a:pt x="102" y="309"/>
                      <a:pt x="102" y="309"/>
                    </a:cubicBezTo>
                    <a:cubicBezTo>
                      <a:pt x="102" y="312"/>
                      <a:pt x="98" y="314"/>
                      <a:pt x="95" y="316"/>
                    </a:cubicBezTo>
                    <a:cubicBezTo>
                      <a:pt x="93" y="317"/>
                      <a:pt x="92" y="319"/>
                      <a:pt x="91" y="320"/>
                    </a:cubicBezTo>
                    <a:cubicBezTo>
                      <a:pt x="87" y="323"/>
                      <a:pt x="84" y="327"/>
                      <a:pt x="80" y="331"/>
                    </a:cubicBezTo>
                    <a:cubicBezTo>
                      <a:pt x="79" y="332"/>
                      <a:pt x="79" y="332"/>
                      <a:pt x="78" y="333"/>
                    </a:cubicBezTo>
                    <a:cubicBezTo>
                      <a:pt x="76" y="336"/>
                      <a:pt x="74" y="339"/>
                      <a:pt x="71" y="339"/>
                    </a:cubicBezTo>
                    <a:cubicBezTo>
                      <a:pt x="71" y="339"/>
                      <a:pt x="71" y="339"/>
                      <a:pt x="71" y="339"/>
                    </a:cubicBezTo>
                    <a:cubicBezTo>
                      <a:pt x="70" y="339"/>
                      <a:pt x="69" y="338"/>
                      <a:pt x="68" y="336"/>
                    </a:cubicBezTo>
                    <a:cubicBezTo>
                      <a:pt x="67" y="334"/>
                      <a:pt x="67" y="331"/>
                      <a:pt x="68" y="329"/>
                    </a:cubicBezTo>
                    <a:cubicBezTo>
                      <a:pt x="68" y="325"/>
                      <a:pt x="68" y="322"/>
                      <a:pt x="66" y="320"/>
                    </a:cubicBezTo>
                    <a:cubicBezTo>
                      <a:pt x="65" y="319"/>
                      <a:pt x="65" y="319"/>
                      <a:pt x="65" y="319"/>
                    </a:cubicBezTo>
                    <a:cubicBezTo>
                      <a:pt x="64" y="319"/>
                      <a:pt x="64" y="319"/>
                      <a:pt x="64" y="319"/>
                    </a:cubicBezTo>
                    <a:cubicBezTo>
                      <a:pt x="62" y="320"/>
                      <a:pt x="61" y="320"/>
                      <a:pt x="60" y="321"/>
                    </a:cubicBezTo>
                    <a:cubicBezTo>
                      <a:pt x="58" y="322"/>
                      <a:pt x="57" y="323"/>
                      <a:pt x="55" y="323"/>
                    </a:cubicBezTo>
                    <a:cubicBezTo>
                      <a:pt x="54" y="323"/>
                      <a:pt x="54" y="323"/>
                      <a:pt x="53" y="323"/>
                    </a:cubicBezTo>
                    <a:cubicBezTo>
                      <a:pt x="53" y="323"/>
                      <a:pt x="52" y="323"/>
                      <a:pt x="52" y="323"/>
                    </a:cubicBezTo>
                    <a:cubicBezTo>
                      <a:pt x="51" y="323"/>
                      <a:pt x="51" y="323"/>
                      <a:pt x="50" y="323"/>
                    </a:cubicBezTo>
                    <a:cubicBezTo>
                      <a:pt x="48" y="323"/>
                      <a:pt x="47" y="325"/>
                      <a:pt x="47" y="326"/>
                    </a:cubicBezTo>
                    <a:cubicBezTo>
                      <a:pt x="46" y="328"/>
                      <a:pt x="46" y="330"/>
                      <a:pt x="46" y="331"/>
                    </a:cubicBezTo>
                    <a:cubicBezTo>
                      <a:pt x="46" y="333"/>
                      <a:pt x="46" y="335"/>
                      <a:pt x="40" y="335"/>
                    </a:cubicBezTo>
                    <a:cubicBezTo>
                      <a:pt x="37" y="335"/>
                      <a:pt x="36" y="334"/>
                      <a:pt x="34" y="333"/>
                    </a:cubicBezTo>
                    <a:cubicBezTo>
                      <a:pt x="34" y="332"/>
                      <a:pt x="33" y="331"/>
                      <a:pt x="31" y="331"/>
                    </a:cubicBezTo>
                    <a:cubicBezTo>
                      <a:pt x="31" y="331"/>
                      <a:pt x="31" y="330"/>
                      <a:pt x="31" y="330"/>
                    </a:cubicBezTo>
                    <a:cubicBezTo>
                      <a:pt x="30" y="327"/>
                      <a:pt x="30" y="327"/>
                      <a:pt x="30" y="327"/>
                    </a:cubicBezTo>
                    <a:cubicBezTo>
                      <a:pt x="28" y="329"/>
                      <a:pt x="28" y="329"/>
                      <a:pt x="28" y="329"/>
                    </a:cubicBezTo>
                    <a:cubicBezTo>
                      <a:pt x="27" y="330"/>
                      <a:pt x="26" y="330"/>
                      <a:pt x="26" y="330"/>
                    </a:cubicBezTo>
                    <a:cubicBezTo>
                      <a:pt x="25" y="330"/>
                      <a:pt x="24" y="330"/>
                      <a:pt x="23" y="330"/>
                    </a:cubicBezTo>
                    <a:cubicBezTo>
                      <a:pt x="21" y="331"/>
                      <a:pt x="21" y="333"/>
                      <a:pt x="20" y="334"/>
                    </a:cubicBezTo>
                    <a:cubicBezTo>
                      <a:pt x="20" y="335"/>
                      <a:pt x="20" y="335"/>
                      <a:pt x="19" y="336"/>
                    </a:cubicBezTo>
                    <a:cubicBezTo>
                      <a:pt x="19" y="337"/>
                      <a:pt x="18" y="338"/>
                      <a:pt x="16" y="339"/>
                    </a:cubicBezTo>
                    <a:cubicBezTo>
                      <a:pt x="15" y="340"/>
                      <a:pt x="14" y="341"/>
                      <a:pt x="13" y="342"/>
                    </a:cubicBezTo>
                    <a:cubicBezTo>
                      <a:pt x="13" y="343"/>
                      <a:pt x="13" y="344"/>
                      <a:pt x="13" y="345"/>
                    </a:cubicBezTo>
                    <a:cubicBezTo>
                      <a:pt x="13" y="346"/>
                      <a:pt x="13" y="346"/>
                      <a:pt x="13" y="347"/>
                    </a:cubicBezTo>
                    <a:cubicBezTo>
                      <a:pt x="13" y="351"/>
                      <a:pt x="13" y="355"/>
                      <a:pt x="13" y="358"/>
                    </a:cubicBezTo>
                    <a:cubicBezTo>
                      <a:pt x="13" y="359"/>
                      <a:pt x="13" y="359"/>
                      <a:pt x="13" y="359"/>
                    </a:cubicBezTo>
                    <a:cubicBezTo>
                      <a:pt x="13" y="361"/>
                      <a:pt x="14" y="363"/>
                      <a:pt x="14" y="365"/>
                    </a:cubicBezTo>
                    <a:cubicBezTo>
                      <a:pt x="0" y="365"/>
                      <a:pt x="0" y="365"/>
                      <a:pt x="0" y="365"/>
                    </a:cubicBezTo>
                    <a:cubicBezTo>
                      <a:pt x="2" y="368"/>
                      <a:pt x="2" y="368"/>
                      <a:pt x="2" y="368"/>
                    </a:cubicBezTo>
                    <a:cubicBezTo>
                      <a:pt x="2" y="369"/>
                      <a:pt x="2" y="369"/>
                      <a:pt x="3" y="369"/>
                    </a:cubicBezTo>
                    <a:cubicBezTo>
                      <a:pt x="3" y="370"/>
                      <a:pt x="4" y="371"/>
                      <a:pt x="5" y="372"/>
                    </a:cubicBezTo>
                    <a:cubicBezTo>
                      <a:pt x="5" y="372"/>
                      <a:pt x="6" y="373"/>
                      <a:pt x="6" y="374"/>
                    </a:cubicBezTo>
                    <a:cubicBezTo>
                      <a:pt x="6" y="376"/>
                      <a:pt x="6" y="376"/>
                      <a:pt x="6" y="376"/>
                    </a:cubicBezTo>
                    <a:cubicBezTo>
                      <a:pt x="8" y="376"/>
                      <a:pt x="8" y="376"/>
                      <a:pt x="8" y="376"/>
                    </a:cubicBezTo>
                    <a:cubicBezTo>
                      <a:pt x="9" y="376"/>
                      <a:pt x="9" y="376"/>
                      <a:pt x="9" y="376"/>
                    </a:cubicBezTo>
                    <a:cubicBezTo>
                      <a:pt x="10" y="376"/>
                      <a:pt x="11" y="376"/>
                      <a:pt x="11" y="376"/>
                    </a:cubicBezTo>
                    <a:cubicBezTo>
                      <a:pt x="12" y="376"/>
                      <a:pt x="12" y="375"/>
                      <a:pt x="13" y="375"/>
                    </a:cubicBezTo>
                    <a:cubicBezTo>
                      <a:pt x="13" y="375"/>
                      <a:pt x="13" y="374"/>
                      <a:pt x="14" y="374"/>
                    </a:cubicBezTo>
                    <a:cubicBezTo>
                      <a:pt x="14" y="374"/>
                      <a:pt x="15" y="374"/>
                      <a:pt x="15" y="374"/>
                    </a:cubicBezTo>
                    <a:cubicBezTo>
                      <a:pt x="15" y="374"/>
                      <a:pt x="16" y="374"/>
                      <a:pt x="16" y="374"/>
                    </a:cubicBezTo>
                    <a:cubicBezTo>
                      <a:pt x="16" y="374"/>
                      <a:pt x="17" y="374"/>
                      <a:pt x="18" y="374"/>
                    </a:cubicBezTo>
                    <a:cubicBezTo>
                      <a:pt x="20" y="374"/>
                      <a:pt x="21" y="373"/>
                      <a:pt x="22" y="373"/>
                    </a:cubicBezTo>
                    <a:cubicBezTo>
                      <a:pt x="23" y="372"/>
                      <a:pt x="23" y="372"/>
                      <a:pt x="24" y="371"/>
                    </a:cubicBezTo>
                    <a:cubicBezTo>
                      <a:pt x="27" y="370"/>
                      <a:pt x="30" y="370"/>
                      <a:pt x="32" y="370"/>
                    </a:cubicBezTo>
                    <a:cubicBezTo>
                      <a:pt x="32" y="370"/>
                      <a:pt x="55" y="370"/>
                      <a:pt x="55" y="370"/>
                    </a:cubicBezTo>
                    <a:cubicBezTo>
                      <a:pt x="58" y="370"/>
                      <a:pt x="61" y="370"/>
                      <a:pt x="64" y="370"/>
                    </a:cubicBezTo>
                    <a:cubicBezTo>
                      <a:pt x="74" y="370"/>
                      <a:pt x="74" y="370"/>
                      <a:pt x="74" y="370"/>
                    </a:cubicBezTo>
                    <a:cubicBezTo>
                      <a:pt x="82" y="370"/>
                      <a:pt x="91" y="370"/>
                      <a:pt x="99" y="370"/>
                    </a:cubicBezTo>
                    <a:cubicBezTo>
                      <a:pt x="104" y="370"/>
                      <a:pt x="110" y="370"/>
                      <a:pt x="115" y="370"/>
                    </a:cubicBezTo>
                    <a:cubicBezTo>
                      <a:pt x="116" y="370"/>
                      <a:pt x="117" y="370"/>
                      <a:pt x="118" y="370"/>
                    </a:cubicBezTo>
                    <a:cubicBezTo>
                      <a:pt x="120" y="370"/>
                      <a:pt x="121" y="370"/>
                      <a:pt x="123" y="370"/>
                    </a:cubicBezTo>
                    <a:cubicBezTo>
                      <a:pt x="123" y="370"/>
                      <a:pt x="124" y="370"/>
                      <a:pt x="124" y="370"/>
                    </a:cubicBezTo>
                    <a:cubicBezTo>
                      <a:pt x="125" y="370"/>
                      <a:pt x="125" y="370"/>
                      <a:pt x="125" y="370"/>
                    </a:cubicBezTo>
                    <a:cubicBezTo>
                      <a:pt x="129" y="370"/>
                      <a:pt x="130" y="371"/>
                      <a:pt x="130" y="376"/>
                    </a:cubicBezTo>
                    <a:cubicBezTo>
                      <a:pt x="131" y="377"/>
                      <a:pt x="131" y="377"/>
                      <a:pt x="131" y="377"/>
                    </a:cubicBezTo>
                    <a:cubicBezTo>
                      <a:pt x="132" y="377"/>
                      <a:pt x="132" y="377"/>
                      <a:pt x="132" y="377"/>
                    </a:cubicBezTo>
                    <a:cubicBezTo>
                      <a:pt x="132" y="378"/>
                      <a:pt x="132" y="378"/>
                      <a:pt x="132" y="378"/>
                    </a:cubicBezTo>
                    <a:cubicBezTo>
                      <a:pt x="133" y="378"/>
                      <a:pt x="133" y="378"/>
                      <a:pt x="133" y="378"/>
                    </a:cubicBezTo>
                    <a:cubicBezTo>
                      <a:pt x="133" y="379"/>
                      <a:pt x="133" y="381"/>
                      <a:pt x="133" y="382"/>
                    </a:cubicBezTo>
                    <a:cubicBezTo>
                      <a:pt x="133" y="383"/>
                      <a:pt x="133" y="383"/>
                      <a:pt x="133" y="383"/>
                    </a:cubicBezTo>
                    <a:cubicBezTo>
                      <a:pt x="133" y="384"/>
                      <a:pt x="133" y="386"/>
                      <a:pt x="134" y="388"/>
                    </a:cubicBezTo>
                    <a:cubicBezTo>
                      <a:pt x="134" y="389"/>
                      <a:pt x="134" y="389"/>
                      <a:pt x="133" y="390"/>
                    </a:cubicBezTo>
                    <a:cubicBezTo>
                      <a:pt x="133" y="391"/>
                      <a:pt x="133" y="392"/>
                      <a:pt x="133" y="393"/>
                    </a:cubicBezTo>
                    <a:cubicBezTo>
                      <a:pt x="134" y="394"/>
                      <a:pt x="134" y="395"/>
                      <a:pt x="135" y="396"/>
                    </a:cubicBezTo>
                    <a:cubicBezTo>
                      <a:pt x="135" y="396"/>
                      <a:pt x="135" y="397"/>
                      <a:pt x="136" y="397"/>
                    </a:cubicBezTo>
                    <a:cubicBezTo>
                      <a:pt x="136" y="398"/>
                      <a:pt x="136" y="399"/>
                      <a:pt x="137" y="400"/>
                    </a:cubicBezTo>
                    <a:cubicBezTo>
                      <a:pt x="138" y="403"/>
                      <a:pt x="140" y="406"/>
                      <a:pt x="140" y="409"/>
                    </a:cubicBezTo>
                    <a:cubicBezTo>
                      <a:pt x="141" y="410"/>
                      <a:pt x="141" y="411"/>
                      <a:pt x="140" y="412"/>
                    </a:cubicBezTo>
                    <a:cubicBezTo>
                      <a:pt x="140" y="413"/>
                      <a:pt x="140" y="414"/>
                      <a:pt x="141" y="416"/>
                    </a:cubicBezTo>
                    <a:cubicBezTo>
                      <a:pt x="142" y="417"/>
                      <a:pt x="143" y="418"/>
                      <a:pt x="144" y="420"/>
                    </a:cubicBezTo>
                    <a:cubicBezTo>
                      <a:pt x="145" y="420"/>
                      <a:pt x="145" y="421"/>
                      <a:pt x="146" y="421"/>
                    </a:cubicBezTo>
                    <a:cubicBezTo>
                      <a:pt x="147" y="423"/>
                      <a:pt x="148" y="425"/>
                      <a:pt x="149" y="426"/>
                    </a:cubicBezTo>
                    <a:cubicBezTo>
                      <a:pt x="150" y="427"/>
                      <a:pt x="150" y="428"/>
                      <a:pt x="151" y="429"/>
                    </a:cubicBezTo>
                    <a:cubicBezTo>
                      <a:pt x="152" y="430"/>
                      <a:pt x="153" y="432"/>
                      <a:pt x="154" y="433"/>
                    </a:cubicBezTo>
                    <a:cubicBezTo>
                      <a:pt x="155" y="436"/>
                      <a:pt x="157" y="438"/>
                      <a:pt x="159" y="441"/>
                    </a:cubicBezTo>
                    <a:cubicBezTo>
                      <a:pt x="160" y="442"/>
                      <a:pt x="161" y="443"/>
                      <a:pt x="162" y="443"/>
                    </a:cubicBezTo>
                    <a:cubicBezTo>
                      <a:pt x="163" y="443"/>
                      <a:pt x="164" y="442"/>
                      <a:pt x="165" y="442"/>
                    </a:cubicBezTo>
                    <a:cubicBezTo>
                      <a:pt x="166" y="442"/>
                      <a:pt x="167" y="442"/>
                      <a:pt x="168" y="442"/>
                    </a:cubicBezTo>
                    <a:cubicBezTo>
                      <a:pt x="169" y="442"/>
                      <a:pt x="169" y="442"/>
                      <a:pt x="170" y="442"/>
                    </a:cubicBezTo>
                    <a:cubicBezTo>
                      <a:pt x="171" y="442"/>
                      <a:pt x="171" y="443"/>
                      <a:pt x="172" y="443"/>
                    </a:cubicBezTo>
                    <a:cubicBezTo>
                      <a:pt x="173" y="444"/>
                      <a:pt x="173" y="444"/>
                      <a:pt x="173" y="444"/>
                    </a:cubicBezTo>
                    <a:cubicBezTo>
                      <a:pt x="174" y="443"/>
                      <a:pt x="174" y="443"/>
                      <a:pt x="174" y="443"/>
                    </a:cubicBezTo>
                    <a:cubicBezTo>
                      <a:pt x="175" y="443"/>
                      <a:pt x="175" y="442"/>
                      <a:pt x="175" y="442"/>
                    </a:cubicBezTo>
                    <a:cubicBezTo>
                      <a:pt x="176" y="441"/>
                      <a:pt x="176" y="441"/>
                      <a:pt x="178" y="440"/>
                    </a:cubicBezTo>
                    <a:cubicBezTo>
                      <a:pt x="178" y="440"/>
                      <a:pt x="179" y="440"/>
                      <a:pt x="179" y="440"/>
                    </a:cubicBezTo>
                    <a:cubicBezTo>
                      <a:pt x="180" y="440"/>
                      <a:pt x="181" y="440"/>
                      <a:pt x="182" y="441"/>
                    </a:cubicBezTo>
                    <a:cubicBezTo>
                      <a:pt x="182" y="441"/>
                      <a:pt x="183" y="441"/>
                      <a:pt x="184" y="441"/>
                    </a:cubicBezTo>
                    <a:cubicBezTo>
                      <a:pt x="184" y="441"/>
                      <a:pt x="185" y="441"/>
                      <a:pt x="185" y="441"/>
                    </a:cubicBezTo>
                    <a:cubicBezTo>
                      <a:pt x="185" y="441"/>
                      <a:pt x="185" y="441"/>
                      <a:pt x="185" y="441"/>
                    </a:cubicBezTo>
                    <a:cubicBezTo>
                      <a:pt x="186" y="441"/>
                      <a:pt x="186" y="441"/>
                      <a:pt x="186" y="441"/>
                    </a:cubicBezTo>
                    <a:cubicBezTo>
                      <a:pt x="187" y="440"/>
                      <a:pt x="187" y="440"/>
                      <a:pt x="187" y="440"/>
                    </a:cubicBezTo>
                    <a:cubicBezTo>
                      <a:pt x="187" y="440"/>
                      <a:pt x="187" y="440"/>
                      <a:pt x="188" y="439"/>
                    </a:cubicBezTo>
                    <a:cubicBezTo>
                      <a:pt x="188" y="439"/>
                      <a:pt x="190" y="438"/>
                      <a:pt x="192" y="438"/>
                    </a:cubicBezTo>
                    <a:cubicBezTo>
                      <a:pt x="192" y="438"/>
                      <a:pt x="192" y="438"/>
                      <a:pt x="192" y="438"/>
                    </a:cubicBezTo>
                    <a:cubicBezTo>
                      <a:pt x="193" y="438"/>
                      <a:pt x="194" y="438"/>
                      <a:pt x="194" y="439"/>
                    </a:cubicBezTo>
                    <a:cubicBezTo>
                      <a:pt x="194" y="440"/>
                      <a:pt x="194" y="440"/>
                      <a:pt x="195" y="441"/>
                    </a:cubicBezTo>
                    <a:cubicBezTo>
                      <a:pt x="196" y="441"/>
                      <a:pt x="198" y="441"/>
                      <a:pt x="200" y="441"/>
                    </a:cubicBezTo>
                    <a:cubicBezTo>
                      <a:pt x="202" y="441"/>
                      <a:pt x="206" y="441"/>
                      <a:pt x="208" y="441"/>
                    </a:cubicBezTo>
                    <a:cubicBezTo>
                      <a:pt x="209" y="440"/>
                      <a:pt x="209" y="440"/>
                      <a:pt x="209" y="440"/>
                    </a:cubicBezTo>
                    <a:cubicBezTo>
                      <a:pt x="211" y="440"/>
                      <a:pt x="211" y="440"/>
                      <a:pt x="211" y="440"/>
                    </a:cubicBezTo>
                    <a:cubicBezTo>
                      <a:pt x="211" y="438"/>
                      <a:pt x="211" y="438"/>
                      <a:pt x="211" y="438"/>
                    </a:cubicBezTo>
                    <a:cubicBezTo>
                      <a:pt x="211" y="438"/>
                      <a:pt x="211" y="437"/>
                      <a:pt x="211" y="436"/>
                    </a:cubicBezTo>
                    <a:cubicBezTo>
                      <a:pt x="211" y="434"/>
                      <a:pt x="211" y="431"/>
                      <a:pt x="211" y="429"/>
                    </a:cubicBezTo>
                    <a:cubicBezTo>
                      <a:pt x="212" y="428"/>
                      <a:pt x="212" y="427"/>
                      <a:pt x="213" y="426"/>
                    </a:cubicBezTo>
                    <a:cubicBezTo>
                      <a:pt x="214" y="424"/>
                      <a:pt x="215" y="423"/>
                      <a:pt x="215" y="421"/>
                    </a:cubicBezTo>
                    <a:cubicBezTo>
                      <a:pt x="215" y="420"/>
                      <a:pt x="215" y="419"/>
                      <a:pt x="215" y="417"/>
                    </a:cubicBezTo>
                    <a:cubicBezTo>
                      <a:pt x="215" y="414"/>
                      <a:pt x="214" y="410"/>
                      <a:pt x="216" y="408"/>
                    </a:cubicBezTo>
                    <a:cubicBezTo>
                      <a:pt x="216" y="408"/>
                      <a:pt x="218" y="407"/>
                      <a:pt x="227" y="407"/>
                    </a:cubicBezTo>
                    <a:cubicBezTo>
                      <a:pt x="228" y="407"/>
                      <a:pt x="233" y="407"/>
                      <a:pt x="234" y="407"/>
                    </a:cubicBezTo>
                    <a:cubicBezTo>
                      <a:pt x="235" y="407"/>
                      <a:pt x="236" y="407"/>
                      <a:pt x="237" y="407"/>
                    </a:cubicBezTo>
                    <a:cubicBezTo>
                      <a:pt x="239" y="407"/>
                      <a:pt x="239" y="407"/>
                      <a:pt x="239" y="407"/>
                    </a:cubicBezTo>
                    <a:cubicBezTo>
                      <a:pt x="239" y="405"/>
                      <a:pt x="239" y="405"/>
                      <a:pt x="239" y="405"/>
                    </a:cubicBezTo>
                    <a:cubicBezTo>
                      <a:pt x="239" y="404"/>
                      <a:pt x="239" y="404"/>
                      <a:pt x="239" y="404"/>
                    </a:cubicBezTo>
                    <a:cubicBezTo>
                      <a:pt x="240" y="404"/>
                      <a:pt x="241" y="404"/>
                      <a:pt x="242" y="404"/>
                    </a:cubicBezTo>
                    <a:cubicBezTo>
                      <a:pt x="243" y="404"/>
                      <a:pt x="244" y="404"/>
                      <a:pt x="245" y="404"/>
                    </a:cubicBezTo>
                    <a:cubicBezTo>
                      <a:pt x="246" y="404"/>
                      <a:pt x="246" y="404"/>
                      <a:pt x="247" y="404"/>
                    </a:cubicBezTo>
                    <a:cubicBezTo>
                      <a:pt x="247" y="407"/>
                      <a:pt x="246" y="408"/>
                      <a:pt x="245" y="410"/>
                    </a:cubicBezTo>
                    <a:cubicBezTo>
                      <a:pt x="245" y="412"/>
                      <a:pt x="245" y="414"/>
                      <a:pt x="244" y="415"/>
                    </a:cubicBezTo>
                    <a:cubicBezTo>
                      <a:pt x="244" y="417"/>
                      <a:pt x="244" y="417"/>
                      <a:pt x="244" y="417"/>
                    </a:cubicBezTo>
                    <a:cubicBezTo>
                      <a:pt x="244" y="417"/>
                      <a:pt x="259" y="417"/>
                      <a:pt x="260" y="417"/>
                    </a:cubicBezTo>
                    <a:cubicBezTo>
                      <a:pt x="262" y="417"/>
                      <a:pt x="262" y="417"/>
                      <a:pt x="262" y="417"/>
                    </a:cubicBezTo>
                    <a:cubicBezTo>
                      <a:pt x="264" y="417"/>
                      <a:pt x="265" y="417"/>
                      <a:pt x="267" y="417"/>
                    </a:cubicBezTo>
                    <a:cubicBezTo>
                      <a:pt x="269" y="416"/>
                      <a:pt x="271" y="416"/>
                      <a:pt x="273" y="416"/>
                    </a:cubicBezTo>
                    <a:cubicBezTo>
                      <a:pt x="280" y="416"/>
                      <a:pt x="282" y="418"/>
                      <a:pt x="282" y="420"/>
                    </a:cubicBezTo>
                    <a:cubicBezTo>
                      <a:pt x="283" y="424"/>
                      <a:pt x="282" y="427"/>
                      <a:pt x="281" y="431"/>
                    </a:cubicBezTo>
                    <a:cubicBezTo>
                      <a:pt x="281" y="434"/>
                      <a:pt x="280" y="437"/>
                      <a:pt x="280" y="441"/>
                    </a:cubicBezTo>
                    <a:cubicBezTo>
                      <a:pt x="281" y="443"/>
                      <a:pt x="281" y="445"/>
                      <a:pt x="282" y="447"/>
                    </a:cubicBezTo>
                    <a:cubicBezTo>
                      <a:pt x="283" y="452"/>
                      <a:pt x="285" y="457"/>
                      <a:pt x="283" y="464"/>
                    </a:cubicBezTo>
                    <a:cubicBezTo>
                      <a:pt x="282" y="467"/>
                      <a:pt x="282" y="471"/>
                      <a:pt x="282" y="474"/>
                    </a:cubicBezTo>
                    <a:cubicBezTo>
                      <a:pt x="282" y="477"/>
                      <a:pt x="282" y="477"/>
                      <a:pt x="282" y="477"/>
                    </a:cubicBezTo>
                    <a:cubicBezTo>
                      <a:pt x="282" y="479"/>
                      <a:pt x="281" y="480"/>
                      <a:pt x="281" y="482"/>
                    </a:cubicBezTo>
                    <a:cubicBezTo>
                      <a:pt x="281" y="484"/>
                      <a:pt x="280" y="486"/>
                      <a:pt x="281" y="489"/>
                    </a:cubicBezTo>
                    <a:cubicBezTo>
                      <a:pt x="281" y="493"/>
                      <a:pt x="284" y="497"/>
                      <a:pt x="286" y="500"/>
                    </a:cubicBezTo>
                    <a:cubicBezTo>
                      <a:pt x="288" y="502"/>
                      <a:pt x="290" y="504"/>
                      <a:pt x="291" y="507"/>
                    </a:cubicBezTo>
                    <a:cubicBezTo>
                      <a:pt x="292" y="508"/>
                      <a:pt x="292" y="509"/>
                      <a:pt x="293" y="510"/>
                    </a:cubicBezTo>
                    <a:cubicBezTo>
                      <a:pt x="294" y="513"/>
                      <a:pt x="295" y="516"/>
                      <a:pt x="295" y="519"/>
                    </a:cubicBezTo>
                    <a:cubicBezTo>
                      <a:pt x="295" y="521"/>
                      <a:pt x="295" y="524"/>
                      <a:pt x="295" y="527"/>
                    </a:cubicBezTo>
                    <a:cubicBezTo>
                      <a:pt x="295" y="529"/>
                      <a:pt x="295" y="531"/>
                      <a:pt x="295" y="533"/>
                    </a:cubicBezTo>
                    <a:cubicBezTo>
                      <a:pt x="294" y="533"/>
                      <a:pt x="294" y="533"/>
                      <a:pt x="294" y="533"/>
                    </a:cubicBezTo>
                    <a:cubicBezTo>
                      <a:pt x="294" y="533"/>
                      <a:pt x="294" y="533"/>
                      <a:pt x="294" y="533"/>
                    </a:cubicBezTo>
                    <a:cubicBezTo>
                      <a:pt x="294" y="533"/>
                      <a:pt x="293" y="534"/>
                      <a:pt x="292" y="535"/>
                    </a:cubicBezTo>
                    <a:cubicBezTo>
                      <a:pt x="291" y="535"/>
                      <a:pt x="291" y="535"/>
                      <a:pt x="291" y="535"/>
                    </a:cubicBezTo>
                    <a:cubicBezTo>
                      <a:pt x="291" y="536"/>
                      <a:pt x="291" y="536"/>
                      <a:pt x="291" y="536"/>
                    </a:cubicBezTo>
                    <a:cubicBezTo>
                      <a:pt x="292" y="537"/>
                      <a:pt x="292" y="537"/>
                      <a:pt x="293" y="539"/>
                    </a:cubicBezTo>
                    <a:cubicBezTo>
                      <a:pt x="293" y="540"/>
                      <a:pt x="294" y="540"/>
                      <a:pt x="294" y="541"/>
                    </a:cubicBezTo>
                    <a:cubicBezTo>
                      <a:pt x="294" y="542"/>
                      <a:pt x="294" y="543"/>
                      <a:pt x="293" y="544"/>
                    </a:cubicBezTo>
                    <a:cubicBezTo>
                      <a:pt x="291" y="550"/>
                      <a:pt x="291" y="550"/>
                      <a:pt x="291" y="550"/>
                    </a:cubicBezTo>
                    <a:cubicBezTo>
                      <a:pt x="296" y="546"/>
                      <a:pt x="296" y="546"/>
                      <a:pt x="296" y="546"/>
                    </a:cubicBezTo>
                    <a:cubicBezTo>
                      <a:pt x="298" y="544"/>
                      <a:pt x="302" y="542"/>
                      <a:pt x="304" y="542"/>
                    </a:cubicBezTo>
                    <a:cubicBezTo>
                      <a:pt x="305" y="542"/>
                      <a:pt x="305" y="542"/>
                      <a:pt x="305" y="542"/>
                    </a:cubicBezTo>
                    <a:cubicBezTo>
                      <a:pt x="305" y="542"/>
                      <a:pt x="306" y="543"/>
                      <a:pt x="306" y="543"/>
                    </a:cubicBezTo>
                    <a:cubicBezTo>
                      <a:pt x="306" y="543"/>
                      <a:pt x="307" y="544"/>
                      <a:pt x="307" y="544"/>
                    </a:cubicBezTo>
                    <a:cubicBezTo>
                      <a:pt x="313" y="547"/>
                      <a:pt x="313" y="547"/>
                      <a:pt x="313" y="547"/>
                    </a:cubicBezTo>
                    <a:cubicBezTo>
                      <a:pt x="310" y="542"/>
                      <a:pt x="310" y="542"/>
                      <a:pt x="310" y="542"/>
                    </a:cubicBezTo>
                    <a:cubicBezTo>
                      <a:pt x="311" y="542"/>
                      <a:pt x="311" y="542"/>
                      <a:pt x="311" y="541"/>
                    </a:cubicBezTo>
                    <a:cubicBezTo>
                      <a:pt x="312" y="541"/>
                      <a:pt x="312" y="541"/>
                      <a:pt x="312" y="541"/>
                    </a:cubicBezTo>
                    <a:cubicBezTo>
                      <a:pt x="313" y="541"/>
                      <a:pt x="313" y="541"/>
                      <a:pt x="313" y="542"/>
                    </a:cubicBezTo>
                    <a:cubicBezTo>
                      <a:pt x="314" y="543"/>
                      <a:pt x="314" y="543"/>
                      <a:pt x="315" y="544"/>
                    </a:cubicBezTo>
                    <a:cubicBezTo>
                      <a:pt x="315" y="544"/>
                      <a:pt x="316" y="545"/>
                      <a:pt x="317" y="545"/>
                    </a:cubicBezTo>
                    <a:cubicBezTo>
                      <a:pt x="318" y="545"/>
                      <a:pt x="320" y="544"/>
                      <a:pt x="322" y="543"/>
                    </a:cubicBezTo>
                    <a:cubicBezTo>
                      <a:pt x="323" y="542"/>
                      <a:pt x="323" y="541"/>
                      <a:pt x="324" y="541"/>
                    </a:cubicBezTo>
                    <a:cubicBezTo>
                      <a:pt x="324" y="540"/>
                      <a:pt x="325" y="539"/>
                      <a:pt x="326" y="539"/>
                    </a:cubicBezTo>
                    <a:cubicBezTo>
                      <a:pt x="326" y="539"/>
                      <a:pt x="327" y="538"/>
                      <a:pt x="329" y="538"/>
                    </a:cubicBezTo>
                    <a:cubicBezTo>
                      <a:pt x="330" y="538"/>
                      <a:pt x="330" y="538"/>
                      <a:pt x="331" y="538"/>
                    </a:cubicBezTo>
                    <a:cubicBezTo>
                      <a:pt x="331" y="538"/>
                      <a:pt x="331" y="538"/>
                      <a:pt x="332" y="538"/>
                    </a:cubicBezTo>
                    <a:cubicBezTo>
                      <a:pt x="332" y="539"/>
                      <a:pt x="332" y="539"/>
                      <a:pt x="332" y="539"/>
                    </a:cubicBezTo>
                    <a:cubicBezTo>
                      <a:pt x="332" y="539"/>
                      <a:pt x="332" y="539"/>
                      <a:pt x="332" y="539"/>
                    </a:cubicBezTo>
                    <a:cubicBezTo>
                      <a:pt x="332" y="540"/>
                      <a:pt x="333" y="540"/>
                      <a:pt x="334" y="540"/>
                    </a:cubicBezTo>
                    <a:cubicBezTo>
                      <a:pt x="336" y="541"/>
                      <a:pt x="337" y="541"/>
                      <a:pt x="338" y="541"/>
                    </a:cubicBezTo>
                    <a:cubicBezTo>
                      <a:pt x="339" y="541"/>
                      <a:pt x="340" y="541"/>
                      <a:pt x="341" y="540"/>
                    </a:cubicBezTo>
                    <a:cubicBezTo>
                      <a:pt x="342" y="540"/>
                      <a:pt x="342" y="539"/>
                      <a:pt x="343" y="538"/>
                    </a:cubicBezTo>
                    <a:cubicBezTo>
                      <a:pt x="343" y="537"/>
                      <a:pt x="344" y="536"/>
                      <a:pt x="345" y="536"/>
                    </a:cubicBezTo>
                    <a:cubicBezTo>
                      <a:pt x="345" y="536"/>
                      <a:pt x="345" y="536"/>
                      <a:pt x="345" y="536"/>
                    </a:cubicBezTo>
                    <a:cubicBezTo>
                      <a:pt x="346" y="536"/>
                      <a:pt x="348" y="537"/>
                      <a:pt x="349" y="538"/>
                    </a:cubicBezTo>
                    <a:cubicBezTo>
                      <a:pt x="350" y="539"/>
                      <a:pt x="350" y="540"/>
                      <a:pt x="351" y="540"/>
                    </a:cubicBezTo>
                    <a:cubicBezTo>
                      <a:pt x="351" y="540"/>
                      <a:pt x="352" y="540"/>
                      <a:pt x="352" y="541"/>
                    </a:cubicBezTo>
                    <a:cubicBezTo>
                      <a:pt x="353" y="541"/>
                      <a:pt x="354" y="541"/>
                      <a:pt x="355" y="542"/>
                    </a:cubicBezTo>
                    <a:cubicBezTo>
                      <a:pt x="356" y="543"/>
                      <a:pt x="356" y="545"/>
                      <a:pt x="356" y="548"/>
                    </a:cubicBezTo>
                    <a:cubicBezTo>
                      <a:pt x="355" y="549"/>
                      <a:pt x="355" y="551"/>
                      <a:pt x="355" y="552"/>
                    </a:cubicBezTo>
                    <a:cubicBezTo>
                      <a:pt x="355" y="555"/>
                      <a:pt x="357" y="555"/>
                      <a:pt x="358" y="555"/>
                    </a:cubicBezTo>
                    <a:cubicBezTo>
                      <a:pt x="360" y="555"/>
                      <a:pt x="360" y="554"/>
                      <a:pt x="361" y="553"/>
                    </a:cubicBezTo>
                    <a:cubicBezTo>
                      <a:pt x="362" y="553"/>
                      <a:pt x="362" y="552"/>
                      <a:pt x="363" y="552"/>
                    </a:cubicBezTo>
                    <a:cubicBezTo>
                      <a:pt x="364" y="551"/>
                      <a:pt x="366" y="550"/>
                      <a:pt x="368" y="549"/>
                    </a:cubicBezTo>
                    <a:cubicBezTo>
                      <a:pt x="369" y="549"/>
                      <a:pt x="370" y="549"/>
                      <a:pt x="371" y="548"/>
                    </a:cubicBezTo>
                    <a:cubicBezTo>
                      <a:pt x="374" y="547"/>
                      <a:pt x="377" y="547"/>
                      <a:pt x="380" y="547"/>
                    </a:cubicBezTo>
                    <a:cubicBezTo>
                      <a:pt x="382" y="546"/>
                      <a:pt x="382" y="546"/>
                      <a:pt x="382" y="546"/>
                    </a:cubicBezTo>
                    <a:cubicBezTo>
                      <a:pt x="382" y="547"/>
                      <a:pt x="382" y="549"/>
                      <a:pt x="382" y="550"/>
                    </a:cubicBezTo>
                    <a:cubicBezTo>
                      <a:pt x="382" y="555"/>
                      <a:pt x="382" y="559"/>
                      <a:pt x="386" y="562"/>
                    </a:cubicBezTo>
                    <a:cubicBezTo>
                      <a:pt x="388" y="564"/>
                      <a:pt x="391" y="565"/>
                      <a:pt x="393" y="565"/>
                    </a:cubicBezTo>
                    <a:cubicBezTo>
                      <a:pt x="394" y="566"/>
                      <a:pt x="394" y="566"/>
                      <a:pt x="394" y="566"/>
                    </a:cubicBezTo>
                    <a:cubicBezTo>
                      <a:pt x="397" y="566"/>
                      <a:pt x="398" y="567"/>
                      <a:pt x="401" y="568"/>
                    </a:cubicBezTo>
                    <a:cubicBezTo>
                      <a:pt x="404" y="570"/>
                      <a:pt x="407" y="570"/>
                      <a:pt x="410" y="570"/>
                    </a:cubicBezTo>
                    <a:cubicBezTo>
                      <a:pt x="413" y="571"/>
                      <a:pt x="415" y="571"/>
                      <a:pt x="417" y="572"/>
                    </a:cubicBezTo>
                    <a:cubicBezTo>
                      <a:pt x="419" y="572"/>
                      <a:pt x="420" y="572"/>
                      <a:pt x="421" y="572"/>
                    </a:cubicBezTo>
                    <a:cubicBezTo>
                      <a:pt x="424" y="572"/>
                      <a:pt x="428" y="571"/>
                      <a:pt x="431" y="565"/>
                    </a:cubicBezTo>
                    <a:cubicBezTo>
                      <a:pt x="431" y="565"/>
                      <a:pt x="431" y="564"/>
                      <a:pt x="431" y="564"/>
                    </a:cubicBezTo>
                    <a:cubicBezTo>
                      <a:pt x="432" y="561"/>
                      <a:pt x="433" y="559"/>
                      <a:pt x="435" y="559"/>
                    </a:cubicBezTo>
                    <a:cubicBezTo>
                      <a:pt x="435" y="559"/>
                      <a:pt x="435" y="559"/>
                      <a:pt x="436" y="559"/>
                    </a:cubicBezTo>
                    <a:cubicBezTo>
                      <a:pt x="436" y="559"/>
                      <a:pt x="437" y="559"/>
                      <a:pt x="437" y="560"/>
                    </a:cubicBezTo>
                    <a:cubicBezTo>
                      <a:pt x="438" y="561"/>
                      <a:pt x="438" y="563"/>
                      <a:pt x="438" y="565"/>
                    </a:cubicBezTo>
                    <a:cubicBezTo>
                      <a:pt x="437" y="566"/>
                      <a:pt x="437" y="566"/>
                      <a:pt x="437" y="566"/>
                    </a:cubicBezTo>
                    <a:cubicBezTo>
                      <a:pt x="439" y="567"/>
                      <a:pt x="439" y="567"/>
                      <a:pt x="439" y="567"/>
                    </a:cubicBezTo>
                    <a:cubicBezTo>
                      <a:pt x="441" y="568"/>
                      <a:pt x="442" y="570"/>
                      <a:pt x="443" y="571"/>
                    </a:cubicBezTo>
                    <a:cubicBezTo>
                      <a:pt x="444" y="572"/>
                      <a:pt x="444" y="574"/>
                      <a:pt x="445" y="575"/>
                    </a:cubicBezTo>
                    <a:cubicBezTo>
                      <a:pt x="445" y="577"/>
                      <a:pt x="445" y="578"/>
                      <a:pt x="447" y="579"/>
                    </a:cubicBezTo>
                    <a:cubicBezTo>
                      <a:pt x="447" y="580"/>
                      <a:pt x="450" y="582"/>
                      <a:pt x="451" y="582"/>
                    </a:cubicBezTo>
                    <a:cubicBezTo>
                      <a:pt x="451" y="582"/>
                      <a:pt x="451" y="582"/>
                      <a:pt x="452" y="582"/>
                    </a:cubicBezTo>
                    <a:cubicBezTo>
                      <a:pt x="452" y="582"/>
                      <a:pt x="452" y="582"/>
                      <a:pt x="452" y="582"/>
                    </a:cubicBezTo>
                    <a:cubicBezTo>
                      <a:pt x="453" y="582"/>
                      <a:pt x="453" y="582"/>
                      <a:pt x="453" y="582"/>
                    </a:cubicBezTo>
                    <a:cubicBezTo>
                      <a:pt x="453" y="582"/>
                      <a:pt x="453" y="582"/>
                      <a:pt x="454" y="581"/>
                    </a:cubicBezTo>
                    <a:cubicBezTo>
                      <a:pt x="454" y="581"/>
                      <a:pt x="454" y="581"/>
                      <a:pt x="455" y="581"/>
                    </a:cubicBezTo>
                    <a:cubicBezTo>
                      <a:pt x="456" y="581"/>
                      <a:pt x="457" y="582"/>
                      <a:pt x="458" y="583"/>
                    </a:cubicBezTo>
                    <a:cubicBezTo>
                      <a:pt x="459" y="584"/>
                      <a:pt x="460" y="584"/>
                      <a:pt x="462" y="585"/>
                    </a:cubicBezTo>
                    <a:cubicBezTo>
                      <a:pt x="465" y="585"/>
                      <a:pt x="466" y="586"/>
                      <a:pt x="467" y="587"/>
                    </a:cubicBezTo>
                    <a:cubicBezTo>
                      <a:pt x="468" y="587"/>
                      <a:pt x="469" y="588"/>
                      <a:pt x="469" y="588"/>
                    </a:cubicBezTo>
                    <a:cubicBezTo>
                      <a:pt x="470" y="588"/>
                      <a:pt x="470" y="589"/>
                      <a:pt x="471" y="589"/>
                    </a:cubicBezTo>
                    <a:cubicBezTo>
                      <a:pt x="473" y="590"/>
                      <a:pt x="474" y="591"/>
                      <a:pt x="475" y="594"/>
                    </a:cubicBezTo>
                    <a:cubicBezTo>
                      <a:pt x="476" y="598"/>
                      <a:pt x="476" y="599"/>
                      <a:pt x="479" y="601"/>
                    </a:cubicBezTo>
                    <a:cubicBezTo>
                      <a:pt x="482" y="603"/>
                      <a:pt x="484" y="604"/>
                      <a:pt x="485" y="607"/>
                    </a:cubicBezTo>
                    <a:cubicBezTo>
                      <a:pt x="485" y="608"/>
                      <a:pt x="486" y="609"/>
                      <a:pt x="486" y="611"/>
                    </a:cubicBezTo>
                    <a:cubicBezTo>
                      <a:pt x="486" y="613"/>
                      <a:pt x="487" y="615"/>
                      <a:pt x="488" y="617"/>
                    </a:cubicBezTo>
                    <a:cubicBezTo>
                      <a:pt x="489" y="619"/>
                      <a:pt x="491" y="619"/>
                      <a:pt x="493" y="619"/>
                    </a:cubicBezTo>
                    <a:cubicBezTo>
                      <a:pt x="495" y="619"/>
                      <a:pt x="495" y="619"/>
                      <a:pt x="495" y="619"/>
                    </a:cubicBezTo>
                    <a:cubicBezTo>
                      <a:pt x="496" y="619"/>
                      <a:pt x="496" y="619"/>
                      <a:pt x="496" y="619"/>
                    </a:cubicBezTo>
                    <a:cubicBezTo>
                      <a:pt x="498" y="619"/>
                      <a:pt x="498" y="619"/>
                      <a:pt x="498" y="619"/>
                    </a:cubicBezTo>
                    <a:cubicBezTo>
                      <a:pt x="498" y="618"/>
                      <a:pt x="498" y="618"/>
                      <a:pt x="498" y="618"/>
                    </a:cubicBezTo>
                    <a:cubicBezTo>
                      <a:pt x="500" y="615"/>
                      <a:pt x="501" y="614"/>
                      <a:pt x="504" y="614"/>
                    </a:cubicBezTo>
                    <a:cubicBezTo>
                      <a:pt x="504" y="614"/>
                      <a:pt x="504" y="614"/>
                      <a:pt x="504" y="614"/>
                    </a:cubicBezTo>
                    <a:cubicBezTo>
                      <a:pt x="505" y="614"/>
                      <a:pt x="506" y="614"/>
                      <a:pt x="506" y="614"/>
                    </a:cubicBezTo>
                    <a:cubicBezTo>
                      <a:pt x="508" y="614"/>
                      <a:pt x="508" y="615"/>
                      <a:pt x="509" y="615"/>
                    </a:cubicBezTo>
                    <a:cubicBezTo>
                      <a:pt x="510" y="615"/>
                      <a:pt x="511" y="614"/>
                      <a:pt x="511" y="614"/>
                    </a:cubicBezTo>
                    <a:cubicBezTo>
                      <a:pt x="513" y="612"/>
                      <a:pt x="513" y="610"/>
                      <a:pt x="512" y="607"/>
                    </a:cubicBezTo>
                    <a:cubicBezTo>
                      <a:pt x="512" y="606"/>
                      <a:pt x="512" y="605"/>
                      <a:pt x="512" y="605"/>
                    </a:cubicBezTo>
                    <a:cubicBezTo>
                      <a:pt x="512" y="599"/>
                      <a:pt x="512" y="592"/>
                      <a:pt x="512" y="585"/>
                    </a:cubicBezTo>
                    <a:cubicBezTo>
                      <a:pt x="512" y="585"/>
                      <a:pt x="512" y="584"/>
                      <a:pt x="512" y="584"/>
                    </a:cubicBezTo>
                    <a:cubicBezTo>
                      <a:pt x="512" y="582"/>
                      <a:pt x="512" y="580"/>
                      <a:pt x="509" y="579"/>
                    </a:cubicBezTo>
                    <a:cubicBezTo>
                      <a:pt x="509" y="579"/>
                      <a:pt x="508" y="579"/>
                      <a:pt x="508" y="579"/>
                    </a:cubicBezTo>
                    <a:cubicBezTo>
                      <a:pt x="506" y="579"/>
                      <a:pt x="504" y="580"/>
                      <a:pt x="503" y="581"/>
                    </a:cubicBezTo>
                    <a:cubicBezTo>
                      <a:pt x="503" y="582"/>
                      <a:pt x="502" y="583"/>
                      <a:pt x="502" y="583"/>
                    </a:cubicBezTo>
                    <a:cubicBezTo>
                      <a:pt x="502" y="585"/>
                      <a:pt x="501" y="586"/>
                      <a:pt x="499" y="586"/>
                    </a:cubicBezTo>
                    <a:cubicBezTo>
                      <a:pt x="497" y="586"/>
                      <a:pt x="492" y="585"/>
                      <a:pt x="490" y="584"/>
                    </a:cubicBezTo>
                    <a:cubicBezTo>
                      <a:pt x="489" y="583"/>
                      <a:pt x="488" y="582"/>
                      <a:pt x="488" y="580"/>
                    </a:cubicBezTo>
                    <a:cubicBezTo>
                      <a:pt x="488" y="579"/>
                      <a:pt x="487" y="578"/>
                      <a:pt x="487" y="577"/>
                    </a:cubicBezTo>
                    <a:cubicBezTo>
                      <a:pt x="485" y="574"/>
                      <a:pt x="482" y="572"/>
                      <a:pt x="479" y="571"/>
                    </a:cubicBezTo>
                    <a:cubicBezTo>
                      <a:pt x="477" y="570"/>
                      <a:pt x="475" y="569"/>
                      <a:pt x="474" y="567"/>
                    </a:cubicBezTo>
                    <a:cubicBezTo>
                      <a:pt x="471" y="564"/>
                      <a:pt x="470" y="555"/>
                      <a:pt x="471" y="551"/>
                    </a:cubicBezTo>
                    <a:cubicBezTo>
                      <a:pt x="472" y="551"/>
                      <a:pt x="472" y="550"/>
                      <a:pt x="472" y="549"/>
                    </a:cubicBezTo>
                    <a:cubicBezTo>
                      <a:pt x="473" y="547"/>
                      <a:pt x="474" y="545"/>
                      <a:pt x="474" y="543"/>
                    </a:cubicBezTo>
                    <a:cubicBezTo>
                      <a:pt x="475" y="539"/>
                      <a:pt x="476" y="537"/>
                      <a:pt x="477" y="534"/>
                    </a:cubicBezTo>
                    <a:cubicBezTo>
                      <a:pt x="481" y="529"/>
                      <a:pt x="480" y="526"/>
                      <a:pt x="479" y="522"/>
                    </a:cubicBezTo>
                    <a:cubicBezTo>
                      <a:pt x="479" y="520"/>
                      <a:pt x="478" y="518"/>
                      <a:pt x="478" y="516"/>
                    </a:cubicBezTo>
                    <a:cubicBezTo>
                      <a:pt x="478" y="513"/>
                      <a:pt x="478" y="510"/>
                      <a:pt x="479" y="507"/>
                    </a:cubicBezTo>
                    <a:cubicBezTo>
                      <a:pt x="480" y="505"/>
                      <a:pt x="480" y="503"/>
                      <a:pt x="480" y="501"/>
                    </a:cubicBezTo>
                    <a:cubicBezTo>
                      <a:pt x="480" y="496"/>
                      <a:pt x="477" y="490"/>
                      <a:pt x="475" y="487"/>
                    </a:cubicBezTo>
                    <a:cubicBezTo>
                      <a:pt x="475" y="487"/>
                      <a:pt x="474" y="486"/>
                      <a:pt x="474" y="485"/>
                    </a:cubicBezTo>
                    <a:cubicBezTo>
                      <a:pt x="473" y="484"/>
                      <a:pt x="473" y="484"/>
                      <a:pt x="473" y="483"/>
                    </a:cubicBezTo>
                    <a:cubicBezTo>
                      <a:pt x="473" y="482"/>
                      <a:pt x="474" y="482"/>
                      <a:pt x="475" y="481"/>
                    </a:cubicBezTo>
                    <a:cubicBezTo>
                      <a:pt x="480" y="477"/>
                      <a:pt x="484" y="474"/>
                      <a:pt x="487" y="468"/>
                    </a:cubicBezTo>
                    <a:cubicBezTo>
                      <a:pt x="488" y="465"/>
                      <a:pt x="488" y="461"/>
                      <a:pt x="488" y="458"/>
                    </a:cubicBezTo>
                    <a:cubicBezTo>
                      <a:pt x="488" y="457"/>
                      <a:pt x="488" y="457"/>
                      <a:pt x="488" y="457"/>
                    </a:cubicBezTo>
                    <a:cubicBezTo>
                      <a:pt x="537" y="448"/>
                      <a:pt x="537" y="448"/>
                      <a:pt x="537" y="448"/>
                    </a:cubicBezTo>
                    <a:cubicBezTo>
                      <a:pt x="537" y="446"/>
                      <a:pt x="537" y="446"/>
                      <a:pt x="537" y="446"/>
                    </a:cubicBezTo>
                    <a:cubicBezTo>
                      <a:pt x="536" y="442"/>
                      <a:pt x="533" y="439"/>
                      <a:pt x="531" y="436"/>
                    </a:cubicBezTo>
                    <a:cubicBezTo>
                      <a:pt x="530" y="435"/>
                      <a:pt x="529" y="433"/>
                      <a:pt x="528" y="432"/>
                    </a:cubicBezTo>
                    <a:cubicBezTo>
                      <a:pt x="527" y="430"/>
                      <a:pt x="526" y="429"/>
                      <a:pt x="526" y="426"/>
                    </a:cubicBezTo>
                    <a:cubicBezTo>
                      <a:pt x="526" y="426"/>
                      <a:pt x="526" y="425"/>
                      <a:pt x="526" y="424"/>
                    </a:cubicBezTo>
                    <a:cubicBezTo>
                      <a:pt x="525" y="418"/>
                      <a:pt x="522" y="414"/>
                      <a:pt x="517" y="410"/>
                    </a:cubicBezTo>
                    <a:cubicBezTo>
                      <a:pt x="516" y="410"/>
                      <a:pt x="516" y="410"/>
                      <a:pt x="516" y="410"/>
                    </a:cubicBezTo>
                    <a:cubicBezTo>
                      <a:pt x="512" y="407"/>
                      <a:pt x="511" y="407"/>
                      <a:pt x="509" y="403"/>
                    </a:cubicBezTo>
                    <a:cubicBezTo>
                      <a:pt x="508" y="401"/>
                      <a:pt x="508" y="399"/>
                      <a:pt x="508" y="397"/>
                    </a:cubicBezTo>
                    <a:cubicBezTo>
                      <a:pt x="507" y="396"/>
                      <a:pt x="507" y="394"/>
                      <a:pt x="506" y="392"/>
                    </a:cubicBezTo>
                    <a:cubicBezTo>
                      <a:pt x="506" y="389"/>
                      <a:pt x="504" y="387"/>
                      <a:pt x="502" y="385"/>
                    </a:cubicBezTo>
                    <a:cubicBezTo>
                      <a:pt x="501" y="382"/>
                      <a:pt x="500" y="380"/>
                      <a:pt x="499" y="378"/>
                    </a:cubicBezTo>
                    <a:cubicBezTo>
                      <a:pt x="498" y="375"/>
                      <a:pt x="499" y="373"/>
                      <a:pt x="500" y="371"/>
                    </a:cubicBezTo>
                    <a:cubicBezTo>
                      <a:pt x="500" y="369"/>
                      <a:pt x="501" y="368"/>
                      <a:pt x="501" y="367"/>
                    </a:cubicBezTo>
                    <a:cubicBezTo>
                      <a:pt x="503" y="361"/>
                      <a:pt x="501" y="357"/>
                      <a:pt x="499" y="353"/>
                    </a:cubicBezTo>
                    <a:cubicBezTo>
                      <a:pt x="498" y="352"/>
                      <a:pt x="497" y="350"/>
                      <a:pt x="496" y="349"/>
                    </a:cubicBezTo>
                    <a:cubicBezTo>
                      <a:pt x="494" y="342"/>
                      <a:pt x="493" y="334"/>
                      <a:pt x="495" y="328"/>
                    </a:cubicBezTo>
                    <a:cubicBezTo>
                      <a:pt x="495" y="328"/>
                      <a:pt x="496" y="327"/>
                      <a:pt x="496" y="326"/>
                    </a:cubicBezTo>
                    <a:cubicBezTo>
                      <a:pt x="497" y="324"/>
                      <a:pt x="498" y="321"/>
                      <a:pt x="497" y="318"/>
                    </a:cubicBezTo>
                    <a:cubicBezTo>
                      <a:pt x="496" y="316"/>
                      <a:pt x="495" y="316"/>
                      <a:pt x="495" y="315"/>
                    </a:cubicBezTo>
                    <a:cubicBezTo>
                      <a:pt x="495" y="315"/>
                      <a:pt x="494" y="315"/>
                      <a:pt x="494" y="314"/>
                    </a:cubicBezTo>
                    <a:cubicBezTo>
                      <a:pt x="494" y="310"/>
                      <a:pt x="494" y="305"/>
                      <a:pt x="496" y="304"/>
                    </a:cubicBezTo>
                    <a:cubicBezTo>
                      <a:pt x="496" y="303"/>
                      <a:pt x="496" y="303"/>
                      <a:pt x="496" y="303"/>
                    </a:cubicBezTo>
                    <a:cubicBezTo>
                      <a:pt x="496" y="302"/>
                      <a:pt x="496" y="302"/>
                      <a:pt x="496" y="302"/>
                    </a:cubicBezTo>
                    <a:cubicBezTo>
                      <a:pt x="496" y="297"/>
                      <a:pt x="496" y="292"/>
                      <a:pt x="496" y="289"/>
                    </a:cubicBezTo>
                    <a:cubicBezTo>
                      <a:pt x="496" y="285"/>
                      <a:pt x="496" y="285"/>
                      <a:pt x="496" y="285"/>
                    </a:cubicBezTo>
                    <a:cubicBezTo>
                      <a:pt x="496" y="284"/>
                      <a:pt x="496" y="283"/>
                      <a:pt x="496" y="283"/>
                    </a:cubicBezTo>
                    <a:cubicBezTo>
                      <a:pt x="496" y="280"/>
                      <a:pt x="496" y="278"/>
                      <a:pt x="494" y="276"/>
                    </a:cubicBezTo>
                    <a:cubicBezTo>
                      <a:pt x="492" y="273"/>
                      <a:pt x="490" y="271"/>
                      <a:pt x="489" y="268"/>
                    </a:cubicBezTo>
                    <a:cubicBezTo>
                      <a:pt x="486" y="263"/>
                      <a:pt x="484" y="256"/>
                      <a:pt x="491" y="253"/>
                    </a:cubicBezTo>
                    <a:cubicBezTo>
                      <a:pt x="496" y="250"/>
                      <a:pt x="495" y="246"/>
                      <a:pt x="494" y="242"/>
                    </a:cubicBezTo>
                    <a:cubicBezTo>
                      <a:pt x="494" y="240"/>
                      <a:pt x="494" y="237"/>
                      <a:pt x="494" y="235"/>
                    </a:cubicBezTo>
                    <a:cubicBezTo>
                      <a:pt x="495" y="228"/>
                      <a:pt x="504" y="224"/>
                      <a:pt x="508" y="222"/>
                    </a:cubicBezTo>
                    <a:cubicBezTo>
                      <a:pt x="509" y="222"/>
                      <a:pt x="509" y="222"/>
                      <a:pt x="509" y="222"/>
                    </a:cubicBezTo>
                    <a:cubicBezTo>
                      <a:pt x="509" y="220"/>
                      <a:pt x="509" y="220"/>
                      <a:pt x="509" y="220"/>
                    </a:cubicBezTo>
                    <a:cubicBezTo>
                      <a:pt x="509" y="220"/>
                      <a:pt x="509" y="219"/>
                      <a:pt x="509" y="218"/>
                    </a:cubicBezTo>
                    <a:cubicBezTo>
                      <a:pt x="508" y="216"/>
                      <a:pt x="509" y="213"/>
                      <a:pt x="509" y="210"/>
                    </a:cubicBezTo>
                    <a:cubicBezTo>
                      <a:pt x="509" y="207"/>
                      <a:pt x="509" y="207"/>
                      <a:pt x="509" y="207"/>
                    </a:cubicBezTo>
                    <a:cubicBezTo>
                      <a:pt x="509" y="198"/>
                      <a:pt x="510" y="191"/>
                      <a:pt x="511" y="185"/>
                    </a:cubicBezTo>
                    <a:cubicBezTo>
                      <a:pt x="512" y="179"/>
                      <a:pt x="514" y="174"/>
                      <a:pt x="516" y="168"/>
                    </a:cubicBezTo>
                    <a:cubicBezTo>
                      <a:pt x="517" y="165"/>
                      <a:pt x="517" y="162"/>
                      <a:pt x="517" y="159"/>
                    </a:cubicBezTo>
                    <a:cubicBezTo>
                      <a:pt x="517" y="157"/>
                      <a:pt x="517" y="155"/>
                      <a:pt x="517" y="153"/>
                    </a:cubicBezTo>
                    <a:cubicBezTo>
                      <a:pt x="518" y="150"/>
                      <a:pt x="520" y="149"/>
                      <a:pt x="521" y="148"/>
                    </a:cubicBezTo>
                    <a:cubicBezTo>
                      <a:pt x="523" y="148"/>
                      <a:pt x="525" y="147"/>
                      <a:pt x="526" y="144"/>
                    </a:cubicBezTo>
                    <a:cubicBezTo>
                      <a:pt x="526" y="144"/>
                      <a:pt x="526" y="143"/>
                      <a:pt x="526" y="142"/>
                    </a:cubicBezTo>
                    <a:cubicBezTo>
                      <a:pt x="527" y="141"/>
                      <a:pt x="527" y="139"/>
                      <a:pt x="529" y="139"/>
                    </a:cubicBezTo>
                    <a:cubicBezTo>
                      <a:pt x="530" y="138"/>
                      <a:pt x="530" y="138"/>
                      <a:pt x="531" y="138"/>
                    </a:cubicBezTo>
                    <a:cubicBezTo>
                      <a:pt x="532" y="138"/>
                      <a:pt x="534" y="137"/>
                      <a:pt x="535" y="136"/>
                    </a:cubicBezTo>
                    <a:cubicBezTo>
                      <a:pt x="538" y="132"/>
                      <a:pt x="541" y="128"/>
                      <a:pt x="543" y="125"/>
                    </a:cubicBezTo>
                    <a:cubicBezTo>
                      <a:pt x="546" y="121"/>
                      <a:pt x="550" y="116"/>
                      <a:pt x="553" y="112"/>
                    </a:cubicBezTo>
                    <a:cubicBezTo>
                      <a:pt x="556" y="110"/>
                      <a:pt x="557" y="108"/>
                      <a:pt x="556" y="106"/>
                    </a:cubicBezTo>
                    <a:close/>
                  </a:path>
                </a:pathLst>
              </a:custGeom>
              <a:solidFill>
                <a:schemeClr val="accent1"/>
              </a:solidFill>
              <a:ln cap="rnd" cmpd="sng" w="19050">
                <a:solidFill>
                  <a:srgbClr val="E5E5E5"/>
                </a:solidFill>
                <a:prstDash val="solid"/>
                <a:round/>
                <a:headEnd len="sm" w="sm" type="none"/>
                <a:tailEnd len="sm" w="sm" type="none"/>
              </a:ln>
              <a:effectLst>
                <a:outerShdw rotWithShape="0" algn="ctr" dir="5400000" dist="38100">
                  <a:srgbClr val="000000">
                    <a:alpha val="9411"/>
                  </a:srgbClr>
                </a:outerShdw>
              </a:effectLst>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Roboto Condensed Light"/>
                  <a:ea typeface="Roboto Condensed Light"/>
                  <a:cs typeface="Roboto Condensed Light"/>
                  <a:sym typeface="Roboto Condensed Light"/>
                </a:endParaRPr>
              </a:p>
            </p:txBody>
          </p:sp>
          <p:sp>
            <p:nvSpPr>
              <p:cNvPr id="786" name="Google Shape;786;p59"/>
              <p:cNvSpPr/>
              <p:nvPr/>
            </p:nvSpPr>
            <p:spPr>
              <a:xfrm>
                <a:off x="2806" y="2586"/>
                <a:ext cx="649" cy="724"/>
              </a:xfrm>
              <a:custGeom>
                <a:rect b="b" l="l" r="r" t="t"/>
                <a:pathLst>
                  <a:path extrusionOk="0" h="399" w="358">
                    <a:moveTo>
                      <a:pt x="357" y="213"/>
                    </a:moveTo>
                    <a:cubicBezTo>
                      <a:pt x="357" y="212"/>
                      <a:pt x="357" y="212"/>
                      <a:pt x="356" y="211"/>
                    </a:cubicBezTo>
                    <a:cubicBezTo>
                      <a:pt x="356" y="211"/>
                      <a:pt x="355" y="210"/>
                      <a:pt x="355" y="209"/>
                    </a:cubicBezTo>
                    <a:cubicBezTo>
                      <a:pt x="355" y="205"/>
                      <a:pt x="355" y="201"/>
                      <a:pt x="355" y="197"/>
                    </a:cubicBezTo>
                    <a:cubicBezTo>
                      <a:pt x="356" y="194"/>
                      <a:pt x="356" y="194"/>
                      <a:pt x="356" y="194"/>
                    </a:cubicBezTo>
                    <a:cubicBezTo>
                      <a:pt x="356" y="193"/>
                      <a:pt x="356" y="193"/>
                      <a:pt x="356" y="192"/>
                    </a:cubicBezTo>
                    <a:cubicBezTo>
                      <a:pt x="356" y="191"/>
                      <a:pt x="355" y="190"/>
                      <a:pt x="356" y="189"/>
                    </a:cubicBezTo>
                    <a:cubicBezTo>
                      <a:pt x="356" y="188"/>
                      <a:pt x="356" y="188"/>
                      <a:pt x="356" y="187"/>
                    </a:cubicBezTo>
                    <a:cubicBezTo>
                      <a:pt x="357" y="187"/>
                      <a:pt x="357" y="186"/>
                      <a:pt x="357" y="185"/>
                    </a:cubicBezTo>
                    <a:cubicBezTo>
                      <a:pt x="358" y="183"/>
                      <a:pt x="358" y="182"/>
                      <a:pt x="357" y="180"/>
                    </a:cubicBezTo>
                    <a:cubicBezTo>
                      <a:pt x="357" y="179"/>
                      <a:pt x="357" y="178"/>
                      <a:pt x="357" y="176"/>
                    </a:cubicBezTo>
                    <a:cubicBezTo>
                      <a:pt x="357" y="175"/>
                      <a:pt x="357" y="173"/>
                      <a:pt x="356" y="172"/>
                    </a:cubicBezTo>
                    <a:cubicBezTo>
                      <a:pt x="356" y="168"/>
                      <a:pt x="356" y="168"/>
                      <a:pt x="356" y="168"/>
                    </a:cubicBezTo>
                    <a:cubicBezTo>
                      <a:pt x="353" y="171"/>
                      <a:pt x="353" y="171"/>
                      <a:pt x="353" y="171"/>
                    </a:cubicBezTo>
                    <a:cubicBezTo>
                      <a:pt x="353" y="171"/>
                      <a:pt x="353" y="171"/>
                      <a:pt x="353" y="171"/>
                    </a:cubicBezTo>
                    <a:cubicBezTo>
                      <a:pt x="352" y="171"/>
                      <a:pt x="351" y="171"/>
                      <a:pt x="350" y="171"/>
                    </a:cubicBezTo>
                    <a:cubicBezTo>
                      <a:pt x="348" y="171"/>
                      <a:pt x="347" y="171"/>
                      <a:pt x="346" y="171"/>
                    </a:cubicBezTo>
                    <a:cubicBezTo>
                      <a:pt x="345" y="171"/>
                      <a:pt x="345" y="170"/>
                      <a:pt x="344" y="170"/>
                    </a:cubicBezTo>
                    <a:cubicBezTo>
                      <a:pt x="344" y="169"/>
                      <a:pt x="344" y="169"/>
                      <a:pt x="344" y="169"/>
                    </a:cubicBezTo>
                    <a:cubicBezTo>
                      <a:pt x="343" y="169"/>
                      <a:pt x="343" y="169"/>
                      <a:pt x="343" y="169"/>
                    </a:cubicBezTo>
                    <a:cubicBezTo>
                      <a:pt x="342" y="169"/>
                      <a:pt x="342" y="169"/>
                      <a:pt x="341" y="169"/>
                    </a:cubicBezTo>
                    <a:cubicBezTo>
                      <a:pt x="340" y="169"/>
                      <a:pt x="338" y="169"/>
                      <a:pt x="338" y="169"/>
                    </a:cubicBezTo>
                    <a:cubicBezTo>
                      <a:pt x="337" y="170"/>
                      <a:pt x="336" y="171"/>
                      <a:pt x="335" y="171"/>
                    </a:cubicBezTo>
                    <a:cubicBezTo>
                      <a:pt x="335" y="172"/>
                      <a:pt x="335" y="173"/>
                      <a:pt x="334" y="173"/>
                    </a:cubicBezTo>
                    <a:cubicBezTo>
                      <a:pt x="332" y="175"/>
                      <a:pt x="330" y="175"/>
                      <a:pt x="329" y="175"/>
                    </a:cubicBezTo>
                    <a:cubicBezTo>
                      <a:pt x="328" y="175"/>
                      <a:pt x="327" y="175"/>
                      <a:pt x="327" y="175"/>
                    </a:cubicBezTo>
                    <a:cubicBezTo>
                      <a:pt x="326" y="174"/>
                      <a:pt x="326" y="174"/>
                      <a:pt x="326" y="173"/>
                    </a:cubicBezTo>
                    <a:cubicBezTo>
                      <a:pt x="325" y="172"/>
                      <a:pt x="325" y="172"/>
                      <a:pt x="325" y="172"/>
                    </a:cubicBezTo>
                    <a:cubicBezTo>
                      <a:pt x="324" y="172"/>
                      <a:pt x="324" y="172"/>
                      <a:pt x="324" y="172"/>
                    </a:cubicBezTo>
                    <a:cubicBezTo>
                      <a:pt x="323" y="172"/>
                      <a:pt x="323" y="172"/>
                      <a:pt x="323" y="172"/>
                    </a:cubicBezTo>
                    <a:cubicBezTo>
                      <a:pt x="322" y="173"/>
                      <a:pt x="322" y="173"/>
                      <a:pt x="322" y="173"/>
                    </a:cubicBezTo>
                    <a:cubicBezTo>
                      <a:pt x="321" y="174"/>
                      <a:pt x="321" y="174"/>
                      <a:pt x="320" y="175"/>
                    </a:cubicBezTo>
                    <a:cubicBezTo>
                      <a:pt x="320" y="175"/>
                      <a:pt x="319" y="174"/>
                      <a:pt x="318" y="174"/>
                    </a:cubicBezTo>
                    <a:cubicBezTo>
                      <a:pt x="318" y="173"/>
                      <a:pt x="317" y="173"/>
                      <a:pt x="317" y="173"/>
                    </a:cubicBezTo>
                    <a:cubicBezTo>
                      <a:pt x="316" y="173"/>
                      <a:pt x="316" y="173"/>
                      <a:pt x="316" y="173"/>
                    </a:cubicBezTo>
                    <a:cubicBezTo>
                      <a:pt x="314" y="173"/>
                      <a:pt x="309" y="175"/>
                      <a:pt x="308" y="177"/>
                    </a:cubicBezTo>
                    <a:cubicBezTo>
                      <a:pt x="307" y="177"/>
                      <a:pt x="307" y="178"/>
                      <a:pt x="307" y="178"/>
                    </a:cubicBezTo>
                    <a:cubicBezTo>
                      <a:pt x="307" y="179"/>
                      <a:pt x="306" y="180"/>
                      <a:pt x="306" y="180"/>
                    </a:cubicBezTo>
                    <a:cubicBezTo>
                      <a:pt x="306" y="180"/>
                      <a:pt x="305" y="179"/>
                      <a:pt x="305" y="178"/>
                    </a:cubicBezTo>
                    <a:cubicBezTo>
                      <a:pt x="305" y="178"/>
                      <a:pt x="305" y="176"/>
                      <a:pt x="306" y="175"/>
                    </a:cubicBezTo>
                    <a:cubicBezTo>
                      <a:pt x="306" y="174"/>
                      <a:pt x="306" y="173"/>
                      <a:pt x="306" y="172"/>
                    </a:cubicBezTo>
                    <a:cubicBezTo>
                      <a:pt x="306" y="171"/>
                      <a:pt x="306" y="170"/>
                      <a:pt x="305" y="170"/>
                    </a:cubicBezTo>
                    <a:cubicBezTo>
                      <a:pt x="304" y="168"/>
                      <a:pt x="304" y="167"/>
                      <a:pt x="304" y="166"/>
                    </a:cubicBezTo>
                    <a:cubicBezTo>
                      <a:pt x="304" y="166"/>
                      <a:pt x="305" y="165"/>
                      <a:pt x="306" y="165"/>
                    </a:cubicBezTo>
                    <a:cubicBezTo>
                      <a:pt x="307" y="164"/>
                      <a:pt x="307" y="164"/>
                      <a:pt x="307" y="164"/>
                    </a:cubicBezTo>
                    <a:cubicBezTo>
                      <a:pt x="307" y="163"/>
                      <a:pt x="307" y="163"/>
                      <a:pt x="307" y="163"/>
                    </a:cubicBezTo>
                    <a:cubicBezTo>
                      <a:pt x="307" y="161"/>
                      <a:pt x="307" y="160"/>
                      <a:pt x="307" y="157"/>
                    </a:cubicBezTo>
                    <a:cubicBezTo>
                      <a:pt x="307" y="155"/>
                      <a:pt x="307" y="152"/>
                      <a:pt x="307" y="150"/>
                    </a:cubicBezTo>
                    <a:cubicBezTo>
                      <a:pt x="308" y="147"/>
                      <a:pt x="306" y="144"/>
                      <a:pt x="305" y="141"/>
                    </a:cubicBezTo>
                    <a:cubicBezTo>
                      <a:pt x="305" y="140"/>
                      <a:pt x="304" y="139"/>
                      <a:pt x="304" y="138"/>
                    </a:cubicBezTo>
                    <a:cubicBezTo>
                      <a:pt x="303" y="135"/>
                      <a:pt x="301" y="132"/>
                      <a:pt x="299" y="130"/>
                    </a:cubicBezTo>
                    <a:cubicBezTo>
                      <a:pt x="296" y="127"/>
                      <a:pt x="293" y="124"/>
                      <a:pt x="293" y="120"/>
                    </a:cubicBezTo>
                    <a:cubicBezTo>
                      <a:pt x="293" y="117"/>
                      <a:pt x="293" y="115"/>
                      <a:pt x="294" y="113"/>
                    </a:cubicBezTo>
                    <a:cubicBezTo>
                      <a:pt x="294" y="111"/>
                      <a:pt x="294" y="110"/>
                      <a:pt x="294" y="108"/>
                    </a:cubicBezTo>
                    <a:cubicBezTo>
                      <a:pt x="294" y="105"/>
                      <a:pt x="294" y="105"/>
                      <a:pt x="294" y="105"/>
                    </a:cubicBezTo>
                    <a:cubicBezTo>
                      <a:pt x="294" y="102"/>
                      <a:pt x="294" y="98"/>
                      <a:pt x="295" y="95"/>
                    </a:cubicBezTo>
                    <a:cubicBezTo>
                      <a:pt x="297" y="88"/>
                      <a:pt x="296" y="83"/>
                      <a:pt x="294" y="78"/>
                    </a:cubicBezTo>
                    <a:cubicBezTo>
                      <a:pt x="294" y="76"/>
                      <a:pt x="293" y="74"/>
                      <a:pt x="293" y="72"/>
                    </a:cubicBezTo>
                    <a:cubicBezTo>
                      <a:pt x="292" y="68"/>
                      <a:pt x="293" y="65"/>
                      <a:pt x="294" y="62"/>
                    </a:cubicBezTo>
                    <a:cubicBezTo>
                      <a:pt x="295" y="58"/>
                      <a:pt x="296" y="55"/>
                      <a:pt x="295" y="51"/>
                    </a:cubicBezTo>
                    <a:cubicBezTo>
                      <a:pt x="294" y="47"/>
                      <a:pt x="289" y="47"/>
                      <a:pt x="285" y="47"/>
                    </a:cubicBezTo>
                    <a:cubicBezTo>
                      <a:pt x="283" y="47"/>
                      <a:pt x="281" y="47"/>
                      <a:pt x="279" y="47"/>
                    </a:cubicBezTo>
                    <a:cubicBezTo>
                      <a:pt x="277" y="47"/>
                      <a:pt x="275" y="48"/>
                      <a:pt x="274" y="48"/>
                    </a:cubicBezTo>
                    <a:cubicBezTo>
                      <a:pt x="271" y="48"/>
                      <a:pt x="268" y="48"/>
                      <a:pt x="265" y="47"/>
                    </a:cubicBezTo>
                    <a:cubicBezTo>
                      <a:pt x="265" y="47"/>
                      <a:pt x="263" y="47"/>
                      <a:pt x="262" y="47"/>
                    </a:cubicBezTo>
                    <a:cubicBezTo>
                      <a:pt x="260" y="47"/>
                      <a:pt x="258" y="48"/>
                      <a:pt x="257" y="48"/>
                    </a:cubicBezTo>
                    <a:cubicBezTo>
                      <a:pt x="257" y="47"/>
                      <a:pt x="257" y="44"/>
                      <a:pt x="258" y="42"/>
                    </a:cubicBezTo>
                    <a:cubicBezTo>
                      <a:pt x="258" y="40"/>
                      <a:pt x="259" y="39"/>
                      <a:pt x="259" y="37"/>
                    </a:cubicBezTo>
                    <a:cubicBezTo>
                      <a:pt x="259" y="35"/>
                      <a:pt x="259" y="35"/>
                      <a:pt x="259" y="35"/>
                    </a:cubicBezTo>
                    <a:cubicBezTo>
                      <a:pt x="257" y="35"/>
                      <a:pt x="257" y="35"/>
                      <a:pt x="257" y="35"/>
                    </a:cubicBezTo>
                    <a:cubicBezTo>
                      <a:pt x="256" y="35"/>
                      <a:pt x="255" y="35"/>
                      <a:pt x="254" y="35"/>
                    </a:cubicBezTo>
                    <a:cubicBezTo>
                      <a:pt x="254" y="35"/>
                      <a:pt x="253" y="35"/>
                      <a:pt x="253" y="34"/>
                    </a:cubicBezTo>
                    <a:cubicBezTo>
                      <a:pt x="251" y="34"/>
                      <a:pt x="251" y="34"/>
                      <a:pt x="251" y="34"/>
                    </a:cubicBezTo>
                    <a:cubicBezTo>
                      <a:pt x="250" y="36"/>
                      <a:pt x="250" y="36"/>
                      <a:pt x="250" y="36"/>
                    </a:cubicBezTo>
                    <a:cubicBezTo>
                      <a:pt x="250" y="37"/>
                      <a:pt x="250" y="37"/>
                      <a:pt x="250" y="37"/>
                    </a:cubicBezTo>
                    <a:cubicBezTo>
                      <a:pt x="249" y="38"/>
                      <a:pt x="247" y="38"/>
                      <a:pt x="246" y="38"/>
                    </a:cubicBezTo>
                    <a:cubicBezTo>
                      <a:pt x="245" y="38"/>
                      <a:pt x="240" y="37"/>
                      <a:pt x="239" y="37"/>
                    </a:cubicBezTo>
                    <a:cubicBezTo>
                      <a:pt x="233" y="37"/>
                      <a:pt x="229" y="38"/>
                      <a:pt x="228" y="39"/>
                    </a:cubicBezTo>
                    <a:cubicBezTo>
                      <a:pt x="227" y="39"/>
                      <a:pt x="227" y="39"/>
                      <a:pt x="227" y="39"/>
                    </a:cubicBezTo>
                    <a:cubicBezTo>
                      <a:pt x="227" y="39"/>
                      <a:pt x="227" y="39"/>
                      <a:pt x="227" y="39"/>
                    </a:cubicBezTo>
                    <a:cubicBezTo>
                      <a:pt x="226" y="40"/>
                      <a:pt x="226" y="42"/>
                      <a:pt x="226" y="48"/>
                    </a:cubicBezTo>
                    <a:cubicBezTo>
                      <a:pt x="226" y="50"/>
                      <a:pt x="226" y="51"/>
                      <a:pt x="226" y="52"/>
                    </a:cubicBezTo>
                    <a:cubicBezTo>
                      <a:pt x="226" y="54"/>
                      <a:pt x="225" y="55"/>
                      <a:pt x="225" y="57"/>
                    </a:cubicBezTo>
                    <a:cubicBezTo>
                      <a:pt x="224" y="58"/>
                      <a:pt x="223" y="59"/>
                      <a:pt x="223" y="60"/>
                    </a:cubicBezTo>
                    <a:cubicBezTo>
                      <a:pt x="222" y="62"/>
                      <a:pt x="222" y="65"/>
                      <a:pt x="223" y="67"/>
                    </a:cubicBezTo>
                    <a:cubicBezTo>
                      <a:pt x="223" y="68"/>
                      <a:pt x="223" y="70"/>
                      <a:pt x="223" y="71"/>
                    </a:cubicBezTo>
                    <a:cubicBezTo>
                      <a:pt x="222" y="71"/>
                      <a:pt x="221" y="71"/>
                      <a:pt x="220" y="71"/>
                    </a:cubicBezTo>
                    <a:cubicBezTo>
                      <a:pt x="220" y="71"/>
                      <a:pt x="220" y="71"/>
                      <a:pt x="220" y="71"/>
                    </a:cubicBezTo>
                    <a:cubicBezTo>
                      <a:pt x="217" y="72"/>
                      <a:pt x="214" y="72"/>
                      <a:pt x="212" y="72"/>
                    </a:cubicBezTo>
                    <a:cubicBezTo>
                      <a:pt x="210" y="72"/>
                      <a:pt x="208" y="72"/>
                      <a:pt x="207" y="71"/>
                    </a:cubicBezTo>
                    <a:cubicBezTo>
                      <a:pt x="207" y="71"/>
                      <a:pt x="207" y="70"/>
                      <a:pt x="206" y="70"/>
                    </a:cubicBezTo>
                    <a:cubicBezTo>
                      <a:pt x="206" y="70"/>
                      <a:pt x="206" y="69"/>
                      <a:pt x="206" y="69"/>
                    </a:cubicBezTo>
                    <a:cubicBezTo>
                      <a:pt x="205" y="68"/>
                      <a:pt x="205" y="68"/>
                      <a:pt x="205" y="68"/>
                    </a:cubicBezTo>
                    <a:cubicBezTo>
                      <a:pt x="205" y="68"/>
                      <a:pt x="205" y="68"/>
                      <a:pt x="205" y="68"/>
                    </a:cubicBezTo>
                    <a:cubicBezTo>
                      <a:pt x="204" y="68"/>
                      <a:pt x="204" y="68"/>
                      <a:pt x="204" y="68"/>
                    </a:cubicBezTo>
                    <a:cubicBezTo>
                      <a:pt x="202" y="68"/>
                      <a:pt x="201" y="69"/>
                      <a:pt x="199" y="70"/>
                    </a:cubicBezTo>
                    <a:cubicBezTo>
                      <a:pt x="199" y="70"/>
                      <a:pt x="198" y="71"/>
                      <a:pt x="198" y="71"/>
                    </a:cubicBezTo>
                    <a:cubicBezTo>
                      <a:pt x="198" y="71"/>
                      <a:pt x="198" y="71"/>
                      <a:pt x="197" y="71"/>
                    </a:cubicBezTo>
                    <a:cubicBezTo>
                      <a:pt x="197" y="71"/>
                      <a:pt x="196" y="71"/>
                      <a:pt x="196" y="71"/>
                    </a:cubicBezTo>
                    <a:cubicBezTo>
                      <a:pt x="195" y="71"/>
                      <a:pt x="194" y="71"/>
                      <a:pt x="194" y="71"/>
                    </a:cubicBezTo>
                    <a:cubicBezTo>
                      <a:pt x="193" y="71"/>
                      <a:pt x="192" y="71"/>
                      <a:pt x="191" y="71"/>
                    </a:cubicBezTo>
                    <a:cubicBezTo>
                      <a:pt x="191" y="71"/>
                      <a:pt x="190" y="71"/>
                      <a:pt x="190" y="71"/>
                    </a:cubicBezTo>
                    <a:cubicBezTo>
                      <a:pt x="188" y="71"/>
                      <a:pt x="188" y="72"/>
                      <a:pt x="187" y="73"/>
                    </a:cubicBezTo>
                    <a:cubicBezTo>
                      <a:pt x="187" y="73"/>
                      <a:pt x="186" y="73"/>
                      <a:pt x="186" y="74"/>
                    </a:cubicBezTo>
                    <a:cubicBezTo>
                      <a:pt x="185" y="74"/>
                      <a:pt x="185" y="74"/>
                      <a:pt x="185" y="74"/>
                    </a:cubicBezTo>
                    <a:cubicBezTo>
                      <a:pt x="185" y="74"/>
                      <a:pt x="184" y="74"/>
                      <a:pt x="184" y="74"/>
                    </a:cubicBezTo>
                    <a:cubicBezTo>
                      <a:pt x="184" y="73"/>
                      <a:pt x="183" y="73"/>
                      <a:pt x="182" y="73"/>
                    </a:cubicBezTo>
                    <a:cubicBezTo>
                      <a:pt x="182" y="72"/>
                      <a:pt x="181" y="72"/>
                      <a:pt x="180" y="72"/>
                    </a:cubicBezTo>
                    <a:cubicBezTo>
                      <a:pt x="179" y="72"/>
                      <a:pt x="178" y="72"/>
                      <a:pt x="177" y="73"/>
                    </a:cubicBezTo>
                    <a:cubicBezTo>
                      <a:pt x="176" y="73"/>
                      <a:pt x="175" y="73"/>
                      <a:pt x="174" y="73"/>
                    </a:cubicBezTo>
                    <a:cubicBezTo>
                      <a:pt x="174" y="73"/>
                      <a:pt x="172" y="73"/>
                      <a:pt x="171" y="71"/>
                    </a:cubicBezTo>
                    <a:cubicBezTo>
                      <a:pt x="169" y="69"/>
                      <a:pt x="167" y="67"/>
                      <a:pt x="166" y="64"/>
                    </a:cubicBezTo>
                    <a:cubicBezTo>
                      <a:pt x="165" y="62"/>
                      <a:pt x="164" y="61"/>
                      <a:pt x="163" y="59"/>
                    </a:cubicBezTo>
                    <a:cubicBezTo>
                      <a:pt x="163" y="59"/>
                      <a:pt x="162" y="58"/>
                      <a:pt x="161" y="57"/>
                    </a:cubicBezTo>
                    <a:cubicBezTo>
                      <a:pt x="160" y="55"/>
                      <a:pt x="159" y="54"/>
                      <a:pt x="158" y="52"/>
                    </a:cubicBezTo>
                    <a:cubicBezTo>
                      <a:pt x="158" y="52"/>
                      <a:pt x="157" y="51"/>
                      <a:pt x="156" y="50"/>
                    </a:cubicBezTo>
                    <a:cubicBezTo>
                      <a:pt x="155" y="49"/>
                      <a:pt x="154" y="48"/>
                      <a:pt x="153" y="47"/>
                    </a:cubicBezTo>
                    <a:cubicBezTo>
                      <a:pt x="153" y="45"/>
                      <a:pt x="153" y="44"/>
                      <a:pt x="153" y="43"/>
                    </a:cubicBezTo>
                    <a:cubicBezTo>
                      <a:pt x="153" y="42"/>
                      <a:pt x="153" y="41"/>
                      <a:pt x="153" y="40"/>
                    </a:cubicBezTo>
                    <a:cubicBezTo>
                      <a:pt x="152" y="37"/>
                      <a:pt x="151" y="34"/>
                      <a:pt x="149" y="30"/>
                    </a:cubicBezTo>
                    <a:cubicBezTo>
                      <a:pt x="149" y="30"/>
                      <a:pt x="148" y="29"/>
                      <a:pt x="148" y="28"/>
                    </a:cubicBezTo>
                    <a:cubicBezTo>
                      <a:pt x="148" y="27"/>
                      <a:pt x="147" y="27"/>
                      <a:pt x="147" y="26"/>
                    </a:cubicBezTo>
                    <a:cubicBezTo>
                      <a:pt x="147" y="26"/>
                      <a:pt x="146" y="25"/>
                      <a:pt x="146" y="24"/>
                    </a:cubicBezTo>
                    <a:cubicBezTo>
                      <a:pt x="146" y="23"/>
                      <a:pt x="146" y="22"/>
                      <a:pt x="146" y="21"/>
                    </a:cubicBezTo>
                    <a:cubicBezTo>
                      <a:pt x="146" y="20"/>
                      <a:pt x="146" y="20"/>
                      <a:pt x="146" y="19"/>
                    </a:cubicBezTo>
                    <a:cubicBezTo>
                      <a:pt x="146" y="17"/>
                      <a:pt x="146" y="15"/>
                      <a:pt x="145" y="13"/>
                    </a:cubicBezTo>
                    <a:cubicBezTo>
                      <a:pt x="145" y="12"/>
                      <a:pt x="145" y="11"/>
                      <a:pt x="145" y="10"/>
                    </a:cubicBezTo>
                    <a:cubicBezTo>
                      <a:pt x="145" y="9"/>
                      <a:pt x="145" y="9"/>
                      <a:pt x="145" y="9"/>
                    </a:cubicBezTo>
                    <a:cubicBezTo>
                      <a:pt x="144" y="8"/>
                      <a:pt x="144" y="8"/>
                      <a:pt x="144" y="8"/>
                    </a:cubicBezTo>
                    <a:cubicBezTo>
                      <a:pt x="143" y="8"/>
                      <a:pt x="143" y="8"/>
                      <a:pt x="143" y="8"/>
                    </a:cubicBezTo>
                    <a:cubicBezTo>
                      <a:pt x="143" y="8"/>
                      <a:pt x="143" y="8"/>
                      <a:pt x="143" y="8"/>
                    </a:cubicBezTo>
                    <a:cubicBezTo>
                      <a:pt x="143" y="4"/>
                      <a:pt x="142" y="0"/>
                      <a:pt x="138" y="0"/>
                    </a:cubicBezTo>
                    <a:cubicBezTo>
                      <a:pt x="137" y="0"/>
                      <a:pt x="137" y="0"/>
                      <a:pt x="136" y="1"/>
                    </a:cubicBezTo>
                    <a:cubicBezTo>
                      <a:pt x="136" y="1"/>
                      <a:pt x="135" y="1"/>
                      <a:pt x="135" y="1"/>
                    </a:cubicBezTo>
                    <a:cubicBezTo>
                      <a:pt x="133" y="1"/>
                      <a:pt x="132" y="0"/>
                      <a:pt x="130" y="0"/>
                    </a:cubicBezTo>
                    <a:cubicBezTo>
                      <a:pt x="129" y="0"/>
                      <a:pt x="128" y="0"/>
                      <a:pt x="127" y="0"/>
                    </a:cubicBezTo>
                    <a:cubicBezTo>
                      <a:pt x="122" y="0"/>
                      <a:pt x="116" y="0"/>
                      <a:pt x="111" y="0"/>
                    </a:cubicBezTo>
                    <a:cubicBezTo>
                      <a:pt x="102" y="0"/>
                      <a:pt x="94" y="0"/>
                      <a:pt x="86" y="0"/>
                    </a:cubicBezTo>
                    <a:cubicBezTo>
                      <a:pt x="76" y="0"/>
                      <a:pt x="76" y="0"/>
                      <a:pt x="76" y="0"/>
                    </a:cubicBezTo>
                    <a:cubicBezTo>
                      <a:pt x="73" y="0"/>
                      <a:pt x="70" y="0"/>
                      <a:pt x="67" y="0"/>
                    </a:cubicBezTo>
                    <a:cubicBezTo>
                      <a:pt x="44" y="0"/>
                      <a:pt x="44" y="0"/>
                      <a:pt x="44" y="0"/>
                    </a:cubicBezTo>
                    <a:cubicBezTo>
                      <a:pt x="42" y="0"/>
                      <a:pt x="38" y="1"/>
                      <a:pt x="36" y="2"/>
                    </a:cubicBezTo>
                    <a:cubicBezTo>
                      <a:pt x="35" y="2"/>
                      <a:pt x="34" y="3"/>
                      <a:pt x="34" y="3"/>
                    </a:cubicBezTo>
                    <a:cubicBezTo>
                      <a:pt x="33" y="4"/>
                      <a:pt x="32" y="5"/>
                      <a:pt x="30" y="5"/>
                    </a:cubicBezTo>
                    <a:cubicBezTo>
                      <a:pt x="29" y="5"/>
                      <a:pt x="29" y="5"/>
                      <a:pt x="29" y="5"/>
                    </a:cubicBezTo>
                    <a:cubicBezTo>
                      <a:pt x="29" y="5"/>
                      <a:pt x="28" y="5"/>
                      <a:pt x="28" y="5"/>
                    </a:cubicBezTo>
                    <a:cubicBezTo>
                      <a:pt x="27" y="4"/>
                      <a:pt x="27" y="4"/>
                      <a:pt x="27" y="4"/>
                    </a:cubicBezTo>
                    <a:cubicBezTo>
                      <a:pt x="27" y="4"/>
                      <a:pt x="27" y="4"/>
                      <a:pt x="27" y="4"/>
                    </a:cubicBezTo>
                    <a:cubicBezTo>
                      <a:pt x="27" y="4"/>
                      <a:pt x="26" y="5"/>
                      <a:pt x="26" y="5"/>
                    </a:cubicBezTo>
                    <a:cubicBezTo>
                      <a:pt x="25" y="5"/>
                      <a:pt x="25" y="5"/>
                      <a:pt x="24" y="6"/>
                    </a:cubicBezTo>
                    <a:cubicBezTo>
                      <a:pt x="24" y="6"/>
                      <a:pt x="24" y="6"/>
                      <a:pt x="23" y="6"/>
                    </a:cubicBezTo>
                    <a:cubicBezTo>
                      <a:pt x="22" y="7"/>
                      <a:pt x="22" y="7"/>
                      <a:pt x="21" y="7"/>
                    </a:cubicBezTo>
                    <a:cubicBezTo>
                      <a:pt x="20" y="7"/>
                      <a:pt x="19" y="6"/>
                      <a:pt x="18" y="6"/>
                    </a:cubicBezTo>
                    <a:cubicBezTo>
                      <a:pt x="16" y="5"/>
                      <a:pt x="16" y="5"/>
                      <a:pt x="16" y="5"/>
                    </a:cubicBezTo>
                    <a:cubicBezTo>
                      <a:pt x="15" y="7"/>
                      <a:pt x="15" y="7"/>
                      <a:pt x="15" y="7"/>
                    </a:cubicBezTo>
                    <a:cubicBezTo>
                      <a:pt x="15" y="8"/>
                      <a:pt x="15" y="8"/>
                      <a:pt x="15" y="9"/>
                    </a:cubicBezTo>
                    <a:cubicBezTo>
                      <a:pt x="16" y="11"/>
                      <a:pt x="16" y="12"/>
                      <a:pt x="17" y="14"/>
                    </a:cubicBezTo>
                    <a:cubicBezTo>
                      <a:pt x="18" y="15"/>
                      <a:pt x="18" y="15"/>
                      <a:pt x="18" y="15"/>
                    </a:cubicBezTo>
                    <a:cubicBezTo>
                      <a:pt x="20" y="18"/>
                      <a:pt x="22" y="22"/>
                      <a:pt x="23" y="25"/>
                    </a:cubicBezTo>
                    <a:cubicBezTo>
                      <a:pt x="25" y="29"/>
                      <a:pt x="27" y="32"/>
                      <a:pt x="30" y="35"/>
                    </a:cubicBezTo>
                    <a:cubicBezTo>
                      <a:pt x="31" y="36"/>
                      <a:pt x="31" y="36"/>
                      <a:pt x="31" y="38"/>
                    </a:cubicBezTo>
                    <a:cubicBezTo>
                      <a:pt x="31" y="38"/>
                      <a:pt x="31" y="39"/>
                      <a:pt x="31" y="40"/>
                    </a:cubicBezTo>
                    <a:cubicBezTo>
                      <a:pt x="31" y="41"/>
                      <a:pt x="31" y="42"/>
                      <a:pt x="31" y="43"/>
                    </a:cubicBezTo>
                    <a:cubicBezTo>
                      <a:pt x="31" y="45"/>
                      <a:pt x="32" y="47"/>
                      <a:pt x="33" y="49"/>
                    </a:cubicBezTo>
                    <a:cubicBezTo>
                      <a:pt x="34" y="51"/>
                      <a:pt x="34" y="52"/>
                      <a:pt x="35" y="54"/>
                    </a:cubicBezTo>
                    <a:cubicBezTo>
                      <a:pt x="35" y="57"/>
                      <a:pt x="37" y="60"/>
                      <a:pt x="38" y="63"/>
                    </a:cubicBezTo>
                    <a:cubicBezTo>
                      <a:pt x="39" y="65"/>
                      <a:pt x="39" y="66"/>
                      <a:pt x="40" y="68"/>
                    </a:cubicBezTo>
                    <a:cubicBezTo>
                      <a:pt x="40" y="69"/>
                      <a:pt x="41" y="70"/>
                      <a:pt x="41" y="71"/>
                    </a:cubicBezTo>
                    <a:cubicBezTo>
                      <a:pt x="42" y="73"/>
                      <a:pt x="43" y="74"/>
                      <a:pt x="43" y="75"/>
                    </a:cubicBezTo>
                    <a:cubicBezTo>
                      <a:pt x="44" y="76"/>
                      <a:pt x="44" y="76"/>
                      <a:pt x="45" y="77"/>
                    </a:cubicBezTo>
                    <a:cubicBezTo>
                      <a:pt x="45" y="79"/>
                      <a:pt x="46" y="80"/>
                      <a:pt x="46" y="82"/>
                    </a:cubicBezTo>
                    <a:cubicBezTo>
                      <a:pt x="46" y="83"/>
                      <a:pt x="46" y="83"/>
                      <a:pt x="46" y="83"/>
                    </a:cubicBezTo>
                    <a:cubicBezTo>
                      <a:pt x="47" y="83"/>
                      <a:pt x="47" y="84"/>
                      <a:pt x="46" y="85"/>
                    </a:cubicBezTo>
                    <a:cubicBezTo>
                      <a:pt x="46" y="86"/>
                      <a:pt x="46" y="87"/>
                      <a:pt x="46" y="88"/>
                    </a:cubicBezTo>
                    <a:cubicBezTo>
                      <a:pt x="47" y="89"/>
                      <a:pt x="47" y="90"/>
                      <a:pt x="48" y="90"/>
                    </a:cubicBezTo>
                    <a:cubicBezTo>
                      <a:pt x="48" y="91"/>
                      <a:pt x="48" y="91"/>
                      <a:pt x="48" y="91"/>
                    </a:cubicBezTo>
                    <a:cubicBezTo>
                      <a:pt x="48" y="92"/>
                      <a:pt x="48" y="94"/>
                      <a:pt x="47" y="94"/>
                    </a:cubicBezTo>
                    <a:cubicBezTo>
                      <a:pt x="46" y="96"/>
                      <a:pt x="44" y="97"/>
                      <a:pt x="42" y="98"/>
                    </a:cubicBezTo>
                    <a:cubicBezTo>
                      <a:pt x="42" y="99"/>
                      <a:pt x="41" y="99"/>
                      <a:pt x="40" y="100"/>
                    </a:cubicBezTo>
                    <a:cubicBezTo>
                      <a:pt x="37" y="102"/>
                      <a:pt x="36" y="106"/>
                      <a:pt x="37" y="110"/>
                    </a:cubicBezTo>
                    <a:cubicBezTo>
                      <a:pt x="38" y="111"/>
                      <a:pt x="38" y="111"/>
                      <a:pt x="38" y="112"/>
                    </a:cubicBezTo>
                    <a:cubicBezTo>
                      <a:pt x="39" y="113"/>
                      <a:pt x="39" y="113"/>
                      <a:pt x="39" y="114"/>
                    </a:cubicBezTo>
                    <a:cubicBezTo>
                      <a:pt x="40" y="114"/>
                      <a:pt x="40" y="115"/>
                      <a:pt x="40" y="115"/>
                    </a:cubicBezTo>
                    <a:cubicBezTo>
                      <a:pt x="40" y="116"/>
                      <a:pt x="40" y="117"/>
                      <a:pt x="41" y="119"/>
                    </a:cubicBezTo>
                    <a:cubicBezTo>
                      <a:pt x="42" y="120"/>
                      <a:pt x="42" y="121"/>
                      <a:pt x="42" y="122"/>
                    </a:cubicBezTo>
                    <a:cubicBezTo>
                      <a:pt x="42" y="123"/>
                      <a:pt x="42" y="123"/>
                      <a:pt x="42" y="124"/>
                    </a:cubicBezTo>
                    <a:cubicBezTo>
                      <a:pt x="42" y="125"/>
                      <a:pt x="42" y="127"/>
                      <a:pt x="43" y="129"/>
                    </a:cubicBezTo>
                    <a:cubicBezTo>
                      <a:pt x="43" y="130"/>
                      <a:pt x="44" y="130"/>
                      <a:pt x="44" y="131"/>
                    </a:cubicBezTo>
                    <a:cubicBezTo>
                      <a:pt x="45" y="131"/>
                      <a:pt x="45" y="132"/>
                      <a:pt x="45" y="132"/>
                    </a:cubicBezTo>
                    <a:cubicBezTo>
                      <a:pt x="46" y="133"/>
                      <a:pt x="46" y="134"/>
                      <a:pt x="46" y="134"/>
                    </a:cubicBezTo>
                    <a:cubicBezTo>
                      <a:pt x="46" y="135"/>
                      <a:pt x="46" y="136"/>
                      <a:pt x="46" y="137"/>
                    </a:cubicBezTo>
                    <a:cubicBezTo>
                      <a:pt x="47" y="138"/>
                      <a:pt x="48" y="140"/>
                      <a:pt x="48" y="141"/>
                    </a:cubicBezTo>
                    <a:cubicBezTo>
                      <a:pt x="49" y="143"/>
                      <a:pt x="49" y="144"/>
                      <a:pt x="50" y="145"/>
                    </a:cubicBezTo>
                    <a:cubicBezTo>
                      <a:pt x="50" y="145"/>
                      <a:pt x="50" y="146"/>
                      <a:pt x="50" y="146"/>
                    </a:cubicBezTo>
                    <a:cubicBezTo>
                      <a:pt x="50" y="147"/>
                      <a:pt x="50" y="148"/>
                      <a:pt x="51" y="149"/>
                    </a:cubicBezTo>
                    <a:cubicBezTo>
                      <a:pt x="52" y="151"/>
                      <a:pt x="53" y="152"/>
                      <a:pt x="54" y="153"/>
                    </a:cubicBezTo>
                    <a:cubicBezTo>
                      <a:pt x="55" y="154"/>
                      <a:pt x="56" y="155"/>
                      <a:pt x="56" y="156"/>
                    </a:cubicBezTo>
                    <a:cubicBezTo>
                      <a:pt x="57" y="157"/>
                      <a:pt x="57" y="158"/>
                      <a:pt x="57" y="160"/>
                    </a:cubicBezTo>
                    <a:cubicBezTo>
                      <a:pt x="57" y="161"/>
                      <a:pt x="57" y="162"/>
                      <a:pt x="57" y="163"/>
                    </a:cubicBezTo>
                    <a:cubicBezTo>
                      <a:pt x="58" y="165"/>
                      <a:pt x="59" y="166"/>
                      <a:pt x="60" y="166"/>
                    </a:cubicBezTo>
                    <a:cubicBezTo>
                      <a:pt x="60" y="167"/>
                      <a:pt x="60" y="167"/>
                      <a:pt x="60" y="167"/>
                    </a:cubicBezTo>
                    <a:cubicBezTo>
                      <a:pt x="61" y="169"/>
                      <a:pt x="60" y="171"/>
                      <a:pt x="60" y="174"/>
                    </a:cubicBezTo>
                    <a:cubicBezTo>
                      <a:pt x="59" y="175"/>
                      <a:pt x="59" y="177"/>
                      <a:pt x="59" y="179"/>
                    </a:cubicBezTo>
                    <a:cubicBezTo>
                      <a:pt x="59" y="180"/>
                      <a:pt x="59" y="180"/>
                      <a:pt x="59" y="180"/>
                    </a:cubicBezTo>
                    <a:cubicBezTo>
                      <a:pt x="59" y="185"/>
                      <a:pt x="59" y="189"/>
                      <a:pt x="58" y="194"/>
                    </a:cubicBezTo>
                    <a:cubicBezTo>
                      <a:pt x="58" y="198"/>
                      <a:pt x="57" y="201"/>
                      <a:pt x="56" y="206"/>
                    </a:cubicBezTo>
                    <a:cubicBezTo>
                      <a:pt x="55" y="208"/>
                      <a:pt x="55" y="208"/>
                      <a:pt x="55" y="208"/>
                    </a:cubicBezTo>
                    <a:cubicBezTo>
                      <a:pt x="54" y="212"/>
                      <a:pt x="50" y="216"/>
                      <a:pt x="47" y="219"/>
                    </a:cubicBezTo>
                    <a:cubicBezTo>
                      <a:pt x="45" y="220"/>
                      <a:pt x="44" y="221"/>
                      <a:pt x="42" y="222"/>
                    </a:cubicBezTo>
                    <a:cubicBezTo>
                      <a:pt x="42" y="222"/>
                      <a:pt x="41" y="223"/>
                      <a:pt x="41" y="223"/>
                    </a:cubicBezTo>
                    <a:cubicBezTo>
                      <a:pt x="40" y="223"/>
                      <a:pt x="38" y="224"/>
                      <a:pt x="37" y="225"/>
                    </a:cubicBezTo>
                    <a:cubicBezTo>
                      <a:pt x="35" y="228"/>
                      <a:pt x="35" y="230"/>
                      <a:pt x="35" y="233"/>
                    </a:cubicBezTo>
                    <a:cubicBezTo>
                      <a:pt x="35" y="234"/>
                      <a:pt x="35" y="234"/>
                      <a:pt x="35" y="234"/>
                    </a:cubicBezTo>
                    <a:cubicBezTo>
                      <a:pt x="35" y="235"/>
                      <a:pt x="35" y="235"/>
                      <a:pt x="34" y="235"/>
                    </a:cubicBezTo>
                    <a:cubicBezTo>
                      <a:pt x="33" y="236"/>
                      <a:pt x="33" y="236"/>
                      <a:pt x="32" y="237"/>
                    </a:cubicBezTo>
                    <a:cubicBezTo>
                      <a:pt x="31" y="238"/>
                      <a:pt x="30" y="240"/>
                      <a:pt x="29" y="241"/>
                    </a:cubicBezTo>
                    <a:cubicBezTo>
                      <a:pt x="28" y="242"/>
                      <a:pt x="27" y="243"/>
                      <a:pt x="26" y="244"/>
                    </a:cubicBezTo>
                    <a:cubicBezTo>
                      <a:pt x="24" y="247"/>
                      <a:pt x="22" y="250"/>
                      <a:pt x="22" y="253"/>
                    </a:cubicBezTo>
                    <a:cubicBezTo>
                      <a:pt x="22" y="255"/>
                      <a:pt x="22" y="256"/>
                      <a:pt x="22" y="257"/>
                    </a:cubicBezTo>
                    <a:cubicBezTo>
                      <a:pt x="22" y="259"/>
                      <a:pt x="22" y="261"/>
                      <a:pt x="21" y="263"/>
                    </a:cubicBezTo>
                    <a:cubicBezTo>
                      <a:pt x="21" y="263"/>
                      <a:pt x="21" y="264"/>
                      <a:pt x="20" y="264"/>
                    </a:cubicBezTo>
                    <a:cubicBezTo>
                      <a:pt x="20" y="265"/>
                      <a:pt x="20" y="265"/>
                      <a:pt x="20" y="265"/>
                    </a:cubicBezTo>
                    <a:cubicBezTo>
                      <a:pt x="19" y="267"/>
                      <a:pt x="18" y="268"/>
                      <a:pt x="18" y="269"/>
                    </a:cubicBezTo>
                    <a:cubicBezTo>
                      <a:pt x="17" y="271"/>
                      <a:pt x="17" y="273"/>
                      <a:pt x="17" y="275"/>
                    </a:cubicBezTo>
                    <a:cubicBezTo>
                      <a:pt x="17" y="276"/>
                      <a:pt x="17" y="277"/>
                      <a:pt x="17" y="278"/>
                    </a:cubicBezTo>
                    <a:cubicBezTo>
                      <a:pt x="17" y="279"/>
                      <a:pt x="17" y="280"/>
                      <a:pt x="17" y="280"/>
                    </a:cubicBezTo>
                    <a:cubicBezTo>
                      <a:pt x="16" y="282"/>
                      <a:pt x="16" y="284"/>
                      <a:pt x="16" y="286"/>
                    </a:cubicBezTo>
                    <a:cubicBezTo>
                      <a:pt x="16" y="290"/>
                      <a:pt x="15" y="295"/>
                      <a:pt x="13" y="299"/>
                    </a:cubicBezTo>
                    <a:cubicBezTo>
                      <a:pt x="11" y="303"/>
                      <a:pt x="9" y="308"/>
                      <a:pt x="9" y="314"/>
                    </a:cubicBezTo>
                    <a:cubicBezTo>
                      <a:pt x="9" y="315"/>
                      <a:pt x="9" y="315"/>
                      <a:pt x="9" y="316"/>
                    </a:cubicBezTo>
                    <a:cubicBezTo>
                      <a:pt x="9" y="317"/>
                      <a:pt x="9" y="318"/>
                      <a:pt x="8" y="320"/>
                    </a:cubicBezTo>
                    <a:cubicBezTo>
                      <a:pt x="7" y="320"/>
                      <a:pt x="6" y="321"/>
                      <a:pt x="5" y="322"/>
                    </a:cubicBezTo>
                    <a:cubicBezTo>
                      <a:pt x="4" y="323"/>
                      <a:pt x="3" y="325"/>
                      <a:pt x="2" y="327"/>
                    </a:cubicBezTo>
                    <a:cubicBezTo>
                      <a:pt x="0" y="330"/>
                      <a:pt x="1" y="333"/>
                      <a:pt x="1" y="335"/>
                    </a:cubicBezTo>
                    <a:cubicBezTo>
                      <a:pt x="1" y="336"/>
                      <a:pt x="2" y="337"/>
                      <a:pt x="2" y="337"/>
                    </a:cubicBezTo>
                    <a:cubicBezTo>
                      <a:pt x="2" y="342"/>
                      <a:pt x="3" y="346"/>
                      <a:pt x="3" y="350"/>
                    </a:cubicBezTo>
                    <a:cubicBezTo>
                      <a:pt x="3" y="353"/>
                      <a:pt x="3" y="356"/>
                      <a:pt x="2" y="358"/>
                    </a:cubicBezTo>
                    <a:cubicBezTo>
                      <a:pt x="1" y="364"/>
                      <a:pt x="0" y="368"/>
                      <a:pt x="0" y="373"/>
                    </a:cubicBezTo>
                    <a:cubicBezTo>
                      <a:pt x="0" y="378"/>
                      <a:pt x="0" y="378"/>
                      <a:pt x="0" y="378"/>
                    </a:cubicBezTo>
                    <a:cubicBezTo>
                      <a:pt x="3" y="376"/>
                      <a:pt x="3" y="376"/>
                      <a:pt x="3" y="376"/>
                    </a:cubicBezTo>
                    <a:cubicBezTo>
                      <a:pt x="7" y="374"/>
                      <a:pt x="10" y="372"/>
                      <a:pt x="13" y="372"/>
                    </a:cubicBezTo>
                    <a:cubicBezTo>
                      <a:pt x="14" y="372"/>
                      <a:pt x="14" y="372"/>
                      <a:pt x="15" y="372"/>
                    </a:cubicBezTo>
                    <a:cubicBezTo>
                      <a:pt x="16" y="372"/>
                      <a:pt x="17" y="373"/>
                      <a:pt x="18" y="374"/>
                    </a:cubicBezTo>
                    <a:cubicBezTo>
                      <a:pt x="19" y="375"/>
                      <a:pt x="20" y="375"/>
                      <a:pt x="22" y="376"/>
                    </a:cubicBezTo>
                    <a:cubicBezTo>
                      <a:pt x="22" y="376"/>
                      <a:pt x="22" y="376"/>
                      <a:pt x="23" y="376"/>
                    </a:cubicBezTo>
                    <a:cubicBezTo>
                      <a:pt x="25" y="376"/>
                      <a:pt x="29" y="375"/>
                      <a:pt x="31" y="374"/>
                    </a:cubicBezTo>
                    <a:cubicBezTo>
                      <a:pt x="32" y="373"/>
                      <a:pt x="33" y="372"/>
                      <a:pt x="34" y="371"/>
                    </a:cubicBezTo>
                    <a:cubicBezTo>
                      <a:pt x="35" y="369"/>
                      <a:pt x="36" y="368"/>
                      <a:pt x="37" y="368"/>
                    </a:cubicBezTo>
                    <a:cubicBezTo>
                      <a:pt x="38" y="367"/>
                      <a:pt x="44" y="366"/>
                      <a:pt x="46" y="366"/>
                    </a:cubicBezTo>
                    <a:cubicBezTo>
                      <a:pt x="46" y="366"/>
                      <a:pt x="46" y="366"/>
                      <a:pt x="46" y="366"/>
                    </a:cubicBezTo>
                    <a:cubicBezTo>
                      <a:pt x="50" y="366"/>
                      <a:pt x="53" y="369"/>
                      <a:pt x="55" y="372"/>
                    </a:cubicBezTo>
                    <a:cubicBezTo>
                      <a:pt x="56" y="374"/>
                      <a:pt x="57" y="375"/>
                      <a:pt x="58" y="376"/>
                    </a:cubicBezTo>
                    <a:cubicBezTo>
                      <a:pt x="60" y="377"/>
                      <a:pt x="63" y="379"/>
                      <a:pt x="65" y="380"/>
                    </a:cubicBezTo>
                    <a:cubicBezTo>
                      <a:pt x="68" y="381"/>
                      <a:pt x="71" y="382"/>
                      <a:pt x="76" y="382"/>
                    </a:cubicBezTo>
                    <a:cubicBezTo>
                      <a:pt x="80" y="382"/>
                      <a:pt x="83" y="381"/>
                      <a:pt x="86" y="381"/>
                    </a:cubicBezTo>
                    <a:cubicBezTo>
                      <a:pt x="88" y="381"/>
                      <a:pt x="90" y="381"/>
                      <a:pt x="92" y="381"/>
                    </a:cubicBezTo>
                    <a:cubicBezTo>
                      <a:pt x="195" y="381"/>
                      <a:pt x="195" y="381"/>
                      <a:pt x="195" y="381"/>
                    </a:cubicBezTo>
                    <a:cubicBezTo>
                      <a:pt x="198" y="385"/>
                      <a:pt x="200" y="390"/>
                      <a:pt x="204" y="393"/>
                    </a:cubicBezTo>
                    <a:cubicBezTo>
                      <a:pt x="206" y="395"/>
                      <a:pt x="210" y="396"/>
                      <a:pt x="212" y="396"/>
                    </a:cubicBezTo>
                    <a:cubicBezTo>
                      <a:pt x="213" y="396"/>
                      <a:pt x="214" y="396"/>
                      <a:pt x="215" y="395"/>
                    </a:cubicBezTo>
                    <a:cubicBezTo>
                      <a:pt x="216" y="395"/>
                      <a:pt x="217" y="395"/>
                      <a:pt x="218" y="395"/>
                    </a:cubicBezTo>
                    <a:cubicBezTo>
                      <a:pt x="223" y="395"/>
                      <a:pt x="227" y="396"/>
                      <a:pt x="231" y="397"/>
                    </a:cubicBezTo>
                    <a:cubicBezTo>
                      <a:pt x="232" y="397"/>
                      <a:pt x="233" y="397"/>
                      <a:pt x="234" y="397"/>
                    </a:cubicBezTo>
                    <a:cubicBezTo>
                      <a:pt x="237" y="397"/>
                      <a:pt x="239" y="396"/>
                      <a:pt x="242" y="396"/>
                    </a:cubicBezTo>
                    <a:cubicBezTo>
                      <a:pt x="243" y="395"/>
                      <a:pt x="245" y="395"/>
                      <a:pt x="247" y="395"/>
                    </a:cubicBezTo>
                    <a:cubicBezTo>
                      <a:pt x="248" y="395"/>
                      <a:pt x="248" y="395"/>
                      <a:pt x="248" y="395"/>
                    </a:cubicBezTo>
                    <a:cubicBezTo>
                      <a:pt x="251" y="395"/>
                      <a:pt x="254" y="396"/>
                      <a:pt x="256" y="397"/>
                    </a:cubicBezTo>
                    <a:cubicBezTo>
                      <a:pt x="258" y="397"/>
                      <a:pt x="260" y="398"/>
                      <a:pt x="262" y="398"/>
                    </a:cubicBezTo>
                    <a:cubicBezTo>
                      <a:pt x="263" y="399"/>
                      <a:pt x="264" y="399"/>
                      <a:pt x="264" y="399"/>
                    </a:cubicBezTo>
                    <a:cubicBezTo>
                      <a:pt x="266" y="399"/>
                      <a:pt x="268" y="398"/>
                      <a:pt x="269" y="398"/>
                    </a:cubicBezTo>
                    <a:cubicBezTo>
                      <a:pt x="270" y="398"/>
                      <a:pt x="272" y="398"/>
                      <a:pt x="273" y="398"/>
                    </a:cubicBezTo>
                    <a:cubicBezTo>
                      <a:pt x="274" y="398"/>
                      <a:pt x="275" y="398"/>
                      <a:pt x="276" y="398"/>
                    </a:cubicBezTo>
                    <a:cubicBezTo>
                      <a:pt x="278" y="398"/>
                      <a:pt x="278" y="398"/>
                      <a:pt x="278" y="398"/>
                    </a:cubicBezTo>
                    <a:cubicBezTo>
                      <a:pt x="280" y="399"/>
                      <a:pt x="281" y="399"/>
                      <a:pt x="283" y="399"/>
                    </a:cubicBezTo>
                    <a:cubicBezTo>
                      <a:pt x="285" y="399"/>
                      <a:pt x="286" y="399"/>
                      <a:pt x="288" y="398"/>
                    </a:cubicBezTo>
                    <a:cubicBezTo>
                      <a:pt x="292" y="397"/>
                      <a:pt x="296" y="395"/>
                      <a:pt x="300" y="395"/>
                    </a:cubicBezTo>
                    <a:cubicBezTo>
                      <a:pt x="304" y="394"/>
                      <a:pt x="304" y="394"/>
                      <a:pt x="304" y="394"/>
                    </a:cubicBezTo>
                    <a:cubicBezTo>
                      <a:pt x="312" y="394"/>
                      <a:pt x="319" y="393"/>
                      <a:pt x="326" y="390"/>
                    </a:cubicBezTo>
                    <a:cubicBezTo>
                      <a:pt x="328" y="390"/>
                      <a:pt x="330" y="389"/>
                      <a:pt x="332" y="389"/>
                    </a:cubicBezTo>
                    <a:cubicBezTo>
                      <a:pt x="335" y="388"/>
                      <a:pt x="335" y="388"/>
                      <a:pt x="335" y="388"/>
                    </a:cubicBezTo>
                    <a:cubicBezTo>
                      <a:pt x="302" y="351"/>
                      <a:pt x="302" y="351"/>
                      <a:pt x="302" y="351"/>
                    </a:cubicBezTo>
                    <a:cubicBezTo>
                      <a:pt x="302" y="350"/>
                      <a:pt x="302" y="343"/>
                      <a:pt x="297" y="341"/>
                    </a:cubicBezTo>
                    <a:cubicBezTo>
                      <a:pt x="299" y="236"/>
                      <a:pt x="299" y="236"/>
                      <a:pt x="299" y="236"/>
                    </a:cubicBezTo>
                    <a:cubicBezTo>
                      <a:pt x="331" y="236"/>
                      <a:pt x="331" y="236"/>
                      <a:pt x="331" y="236"/>
                    </a:cubicBezTo>
                    <a:cubicBezTo>
                      <a:pt x="336" y="236"/>
                      <a:pt x="341" y="236"/>
                      <a:pt x="346" y="236"/>
                    </a:cubicBezTo>
                    <a:cubicBezTo>
                      <a:pt x="352" y="236"/>
                      <a:pt x="352" y="236"/>
                      <a:pt x="352" y="236"/>
                    </a:cubicBezTo>
                    <a:cubicBezTo>
                      <a:pt x="352" y="236"/>
                      <a:pt x="353" y="236"/>
                      <a:pt x="353" y="236"/>
                    </a:cubicBezTo>
                    <a:cubicBezTo>
                      <a:pt x="356" y="236"/>
                      <a:pt x="356" y="236"/>
                      <a:pt x="356" y="236"/>
                    </a:cubicBezTo>
                    <a:cubicBezTo>
                      <a:pt x="355" y="233"/>
                      <a:pt x="355" y="233"/>
                      <a:pt x="355" y="233"/>
                    </a:cubicBezTo>
                    <a:cubicBezTo>
                      <a:pt x="355" y="233"/>
                      <a:pt x="354" y="233"/>
                      <a:pt x="354" y="232"/>
                    </a:cubicBezTo>
                    <a:cubicBezTo>
                      <a:pt x="353" y="231"/>
                      <a:pt x="353" y="230"/>
                      <a:pt x="353" y="228"/>
                    </a:cubicBezTo>
                    <a:cubicBezTo>
                      <a:pt x="353" y="226"/>
                      <a:pt x="354" y="223"/>
                      <a:pt x="356" y="220"/>
                    </a:cubicBezTo>
                    <a:cubicBezTo>
                      <a:pt x="357" y="218"/>
                      <a:pt x="358" y="216"/>
                      <a:pt x="357" y="213"/>
                    </a:cubicBezTo>
                    <a:close/>
                  </a:path>
                </a:pathLst>
              </a:custGeom>
              <a:solidFill>
                <a:srgbClr val="D8D8D8"/>
              </a:solidFill>
              <a:ln cap="rnd" cmpd="sng" w="19050">
                <a:solidFill>
                  <a:srgbClr val="E5E5E5"/>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Roboto Condensed Light"/>
                  <a:ea typeface="Roboto Condensed Light"/>
                  <a:cs typeface="Roboto Condensed Light"/>
                  <a:sym typeface="Roboto Condensed Light"/>
                </a:endParaRPr>
              </a:p>
            </p:txBody>
          </p:sp>
          <p:sp>
            <p:nvSpPr>
              <p:cNvPr id="787" name="Google Shape;787;p59"/>
              <p:cNvSpPr/>
              <p:nvPr/>
            </p:nvSpPr>
            <p:spPr>
              <a:xfrm>
                <a:off x="3907" y="2808"/>
                <a:ext cx="161" cy="455"/>
              </a:xfrm>
              <a:custGeom>
                <a:rect b="b" l="l" r="r" t="t"/>
                <a:pathLst>
                  <a:path extrusionOk="0" h="251" w="89">
                    <a:moveTo>
                      <a:pt x="88" y="199"/>
                    </a:moveTo>
                    <a:cubicBezTo>
                      <a:pt x="88" y="197"/>
                      <a:pt x="88" y="194"/>
                      <a:pt x="88" y="192"/>
                    </a:cubicBezTo>
                    <a:cubicBezTo>
                      <a:pt x="88" y="191"/>
                      <a:pt x="88" y="190"/>
                      <a:pt x="88" y="189"/>
                    </a:cubicBezTo>
                    <a:cubicBezTo>
                      <a:pt x="88" y="188"/>
                      <a:pt x="88" y="188"/>
                      <a:pt x="88" y="188"/>
                    </a:cubicBezTo>
                    <a:cubicBezTo>
                      <a:pt x="88" y="184"/>
                      <a:pt x="89" y="181"/>
                      <a:pt x="88" y="178"/>
                    </a:cubicBezTo>
                    <a:cubicBezTo>
                      <a:pt x="86" y="168"/>
                      <a:pt x="81" y="150"/>
                      <a:pt x="69" y="144"/>
                    </a:cubicBezTo>
                    <a:cubicBezTo>
                      <a:pt x="64" y="141"/>
                      <a:pt x="64" y="141"/>
                      <a:pt x="64" y="141"/>
                    </a:cubicBezTo>
                    <a:cubicBezTo>
                      <a:pt x="67" y="148"/>
                      <a:pt x="67" y="148"/>
                      <a:pt x="67" y="148"/>
                    </a:cubicBezTo>
                    <a:cubicBezTo>
                      <a:pt x="68" y="151"/>
                      <a:pt x="70" y="155"/>
                      <a:pt x="69" y="156"/>
                    </a:cubicBezTo>
                    <a:cubicBezTo>
                      <a:pt x="69" y="156"/>
                      <a:pt x="69" y="156"/>
                      <a:pt x="69" y="156"/>
                    </a:cubicBezTo>
                    <a:cubicBezTo>
                      <a:pt x="69" y="156"/>
                      <a:pt x="68" y="155"/>
                      <a:pt x="68" y="153"/>
                    </a:cubicBezTo>
                    <a:cubicBezTo>
                      <a:pt x="67" y="151"/>
                      <a:pt x="66" y="148"/>
                      <a:pt x="62" y="148"/>
                    </a:cubicBezTo>
                    <a:cubicBezTo>
                      <a:pt x="59" y="148"/>
                      <a:pt x="58" y="151"/>
                      <a:pt x="58" y="152"/>
                    </a:cubicBezTo>
                    <a:cubicBezTo>
                      <a:pt x="57" y="153"/>
                      <a:pt x="57" y="153"/>
                      <a:pt x="57" y="154"/>
                    </a:cubicBezTo>
                    <a:cubicBezTo>
                      <a:pt x="57" y="154"/>
                      <a:pt x="55" y="153"/>
                      <a:pt x="54" y="148"/>
                    </a:cubicBezTo>
                    <a:cubicBezTo>
                      <a:pt x="52" y="144"/>
                      <a:pt x="52" y="139"/>
                      <a:pt x="52" y="134"/>
                    </a:cubicBezTo>
                    <a:cubicBezTo>
                      <a:pt x="51" y="131"/>
                      <a:pt x="51" y="127"/>
                      <a:pt x="51" y="124"/>
                    </a:cubicBezTo>
                    <a:cubicBezTo>
                      <a:pt x="50" y="119"/>
                      <a:pt x="48" y="113"/>
                      <a:pt x="46" y="108"/>
                    </a:cubicBezTo>
                    <a:cubicBezTo>
                      <a:pt x="45" y="103"/>
                      <a:pt x="43" y="98"/>
                      <a:pt x="42" y="93"/>
                    </a:cubicBezTo>
                    <a:cubicBezTo>
                      <a:pt x="42" y="88"/>
                      <a:pt x="43" y="83"/>
                      <a:pt x="45" y="78"/>
                    </a:cubicBezTo>
                    <a:cubicBezTo>
                      <a:pt x="47" y="74"/>
                      <a:pt x="48" y="69"/>
                      <a:pt x="48" y="64"/>
                    </a:cubicBezTo>
                    <a:cubicBezTo>
                      <a:pt x="48" y="61"/>
                      <a:pt x="47" y="58"/>
                      <a:pt x="47" y="56"/>
                    </a:cubicBezTo>
                    <a:cubicBezTo>
                      <a:pt x="46" y="53"/>
                      <a:pt x="46" y="50"/>
                      <a:pt x="46" y="48"/>
                    </a:cubicBezTo>
                    <a:cubicBezTo>
                      <a:pt x="46" y="45"/>
                      <a:pt x="46" y="43"/>
                      <a:pt x="47" y="40"/>
                    </a:cubicBezTo>
                    <a:cubicBezTo>
                      <a:pt x="48" y="35"/>
                      <a:pt x="48" y="30"/>
                      <a:pt x="46" y="25"/>
                    </a:cubicBezTo>
                    <a:cubicBezTo>
                      <a:pt x="46" y="24"/>
                      <a:pt x="45" y="23"/>
                      <a:pt x="44" y="21"/>
                    </a:cubicBezTo>
                    <a:cubicBezTo>
                      <a:pt x="41" y="17"/>
                      <a:pt x="38" y="12"/>
                      <a:pt x="38" y="9"/>
                    </a:cubicBezTo>
                    <a:cubicBezTo>
                      <a:pt x="39" y="8"/>
                      <a:pt x="39" y="7"/>
                      <a:pt x="40" y="7"/>
                    </a:cubicBezTo>
                    <a:cubicBezTo>
                      <a:pt x="41" y="6"/>
                      <a:pt x="42" y="6"/>
                      <a:pt x="43" y="6"/>
                    </a:cubicBezTo>
                    <a:cubicBezTo>
                      <a:pt x="46" y="6"/>
                      <a:pt x="46" y="6"/>
                      <a:pt x="46" y="6"/>
                    </a:cubicBezTo>
                    <a:cubicBezTo>
                      <a:pt x="44" y="3"/>
                      <a:pt x="44" y="3"/>
                      <a:pt x="44" y="3"/>
                    </a:cubicBezTo>
                    <a:cubicBezTo>
                      <a:pt x="43" y="1"/>
                      <a:pt x="42" y="0"/>
                      <a:pt x="41" y="0"/>
                    </a:cubicBezTo>
                    <a:cubicBezTo>
                      <a:pt x="39" y="0"/>
                      <a:pt x="38" y="1"/>
                      <a:pt x="38" y="2"/>
                    </a:cubicBezTo>
                    <a:cubicBezTo>
                      <a:pt x="37" y="3"/>
                      <a:pt x="37" y="3"/>
                      <a:pt x="36" y="3"/>
                    </a:cubicBezTo>
                    <a:cubicBezTo>
                      <a:pt x="35" y="3"/>
                      <a:pt x="35" y="3"/>
                      <a:pt x="35" y="3"/>
                    </a:cubicBezTo>
                    <a:cubicBezTo>
                      <a:pt x="33" y="3"/>
                      <a:pt x="31" y="3"/>
                      <a:pt x="30" y="2"/>
                    </a:cubicBezTo>
                    <a:cubicBezTo>
                      <a:pt x="29" y="2"/>
                      <a:pt x="29" y="2"/>
                      <a:pt x="29" y="2"/>
                    </a:cubicBezTo>
                    <a:cubicBezTo>
                      <a:pt x="25" y="1"/>
                      <a:pt x="23" y="0"/>
                      <a:pt x="19" y="0"/>
                    </a:cubicBezTo>
                    <a:cubicBezTo>
                      <a:pt x="19" y="0"/>
                      <a:pt x="19" y="0"/>
                      <a:pt x="18" y="0"/>
                    </a:cubicBezTo>
                    <a:cubicBezTo>
                      <a:pt x="18" y="0"/>
                      <a:pt x="17" y="0"/>
                      <a:pt x="17" y="0"/>
                    </a:cubicBezTo>
                    <a:cubicBezTo>
                      <a:pt x="12" y="0"/>
                      <a:pt x="12" y="0"/>
                      <a:pt x="12" y="0"/>
                    </a:cubicBezTo>
                    <a:cubicBezTo>
                      <a:pt x="14" y="3"/>
                      <a:pt x="14" y="3"/>
                      <a:pt x="14" y="3"/>
                    </a:cubicBezTo>
                    <a:cubicBezTo>
                      <a:pt x="15" y="4"/>
                      <a:pt x="16" y="5"/>
                      <a:pt x="16" y="6"/>
                    </a:cubicBezTo>
                    <a:cubicBezTo>
                      <a:pt x="17" y="7"/>
                      <a:pt x="18" y="8"/>
                      <a:pt x="19" y="9"/>
                    </a:cubicBezTo>
                    <a:cubicBezTo>
                      <a:pt x="21" y="11"/>
                      <a:pt x="20" y="12"/>
                      <a:pt x="20" y="13"/>
                    </a:cubicBezTo>
                    <a:cubicBezTo>
                      <a:pt x="19" y="13"/>
                      <a:pt x="19" y="14"/>
                      <a:pt x="19" y="16"/>
                    </a:cubicBezTo>
                    <a:cubicBezTo>
                      <a:pt x="19" y="19"/>
                      <a:pt x="20" y="20"/>
                      <a:pt x="23" y="21"/>
                    </a:cubicBezTo>
                    <a:cubicBezTo>
                      <a:pt x="24" y="21"/>
                      <a:pt x="25" y="21"/>
                      <a:pt x="26" y="22"/>
                    </a:cubicBezTo>
                    <a:cubicBezTo>
                      <a:pt x="27" y="23"/>
                      <a:pt x="27" y="25"/>
                      <a:pt x="27" y="26"/>
                    </a:cubicBezTo>
                    <a:cubicBezTo>
                      <a:pt x="27" y="28"/>
                      <a:pt x="27" y="31"/>
                      <a:pt x="30" y="32"/>
                    </a:cubicBezTo>
                    <a:cubicBezTo>
                      <a:pt x="30" y="37"/>
                      <a:pt x="27" y="39"/>
                      <a:pt x="23" y="41"/>
                    </a:cubicBezTo>
                    <a:cubicBezTo>
                      <a:pt x="22" y="41"/>
                      <a:pt x="21" y="42"/>
                      <a:pt x="20" y="42"/>
                    </a:cubicBezTo>
                    <a:cubicBezTo>
                      <a:pt x="18" y="43"/>
                      <a:pt x="17" y="44"/>
                      <a:pt x="17" y="45"/>
                    </a:cubicBezTo>
                    <a:cubicBezTo>
                      <a:pt x="17" y="46"/>
                      <a:pt x="17" y="47"/>
                      <a:pt x="18" y="49"/>
                    </a:cubicBezTo>
                    <a:cubicBezTo>
                      <a:pt x="19" y="50"/>
                      <a:pt x="20" y="51"/>
                      <a:pt x="21" y="53"/>
                    </a:cubicBezTo>
                    <a:cubicBezTo>
                      <a:pt x="21" y="55"/>
                      <a:pt x="20" y="56"/>
                      <a:pt x="19" y="57"/>
                    </a:cubicBezTo>
                    <a:cubicBezTo>
                      <a:pt x="19" y="58"/>
                      <a:pt x="18" y="59"/>
                      <a:pt x="18" y="60"/>
                    </a:cubicBezTo>
                    <a:cubicBezTo>
                      <a:pt x="17" y="62"/>
                      <a:pt x="18" y="64"/>
                      <a:pt x="18" y="66"/>
                    </a:cubicBezTo>
                    <a:cubicBezTo>
                      <a:pt x="18" y="66"/>
                      <a:pt x="18" y="67"/>
                      <a:pt x="19" y="68"/>
                    </a:cubicBezTo>
                    <a:cubicBezTo>
                      <a:pt x="19" y="71"/>
                      <a:pt x="18" y="74"/>
                      <a:pt x="18" y="77"/>
                    </a:cubicBezTo>
                    <a:cubicBezTo>
                      <a:pt x="17" y="80"/>
                      <a:pt x="17" y="82"/>
                      <a:pt x="17" y="84"/>
                    </a:cubicBezTo>
                    <a:cubicBezTo>
                      <a:pt x="16" y="89"/>
                      <a:pt x="19" y="90"/>
                      <a:pt x="21" y="91"/>
                    </a:cubicBezTo>
                    <a:cubicBezTo>
                      <a:pt x="23" y="91"/>
                      <a:pt x="24" y="92"/>
                      <a:pt x="25" y="93"/>
                    </a:cubicBezTo>
                    <a:cubicBezTo>
                      <a:pt x="25" y="98"/>
                      <a:pt x="21" y="99"/>
                      <a:pt x="15" y="101"/>
                    </a:cubicBezTo>
                    <a:cubicBezTo>
                      <a:pt x="13" y="101"/>
                      <a:pt x="11" y="102"/>
                      <a:pt x="9" y="103"/>
                    </a:cubicBezTo>
                    <a:cubicBezTo>
                      <a:pt x="8" y="103"/>
                      <a:pt x="8" y="103"/>
                      <a:pt x="8" y="103"/>
                    </a:cubicBezTo>
                    <a:cubicBezTo>
                      <a:pt x="8" y="104"/>
                      <a:pt x="8" y="104"/>
                      <a:pt x="8" y="104"/>
                    </a:cubicBezTo>
                    <a:cubicBezTo>
                      <a:pt x="8" y="107"/>
                      <a:pt x="8" y="109"/>
                      <a:pt x="8" y="111"/>
                    </a:cubicBezTo>
                    <a:cubicBezTo>
                      <a:pt x="9" y="116"/>
                      <a:pt x="9" y="120"/>
                      <a:pt x="6" y="126"/>
                    </a:cubicBezTo>
                    <a:cubicBezTo>
                      <a:pt x="6" y="127"/>
                      <a:pt x="5" y="128"/>
                      <a:pt x="4" y="129"/>
                    </a:cubicBezTo>
                    <a:cubicBezTo>
                      <a:pt x="2" y="131"/>
                      <a:pt x="1" y="132"/>
                      <a:pt x="0" y="133"/>
                    </a:cubicBezTo>
                    <a:cubicBezTo>
                      <a:pt x="0" y="136"/>
                      <a:pt x="1" y="138"/>
                      <a:pt x="2" y="140"/>
                    </a:cubicBezTo>
                    <a:cubicBezTo>
                      <a:pt x="2" y="141"/>
                      <a:pt x="3" y="141"/>
                      <a:pt x="3" y="142"/>
                    </a:cubicBezTo>
                    <a:cubicBezTo>
                      <a:pt x="3" y="143"/>
                      <a:pt x="4" y="143"/>
                      <a:pt x="4" y="144"/>
                    </a:cubicBezTo>
                    <a:cubicBezTo>
                      <a:pt x="5" y="146"/>
                      <a:pt x="5" y="148"/>
                      <a:pt x="9" y="148"/>
                    </a:cubicBezTo>
                    <a:cubicBezTo>
                      <a:pt x="9" y="148"/>
                      <a:pt x="9" y="148"/>
                      <a:pt x="10" y="148"/>
                    </a:cubicBezTo>
                    <a:cubicBezTo>
                      <a:pt x="11" y="148"/>
                      <a:pt x="11" y="148"/>
                      <a:pt x="12" y="148"/>
                    </a:cubicBezTo>
                    <a:cubicBezTo>
                      <a:pt x="12" y="148"/>
                      <a:pt x="12" y="148"/>
                      <a:pt x="12" y="148"/>
                    </a:cubicBezTo>
                    <a:cubicBezTo>
                      <a:pt x="13" y="148"/>
                      <a:pt x="14" y="149"/>
                      <a:pt x="15" y="150"/>
                    </a:cubicBezTo>
                    <a:cubicBezTo>
                      <a:pt x="16" y="151"/>
                      <a:pt x="17" y="154"/>
                      <a:pt x="18" y="156"/>
                    </a:cubicBezTo>
                    <a:cubicBezTo>
                      <a:pt x="21" y="161"/>
                      <a:pt x="24" y="165"/>
                      <a:pt x="27" y="166"/>
                    </a:cubicBezTo>
                    <a:cubicBezTo>
                      <a:pt x="27" y="166"/>
                      <a:pt x="27" y="166"/>
                      <a:pt x="27" y="166"/>
                    </a:cubicBezTo>
                    <a:cubicBezTo>
                      <a:pt x="30" y="166"/>
                      <a:pt x="33" y="164"/>
                      <a:pt x="36" y="163"/>
                    </a:cubicBezTo>
                    <a:cubicBezTo>
                      <a:pt x="38" y="162"/>
                      <a:pt x="41" y="161"/>
                      <a:pt x="44" y="161"/>
                    </a:cubicBezTo>
                    <a:cubicBezTo>
                      <a:pt x="46" y="161"/>
                      <a:pt x="48" y="163"/>
                      <a:pt x="50" y="165"/>
                    </a:cubicBezTo>
                    <a:cubicBezTo>
                      <a:pt x="56" y="174"/>
                      <a:pt x="53" y="186"/>
                      <a:pt x="49" y="194"/>
                    </a:cubicBezTo>
                    <a:cubicBezTo>
                      <a:pt x="49" y="195"/>
                      <a:pt x="48" y="197"/>
                      <a:pt x="48" y="198"/>
                    </a:cubicBezTo>
                    <a:cubicBezTo>
                      <a:pt x="48" y="200"/>
                      <a:pt x="47" y="202"/>
                      <a:pt x="46" y="203"/>
                    </a:cubicBezTo>
                    <a:cubicBezTo>
                      <a:pt x="46" y="204"/>
                      <a:pt x="45" y="205"/>
                      <a:pt x="45" y="205"/>
                    </a:cubicBezTo>
                    <a:cubicBezTo>
                      <a:pt x="43" y="208"/>
                      <a:pt x="43" y="209"/>
                      <a:pt x="45" y="212"/>
                    </a:cubicBezTo>
                    <a:cubicBezTo>
                      <a:pt x="45" y="213"/>
                      <a:pt x="46" y="214"/>
                      <a:pt x="46" y="214"/>
                    </a:cubicBezTo>
                    <a:cubicBezTo>
                      <a:pt x="47" y="215"/>
                      <a:pt x="47" y="216"/>
                      <a:pt x="48" y="218"/>
                    </a:cubicBezTo>
                    <a:cubicBezTo>
                      <a:pt x="48" y="219"/>
                      <a:pt x="48" y="219"/>
                      <a:pt x="48" y="220"/>
                    </a:cubicBezTo>
                    <a:cubicBezTo>
                      <a:pt x="48" y="221"/>
                      <a:pt x="48" y="222"/>
                      <a:pt x="48" y="223"/>
                    </a:cubicBezTo>
                    <a:cubicBezTo>
                      <a:pt x="50" y="228"/>
                      <a:pt x="54" y="231"/>
                      <a:pt x="58" y="234"/>
                    </a:cubicBezTo>
                    <a:cubicBezTo>
                      <a:pt x="59" y="235"/>
                      <a:pt x="60" y="236"/>
                      <a:pt x="61" y="237"/>
                    </a:cubicBezTo>
                    <a:cubicBezTo>
                      <a:pt x="65" y="240"/>
                      <a:pt x="64" y="241"/>
                      <a:pt x="64" y="243"/>
                    </a:cubicBezTo>
                    <a:cubicBezTo>
                      <a:pt x="64" y="244"/>
                      <a:pt x="64" y="245"/>
                      <a:pt x="64" y="247"/>
                    </a:cubicBezTo>
                    <a:cubicBezTo>
                      <a:pt x="64" y="249"/>
                      <a:pt x="64" y="250"/>
                      <a:pt x="65" y="251"/>
                    </a:cubicBezTo>
                    <a:cubicBezTo>
                      <a:pt x="66" y="251"/>
                      <a:pt x="66" y="251"/>
                      <a:pt x="67" y="251"/>
                    </a:cubicBezTo>
                    <a:cubicBezTo>
                      <a:pt x="68" y="251"/>
                      <a:pt x="69" y="251"/>
                      <a:pt x="70" y="251"/>
                    </a:cubicBezTo>
                    <a:cubicBezTo>
                      <a:pt x="71" y="251"/>
                      <a:pt x="71" y="251"/>
                      <a:pt x="71" y="251"/>
                    </a:cubicBezTo>
                    <a:cubicBezTo>
                      <a:pt x="71" y="249"/>
                      <a:pt x="71" y="249"/>
                      <a:pt x="71" y="249"/>
                    </a:cubicBezTo>
                    <a:cubicBezTo>
                      <a:pt x="71" y="245"/>
                      <a:pt x="71" y="242"/>
                      <a:pt x="70" y="239"/>
                    </a:cubicBezTo>
                    <a:cubicBezTo>
                      <a:pt x="69" y="237"/>
                      <a:pt x="69" y="236"/>
                      <a:pt x="68" y="234"/>
                    </a:cubicBezTo>
                    <a:cubicBezTo>
                      <a:pt x="68" y="231"/>
                      <a:pt x="69" y="228"/>
                      <a:pt x="71" y="225"/>
                    </a:cubicBezTo>
                    <a:cubicBezTo>
                      <a:pt x="71" y="225"/>
                      <a:pt x="72" y="223"/>
                      <a:pt x="72" y="222"/>
                    </a:cubicBezTo>
                    <a:cubicBezTo>
                      <a:pt x="74" y="219"/>
                      <a:pt x="76" y="219"/>
                      <a:pt x="78" y="218"/>
                    </a:cubicBezTo>
                    <a:cubicBezTo>
                      <a:pt x="79" y="218"/>
                      <a:pt x="81" y="218"/>
                      <a:pt x="83" y="217"/>
                    </a:cubicBezTo>
                    <a:cubicBezTo>
                      <a:pt x="87" y="216"/>
                      <a:pt x="88" y="212"/>
                      <a:pt x="89" y="206"/>
                    </a:cubicBezTo>
                    <a:cubicBezTo>
                      <a:pt x="89" y="204"/>
                      <a:pt x="89" y="202"/>
                      <a:pt x="88" y="199"/>
                    </a:cubicBezTo>
                    <a:close/>
                  </a:path>
                </a:pathLst>
              </a:custGeom>
              <a:solidFill>
                <a:srgbClr val="D8D8D8"/>
              </a:solidFill>
              <a:ln cap="rnd" cmpd="sng" w="19050">
                <a:solidFill>
                  <a:srgbClr val="E5E5E5"/>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Roboto Condensed Light"/>
                  <a:ea typeface="Roboto Condensed Light"/>
                  <a:cs typeface="Roboto Condensed Light"/>
                  <a:sym typeface="Roboto Condensed Light"/>
                </a:endParaRPr>
              </a:p>
            </p:txBody>
          </p:sp>
          <p:sp>
            <p:nvSpPr>
              <p:cNvPr id="788" name="Google Shape;788;p59"/>
              <p:cNvSpPr/>
              <p:nvPr/>
            </p:nvSpPr>
            <p:spPr>
              <a:xfrm>
                <a:off x="3345" y="2730"/>
                <a:ext cx="618" cy="589"/>
              </a:xfrm>
              <a:custGeom>
                <a:rect b="b" l="l" r="r" t="t"/>
                <a:pathLst>
                  <a:path extrusionOk="0" h="325" w="341">
                    <a:moveTo>
                      <a:pt x="339" y="74"/>
                    </a:moveTo>
                    <a:cubicBezTo>
                      <a:pt x="337" y="73"/>
                      <a:pt x="337" y="71"/>
                      <a:pt x="337" y="69"/>
                    </a:cubicBezTo>
                    <a:cubicBezTo>
                      <a:pt x="337" y="68"/>
                      <a:pt x="337" y="66"/>
                      <a:pt x="336" y="65"/>
                    </a:cubicBezTo>
                    <a:cubicBezTo>
                      <a:pt x="335" y="64"/>
                      <a:pt x="334" y="63"/>
                      <a:pt x="333" y="63"/>
                    </a:cubicBezTo>
                    <a:cubicBezTo>
                      <a:pt x="331" y="63"/>
                      <a:pt x="329" y="62"/>
                      <a:pt x="329" y="59"/>
                    </a:cubicBezTo>
                    <a:cubicBezTo>
                      <a:pt x="329" y="57"/>
                      <a:pt x="330" y="56"/>
                      <a:pt x="330" y="56"/>
                    </a:cubicBezTo>
                    <a:cubicBezTo>
                      <a:pt x="331" y="54"/>
                      <a:pt x="330" y="53"/>
                      <a:pt x="329" y="51"/>
                    </a:cubicBezTo>
                    <a:cubicBezTo>
                      <a:pt x="328" y="50"/>
                      <a:pt x="327" y="49"/>
                      <a:pt x="327" y="48"/>
                    </a:cubicBezTo>
                    <a:cubicBezTo>
                      <a:pt x="325" y="47"/>
                      <a:pt x="324" y="45"/>
                      <a:pt x="323" y="43"/>
                    </a:cubicBezTo>
                    <a:cubicBezTo>
                      <a:pt x="322" y="42"/>
                      <a:pt x="322" y="42"/>
                      <a:pt x="322" y="42"/>
                    </a:cubicBezTo>
                    <a:cubicBezTo>
                      <a:pt x="322" y="42"/>
                      <a:pt x="322" y="42"/>
                      <a:pt x="322" y="42"/>
                    </a:cubicBezTo>
                    <a:cubicBezTo>
                      <a:pt x="322" y="42"/>
                      <a:pt x="321" y="41"/>
                      <a:pt x="321" y="40"/>
                    </a:cubicBezTo>
                    <a:cubicBezTo>
                      <a:pt x="321" y="40"/>
                      <a:pt x="320" y="39"/>
                      <a:pt x="320" y="38"/>
                    </a:cubicBezTo>
                    <a:cubicBezTo>
                      <a:pt x="318" y="37"/>
                      <a:pt x="316" y="37"/>
                      <a:pt x="314" y="37"/>
                    </a:cubicBezTo>
                    <a:cubicBezTo>
                      <a:pt x="313" y="37"/>
                      <a:pt x="311" y="36"/>
                      <a:pt x="309" y="35"/>
                    </a:cubicBezTo>
                    <a:cubicBezTo>
                      <a:pt x="309" y="35"/>
                      <a:pt x="308" y="34"/>
                      <a:pt x="308" y="34"/>
                    </a:cubicBezTo>
                    <a:cubicBezTo>
                      <a:pt x="307" y="33"/>
                      <a:pt x="306" y="33"/>
                      <a:pt x="305" y="32"/>
                    </a:cubicBezTo>
                    <a:cubicBezTo>
                      <a:pt x="304" y="32"/>
                      <a:pt x="304" y="32"/>
                      <a:pt x="303" y="31"/>
                    </a:cubicBezTo>
                    <a:cubicBezTo>
                      <a:pt x="302" y="31"/>
                      <a:pt x="301" y="31"/>
                      <a:pt x="301" y="31"/>
                    </a:cubicBezTo>
                    <a:cubicBezTo>
                      <a:pt x="299" y="30"/>
                      <a:pt x="298" y="29"/>
                      <a:pt x="296" y="29"/>
                    </a:cubicBezTo>
                    <a:cubicBezTo>
                      <a:pt x="295" y="28"/>
                      <a:pt x="295" y="28"/>
                      <a:pt x="295" y="28"/>
                    </a:cubicBezTo>
                    <a:cubicBezTo>
                      <a:pt x="294" y="28"/>
                      <a:pt x="294" y="28"/>
                      <a:pt x="294" y="28"/>
                    </a:cubicBezTo>
                    <a:cubicBezTo>
                      <a:pt x="294" y="28"/>
                      <a:pt x="294" y="28"/>
                      <a:pt x="294" y="28"/>
                    </a:cubicBezTo>
                    <a:cubicBezTo>
                      <a:pt x="293" y="28"/>
                      <a:pt x="293" y="28"/>
                      <a:pt x="293" y="28"/>
                    </a:cubicBezTo>
                    <a:cubicBezTo>
                      <a:pt x="292" y="28"/>
                      <a:pt x="292" y="27"/>
                      <a:pt x="292" y="27"/>
                    </a:cubicBezTo>
                    <a:cubicBezTo>
                      <a:pt x="292" y="26"/>
                      <a:pt x="292" y="26"/>
                      <a:pt x="292" y="26"/>
                    </a:cubicBezTo>
                    <a:cubicBezTo>
                      <a:pt x="291" y="26"/>
                      <a:pt x="291" y="26"/>
                      <a:pt x="291" y="26"/>
                    </a:cubicBezTo>
                    <a:cubicBezTo>
                      <a:pt x="290" y="25"/>
                      <a:pt x="289" y="25"/>
                      <a:pt x="287" y="25"/>
                    </a:cubicBezTo>
                    <a:cubicBezTo>
                      <a:pt x="286" y="24"/>
                      <a:pt x="284" y="24"/>
                      <a:pt x="282" y="23"/>
                    </a:cubicBezTo>
                    <a:cubicBezTo>
                      <a:pt x="281" y="22"/>
                      <a:pt x="280" y="20"/>
                      <a:pt x="279" y="18"/>
                    </a:cubicBezTo>
                    <a:cubicBezTo>
                      <a:pt x="278" y="17"/>
                      <a:pt x="277" y="15"/>
                      <a:pt x="276" y="14"/>
                    </a:cubicBezTo>
                    <a:cubicBezTo>
                      <a:pt x="274" y="13"/>
                      <a:pt x="272" y="13"/>
                      <a:pt x="269" y="13"/>
                    </a:cubicBezTo>
                    <a:cubicBezTo>
                      <a:pt x="267" y="13"/>
                      <a:pt x="267" y="13"/>
                      <a:pt x="267" y="13"/>
                    </a:cubicBezTo>
                    <a:cubicBezTo>
                      <a:pt x="265" y="13"/>
                      <a:pt x="265" y="13"/>
                      <a:pt x="265" y="13"/>
                    </a:cubicBezTo>
                    <a:cubicBezTo>
                      <a:pt x="265" y="13"/>
                      <a:pt x="265" y="15"/>
                      <a:pt x="265" y="15"/>
                    </a:cubicBezTo>
                    <a:cubicBezTo>
                      <a:pt x="265" y="15"/>
                      <a:pt x="265" y="15"/>
                      <a:pt x="265" y="15"/>
                    </a:cubicBezTo>
                    <a:cubicBezTo>
                      <a:pt x="263" y="15"/>
                      <a:pt x="261" y="15"/>
                      <a:pt x="260" y="13"/>
                    </a:cubicBezTo>
                    <a:cubicBezTo>
                      <a:pt x="259" y="13"/>
                      <a:pt x="259" y="12"/>
                      <a:pt x="259" y="11"/>
                    </a:cubicBezTo>
                    <a:cubicBezTo>
                      <a:pt x="258" y="10"/>
                      <a:pt x="257" y="9"/>
                      <a:pt x="256" y="8"/>
                    </a:cubicBezTo>
                    <a:cubicBezTo>
                      <a:pt x="255" y="8"/>
                      <a:pt x="255" y="8"/>
                      <a:pt x="254" y="8"/>
                    </a:cubicBezTo>
                    <a:cubicBezTo>
                      <a:pt x="253" y="8"/>
                      <a:pt x="252" y="8"/>
                      <a:pt x="252" y="8"/>
                    </a:cubicBezTo>
                    <a:cubicBezTo>
                      <a:pt x="251" y="8"/>
                      <a:pt x="251" y="8"/>
                      <a:pt x="251" y="8"/>
                    </a:cubicBezTo>
                    <a:cubicBezTo>
                      <a:pt x="250" y="8"/>
                      <a:pt x="250" y="8"/>
                      <a:pt x="249" y="7"/>
                    </a:cubicBezTo>
                    <a:cubicBezTo>
                      <a:pt x="249" y="7"/>
                      <a:pt x="250" y="5"/>
                      <a:pt x="250" y="4"/>
                    </a:cubicBezTo>
                    <a:cubicBezTo>
                      <a:pt x="252" y="0"/>
                      <a:pt x="252" y="0"/>
                      <a:pt x="252" y="0"/>
                    </a:cubicBezTo>
                    <a:cubicBezTo>
                      <a:pt x="203" y="9"/>
                      <a:pt x="203" y="9"/>
                      <a:pt x="203" y="9"/>
                    </a:cubicBezTo>
                    <a:cubicBezTo>
                      <a:pt x="203" y="10"/>
                      <a:pt x="203" y="10"/>
                      <a:pt x="203" y="10"/>
                    </a:cubicBezTo>
                    <a:cubicBezTo>
                      <a:pt x="203" y="14"/>
                      <a:pt x="203" y="17"/>
                      <a:pt x="201" y="20"/>
                    </a:cubicBezTo>
                    <a:cubicBezTo>
                      <a:pt x="198" y="25"/>
                      <a:pt x="195" y="29"/>
                      <a:pt x="189" y="33"/>
                    </a:cubicBezTo>
                    <a:cubicBezTo>
                      <a:pt x="188" y="33"/>
                      <a:pt x="188" y="34"/>
                      <a:pt x="187" y="35"/>
                    </a:cubicBezTo>
                    <a:cubicBezTo>
                      <a:pt x="187" y="36"/>
                      <a:pt x="187" y="36"/>
                      <a:pt x="187" y="36"/>
                    </a:cubicBezTo>
                    <a:cubicBezTo>
                      <a:pt x="188" y="37"/>
                      <a:pt x="188" y="37"/>
                      <a:pt x="188" y="37"/>
                    </a:cubicBezTo>
                    <a:cubicBezTo>
                      <a:pt x="188" y="37"/>
                      <a:pt x="188" y="37"/>
                      <a:pt x="189" y="38"/>
                    </a:cubicBezTo>
                    <a:cubicBezTo>
                      <a:pt x="189" y="38"/>
                      <a:pt x="190" y="39"/>
                      <a:pt x="190" y="39"/>
                    </a:cubicBezTo>
                    <a:cubicBezTo>
                      <a:pt x="192" y="43"/>
                      <a:pt x="195" y="48"/>
                      <a:pt x="195" y="53"/>
                    </a:cubicBezTo>
                    <a:cubicBezTo>
                      <a:pt x="195" y="55"/>
                      <a:pt x="194" y="57"/>
                      <a:pt x="194" y="59"/>
                    </a:cubicBezTo>
                    <a:cubicBezTo>
                      <a:pt x="193" y="62"/>
                      <a:pt x="192" y="65"/>
                      <a:pt x="193" y="68"/>
                    </a:cubicBezTo>
                    <a:cubicBezTo>
                      <a:pt x="193" y="70"/>
                      <a:pt x="193" y="72"/>
                      <a:pt x="194" y="74"/>
                    </a:cubicBezTo>
                    <a:cubicBezTo>
                      <a:pt x="194" y="78"/>
                      <a:pt x="195" y="81"/>
                      <a:pt x="192" y="86"/>
                    </a:cubicBezTo>
                    <a:cubicBezTo>
                      <a:pt x="190" y="89"/>
                      <a:pt x="190" y="91"/>
                      <a:pt x="189" y="95"/>
                    </a:cubicBezTo>
                    <a:cubicBezTo>
                      <a:pt x="189" y="97"/>
                      <a:pt x="188" y="99"/>
                      <a:pt x="187" y="101"/>
                    </a:cubicBezTo>
                    <a:cubicBezTo>
                      <a:pt x="187" y="102"/>
                      <a:pt x="186" y="102"/>
                      <a:pt x="186" y="103"/>
                    </a:cubicBezTo>
                    <a:cubicBezTo>
                      <a:pt x="184" y="107"/>
                      <a:pt x="186" y="116"/>
                      <a:pt x="188" y="119"/>
                    </a:cubicBezTo>
                    <a:cubicBezTo>
                      <a:pt x="190" y="121"/>
                      <a:pt x="192" y="122"/>
                      <a:pt x="194" y="123"/>
                    </a:cubicBezTo>
                    <a:cubicBezTo>
                      <a:pt x="197" y="125"/>
                      <a:pt x="199" y="126"/>
                      <a:pt x="201" y="129"/>
                    </a:cubicBezTo>
                    <a:cubicBezTo>
                      <a:pt x="202" y="130"/>
                      <a:pt x="202" y="131"/>
                      <a:pt x="203" y="132"/>
                    </a:cubicBezTo>
                    <a:cubicBezTo>
                      <a:pt x="203" y="134"/>
                      <a:pt x="204" y="135"/>
                      <a:pt x="205" y="136"/>
                    </a:cubicBezTo>
                    <a:cubicBezTo>
                      <a:pt x="207" y="138"/>
                      <a:pt x="212" y="139"/>
                      <a:pt x="214" y="139"/>
                    </a:cubicBezTo>
                    <a:cubicBezTo>
                      <a:pt x="217" y="139"/>
                      <a:pt x="217" y="137"/>
                      <a:pt x="218" y="136"/>
                    </a:cubicBezTo>
                    <a:cubicBezTo>
                      <a:pt x="218" y="135"/>
                      <a:pt x="218" y="134"/>
                      <a:pt x="218" y="134"/>
                    </a:cubicBezTo>
                    <a:cubicBezTo>
                      <a:pt x="219" y="132"/>
                      <a:pt x="221" y="132"/>
                      <a:pt x="223" y="132"/>
                    </a:cubicBezTo>
                    <a:cubicBezTo>
                      <a:pt x="223" y="132"/>
                      <a:pt x="224" y="132"/>
                      <a:pt x="224" y="132"/>
                    </a:cubicBezTo>
                    <a:cubicBezTo>
                      <a:pt x="226" y="132"/>
                      <a:pt x="226" y="134"/>
                      <a:pt x="226" y="136"/>
                    </a:cubicBezTo>
                    <a:cubicBezTo>
                      <a:pt x="226" y="136"/>
                      <a:pt x="226" y="137"/>
                      <a:pt x="226" y="137"/>
                    </a:cubicBezTo>
                    <a:cubicBezTo>
                      <a:pt x="226" y="144"/>
                      <a:pt x="227" y="151"/>
                      <a:pt x="227" y="157"/>
                    </a:cubicBezTo>
                    <a:cubicBezTo>
                      <a:pt x="227" y="157"/>
                      <a:pt x="227" y="158"/>
                      <a:pt x="227" y="159"/>
                    </a:cubicBezTo>
                    <a:cubicBezTo>
                      <a:pt x="227" y="161"/>
                      <a:pt x="228" y="164"/>
                      <a:pt x="226" y="165"/>
                    </a:cubicBezTo>
                    <a:cubicBezTo>
                      <a:pt x="226" y="166"/>
                      <a:pt x="225" y="166"/>
                      <a:pt x="224" y="166"/>
                    </a:cubicBezTo>
                    <a:cubicBezTo>
                      <a:pt x="223" y="166"/>
                      <a:pt x="222" y="166"/>
                      <a:pt x="221" y="166"/>
                    </a:cubicBezTo>
                    <a:cubicBezTo>
                      <a:pt x="221" y="166"/>
                      <a:pt x="220" y="165"/>
                      <a:pt x="219" y="165"/>
                    </a:cubicBezTo>
                    <a:cubicBezTo>
                      <a:pt x="219" y="165"/>
                      <a:pt x="219" y="165"/>
                      <a:pt x="219" y="165"/>
                    </a:cubicBezTo>
                    <a:cubicBezTo>
                      <a:pt x="215" y="166"/>
                      <a:pt x="213" y="169"/>
                      <a:pt x="213" y="170"/>
                    </a:cubicBezTo>
                    <a:cubicBezTo>
                      <a:pt x="212" y="170"/>
                      <a:pt x="211" y="170"/>
                      <a:pt x="210" y="170"/>
                    </a:cubicBezTo>
                    <a:cubicBezTo>
                      <a:pt x="208" y="170"/>
                      <a:pt x="208" y="170"/>
                      <a:pt x="208" y="170"/>
                    </a:cubicBezTo>
                    <a:cubicBezTo>
                      <a:pt x="206" y="170"/>
                      <a:pt x="204" y="170"/>
                      <a:pt x="203" y="169"/>
                    </a:cubicBezTo>
                    <a:cubicBezTo>
                      <a:pt x="202" y="167"/>
                      <a:pt x="202" y="165"/>
                      <a:pt x="201" y="163"/>
                    </a:cubicBezTo>
                    <a:cubicBezTo>
                      <a:pt x="201" y="161"/>
                      <a:pt x="201" y="160"/>
                      <a:pt x="200" y="159"/>
                    </a:cubicBezTo>
                    <a:cubicBezTo>
                      <a:pt x="199" y="156"/>
                      <a:pt x="197" y="154"/>
                      <a:pt x="194" y="153"/>
                    </a:cubicBezTo>
                    <a:cubicBezTo>
                      <a:pt x="191" y="151"/>
                      <a:pt x="191" y="150"/>
                      <a:pt x="190" y="146"/>
                    </a:cubicBezTo>
                    <a:cubicBezTo>
                      <a:pt x="189" y="143"/>
                      <a:pt x="189" y="142"/>
                      <a:pt x="186" y="141"/>
                    </a:cubicBezTo>
                    <a:cubicBezTo>
                      <a:pt x="186" y="140"/>
                      <a:pt x="185" y="140"/>
                      <a:pt x="185" y="140"/>
                    </a:cubicBezTo>
                    <a:cubicBezTo>
                      <a:pt x="184" y="139"/>
                      <a:pt x="183" y="139"/>
                      <a:pt x="182" y="138"/>
                    </a:cubicBezTo>
                    <a:cubicBezTo>
                      <a:pt x="181" y="137"/>
                      <a:pt x="180" y="136"/>
                      <a:pt x="177" y="136"/>
                    </a:cubicBezTo>
                    <a:cubicBezTo>
                      <a:pt x="175" y="136"/>
                      <a:pt x="174" y="135"/>
                      <a:pt x="173" y="134"/>
                    </a:cubicBezTo>
                    <a:cubicBezTo>
                      <a:pt x="172" y="134"/>
                      <a:pt x="171" y="133"/>
                      <a:pt x="170" y="133"/>
                    </a:cubicBezTo>
                    <a:cubicBezTo>
                      <a:pt x="169" y="133"/>
                      <a:pt x="169" y="133"/>
                      <a:pt x="169" y="133"/>
                    </a:cubicBezTo>
                    <a:cubicBezTo>
                      <a:pt x="168" y="133"/>
                      <a:pt x="168" y="133"/>
                      <a:pt x="167" y="134"/>
                    </a:cubicBezTo>
                    <a:cubicBezTo>
                      <a:pt x="167" y="134"/>
                      <a:pt x="167" y="134"/>
                      <a:pt x="167" y="134"/>
                    </a:cubicBezTo>
                    <a:cubicBezTo>
                      <a:pt x="166" y="134"/>
                      <a:pt x="166" y="134"/>
                      <a:pt x="166" y="134"/>
                    </a:cubicBezTo>
                    <a:cubicBezTo>
                      <a:pt x="165" y="133"/>
                      <a:pt x="162" y="132"/>
                      <a:pt x="162" y="131"/>
                    </a:cubicBezTo>
                    <a:cubicBezTo>
                      <a:pt x="161" y="130"/>
                      <a:pt x="161" y="128"/>
                      <a:pt x="160" y="127"/>
                    </a:cubicBezTo>
                    <a:cubicBezTo>
                      <a:pt x="160" y="125"/>
                      <a:pt x="160" y="124"/>
                      <a:pt x="159" y="123"/>
                    </a:cubicBezTo>
                    <a:cubicBezTo>
                      <a:pt x="158" y="121"/>
                      <a:pt x="156" y="120"/>
                      <a:pt x="154" y="119"/>
                    </a:cubicBezTo>
                    <a:cubicBezTo>
                      <a:pt x="154" y="119"/>
                      <a:pt x="153" y="118"/>
                      <a:pt x="153" y="118"/>
                    </a:cubicBezTo>
                    <a:cubicBezTo>
                      <a:pt x="153" y="118"/>
                      <a:pt x="153" y="118"/>
                      <a:pt x="153" y="118"/>
                    </a:cubicBezTo>
                    <a:cubicBezTo>
                      <a:pt x="154" y="114"/>
                      <a:pt x="154" y="112"/>
                      <a:pt x="153" y="111"/>
                    </a:cubicBezTo>
                    <a:cubicBezTo>
                      <a:pt x="152" y="111"/>
                      <a:pt x="151" y="110"/>
                      <a:pt x="151" y="110"/>
                    </a:cubicBezTo>
                    <a:cubicBezTo>
                      <a:pt x="150" y="110"/>
                      <a:pt x="150" y="110"/>
                      <a:pt x="150" y="110"/>
                    </a:cubicBezTo>
                    <a:cubicBezTo>
                      <a:pt x="148" y="111"/>
                      <a:pt x="147" y="113"/>
                      <a:pt x="146" y="116"/>
                    </a:cubicBezTo>
                    <a:cubicBezTo>
                      <a:pt x="146" y="116"/>
                      <a:pt x="145" y="117"/>
                      <a:pt x="145" y="117"/>
                    </a:cubicBezTo>
                    <a:cubicBezTo>
                      <a:pt x="144" y="120"/>
                      <a:pt x="141" y="124"/>
                      <a:pt x="136" y="124"/>
                    </a:cubicBezTo>
                    <a:cubicBezTo>
                      <a:pt x="135" y="124"/>
                      <a:pt x="134" y="124"/>
                      <a:pt x="132" y="123"/>
                    </a:cubicBezTo>
                    <a:cubicBezTo>
                      <a:pt x="130" y="122"/>
                      <a:pt x="128" y="122"/>
                      <a:pt x="125" y="122"/>
                    </a:cubicBezTo>
                    <a:cubicBezTo>
                      <a:pt x="122" y="122"/>
                      <a:pt x="119" y="121"/>
                      <a:pt x="116" y="120"/>
                    </a:cubicBezTo>
                    <a:cubicBezTo>
                      <a:pt x="114" y="118"/>
                      <a:pt x="112" y="118"/>
                      <a:pt x="109" y="117"/>
                    </a:cubicBezTo>
                    <a:cubicBezTo>
                      <a:pt x="108" y="117"/>
                      <a:pt x="108" y="117"/>
                      <a:pt x="108" y="117"/>
                    </a:cubicBezTo>
                    <a:cubicBezTo>
                      <a:pt x="106" y="116"/>
                      <a:pt x="103" y="116"/>
                      <a:pt x="101" y="114"/>
                    </a:cubicBezTo>
                    <a:cubicBezTo>
                      <a:pt x="97" y="111"/>
                      <a:pt x="97" y="107"/>
                      <a:pt x="98" y="102"/>
                    </a:cubicBezTo>
                    <a:cubicBezTo>
                      <a:pt x="98" y="100"/>
                      <a:pt x="98" y="100"/>
                      <a:pt x="98" y="100"/>
                    </a:cubicBezTo>
                    <a:cubicBezTo>
                      <a:pt x="97" y="98"/>
                      <a:pt x="97" y="98"/>
                      <a:pt x="97" y="98"/>
                    </a:cubicBezTo>
                    <a:cubicBezTo>
                      <a:pt x="95" y="98"/>
                      <a:pt x="95" y="98"/>
                      <a:pt x="95" y="98"/>
                    </a:cubicBezTo>
                    <a:cubicBezTo>
                      <a:pt x="92" y="98"/>
                      <a:pt x="89" y="99"/>
                      <a:pt x="86" y="100"/>
                    </a:cubicBezTo>
                    <a:cubicBezTo>
                      <a:pt x="85" y="100"/>
                      <a:pt x="84" y="101"/>
                      <a:pt x="83" y="101"/>
                    </a:cubicBezTo>
                    <a:cubicBezTo>
                      <a:pt x="81" y="102"/>
                      <a:pt x="79" y="102"/>
                      <a:pt x="77" y="103"/>
                    </a:cubicBezTo>
                    <a:cubicBezTo>
                      <a:pt x="77" y="104"/>
                      <a:pt x="76" y="104"/>
                      <a:pt x="76" y="105"/>
                    </a:cubicBezTo>
                    <a:cubicBezTo>
                      <a:pt x="75" y="106"/>
                      <a:pt x="74" y="107"/>
                      <a:pt x="73" y="107"/>
                    </a:cubicBezTo>
                    <a:cubicBezTo>
                      <a:pt x="71" y="107"/>
                      <a:pt x="71" y="105"/>
                      <a:pt x="71" y="104"/>
                    </a:cubicBezTo>
                    <a:cubicBezTo>
                      <a:pt x="70" y="102"/>
                      <a:pt x="71" y="101"/>
                      <a:pt x="71" y="100"/>
                    </a:cubicBezTo>
                    <a:cubicBezTo>
                      <a:pt x="71" y="98"/>
                      <a:pt x="72" y="95"/>
                      <a:pt x="70" y="93"/>
                    </a:cubicBezTo>
                    <a:cubicBezTo>
                      <a:pt x="69" y="93"/>
                      <a:pt x="69" y="93"/>
                      <a:pt x="68" y="92"/>
                    </a:cubicBezTo>
                    <a:cubicBezTo>
                      <a:pt x="67" y="92"/>
                      <a:pt x="66" y="92"/>
                      <a:pt x="66" y="91"/>
                    </a:cubicBezTo>
                    <a:cubicBezTo>
                      <a:pt x="65" y="91"/>
                      <a:pt x="65" y="91"/>
                      <a:pt x="64" y="90"/>
                    </a:cubicBezTo>
                    <a:cubicBezTo>
                      <a:pt x="63" y="88"/>
                      <a:pt x="61" y="87"/>
                      <a:pt x="60" y="87"/>
                    </a:cubicBezTo>
                    <a:cubicBezTo>
                      <a:pt x="60" y="87"/>
                      <a:pt x="58" y="88"/>
                      <a:pt x="58" y="88"/>
                    </a:cubicBezTo>
                    <a:cubicBezTo>
                      <a:pt x="59" y="91"/>
                      <a:pt x="59" y="91"/>
                      <a:pt x="59" y="91"/>
                    </a:cubicBezTo>
                    <a:cubicBezTo>
                      <a:pt x="59" y="93"/>
                      <a:pt x="59" y="95"/>
                      <a:pt x="59" y="97"/>
                    </a:cubicBezTo>
                    <a:cubicBezTo>
                      <a:pt x="59" y="99"/>
                      <a:pt x="60" y="100"/>
                      <a:pt x="60" y="101"/>
                    </a:cubicBezTo>
                    <a:cubicBezTo>
                      <a:pt x="60" y="103"/>
                      <a:pt x="61" y="104"/>
                      <a:pt x="60" y="106"/>
                    </a:cubicBezTo>
                    <a:cubicBezTo>
                      <a:pt x="60" y="107"/>
                      <a:pt x="59" y="107"/>
                      <a:pt x="59" y="108"/>
                    </a:cubicBezTo>
                    <a:cubicBezTo>
                      <a:pt x="59" y="109"/>
                      <a:pt x="58" y="109"/>
                      <a:pt x="58" y="110"/>
                    </a:cubicBezTo>
                    <a:cubicBezTo>
                      <a:pt x="58" y="111"/>
                      <a:pt x="58" y="112"/>
                      <a:pt x="58" y="113"/>
                    </a:cubicBezTo>
                    <a:cubicBezTo>
                      <a:pt x="58" y="114"/>
                      <a:pt x="58" y="114"/>
                      <a:pt x="58" y="115"/>
                    </a:cubicBezTo>
                    <a:cubicBezTo>
                      <a:pt x="58" y="116"/>
                      <a:pt x="58" y="117"/>
                      <a:pt x="58" y="118"/>
                    </a:cubicBezTo>
                    <a:cubicBezTo>
                      <a:pt x="58" y="122"/>
                      <a:pt x="57" y="126"/>
                      <a:pt x="58" y="130"/>
                    </a:cubicBezTo>
                    <a:cubicBezTo>
                      <a:pt x="58" y="131"/>
                      <a:pt x="59" y="132"/>
                      <a:pt x="59" y="133"/>
                    </a:cubicBezTo>
                    <a:cubicBezTo>
                      <a:pt x="59" y="133"/>
                      <a:pt x="59" y="133"/>
                      <a:pt x="60" y="134"/>
                    </a:cubicBezTo>
                    <a:cubicBezTo>
                      <a:pt x="61" y="137"/>
                      <a:pt x="60" y="139"/>
                      <a:pt x="58" y="141"/>
                    </a:cubicBezTo>
                    <a:cubicBezTo>
                      <a:pt x="56" y="144"/>
                      <a:pt x="56" y="147"/>
                      <a:pt x="56" y="149"/>
                    </a:cubicBezTo>
                    <a:cubicBezTo>
                      <a:pt x="56" y="151"/>
                      <a:pt x="56" y="152"/>
                      <a:pt x="57" y="153"/>
                    </a:cubicBezTo>
                    <a:cubicBezTo>
                      <a:pt x="57" y="154"/>
                      <a:pt x="58" y="156"/>
                      <a:pt x="58" y="156"/>
                    </a:cubicBezTo>
                    <a:cubicBezTo>
                      <a:pt x="57" y="157"/>
                      <a:pt x="56" y="157"/>
                      <a:pt x="55" y="157"/>
                    </a:cubicBezTo>
                    <a:cubicBezTo>
                      <a:pt x="49" y="157"/>
                      <a:pt x="49" y="157"/>
                      <a:pt x="49" y="157"/>
                    </a:cubicBezTo>
                    <a:cubicBezTo>
                      <a:pt x="43" y="157"/>
                      <a:pt x="38" y="157"/>
                      <a:pt x="32" y="157"/>
                    </a:cubicBezTo>
                    <a:cubicBezTo>
                      <a:pt x="1" y="157"/>
                      <a:pt x="1" y="157"/>
                      <a:pt x="1" y="157"/>
                    </a:cubicBezTo>
                    <a:cubicBezTo>
                      <a:pt x="0" y="262"/>
                      <a:pt x="0" y="262"/>
                      <a:pt x="0" y="262"/>
                    </a:cubicBezTo>
                    <a:cubicBezTo>
                      <a:pt x="1" y="262"/>
                      <a:pt x="1" y="262"/>
                      <a:pt x="1" y="262"/>
                    </a:cubicBezTo>
                    <a:cubicBezTo>
                      <a:pt x="4" y="265"/>
                      <a:pt x="4" y="269"/>
                      <a:pt x="4" y="271"/>
                    </a:cubicBezTo>
                    <a:cubicBezTo>
                      <a:pt x="4" y="272"/>
                      <a:pt x="4" y="272"/>
                      <a:pt x="4" y="272"/>
                    </a:cubicBezTo>
                    <a:cubicBezTo>
                      <a:pt x="38" y="309"/>
                      <a:pt x="38" y="309"/>
                      <a:pt x="38" y="309"/>
                    </a:cubicBezTo>
                    <a:cubicBezTo>
                      <a:pt x="40" y="308"/>
                      <a:pt x="40" y="308"/>
                      <a:pt x="40" y="308"/>
                    </a:cubicBezTo>
                    <a:cubicBezTo>
                      <a:pt x="41" y="308"/>
                      <a:pt x="42" y="308"/>
                      <a:pt x="43" y="308"/>
                    </a:cubicBezTo>
                    <a:cubicBezTo>
                      <a:pt x="45" y="307"/>
                      <a:pt x="47" y="307"/>
                      <a:pt x="50" y="307"/>
                    </a:cubicBezTo>
                    <a:cubicBezTo>
                      <a:pt x="50" y="307"/>
                      <a:pt x="50" y="307"/>
                      <a:pt x="50" y="307"/>
                    </a:cubicBezTo>
                    <a:cubicBezTo>
                      <a:pt x="52" y="307"/>
                      <a:pt x="54" y="307"/>
                      <a:pt x="55" y="306"/>
                    </a:cubicBezTo>
                    <a:cubicBezTo>
                      <a:pt x="57" y="306"/>
                      <a:pt x="58" y="306"/>
                      <a:pt x="59" y="306"/>
                    </a:cubicBezTo>
                    <a:cubicBezTo>
                      <a:pt x="61" y="306"/>
                      <a:pt x="63" y="306"/>
                      <a:pt x="65" y="305"/>
                    </a:cubicBezTo>
                    <a:cubicBezTo>
                      <a:pt x="66" y="305"/>
                      <a:pt x="68" y="305"/>
                      <a:pt x="69" y="305"/>
                    </a:cubicBezTo>
                    <a:cubicBezTo>
                      <a:pt x="71" y="305"/>
                      <a:pt x="72" y="305"/>
                      <a:pt x="74" y="305"/>
                    </a:cubicBezTo>
                    <a:cubicBezTo>
                      <a:pt x="75" y="306"/>
                      <a:pt x="75" y="306"/>
                      <a:pt x="75" y="306"/>
                    </a:cubicBezTo>
                    <a:cubicBezTo>
                      <a:pt x="75" y="306"/>
                      <a:pt x="76" y="306"/>
                      <a:pt x="76" y="306"/>
                    </a:cubicBezTo>
                    <a:cubicBezTo>
                      <a:pt x="77" y="306"/>
                      <a:pt x="77" y="306"/>
                      <a:pt x="77" y="306"/>
                    </a:cubicBezTo>
                    <a:cubicBezTo>
                      <a:pt x="78" y="306"/>
                      <a:pt x="78" y="306"/>
                      <a:pt x="79" y="306"/>
                    </a:cubicBezTo>
                    <a:cubicBezTo>
                      <a:pt x="79" y="306"/>
                      <a:pt x="80" y="306"/>
                      <a:pt x="80" y="306"/>
                    </a:cubicBezTo>
                    <a:cubicBezTo>
                      <a:pt x="81" y="306"/>
                      <a:pt x="81" y="306"/>
                      <a:pt x="82" y="307"/>
                    </a:cubicBezTo>
                    <a:cubicBezTo>
                      <a:pt x="82" y="307"/>
                      <a:pt x="83" y="308"/>
                      <a:pt x="83" y="308"/>
                    </a:cubicBezTo>
                    <a:cubicBezTo>
                      <a:pt x="84" y="308"/>
                      <a:pt x="85" y="308"/>
                      <a:pt x="85" y="309"/>
                    </a:cubicBezTo>
                    <a:cubicBezTo>
                      <a:pt x="86" y="309"/>
                      <a:pt x="87" y="309"/>
                      <a:pt x="87" y="309"/>
                    </a:cubicBezTo>
                    <a:cubicBezTo>
                      <a:pt x="89" y="310"/>
                      <a:pt x="90" y="311"/>
                      <a:pt x="90" y="312"/>
                    </a:cubicBezTo>
                    <a:cubicBezTo>
                      <a:pt x="90" y="313"/>
                      <a:pt x="90" y="313"/>
                      <a:pt x="90" y="313"/>
                    </a:cubicBezTo>
                    <a:cubicBezTo>
                      <a:pt x="91" y="313"/>
                      <a:pt x="91" y="313"/>
                      <a:pt x="91" y="313"/>
                    </a:cubicBezTo>
                    <a:cubicBezTo>
                      <a:pt x="93" y="314"/>
                      <a:pt x="94" y="315"/>
                      <a:pt x="96" y="316"/>
                    </a:cubicBezTo>
                    <a:cubicBezTo>
                      <a:pt x="97" y="317"/>
                      <a:pt x="97" y="317"/>
                      <a:pt x="97" y="317"/>
                    </a:cubicBezTo>
                    <a:cubicBezTo>
                      <a:pt x="98" y="317"/>
                      <a:pt x="99" y="318"/>
                      <a:pt x="100" y="318"/>
                    </a:cubicBezTo>
                    <a:cubicBezTo>
                      <a:pt x="100" y="318"/>
                      <a:pt x="100" y="318"/>
                      <a:pt x="100" y="318"/>
                    </a:cubicBezTo>
                    <a:cubicBezTo>
                      <a:pt x="101" y="318"/>
                      <a:pt x="101" y="318"/>
                      <a:pt x="101" y="318"/>
                    </a:cubicBezTo>
                    <a:cubicBezTo>
                      <a:pt x="101" y="318"/>
                      <a:pt x="101" y="318"/>
                      <a:pt x="101" y="318"/>
                    </a:cubicBezTo>
                    <a:cubicBezTo>
                      <a:pt x="101" y="318"/>
                      <a:pt x="101" y="317"/>
                      <a:pt x="101" y="317"/>
                    </a:cubicBezTo>
                    <a:cubicBezTo>
                      <a:pt x="102" y="317"/>
                      <a:pt x="102" y="316"/>
                      <a:pt x="103" y="316"/>
                    </a:cubicBezTo>
                    <a:cubicBezTo>
                      <a:pt x="103" y="316"/>
                      <a:pt x="104" y="316"/>
                      <a:pt x="104" y="316"/>
                    </a:cubicBezTo>
                    <a:cubicBezTo>
                      <a:pt x="106" y="316"/>
                      <a:pt x="107" y="318"/>
                      <a:pt x="109" y="319"/>
                    </a:cubicBezTo>
                    <a:cubicBezTo>
                      <a:pt x="110" y="321"/>
                      <a:pt x="111" y="323"/>
                      <a:pt x="114" y="323"/>
                    </a:cubicBezTo>
                    <a:cubicBezTo>
                      <a:pt x="115" y="323"/>
                      <a:pt x="117" y="322"/>
                      <a:pt x="118" y="321"/>
                    </a:cubicBezTo>
                    <a:cubicBezTo>
                      <a:pt x="119" y="320"/>
                      <a:pt x="121" y="319"/>
                      <a:pt x="122" y="319"/>
                    </a:cubicBezTo>
                    <a:cubicBezTo>
                      <a:pt x="123" y="319"/>
                      <a:pt x="123" y="319"/>
                      <a:pt x="123" y="319"/>
                    </a:cubicBezTo>
                    <a:cubicBezTo>
                      <a:pt x="125" y="319"/>
                      <a:pt x="127" y="320"/>
                      <a:pt x="128" y="322"/>
                    </a:cubicBezTo>
                    <a:cubicBezTo>
                      <a:pt x="130" y="323"/>
                      <a:pt x="131" y="325"/>
                      <a:pt x="134" y="325"/>
                    </a:cubicBezTo>
                    <a:cubicBezTo>
                      <a:pt x="134" y="325"/>
                      <a:pt x="134" y="325"/>
                      <a:pt x="134" y="325"/>
                    </a:cubicBezTo>
                    <a:cubicBezTo>
                      <a:pt x="135" y="325"/>
                      <a:pt x="136" y="324"/>
                      <a:pt x="137" y="323"/>
                    </a:cubicBezTo>
                    <a:cubicBezTo>
                      <a:pt x="138" y="323"/>
                      <a:pt x="138" y="323"/>
                      <a:pt x="138" y="322"/>
                    </a:cubicBezTo>
                    <a:cubicBezTo>
                      <a:pt x="139" y="322"/>
                      <a:pt x="141" y="321"/>
                      <a:pt x="142" y="321"/>
                    </a:cubicBezTo>
                    <a:cubicBezTo>
                      <a:pt x="143" y="320"/>
                      <a:pt x="144" y="320"/>
                      <a:pt x="145" y="320"/>
                    </a:cubicBezTo>
                    <a:cubicBezTo>
                      <a:pt x="148" y="318"/>
                      <a:pt x="150" y="314"/>
                      <a:pt x="152" y="311"/>
                    </a:cubicBezTo>
                    <a:cubicBezTo>
                      <a:pt x="152" y="310"/>
                      <a:pt x="153" y="309"/>
                      <a:pt x="153" y="309"/>
                    </a:cubicBezTo>
                    <a:cubicBezTo>
                      <a:pt x="154" y="307"/>
                      <a:pt x="156" y="306"/>
                      <a:pt x="157" y="304"/>
                    </a:cubicBezTo>
                    <a:cubicBezTo>
                      <a:pt x="159" y="302"/>
                      <a:pt x="161" y="299"/>
                      <a:pt x="162" y="296"/>
                    </a:cubicBezTo>
                    <a:cubicBezTo>
                      <a:pt x="162" y="296"/>
                      <a:pt x="163" y="295"/>
                      <a:pt x="163" y="294"/>
                    </a:cubicBezTo>
                    <a:cubicBezTo>
                      <a:pt x="164" y="293"/>
                      <a:pt x="164" y="291"/>
                      <a:pt x="165" y="290"/>
                    </a:cubicBezTo>
                    <a:cubicBezTo>
                      <a:pt x="167" y="288"/>
                      <a:pt x="168" y="287"/>
                      <a:pt x="170" y="286"/>
                    </a:cubicBezTo>
                    <a:cubicBezTo>
                      <a:pt x="170" y="286"/>
                      <a:pt x="171" y="286"/>
                      <a:pt x="172" y="285"/>
                    </a:cubicBezTo>
                    <a:cubicBezTo>
                      <a:pt x="173" y="284"/>
                      <a:pt x="175" y="283"/>
                      <a:pt x="177" y="282"/>
                    </a:cubicBezTo>
                    <a:cubicBezTo>
                      <a:pt x="178" y="281"/>
                      <a:pt x="181" y="279"/>
                      <a:pt x="183" y="278"/>
                    </a:cubicBezTo>
                    <a:cubicBezTo>
                      <a:pt x="187" y="276"/>
                      <a:pt x="191" y="274"/>
                      <a:pt x="194" y="273"/>
                    </a:cubicBezTo>
                    <a:cubicBezTo>
                      <a:pt x="199" y="271"/>
                      <a:pt x="199" y="268"/>
                      <a:pt x="198" y="264"/>
                    </a:cubicBezTo>
                    <a:cubicBezTo>
                      <a:pt x="198" y="262"/>
                      <a:pt x="198" y="261"/>
                      <a:pt x="198" y="259"/>
                    </a:cubicBezTo>
                    <a:cubicBezTo>
                      <a:pt x="199" y="257"/>
                      <a:pt x="200" y="256"/>
                      <a:pt x="202" y="255"/>
                    </a:cubicBezTo>
                    <a:cubicBezTo>
                      <a:pt x="202" y="255"/>
                      <a:pt x="203" y="254"/>
                      <a:pt x="203" y="254"/>
                    </a:cubicBezTo>
                    <a:cubicBezTo>
                      <a:pt x="204" y="253"/>
                      <a:pt x="205" y="252"/>
                      <a:pt x="206" y="251"/>
                    </a:cubicBezTo>
                    <a:cubicBezTo>
                      <a:pt x="209" y="248"/>
                      <a:pt x="212" y="246"/>
                      <a:pt x="216" y="246"/>
                    </a:cubicBezTo>
                    <a:cubicBezTo>
                      <a:pt x="218" y="246"/>
                      <a:pt x="218" y="246"/>
                      <a:pt x="218" y="246"/>
                    </a:cubicBezTo>
                    <a:cubicBezTo>
                      <a:pt x="220" y="246"/>
                      <a:pt x="222" y="245"/>
                      <a:pt x="224" y="245"/>
                    </a:cubicBezTo>
                    <a:cubicBezTo>
                      <a:pt x="226" y="244"/>
                      <a:pt x="227" y="244"/>
                      <a:pt x="229" y="244"/>
                    </a:cubicBezTo>
                    <a:cubicBezTo>
                      <a:pt x="230" y="244"/>
                      <a:pt x="231" y="244"/>
                      <a:pt x="233" y="244"/>
                    </a:cubicBezTo>
                    <a:cubicBezTo>
                      <a:pt x="233" y="244"/>
                      <a:pt x="233" y="244"/>
                      <a:pt x="234" y="244"/>
                    </a:cubicBezTo>
                    <a:cubicBezTo>
                      <a:pt x="234" y="244"/>
                      <a:pt x="235" y="244"/>
                      <a:pt x="236" y="244"/>
                    </a:cubicBezTo>
                    <a:cubicBezTo>
                      <a:pt x="236" y="244"/>
                      <a:pt x="237" y="244"/>
                      <a:pt x="237" y="244"/>
                    </a:cubicBezTo>
                    <a:cubicBezTo>
                      <a:pt x="238" y="244"/>
                      <a:pt x="239" y="244"/>
                      <a:pt x="240" y="244"/>
                    </a:cubicBezTo>
                    <a:cubicBezTo>
                      <a:pt x="242" y="245"/>
                      <a:pt x="242" y="245"/>
                      <a:pt x="242" y="245"/>
                    </a:cubicBezTo>
                    <a:cubicBezTo>
                      <a:pt x="242" y="240"/>
                      <a:pt x="242" y="240"/>
                      <a:pt x="242" y="240"/>
                    </a:cubicBezTo>
                    <a:cubicBezTo>
                      <a:pt x="242" y="237"/>
                      <a:pt x="241" y="234"/>
                      <a:pt x="239" y="231"/>
                    </a:cubicBezTo>
                    <a:cubicBezTo>
                      <a:pt x="238" y="230"/>
                      <a:pt x="236" y="225"/>
                      <a:pt x="237" y="224"/>
                    </a:cubicBezTo>
                    <a:cubicBezTo>
                      <a:pt x="237" y="224"/>
                      <a:pt x="238" y="224"/>
                      <a:pt x="238" y="224"/>
                    </a:cubicBezTo>
                    <a:cubicBezTo>
                      <a:pt x="239" y="224"/>
                      <a:pt x="239" y="224"/>
                      <a:pt x="239" y="224"/>
                    </a:cubicBezTo>
                    <a:cubicBezTo>
                      <a:pt x="318" y="192"/>
                      <a:pt x="318" y="192"/>
                      <a:pt x="318" y="192"/>
                    </a:cubicBezTo>
                    <a:cubicBezTo>
                      <a:pt x="316" y="190"/>
                      <a:pt x="316" y="190"/>
                      <a:pt x="316" y="190"/>
                    </a:cubicBezTo>
                    <a:cubicBezTo>
                      <a:pt x="315" y="189"/>
                      <a:pt x="315" y="188"/>
                      <a:pt x="314" y="187"/>
                    </a:cubicBezTo>
                    <a:cubicBezTo>
                      <a:pt x="314" y="186"/>
                      <a:pt x="314" y="186"/>
                      <a:pt x="313" y="185"/>
                    </a:cubicBezTo>
                    <a:cubicBezTo>
                      <a:pt x="313" y="184"/>
                      <a:pt x="313" y="183"/>
                      <a:pt x="312" y="183"/>
                    </a:cubicBezTo>
                    <a:cubicBezTo>
                      <a:pt x="311" y="181"/>
                      <a:pt x="310" y="179"/>
                      <a:pt x="311" y="176"/>
                    </a:cubicBezTo>
                    <a:cubicBezTo>
                      <a:pt x="311" y="175"/>
                      <a:pt x="313" y="174"/>
                      <a:pt x="314" y="173"/>
                    </a:cubicBezTo>
                    <a:cubicBezTo>
                      <a:pt x="315" y="172"/>
                      <a:pt x="316" y="170"/>
                      <a:pt x="317" y="169"/>
                    </a:cubicBezTo>
                    <a:cubicBezTo>
                      <a:pt x="320" y="163"/>
                      <a:pt x="319" y="159"/>
                      <a:pt x="319" y="154"/>
                    </a:cubicBezTo>
                    <a:cubicBezTo>
                      <a:pt x="319" y="152"/>
                      <a:pt x="318" y="149"/>
                      <a:pt x="318" y="147"/>
                    </a:cubicBezTo>
                    <a:cubicBezTo>
                      <a:pt x="320" y="145"/>
                      <a:pt x="323" y="145"/>
                      <a:pt x="325" y="144"/>
                    </a:cubicBezTo>
                    <a:cubicBezTo>
                      <a:pt x="330" y="143"/>
                      <a:pt x="334" y="142"/>
                      <a:pt x="335" y="137"/>
                    </a:cubicBezTo>
                    <a:cubicBezTo>
                      <a:pt x="336" y="136"/>
                      <a:pt x="336" y="136"/>
                      <a:pt x="336" y="136"/>
                    </a:cubicBezTo>
                    <a:cubicBezTo>
                      <a:pt x="335" y="135"/>
                      <a:pt x="335" y="135"/>
                      <a:pt x="335" y="135"/>
                    </a:cubicBezTo>
                    <a:cubicBezTo>
                      <a:pt x="334" y="134"/>
                      <a:pt x="332" y="134"/>
                      <a:pt x="331" y="133"/>
                    </a:cubicBezTo>
                    <a:cubicBezTo>
                      <a:pt x="329" y="132"/>
                      <a:pt x="327" y="131"/>
                      <a:pt x="327" y="127"/>
                    </a:cubicBezTo>
                    <a:cubicBezTo>
                      <a:pt x="327" y="125"/>
                      <a:pt x="328" y="122"/>
                      <a:pt x="328" y="120"/>
                    </a:cubicBezTo>
                    <a:cubicBezTo>
                      <a:pt x="329" y="117"/>
                      <a:pt x="329" y="114"/>
                      <a:pt x="329" y="111"/>
                    </a:cubicBezTo>
                    <a:cubicBezTo>
                      <a:pt x="329" y="110"/>
                      <a:pt x="329" y="109"/>
                      <a:pt x="329" y="108"/>
                    </a:cubicBezTo>
                    <a:cubicBezTo>
                      <a:pt x="328" y="107"/>
                      <a:pt x="328" y="105"/>
                      <a:pt x="329" y="103"/>
                    </a:cubicBezTo>
                    <a:cubicBezTo>
                      <a:pt x="329" y="102"/>
                      <a:pt x="329" y="101"/>
                      <a:pt x="330" y="101"/>
                    </a:cubicBezTo>
                    <a:cubicBezTo>
                      <a:pt x="330" y="99"/>
                      <a:pt x="331" y="98"/>
                      <a:pt x="331" y="96"/>
                    </a:cubicBezTo>
                    <a:cubicBezTo>
                      <a:pt x="331" y="94"/>
                      <a:pt x="329" y="93"/>
                      <a:pt x="329" y="91"/>
                    </a:cubicBezTo>
                    <a:cubicBezTo>
                      <a:pt x="328" y="90"/>
                      <a:pt x="327" y="89"/>
                      <a:pt x="327" y="88"/>
                    </a:cubicBezTo>
                    <a:cubicBezTo>
                      <a:pt x="328" y="88"/>
                      <a:pt x="328" y="87"/>
                      <a:pt x="330" y="86"/>
                    </a:cubicBezTo>
                    <a:cubicBezTo>
                      <a:pt x="331" y="85"/>
                      <a:pt x="332" y="84"/>
                      <a:pt x="333" y="84"/>
                    </a:cubicBezTo>
                    <a:cubicBezTo>
                      <a:pt x="337" y="82"/>
                      <a:pt x="340" y="81"/>
                      <a:pt x="340" y="76"/>
                    </a:cubicBezTo>
                    <a:cubicBezTo>
                      <a:pt x="341" y="75"/>
                      <a:pt x="341" y="75"/>
                      <a:pt x="341" y="75"/>
                    </a:cubicBezTo>
                    <a:lnTo>
                      <a:pt x="339" y="74"/>
                    </a:lnTo>
                    <a:close/>
                  </a:path>
                </a:pathLst>
              </a:custGeom>
              <a:solidFill>
                <a:srgbClr val="D8D8D8"/>
              </a:solidFill>
              <a:ln cap="rnd" cmpd="sng" w="19050">
                <a:solidFill>
                  <a:srgbClr val="E5E5E5"/>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Roboto Condensed Light"/>
                  <a:ea typeface="Roboto Condensed Light"/>
                  <a:cs typeface="Roboto Condensed Light"/>
                  <a:sym typeface="Roboto Condensed Light"/>
                </a:endParaRPr>
              </a:p>
            </p:txBody>
          </p:sp>
          <p:sp>
            <p:nvSpPr>
              <p:cNvPr id="789" name="Google Shape;789;p59"/>
              <p:cNvSpPr/>
              <p:nvPr/>
            </p:nvSpPr>
            <p:spPr>
              <a:xfrm>
                <a:off x="3512" y="3172"/>
                <a:ext cx="406" cy="408"/>
              </a:xfrm>
              <a:custGeom>
                <a:rect b="b" l="l" r="r" t="t"/>
                <a:pathLst>
                  <a:path extrusionOk="0" h="225" w="224">
                    <a:moveTo>
                      <a:pt x="223" y="62"/>
                    </a:moveTo>
                    <a:cubicBezTo>
                      <a:pt x="223" y="61"/>
                      <a:pt x="224" y="60"/>
                      <a:pt x="224" y="59"/>
                    </a:cubicBezTo>
                    <a:cubicBezTo>
                      <a:pt x="224" y="57"/>
                      <a:pt x="224" y="55"/>
                      <a:pt x="223" y="52"/>
                    </a:cubicBezTo>
                    <a:cubicBezTo>
                      <a:pt x="223" y="51"/>
                      <a:pt x="222" y="50"/>
                      <a:pt x="222" y="49"/>
                    </a:cubicBezTo>
                    <a:cubicBezTo>
                      <a:pt x="221" y="47"/>
                      <a:pt x="220" y="46"/>
                      <a:pt x="221" y="43"/>
                    </a:cubicBezTo>
                    <a:cubicBezTo>
                      <a:pt x="221" y="42"/>
                      <a:pt x="221" y="41"/>
                      <a:pt x="221" y="41"/>
                    </a:cubicBezTo>
                    <a:cubicBezTo>
                      <a:pt x="222" y="37"/>
                      <a:pt x="221" y="37"/>
                      <a:pt x="219" y="35"/>
                    </a:cubicBezTo>
                    <a:cubicBezTo>
                      <a:pt x="217" y="34"/>
                      <a:pt x="216" y="33"/>
                      <a:pt x="215" y="32"/>
                    </a:cubicBezTo>
                    <a:cubicBezTo>
                      <a:pt x="214" y="31"/>
                      <a:pt x="212" y="29"/>
                      <a:pt x="211" y="28"/>
                    </a:cubicBezTo>
                    <a:cubicBezTo>
                      <a:pt x="209" y="28"/>
                      <a:pt x="207" y="27"/>
                      <a:pt x="205" y="27"/>
                    </a:cubicBezTo>
                    <a:cubicBezTo>
                      <a:pt x="204" y="27"/>
                      <a:pt x="203" y="27"/>
                      <a:pt x="202" y="27"/>
                    </a:cubicBezTo>
                    <a:cubicBezTo>
                      <a:pt x="201" y="27"/>
                      <a:pt x="200" y="27"/>
                      <a:pt x="199" y="27"/>
                    </a:cubicBezTo>
                    <a:cubicBezTo>
                      <a:pt x="196" y="27"/>
                      <a:pt x="195" y="26"/>
                      <a:pt x="193" y="24"/>
                    </a:cubicBezTo>
                    <a:cubicBezTo>
                      <a:pt x="192" y="23"/>
                      <a:pt x="192" y="23"/>
                      <a:pt x="192" y="23"/>
                    </a:cubicBezTo>
                    <a:cubicBezTo>
                      <a:pt x="189" y="19"/>
                      <a:pt x="186" y="18"/>
                      <a:pt x="182" y="18"/>
                    </a:cubicBezTo>
                    <a:cubicBezTo>
                      <a:pt x="179" y="17"/>
                      <a:pt x="178" y="16"/>
                      <a:pt x="176" y="15"/>
                    </a:cubicBezTo>
                    <a:cubicBezTo>
                      <a:pt x="175" y="14"/>
                      <a:pt x="174" y="14"/>
                      <a:pt x="173" y="13"/>
                    </a:cubicBezTo>
                    <a:cubicBezTo>
                      <a:pt x="173" y="13"/>
                      <a:pt x="173" y="13"/>
                      <a:pt x="173" y="13"/>
                    </a:cubicBezTo>
                    <a:cubicBezTo>
                      <a:pt x="152" y="13"/>
                      <a:pt x="152" y="13"/>
                      <a:pt x="152" y="13"/>
                    </a:cubicBezTo>
                    <a:cubicBezTo>
                      <a:pt x="150" y="1"/>
                      <a:pt x="150" y="1"/>
                      <a:pt x="150" y="1"/>
                    </a:cubicBezTo>
                    <a:cubicBezTo>
                      <a:pt x="149" y="0"/>
                      <a:pt x="149" y="0"/>
                      <a:pt x="149" y="0"/>
                    </a:cubicBezTo>
                    <a:cubicBezTo>
                      <a:pt x="148" y="0"/>
                      <a:pt x="147" y="0"/>
                      <a:pt x="146" y="0"/>
                    </a:cubicBezTo>
                    <a:cubicBezTo>
                      <a:pt x="145" y="0"/>
                      <a:pt x="144" y="0"/>
                      <a:pt x="144" y="0"/>
                    </a:cubicBezTo>
                    <a:cubicBezTo>
                      <a:pt x="143" y="0"/>
                      <a:pt x="142" y="0"/>
                      <a:pt x="142" y="0"/>
                    </a:cubicBezTo>
                    <a:cubicBezTo>
                      <a:pt x="141" y="0"/>
                      <a:pt x="141" y="0"/>
                      <a:pt x="141" y="0"/>
                    </a:cubicBezTo>
                    <a:cubicBezTo>
                      <a:pt x="139" y="0"/>
                      <a:pt x="138" y="0"/>
                      <a:pt x="137" y="0"/>
                    </a:cubicBezTo>
                    <a:cubicBezTo>
                      <a:pt x="135" y="0"/>
                      <a:pt x="134" y="0"/>
                      <a:pt x="132" y="0"/>
                    </a:cubicBezTo>
                    <a:cubicBezTo>
                      <a:pt x="129" y="1"/>
                      <a:pt x="128" y="1"/>
                      <a:pt x="126" y="1"/>
                    </a:cubicBezTo>
                    <a:cubicBezTo>
                      <a:pt x="124" y="1"/>
                      <a:pt x="124" y="1"/>
                      <a:pt x="124" y="1"/>
                    </a:cubicBezTo>
                    <a:cubicBezTo>
                      <a:pt x="120" y="1"/>
                      <a:pt x="117" y="4"/>
                      <a:pt x="115" y="6"/>
                    </a:cubicBezTo>
                    <a:cubicBezTo>
                      <a:pt x="114" y="7"/>
                      <a:pt x="114" y="7"/>
                      <a:pt x="114" y="7"/>
                    </a:cubicBezTo>
                    <a:cubicBezTo>
                      <a:pt x="113" y="8"/>
                      <a:pt x="112" y="9"/>
                      <a:pt x="111" y="10"/>
                    </a:cubicBezTo>
                    <a:cubicBezTo>
                      <a:pt x="110" y="10"/>
                      <a:pt x="110" y="10"/>
                      <a:pt x="109" y="11"/>
                    </a:cubicBezTo>
                    <a:cubicBezTo>
                      <a:pt x="108" y="12"/>
                      <a:pt x="106" y="13"/>
                      <a:pt x="106" y="15"/>
                    </a:cubicBezTo>
                    <a:cubicBezTo>
                      <a:pt x="106" y="17"/>
                      <a:pt x="106" y="18"/>
                      <a:pt x="106" y="20"/>
                    </a:cubicBezTo>
                    <a:cubicBezTo>
                      <a:pt x="106" y="24"/>
                      <a:pt x="106" y="27"/>
                      <a:pt x="102" y="28"/>
                    </a:cubicBezTo>
                    <a:cubicBezTo>
                      <a:pt x="99" y="29"/>
                      <a:pt x="95" y="31"/>
                      <a:pt x="91" y="34"/>
                    </a:cubicBezTo>
                    <a:cubicBezTo>
                      <a:pt x="88" y="35"/>
                      <a:pt x="86" y="36"/>
                      <a:pt x="84" y="38"/>
                    </a:cubicBezTo>
                    <a:cubicBezTo>
                      <a:pt x="83" y="39"/>
                      <a:pt x="81" y="40"/>
                      <a:pt x="79" y="41"/>
                    </a:cubicBezTo>
                    <a:cubicBezTo>
                      <a:pt x="79" y="41"/>
                      <a:pt x="78" y="42"/>
                      <a:pt x="78" y="42"/>
                    </a:cubicBezTo>
                    <a:cubicBezTo>
                      <a:pt x="76" y="43"/>
                      <a:pt x="74" y="44"/>
                      <a:pt x="73" y="46"/>
                    </a:cubicBezTo>
                    <a:cubicBezTo>
                      <a:pt x="72" y="47"/>
                      <a:pt x="71" y="49"/>
                      <a:pt x="71" y="50"/>
                    </a:cubicBezTo>
                    <a:cubicBezTo>
                      <a:pt x="70" y="51"/>
                      <a:pt x="70" y="51"/>
                      <a:pt x="70" y="52"/>
                    </a:cubicBezTo>
                    <a:cubicBezTo>
                      <a:pt x="68" y="55"/>
                      <a:pt x="67" y="57"/>
                      <a:pt x="65" y="60"/>
                    </a:cubicBezTo>
                    <a:cubicBezTo>
                      <a:pt x="63" y="61"/>
                      <a:pt x="62" y="63"/>
                      <a:pt x="61" y="65"/>
                    </a:cubicBezTo>
                    <a:cubicBezTo>
                      <a:pt x="60" y="67"/>
                      <a:pt x="60" y="67"/>
                      <a:pt x="60" y="67"/>
                    </a:cubicBezTo>
                    <a:cubicBezTo>
                      <a:pt x="58" y="70"/>
                      <a:pt x="55" y="74"/>
                      <a:pt x="52" y="75"/>
                    </a:cubicBezTo>
                    <a:cubicBezTo>
                      <a:pt x="52" y="76"/>
                      <a:pt x="51" y="76"/>
                      <a:pt x="50" y="76"/>
                    </a:cubicBezTo>
                    <a:cubicBezTo>
                      <a:pt x="49" y="77"/>
                      <a:pt x="47" y="77"/>
                      <a:pt x="46" y="78"/>
                    </a:cubicBezTo>
                    <a:cubicBezTo>
                      <a:pt x="46" y="78"/>
                      <a:pt x="45" y="79"/>
                      <a:pt x="45" y="79"/>
                    </a:cubicBezTo>
                    <a:cubicBezTo>
                      <a:pt x="44" y="80"/>
                      <a:pt x="43" y="81"/>
                      <a:pt x="42" y="81"/>
                    </a:cubicBezTo>
                    <a:cubicBezTo>
                      <a:pt x="42" y="81"/>
                      <a:pt x="42" y="81"/>
                      <a:pt x="42" y="81"/>
                    </a:cubicBezTo>
                    <a:cubicBezTo>
                      <a:pt x="39" y="80"/>
                      <a:pt x="38" y="79"/>
                      <a:pt x="36" y="77"/>
                    </a:cubicBezTo>
                    <a:cubicBezTo>
                      <a:pt x="35" y="76"/>
                      <a:pt x="33" y="74"/>
                      <a:pt x="31" y="74"/>
                    </a:cubicBezTo>
                    <a:cubicBezTo>
                      <a:pt x="30" y="74"/>
                      <a:pt x="30" y="74"/>
                      <a:pt x="30" y="74"/>
                    </a:cubicBezTo>
                    <a:cubicBezTo>
                      <a:pt x="29" y="74"/>
                      <a:pt x="27" y="75"/>
                      <a:pt x="26" y="76"/>
                    </a:cubicBezTo>
                    <a:cubicBezTo>
                      <a:pt x="24" y="78"/>
                      <a:pt x="23" y="78"/>
                      <a:pt x="22" y="78"/>
                    </a:cubicBezTo>
                    <a:cubicBezTo>
                      <a:pt x="20" y="78"/>
                      <a:pt x="19" y="77"/>
                      <a:pt x="17" y="75"/>
                    </a:cubicBezTo>
                    <a:cubicBezTo>
                      <a:pt x="16" y="73"/>
                      <a:pt x="14" y="72"/>
                      <a:pt x="12" y="72"/>
                    </a:cubicBezTo>
                    <a:cubicBezTo>
                      <a:pt x="12" y="72"/>
                      <a:pt x="11" y="72"/>
                      <a:pt x="11" y="72"/>
                    </a:cubicBezTo>
                    <a:cubicBezTo>
                      <a:pt x="10" y="72"/>
                      <a:pt x="10" y="72"/>
                      <a:pt x="9" y="73"/>
                    </a:cubicBezTo>
                    <a:cubicBezTo>
                      <a:pt x="9" y="73"/>
                      <a:pt x="8" y="73"/>
                      <a:pt x="8" y="73"/>
                    </a:cubicBezTo>
                    <a:cubicBezTo>
                      <a:pt x="7" y="73"/>
                      <a:pt x="6" y="73"/>
                      <a:pt x="5" y="72"/>
                    </a:cubicBezTo>
                    <a:cubicBezTo>
                      <a:pt x="4" y="72"/>
                      <a:pt x="4" y="72"/>
                      <a:pt x="4" y="72"/>
                    </a:cubicBezTo>
                    <a:cubicBezTo>
                      <a:pt x="0" y="69"/>
                      <a:pt x="0" y="69"/>
                      <a:pt x="0" y="69"/>
                    </a:cubicBezTo>
                    <a:cubicBezTo>
                      <a:pt x="0" y="73"/>
                      <a:pt x="0" y="73"/>
                      <a:pt x="0" y="73"/>
                    </a:cubicBezTo>
                    <a:cubicBezTo>
                      <a:pt x="0" y="74"/>
                      <a:pt x="0" y="74"/>
                      <a:pt x="0" y="75"/>
                    </a:cubicBezTo>
                    <a:cubicBezTo>
                      <a:pt x="0" y="76"/>
                      <a:pt x="0" y="78"/>
                      <a:pt x="1" y="79"/>
                    </a:cubicBezTo>
                    <a:cubicBezTo>
                      <a:pt x="3" y="83"/>
                      <a:pt x="6" y="86"/>
                      <a:pt x="8" y="90"/>
                    </a:cubicBezTo>
                    <a:cubicBezTo>
                      <a:pt x="11" y="94"/>
                      <a:pt x="14" y="99"/>
                      <a:pt x="16" y="104"/>
                    </a:cubicBezTo>
                    <a:cubicBezTo>
                      <a:pt x="17" y="105"/>
                      <a:pt x="17" y="106"/>
                      <a:pt x="18" y="106"/>
                    </a:cubicBezTo>
                    <a:cubicBezTo>
                      <a:pt x="19" y="107"/>
                      <a:pt x="19" y="108"/>
                      <a:pt x="20" y="109"/>
                    </a:cubicBezTo>
                    <a:cubicBezTo>
                      <a:pt x="20" y="110"/>
                      <a:pt x="20" y="112"/>
                      <a:pt x="20" y="113"/>
                    </a:cubicBezTo>
                    <a:cubicBezTo>
                      <a:pt x="20" y="114"/>
                      <a:pt x="20" y="116"/>
                      <a:pt x="21" y="117"/>
                    </a:cubicBezTo>
                    <a:cubicBezTo>
                      <a:pt x="22" y="122"/>
                      <a:pt x="25" y="125"/>
                      <a:pt x="28" y="129"/>
                    </a:cubicBezTo>
                    <a:cubicBezTo>
                      <a:pt x="28" y="129"/>
                      <a:pt x="28" y="129"/>
                      <a:pt x="28" y="129"/>
                    </a:cubicBezTo>
                    <a:cubicBezTo>
                      <a:pt x="29" y="130"/>
                      <a:pt x="29" y="131"/>
                      <a:pt x="30" y="132"/>
                    </a:cubicBezTo>
                    <a:cubicBezTo>
                      <a:pt x="30" y="133"/>
                      <a:pt x="31" y="134"/>
                      <a:pt x="32" y="135"/>
                    </a:cubicBezTo>
                    <a:cubicBezTo>
                      <a:pt x="33" y="136"/>
                      <a:pt x="34" y="137"/>
                      <a:pt x="36" y="139"/>
                    </a:cubicBezTo>
                    <a:cubicBezTo>
                      <a:pt x="37" y="139"/>
                      <a:pt x="37" y="139"/>
                      <a:pt x="37" y="140"/>
                    </a:cubicBezTo>
                    <a:cubicBezTo>
                      <a:pt x="39" y="141"/>
                      <a:pt x="40" y="142"/>
                      <a:pt x="42" y="142"/>
                    </a:cubicBezTo>
                    <a:cubicBezTo>
                      <a:pt x="43" y="143"/>
                      <a:pt x="44" y="143"/>
                      <a:pt x="46" y="144"/>
                    </a:cubicBezTo>
                    <a:cubicBezTo>
                      <a:pt x="47" y="145"/>
                      <a:pt x="47" y="145"/>
                      <a:pt x="47" y="145"/>
                    </a:cubicBezTo>
                    <a:cubicBezTo>
                      <a:pt x="48" y="145"/>
                      <a:pt x="49" y="146"/>
                      <a:pt x="50" y="146"/>
                    </a:cubicBezTo>
                    <a:cubicBezTo>
                      <a:pt x="51" y="146"/>
                      <a:pt x="52" y="146"/>
                      <a:pt x="53" y="147"/>
                    </a:cubicBezTo>
                    <a:cubicBezTo>
                      <a:pt x="57" y="149"/>
                      <a:pt x="57" y="153"/>
                      <a:pt x="57" y="158"/>
                    </a:cubicBezTo>
                    <a:cubicBezTo>
                      <a:pt x="57" y="161"/>
                      <a:pt x="57" y="161"/>
                      <a:pt x="57" y="161"/>
                    </a:cubicBezTo>
                    <a:cubicBezTo>
                      <a:pt x="66" y="161"/>
                      <a:pt x="66" y="161"/>
                      <a:pt x="66" y="161"/>
                    </a:cubicBezTo>
                    <a:cubicBezTo>
                      <a:pt x="69" y="162"/>
                      <a:pt x="69" y="164"/>
                      <a:pt x="68" y="168"/>
                    </a:cubicBezTo>
                    <a:cubicBezTo>
                      <a:pt x="68" y="169"/>
                      <a:pt x="68" y="170"/>
                      <a:pt x="68" y="170"/>
                    </a:cubicBezTo>
                    <a:cubicBezTo>
                      <a:pt x="68" y="171"/>
                      <a:pt x="68" y="172"/>
                      <a:pt x="68" y="173"/>
                    </a:cubicBezTo>
                    <a:cubicBezTo>
                      <a:pt x="67" y="176"/>
                      <a:pt x="67" y="178"/>
                      <a:pt x="67" y="180"/>
                    </a:cubicBezTo>
                    <a:cubicBezTo>
                      <a:pt x="67" y="183"/>
                      <a:pt x="69" y="184"/>
                      <a:pt x="70" y="185"/>
                    </a:cubicBezTo>
                    <a:cubicBezTo>
                      <a:pt x="71" y="186"/>
                      <a:pt x="71" y="186"/>
                      <a:pt x="72" y="187"/>
                    </a:cubicBezTo>
                    <a:cubicBezTo>
                      <a:pt x="73" y="188"/>
                      <a:pt x="75" y="190"/>
                      <a:pt x="76" y="192"/>
                    </a:cubicBezTo>
                    <a:cubicBezTo>
                      <a:pt x="76" y="193"/>
                      <a:pt x="76" y="194"/>
                      <a:pt x="76" y="194"/>
                    </a:cubicBezTo>
                    <a:cubicBezTo>
                      <a:pt x="77" y="196"/>
                      <a:pt x="77" y="197"/>
                      <a:pt x="78" y="198"/>
                    </a:cubicBezTo>
                    <a:cubicBezTo>
                      <a:pt x="79" y="198"/>
                      <a:pt x="80" y="198"/>
                      <a:pt x="81" y="198"/>
                    </a:cubicBezTo>
                    <a:cubicBezTo>
                      <a:pt x="82" y="198"/>
                      <a:pt x="82" y="198"/>
                      <a:pt x="83" y="198"/>
                    </a:cubicBezTo>
                    <a:cubicBezTo>
                      <a:pt x="84" y="198"/>
                      <a:pt x="84" y="198"/>
                      <a:pt x="84" y="198"/>
                    </a:cubicBezTo>
                    <a:cubicBezTo>
                      <a:pt x="84" y="198"/>
                      <a:pt x="85" y="198"/>
                      <a:pt x="85" y="198"/>
                    </a:cubicBezTo>
                    <a:cubicBezTo>
                      <a:pt x="89" y="198"/>
                      <a:pt x="93" y="199"/>
                      <a:pt x="97" y="200"/>
                    </a:cubicBezTo>
                    <a:cubicBezTo>
                      <a:pt x="97" y="201"/>
                      <a:pt x="98" y="201"/>
                      <a:pt x="98" y="201"/>
                    </a:cubicBezTo>
                    <a:cubicBezTo>
                      <a:pt x="101" y="202"/>
                      <a:pt x="105" y="204"/>
                      <a:pt x="105" y="206"/>
                    </a:cubicBezTo>
                    <a:cubicBezTo>
                      <a:pt x="105" y="207"/>
                      <a:pt x="105" y="207"/>
                      <a:pt x="105" y="208"/>
                    </a:cubicBezTo>
                    <a:cubicBezTo>
                      <a:pt x="105" y="208"/>
                      <a:pt x="105" y="208"/>
                      <a:pt x="105" y="209"/>
                    </a:cubicBezTo>
                    <a:cubicBezTo>
                      <a:pt x="104" y="210"/>
                      <a:pt x="104" y="210"/>
                      <a:pt x="104" y="210"/>
                    </a:cubicBezTo>
                    <a:cubicBezTo>
                      <a:pt x="108" y="212"/>
                      <a:pt x="108" y="212"/>
                      <a:pt x="108" y="212"/>
                    </a:cubicBezTo>
                    <a:cubicBezTo>
                      <a:pt x="108" y="212"/>
                      <a:pt x="108" y="212"/>
                      <a:pt x="108" y="212"/>
                    </a:cubicBezTo>
                    <a:cubicBezTo>
                      <a:pt x="108" y="213"/>
                      <a:pt x="108" y="213"/>
                      <a:pt x="108" y="213"/>
                    </a:cubicBezTo>
                    <a:cubicBezTo>
                      <a:pt x="109" y="214"/>
                      <a:pt x="109" y="214"/>
                      <a:pt x="109" y="214"/>
                    </a:cubicBezTo>
                    <a:cubicBezTo>
                      <a:pt x="110" y="214"/>
                      <a:pt x="110" y="214"/>
                      <a:pt x="110" y="214"/>
                    </a:cubicBezTo>
                    <a:cubicBezTo>
                      <a:pt x="112" y="214"/>
                      <a:pt x="113" y="215"/>
                      <a:pt x="115" y="216"/>
                    </a:cubicBezTo>
                    <a:cubicBezTo>
                      <a:pt x="116" y="216"/>
                      <a:pt x="117" y="217"/>
                      <a:pt x="118" y="217"/>
                    </a:cubicBezTo>
                    <a:cubicBezTo>
                      <a:pt x="119" y="217"/>
                      <a:pt x="121" y="217"/>
                      <a:pt x="122" y="217"/>
                    </a:cubicBezTo>
                    <a:cubicBezTo>
                      <a:pt x="126" y="217"/>
                      <a:pt x="126" y="217"/>
                      <a:pt x="126" y="217"/>
                    </a:cubicBezTo>
                    <a:cubicBezTo>
                      <a:pt x="127" y="217"/>
                      <a:pt x="128" y="217"/>
                      <a:pt x="130" y="217"/>
                    </a:cubicBezTo>
                    <a:cubicBezTo>
                      <a:pt x="132" y="217"/>
                      <a:pt x="133" y="218"/>
                      <a:pt x="134" y="219"/>
                    </a:cubicBezTo>
                    <a:cubicBezTo>
                      <a:pt x="135" y="220"/>
                      <a:pt x="137" y="221"/>
                      <a:pt x="139" y="222"/>
                    </a:cubicBezTo>
                    <a:cubicBezTo>
                      <a:pt x="141" y="222"/>
                      <a:pt x="142" y="222"/>
                      <a:pt x="144" y="222"/>
                    </a:cubicBezTo>
                    <a:cubicBezTo>
                      <a:pt x="145" y="222"/>
                      <a:pt x="147" y="222"/>
                      <a:pt x="148" y="222"/>
                    </a:cubicBezTo>
                    <a:cubicBezTo>
                      <a:pt x="149" y="222"/>
                      <a:pt x="150" y="221"/>
                      <a:pt x="151" y="221"/>
                    </a:cubicBezTo>
                    <a:cubicBezTo>
                      <a:pt x="153" y="220"/>
                      <a:pt x="155" y="220"/>
                      <a:pt x="158" y="220"/>
                    </a:cubicBezTo>
                    <a:cubicBezTo>
                      <a:pt x="158" y="220"/>
                      <a:pt x="159" y="220"/>
                      <a:pt x="160" y="220"/>
                    </a:cubicBezTo>
                    <a:cubicBezTo>
                      <a:pt x="163" y="221"/>
                      <a:pt x="165" y="222"/>
                      <a:pt x="168" y="224"/>
                    </a:cubicBezTo>
                    <a:cubicBezTo>
                      <a:pt x="170" y="225"/>
                      <a:pt x="170" y="225"/>
                      <a:pt x="170" y="225"/>
                    </a:cubicBezTo>
                    <a:cubicBezTo>
                      <a:pt x="198" y="195"/>
                      <a:pt x="198" y="195"/>
                      <a:pt x="198" y="195"/>
                    </a:cubicBezTo>
                    <a:cubicBezTo>
                      <a:pt x="198" y="194"/>
                      <a:pt x="199" y="194"/>
                      <a:pt x="200" y="193"/>
                    </a:cubicBezTo>
                    <a:cubicBezTo>
                      <a:pt x="200" y="193"/>
                      <a:pt x="201" y="192"/>
                      <a:pt x="202" y="191"/>
                    </a:cubicBezTo>
                    <a:cubicBezTo>
                      <a:pt x="203" y="189"/>
                      <a:pt x="203" y="188"/>
                      <a:pt x="203" y="185"/>
                    </a:cubicBezTo>
                    <a:cubicBezTo>
                      <a:pt x="203" y="185"/>
                      <a:pt x="203" y="184"/>
                      <a:pt x="203" y="183"/>
                    </a:cubicBezTo>
                    <a:cubicBezTo>
                      <a:pt x="203" y="181"/>
                      <a:pt x="203" y="181"/>
                      <a:pt x="204" y="180"/>
                    </a:cubicBezTo>
                    <a:cubicBezTo>
                      <a:pt x="204" y="180"/>
                      <a:pt x="205" y="179"/>
                      <a:pt x="205" y="179"/>
                    </a:cubicBezTo>
                    <a:cubicBezTo>
                      <a:pt x="207" y="176"/>
                      <a:pt x="206" y="174"/>
                      <a:pt x="206" y="171"/>
                    </a:cubicBezTo>
                    <a:cubicBezTo>
                      <a:pt x="206" y="170"/>
                      <a:pt x="206" y="169"/>
                      <a:pt x="206" y="167"/>
                    </a:cubicBezTo>
                    <a:cubicBezTo>
                      <a:pt x="206" y="165"/>
                      <a:pt x="207" y="165"/>
                      <a:pt x="208" y="164"/>
                    </a:cubicBezTo>
                    <a:cubicBezTo>
                      <a:pt x="209" y="163"/>
                      <a:pt x="210" y="163"/>
                      <a:pt x="210" y="163"/>
                    </a:cubicBezTo>
                    <a:cubicBezTo>
                      <a:pt x="211" y="162"/>
                      <a:pt x="212" y="162"/>
                      <a:pt x="213" y="160"/>
                    </a:cubicBezTo>
                    <a:cubicBezTo>
                      <a:pt x="215" y="157"/>
                      <a:pt x="216" y="154"/>
                      <a:pt x="218" y="151"/>
                    </a:cubicBezTo>
                    <a:cubicBezTo>
                      <a:pt x="218" y="149"/>
                      <a:pt x="219" y="148"/>
                      <a:pt x="220" y="147"/>
                    </a:cubicBezTo>
                    <a:cubicBezTo>
                      <a:pt x="221" y="145"/>
                      <a:pt x="223" y="143"/>
                      <a:pt x="223" y="140"/>
                    </a:cubicBezTo>
                    <a:cubicBezTo>
                      <a:pt x="223" y="137"/>
                      <a:pt x="222" y="135"/>
                      <a:pt x="220" y="134"/>
                    </a:cubicBezTo>
                    <a:cubicBezTo>
                      <a:pt x="219" y="133"/>
                      <a:pt x="219" y="132"/>
                      <a:pt x="218" y="131"/>
                    </a:cubicBezTo>
                    <a:cubicBezTo>
                      <a:pt x="216" y="128"/>
                      <a:pt x="217" y="123"/>
                      <a:pt x="218" y="120"/>
                    </a:cubicBezTo>
                    <a:cubicBezTo>
                      <a:pt x="218" y="119"/>
                      <a:pt x="218" y="119"/>
                      <a:pt x="218" y="118"/>
                    </a:cubicBezTo>
                    <a:cubicBezTo>
                      <a:pt x="218" y="117"/>
                      <a:pt x="219" y="116"/>
                      <a:pt x="218" y="114"/>
                    </a:cubicBezTo>
                    <a:cubicBezTo>
                      <a:pt x="218" y="113"/>
                      <a:pt x="217" y="112"/>
                      <a:pt x="216" y="111"/>
                    </a:cubicBezTo>
                    <a:cubicBezTo>
                      <a:pt x="215" y="110"/>
                      <a:pt x="215" y="109"/>
                      <a:pt x="215" y="108"/>
                    </a:cubicBezTo>
                    <a:cubicBezTo>
                      <a:pt x="214" y="106"/>
                      <a:pt x="215" y="106"/>
                      <a:pt x="217" y="105"/>
                    </a:cubicBezTo>
                    <a:cubicBezTo>
                      <a:pt x="217" y="105"/>
                      <a:pt x="218" y="105"/>
                      <a:pt x="219" y="104"/>
                    </a:cubicBezTo>
                    <a:cubicBezTo>
                      <a:pt x="219" y="103"/>
                      <a:pt x="219" y="102"/>
                      <a:pt x="219" y="100"/>
                    </a:cubicBezTo>
                    <a:cubicBezTo>
                      <a:pt x="219" y="99"/>
                      <a:pt x="219" y="98"/>
                      <a:pt x="220" y="97"/>
                    </a:cubicBezTo>
                    <a:cubicBezTo>
                      <a:pt x="220" y="96"/>
                      <a:pt x="221" y="95"/>
                      <a:pt x="221" y="95"/>
                    </a:cubicBezTo>
                    <a:cubicBezTo>
                      <a:pt x="222" y="94"/>
                      <a:pt x="222" y="93"/>
                      <a:pt x="223" y="93"/>
                    </a:cubicBezTo>
                    <a:cubicBezTo>
                      <a:pt x="224" y="91"/>
                      <a:pt x="224" y="88"/>
                      <a:pt x="223" y="84"/>
                    </a:cubicBezTo>
                    <a:cubicBezTo>
                      <a:pt x="223" y="83"/>
                      <a:pt x="223" y="81"/>
                      <a:pt x="223" y="80"/>
                    </a:cubicBezTo>
                    <a:cubicBezTo>
                      <a:pt x="223" y="77"/>
                      <a:pt x="223" y="74"/>
                      <a:pt x="223" y="71"/>
                    </a:cubicBezTo>
                    <a:cubicBezTo>
                      <a:pt x="223" y="68"/>
                      <a:pt x="223" y="65"/>
                      <a:pt x="223" y="62"/>
                    </a:cubicBezTo>
                    <a:close/>
                  </a:path>
                </a:pathLst>
              </a:custGeom>
              <a:solidFill>
                <a:srgbClr val="D8D8D8"/>
              </a:solidFill>
              <a:ln cap="rnd" cmpd="sng" w="19050">
                <a:solidFill>
                  <a:srgbClr val="E5E5E5"/>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Roboto Condensed Light"/>
                  <a:ea typeface="Roboto Condensed Light"/>
                  <a:cs typeface="Roboto Condensed Light"/>
                  <a:sym typeface="Roboto Condensed Light"/>
                </a:endParaRPr>
              </a:p>
            </p:txBody>
          </p:sp>
          <p:sp>
            <p:nvSpPr>
              <p:cNvPr id="790" name="Google Shape;790;p59"/>
              <p:cNvSpPr/>
              <p:nvPr/>
            </p:nvSpPr>
            <p:spPr>
              <a:xfrm>
                <a:off x="2200" y="831"/>
                <a:ext cx="824" cy="705"/>
              </a:xfrm>
              <a:custGeom>
                <a:rect b="b" l="l" r="r" t="t"/>
                <a:pathLst>
                  <a:path extrusionOk="0" h="389" w="454">
                    <a:moveTo>
                      <a:pt x="443" y="90"/>
                    </a:moveTo>
                    <a:cubicBezTo>
                      <a:pt x="440" y="82"/>
                      <a:pt x="440" y="82"/>
                      <a:pt x="440" y="82"/>
                    </a:cubicBezTo>
                    <a:cubicBezTo>
                      <a:pt x="429" y="65"/>
                      <a:pt x="429" y="65"/>
                      <a:pt x="429" y="65"/>
                    </a:cubicBezTo>
                    <a:cubicBezTo>
                      <a:pt x="429" y="64"/>
                      <a:pt x="429" y="41"/>
                      <a:pt x="424" y="22"/>
                    </a:cubicBezTo>
                    <a:cubicBezTo>
                      <a:pt x="423" y="19"/>
                      <a:pt x="423" y="19"/>
                      <a:pt x="423" y="19"/>
                    </a:cubicBezTo>
                    <a:cubicBezTo>
                      <a:pt x="421" y="20"/>
                      <a:pt x="421" y="20"/>
                      <a:pt x="421" y="20"/>
                    </a:cubicBezTo>
                    <a:cubicBezTo>
                      <a:pt x="402" y="31"/>
                      <a:pt x="402" y="31"/>
                      <a:pt x="402" y="31"/>
                    </a:cubicBezTo>
                    <a:cubicBezTo>
                      <a:pt x="383" y="13"/>
                      <a:pt x="383" y="13"/>
                      <a:pt x="383" y="13"/>
                    </a:cubicBezTo>
                    <a:cubicBezTo>
                      <a:pt x="379" y="9"/>
                      <a:pt x="338" y="1"/>
                      <a:pt x="337" y="1"/>
                    </a:cubicBezTo>
                    <a:cubicBezTo>
                      <a:pt x="336" y="0"/>
                      <a:pt x="336" y="0"/>
                      <a:pt x="336" y="0"/>
                    </a:cubicBezTo>
                    <a:cubicBezTo>
                      <a:pt x="218" y="81"/>
                      <a:pt x="218" y="81"/>
                      <a:pt x="218" y="81"/>
                    </a:cubicBezTo>
                    <a:cubicBezTo>
                      <a:pt x="203" y="90"/>
                      <a:pt x="164" y="134"/>
                      <a:pt x="164" y="134"/>
                    </a:cubicBezTo>
                    <a:cubicBezTo>
                      <a:pt x="116" y="144"/>
                      <a:pt x="116" y="144"/>
                      <a:pt x="116" y="144"/>
                    </a:cubicBezTo>
                    <a:cubicBezTo>
                      <a:pt x="117" y="146"/>
                      <a:pt x="117" y="146"/>
                      <a:pt x="117" y="146"/>
                    </a:cubicBezTo>
                    <a:cubicBezTo>
                      <a:pt x="118" y="148"/>
                      <a:pt x="117" y="150"/>
                      <a:pt x="117" y="152"/>
                    </a:cubicBezTo>
                    <a:cubicBezTo>
                      <a:pt x="117" y="153"/>
                      <a:pt x="117" y="154"/>
                      <a:pt x="117" y="155"/>
                    </a:cubicBezTo>
                    <a:cubicBezTo>
                      <a:pt x="116" y="159"/>
                      <a:pt x="117" y="162"/>
                      <a:pt x="117" y="166"/>
                    </a:cubicBezTo>
                    <a:cubicBezTo>
                      <a:pt x="117" y="169"/>
                      <a:pt x="117" y="172"/>
                      <a:pt x="117" y="176"/>
                    </a:cubicBezTo>
                    <a:cubicBezTo>
                      <a:pt x="116" y="190"/>
                      <a:pt x="116" y="204"/>
                      <a:pt x="116" y="218"/>
                    </a:cubicBezTo>
                    <a:cubicBezTo>
                      <a:pt x="116" y="224"/>
                      <a:pt x="116" y="224"/>
                      <a:pt x="116" y="224"/>
                    </a:cubicBezTo>
                    <a:cubicBezTo>
                      <a:pt x="116" y="230"/>
                      <a:pt x="114" y="235"/>
                      <a:pt x="111" y="240"/>
                    </a:cubicBezTo>
                    <a:cubicBezTo>
                      <a:pt x="110" y="242"/>
                      <a:pt x="110" y="245"/>
                      <a:pt x="109" y="248"/>
                    </a:cubicBezTo>
                    <a:cubicBezTo>
                      <a:pt x="109" y="251"/>
                      <a:pt x="109" y="254"/>
                      <a:pt x="107" y="256"/>
                    </a:cubicBezTo>
                    <a:cubicBezTo>
                      <a:pt x="106" y="258"/>
                      <a:pt x="105" y="258"/>
                      <a:pt x="104" y="259"/>
                    </a:cubicBezTo>
                    <a:cubicBezTo>
                      <a:pt x="103" y="259"/>
                      <a:pt x="102" y="259"/>
                      <a:pt x="102" y="260"/>
                    </a:cubicBezTo>
                    <a:cubicBezTo>
                      <a:pt x="100" y="261"/>
                      <a:pt x="100" y="262"/>
                      <a:pt x="99" y="263"/>
                    </a:cubicBezTo>
                    <a:cubicBezTo>
                      <a:pt x="99" y="264"/>
                      <a:pt x="98" y="265"/>
                      <a:pt x="98" y="265"/>
                    </a:cubicBezTo>
                    <a:cubicBezTo>
                      <a:pt x="97" y="267"/>
                      <a:pt x="96" y="267"/>
                      <a:pt x="94" y="267"/>
                    </a:cubicBezTo>
                    <a:cubicBezTo>
                      <a:pt x="93" y="267"/>
                      <a:pt x="92" y="267"/>
                      <a:pt x="91" y="267"/>
                    </a:cubicBezTo>
                    <a:cubicBezTo>
                      <a:pt x="90" y="267"/>
                      <a:pt x="88" y="266"/>
                      <a:pt x="87" y="266"/>
                    </a:cubicBezTo>
                    <a:cubicBezTo>
                      <a:pt x="86" y="266"/>
                      <a:pt x="86" y="266"/>
                      <a:pt x="85" y="267"/>
                    </a:cubicBezTo>
                    <a:cubicBezTo>
                      <a:pt x="84" y="267"/>
                      <a:pt x="83" y="268"/>
                      <a:pt x="82" y="268"/>
                    </a:cubicBezTo>
                    <a:cubicBezTo>
                      <a:pt x="81" y="269"/>
                      <a:pt x="80" y="269"/>
                      <a:pt x="79" y="270"/>
                    </a:cubicBezTo>
                    <a:cubicBezTo>
                      <a:pt x="78" y="270"/>
                      <a:pt x="77" y="270"/>
                      <a:pt x="75" y="270"/>
                    </a:cubicBezTo>
                    <a:cubicBezTo>
                      <a:pt x="75" y="270"/>
                      <a:pt x="74" y="270"/>
                      <a:pt x="73" y="270"/>
                    </a:cubicBezTo>
                    <a:cubicBezTo>
                      <a:pt x="72" y="270"/>
                      <a:pt x="72" y="270"/>
                      <a:pt x="72" y="270"/>
                    </a:cubicBezTo>
                    <a:cubicBezTo>
                      <a:pt x="71" y="270"/>
                      <a:pt x="70" y="270"/>
                      <a:pt x="70" y="270"/>
                    </a:cubicBezTo>
                    <a:cubicBezTo>
                      <a:pt x="67" y="270"/>
                      <a:pt x="65" y="270"/>
                      <a:pt x="63" y="270"/>
                    </a:cubicBezTo>
                    <a:cubicBezTo>
                      <a:pt x="61" y="270"/>
                      <a:pt x="59" y="270"/>
                      <a:pt x="57" y="270"/>
                    </a:cubicBezTo>
                    <a:cubicBezTo>
                      <a:pt x="56" y="270"/>
                      <a:pt x="56" y="270"/>
                      <a:pt x="56" y="270"/>
                    </a:cubicBezTo>
                    <a:cubicBezTo>
                      <a:pt x="54" y="270"/>
                      <a:pt x="53" y="270"/>
                      <a:pt x="51" y="270"/>
                    </a:cubicBezTo>
                    <a:cubicBezTo>
                      <a:pt x="49" y="270"/>
                      <a:pt x="47" y="270"/>
                      <a:pt x="45" y="270"/>
                    </a:cubicBezTo>
                    <a:cubicBezTo>
                      <a:pt x="44" y="270"/>
                      <a:pt x="42" y="270"/>
                      <a:pt x="40" y="270"/>
                    </a:cubicBezTo>
                    <a:cubicBezTo>
                      <a:pt x="34" y="271"/>
                      <a:pt x="32" y="273"/>
                      <a:pt x="28" y="277"/>
                    </a:cubicBezTo>
                    <a:cubicBezTo>
                      <a:pt x="26" y="280"/>
                      <a:pt x="23" y="281"/>
                      <a:pt x="19" y="281"/>
                    </a:cubicBezTo>
                    <a:cubicBezTo>
                      <a:pt x="16" y="281"/>
                      <a:pt x="16" y="281"/>
                      <a:pt x="16" y="281"/>
                    </a:cubicBezTo>
                    <a:cubicBezTo>
                      <a:pt x="15" y="281"/>
                      <a:pt x="14" y="281"/>
                      <a:pt x="13" y="281"/>
                    </a:cubicBezTo>
                    <a:cubicBezTo>
                      <a:pt x="12" y="281"/>
                      <a:pt x="11" y="281"/>
                      <a:pt x="9" y="281"/>
                    </a:cubicBezTo>
                    <a:cubicBezTo>
                      <a:pt x="8" y="281"/>
                      <a:pt x="6" y="281"/>
                      <a:pt x="4" y="280"/>
                    </a:cubicBezTo>
                    <a:cubicBezTo>
                      <a:pt x="1" y="280"/>
                      <a:pt x="1" y="280"/>
                      <a:pt x="1" y="280"/>
                    </a:cubicBezTo>
                    <a:cubicBezTo>
                      <a:pt x="2" y="283"/>
                      <a:pt x="2" y="283"/>
                      <a:pt x="2" y="283"/>
                    </a:cubicBezTo>
                    <a:cubicBezTo>
                      <a:pt x="2" y="286"/>
                      <a:pt x="1" y="290"/>
                      <a:pt x="1" y="293"/>
                    </a:cubicBezTo>
                    <a:cubicBezTo>
                      <a:pt x="1" y="294"/>
                      <a:pt x="1" y="294"/>
                      <a:pt x="1" y="294"/>
                    </a:cubicBezTo>
                    <a:cubicBezTo>
                      <a:pt x="1" y="294"/>
                      <a:pt x="0" y="295"/>
                      <a:pt x="0" y="295"/>
                    </a:cubicBezTo>
                    <a:cubicBezTo>
                      <a:pt x="0" y="297"/>
                      <a:pt x="0" y="298"/>
                      <a:pt x="1" y="299"/>
                    </a:cubicBezTo>
                    <a:cubicBezTo>
                      <a:pt x="2" y="300"/>
                      <a:pt x="2" y="300"/>
                      <a:pt x="3" y="301"/>
                    </a:cubicBezTo>
                    <a:cubicBezTo>
                      <a:pt x="4" y="301"/>
                      <a:pt x="5" y="301"/>
                      <a:pt x="5" y="302"/>
                    </a:cubicBezTo>
                    <a:cubicBezTo>
                      <a:pt x="6" y="303"/>
                      <a:pt x="6" y="304"/>
                      <a:pt x="6" y="306"/>
                    </a:cubicBezTo>
                    <a:cubicBezTo>
                      <a:pt x="6" y="306"/>
                      <a:pt x="6" y="306"/>
                      <a:pt x="6" y="306"/>
                    </a:cubicBezTo>
                    <a:cubicBezTo>
                      <a:pt x="7" y="308"/>
                      <a:pt x="7" y="309"/>
                      <a:pt x="7" y="310"/>
                    </a:cubicBezTo>
                    <a:cubicBezTo>
                      <a:pt x="7" y="313"/>
                      <a:pt x="7" y="315"/>
                      <a:pt x="10" y="318"/>
                    </a:cubicBezTo>
                    <a:cubicBezTo>
                      <a:pt x="12" y="319"/>
                      <a:pt x="12" y="319"/>
                      <a:pt x="12" y="319"/>
                    </a:cubicBezTo>
                    <a:cubicBezTo>
                      <a:pt x="15" y="322"/>
                      <a:pt x="18" y="324"/>
                      <a:pt x="21" y="326"/>
                    </a:cubicBezTo>
                    <a:cubicBezTo>
                      <a:pt x="22" y="327"/>
                      <a:pt x="23" y="328"/>
                      <a:pt x="24" y="328"/>
                    </a:cubicBezTo>
                    <a:cubicBezTo>
                      <a:pt x="26" y="329"/>
                      <a:pt x="28" y="330"/>
                      <a:pt x="30" y="332"/>
                    </a:cubicBezTo>
                    <a:cubicBezTo>
                      <a:pt x="31" y="334"/>
                      <a:pt x="32" y="335"/>
                      <a:pt x="32" y="335"/>
                    </a:cubicBezTo>
                    <a:cubicBezTo>
                      <a:pt x="31" y="337"/>
                      <a:pt x="27" y="337"/>
                      <a:pt x="26" y="337"/>
                    </a:cubicBezTo>
                    <a:cubicBezTo>
                      <a:pt x="23" y="337"/>
                      <a:pt x="23" y="337"/>
                      <a:pt x="23" y="337"/>
                    </a:cubicBezTo>
                    <a:cubicBezTo>
                      <a:pt x="23" y="339"/>
                      <a:pt x="23" y="339"/>
                      <a:pt x="23" y="339"/>
                    </a:cubicBezTo>
                    <a:cubicBezTo>
                      <a:pt x="23" y="341"/>
                      <a:pt x="24" y="342"/>
                      <a:pt x="24" y="344"/>
                    </a:cubicBezTo>
                    <a:cubicBezTo>
                      <a:pt x="24" y="345"/>
                      <a:pt x="24" y="345"/>
                      <a:pt x="24" y="345"/>
                    </a:cubicBezTo>
                    <a:cubicBezTo>
                      <a:pt x="25" y="345"/>
                      <a:pt x="25" y="345"/>
                      <a:pt x="25" y="345"/>
                    </a:cubicBezTo>
                    <a:cubicBezTo>
                      <a:pt x="30" y="346"/>
                      <a:pt x="32" y="350"/>
                      <a:pt x="35" y="353"/>
                    </a:cubicBezTo>
                    <a:cubicBezTo>
                      <a:pt x="37" y="355"/>
                      <a:pt x="38" y="356"/>
                      <a:pt x="39" y="357"/>
                    </a:cubicBezTo>
                    <a:cubicBezTo>
                      <a:pt x="41" y="359"/>
                      <a:pt x="43" y="360"/>
                      <a:pt x="45" y="360"/>
                    </a:cubicBezTo>
                    <a:cubicBezTo>
                      <a:pt x="46" y="360"/>
                      <a:pt x="47" y="360"/>
                      <a:pt x="48" y="359"/>
                    </a:cubicBezTo>
                    <a:cubicBezTo>
                      <a:pt x="48" y="359"/>
                      <a:pt x="49" y="358"/>
                      <a:pt x="50" y="358"/>
                    </a:cubicBezTo>
                    <a:cubicBezTo>
                      <a:pt x="51" y="357"/>
                      <a:pt x="53" y="355"/>
                      <a:pt x="54" y="355"/>
                    </a:cubicBezTo>
                    <a:cubicBezTo>
                      <a:pt x="55" y="355"/>
                      <a:pt x="55" y="355"/>
                      <a:pt x="55" y="355"/>
                    </a:cubicBezTo>
                    <a:cubicBezTo>
                      <a:pt x="57" y="356"/>
                      <a:pt x="60" y="361"/>
                      <a:pt x="60" y="363"/>
                    </a:cubicBezTo>
                    <a:cubicBezTo>
                      <a:pt x="60" y="364"/>
                      <a:pt x="59" y="365"/>
                      <a:pt x="57" y="366"/>
                    </a:cubicBezTo>
                    <a:cubicBezTo>
                      <a:pt x="56" y="367"/>
                      <a:pt x="55" y="367"/>
                      <a:pt x="55" y="369"/>
                    </a:cubicBezTo>
                    <a:cubicBezTo>
                      <a:pt x="55" y="371"/>
                      <a:pt x="56" y="372"/>
                      <a:pt x="59" y="375"/>
                    </a:cubicBezTo>
                    <a:cubicBezTo>
                      <a:pt x="59" y="376"/>
                      <a:pt x="60" y="376"/>
                      <a:pt x="60" y="377"/>
                    </a:cubicBezTo>
                    <a:cubicBezTo>
                      <a:pt x="61" y="378"/>
                      <a:pt x="61" y="378"/>
                      <a:pt x="61" y="378"/>
                    </a:cubicBezTo>
                    <a:cubicBezTo>
                      <a:pt x="62" y="378"/>
                      <a:pt x="62" y="379"/>
                      <a:pt x="63" y="380"/>
                    </a:cubicBezTo>
                    <a:cubicBezTo>
                      <a:pt x="67" y="386"/>
                      <a:pt x="67" y="386"/>
                      <a:pt x="67" y="386"/>
                    </a:cubicBezTo>
                    <a:cubicBezTo>
                      <a:pt x="66" y="379"/>
                      <a:pt x="66" y="379"/>
                      <a:pt x="66" y="379"/>
                    </a:cubicBezTo>
                    <a:cubicBezTo>
                      <a:pt x="66" y="378"/>
                      <a:pt x="66" y="377"/>
                      <a:pt x="66" y="376"/>
                    </a:cubicBezTo>
                    <a:cubicBezTo>
                      <a:pt x="66" y="376"/>
                      <a:pt x="66" y="375"/>
                      <a:pt x="65" y="375"/>
                    </a:cubicBezTo>
                    <a:cubicBezTo>
                      <a:pt x="64" y="373"/>
                      <a:pt x="64" y="372"/>
                      <a:pt x="64" y="371"/>
                    </a:cubicBezTo>
                    <a:cubicBezTo>
                      <a:pt x="65" y="371"/>
                      <a:pt x="67" y="370"/>
                      <a:pt x="68" y="369"/>
                    </a:cubicBezTo>
                    <a:cubicBezTo>
                      <a:pt x="68" y="369"/>
                      <a:pt x="69" y="369"/>
                      <a:pt x="69" y="369"/>
                    </a:cubicBezTo>
                    <a:cubicBezTo>
                      <a:pt x="70" y="368"/>
                      <a:pt x="70" y="368"/>
                      <a:pt x="70" y="368"/>
                    </a:cubicBezTo>
                    <a:cubicBezTo>
                      <a:pt x="72" y="367"/>
                      <a:pt x="74" y="366"/>
                      <a:pt x="75" y="366"/>
                    </a:cubicBezTo>
                    <a:cubicBezTo>
                      <a:pt x="76" y="366"/>
                      <a:pt x="76" y="366"/>
                      <a:pt x="76" y="366"/>
                    </a:cubicBezTo>
                    <a:cubicBezTo>
                      <a:pt x="77" y="366"/>
                      <a:pt x="79" y="368"/>
                      <a:pt x="80" y="369"/>
                    </a:cubicBezTo>
                    <a:cubicBezTo>
                      <a:pt x="80" y="370"/>
                      <a:pt x="81" y="370"/>
                      <a:pt x="81" y="371"/>
                    </a:cubicBezTo>
                    <a:cubicBezTo>
                      <a:pt x="83" y="372"/>
                      <a:pt x="84" y="373"/>
                      <a:pt x="85" y="375"/>
                    </a:cubicBezTo>
                    <a:cubicBezTo>
                      <a:pt x="87" y="377"/>
                      <a:pt x="87" y="377"/>
                      <a:pt x="87" y="377"/>
                    </a:cubicBezTo>
                    <a:cubicBezTo>
                      <a:pt x="88" y="378"/>
                      <a:pt x="89" y="379"/>
                      <a:pt x="90" y="380"/>
                    </a:cubicBezTo>
                    <a:cubicBezTo>
                      <a:pt x="91" y="381"/>
                      <a:pt x="92" y="382"/>
                      <a:pt x="93" y="383"/>
                    </a:cubicBezTo>
                    <a:cubicBezTo>
                      <a:pt x="94" y="384"/>
                      <a:pt x="94" y="384"/>
                      <a:pt x="94" y="384"/>
                    </a:cubicBezTo>
                    <a:cubicBezTo>
                      <a:pt x="95" y="385"/>
                      <a:pt x="96" y="386"/>
                      <a:pt x="97" y="387"/>
                    </a:cubicBezTo>
                    <a:cubicBezTo>
                      <a:pt x="98" y="385"/>
                      <a:pt x="98" y="385"/>
                      <a:pt x="98" y="385"/>
                    </a:cubicBezTo>
                    <a:cubicBezTo>
                      <a:pt x="97" y="387"/>
                      <a:pt x="97" y="387"/>
                      <a:pt x="97" y="387"/>
                    </a:cubicBezTo>
                    <a:cubicBezTo>
                      <a:pt x="99" y="389"/>
                      <a:pt x="99" y="389"/>
                      <a:pt x="99" y="389"/>
                    </a:cubicBezTo>
                    <a:cubicBezTo>
                      <a:pt x="100" y="386"/>
                      <a:pt x="100" y="386"/>
                      <a:pt x="100" y="386"/>
                    </a:cubicBezTo>
                    <a:cubicBezTo>
                      <a:pt x="102" y="382"/>
                      <a:pt x="101" y="377"/>
                      <a:pt x="100" y="373"/>
                    </a:cubicBezTo>
                    <a:cubicBezTo>
                      <a:pt x="100" y="372"/>
                      <a:pt x="100" y="370"/>
                      <a:pt x="99" y="369"/>
                    </a:cubicBezTo>
                    <a:cubicBezTo>
                      <a:pt x="99" y="365"/>
                      <a:pt x="99" y="362"/>
                      <a:pt x="101" y="360"/>
                    </a:cubicBezTo>
                    <a:cubicBezTo>
                      <a:pt x="102" y="359"/>
                      <a:pt x="103" y="359"/>
                      <a:pt x="104" y="358"/>
                    </a:cubicBezTo>
                    <a:cubicBezTo>
                      <a:pt x="105" y="357"/>
                      <a:pt x="106" y="356"/>
                      <a:pt x="107" y="355"/>
                    </a:cubicBezTo>
                    <a:cubicBezTo>
                      <a:pt x="108" y="354"/>
                      <a:pt x="108" y="353"/>
                      <a:pt x="109" y="352"/>
                    </a:cubicBezTo>
                    <a:cubicBezTo>
                      <a:pt x="110" y="351"/>
                      <a:pt x="112" y="349"/>
                      <a:pt x="113" y="348"/>
                    </a:cubicBezTo>
                    <a:cubicBezTo>
                      <a:pt x="114" y="345"/>
                      <a:pt x="114" y="343"/>
                      <a:pt x="114" y="340"/>
                    </a:cubicBezTo>
                    <a:cubicBezTo>
                      <a:pt x="114" y="340"/>
                      <a:pt x="114" y="339"/>
                      <a:pt x="114" y="339"/>
                    </a:cubicBezTo>
                    <a:cubicBezTo>
                      <a:pt x="114" y="338"/>
                      <a:pt x="114" y="337"/>
                      <a:pt x="114" y="337"/>
                    </a:cubicBezTo>
                    <a:cubicBezTo>
                      <a:pt x="114" y="334"/>
                      <a:pt x="114" y="331"/>
                      <a:pt x="115" y="330"/>
                    </a:cubicBezTo>
                    <a:cubicBezTo>
                      <a:pt x="116" y="328"/>
                      <a:pt x="118" y="326"/>
                      <a:pt x="121" y="325"/>
                    </a:cubicBezTo>
                    <a:cubicBezTo>
                      <a:pt x="122" y="325"/>
                      <a:pt x="122" y="324"/>
                      <a:pt x="123" y="324"/>
                    </a:cubicBezTo>
                    <a:cubicBezTo>
                      <a:pt x="125" y="323"/>
                      <a:pt x="127" y="322"/>
                      <a:pt x="130" y="322"/>
                    </a:cubicBezTo>
                    <a:cubicBezTo>
                      <a:pt x="132" y="322"/>
                      <a:pt x="133" y="322"/>
                      <a:pt x="135" y="323"/>
                    </a:cubicBezTo>
                    <a:cubicBezTo>
                      <a:pt x="136" y="323"/>
                      <a:pt x="138" y="323"/>
                      <a:pt x="139" y="323"/>
                    </a:cubicBezTo>
                    <a:cubicBezTo>
                      <a:pt x="140" y="323"/>
                      <a:pt x="141" y="323"/>
                      <a:pt x="142" y="323"/>
                    </a:cubicBezTo>
                    <a:cubicBezTo>
                      <a:pt x="144" y="322"/>
                      <a:pt x="146" y="321"/>
                      <a:pt x="147" y="320"/>
                    </a:cubicBezTo>
                    <a:cubicBezTo>
                      <a:pt x="149" y="319"/>
                      <a:pt x="150" y="317"/>
                      <a:pt x="152" y="317"/>
                    </a:cubicBezTo>
                    <a:cubicBezTo>
                      <a:pt x="153" y="317"/>
                      <a:pt x="153" y="317"/>
                      <a:pt x="154" y="318"/>
                    </a:cubicBezTo>
                    <a:cubicBezTo>
                      <a:pt x="155" y="318"/>
                      <a:pt x="155" y="318"/>
                      <a:pt x="156" y="318"/>
                    </a:cubicBezTo>
                    <a:cubicBezTo>
                      <a:pt x="159" y="319"/>
                      <a:pt x="163" y="320"/>
                      <a:pt x="165" y="322"/>
                    </a:cubicBezTo>
                    <a:cubicBezTo>
                      <a:pt x="166" y="322"/>
                      <a:pt x="166" y="323"/>
                      <a:pt x="167" y="323"/>
                    </a:cubicBezTo>
                    <a:cubicBezTo>
                      <a:pt x="168" y="324"/>
                      <a:pt x="168" y="325"/>
                      <a:pt x="170" y="325"/>
                    </a:cubicBezTo>
                    <a:cubicBezTo>
                      <a:pt x="170" y="325"/>
                      <a:pt x="170" y="325"/>
                      <a:pt x="171" y="325"/>
                    </a:cubicBezTo>
                    <a:cubicBezTo>
                      <a:pt x="171" y="325"/>
                      <a:pt x="172" y="325"/>
                      <a:pt x="173" y="325"/>
                    </a:cubicBezTo>
                    <a:cubicBezTo>
                      <a:pt x="173" y="325"/>
                      <a:pt x="174" y="324"/>
                      <a:pt x="175" y="324"/>
                    </a:cubicBezTo>
                    <a:cubicBezTo>
                      <a:pt x="175" y="324"/>
                      <a:pt x="176" y="324"/>
                      <a:pt x="176" y="325"/>
                    </a:cubicBezTo>
                    <a:cubicBezTo>
                      <a:pt x="180" y="326"/>
                      <a:pt x="184" y="330"/>
                      <a:pt x="185" y="332"/>
                    </a:cubicBezTo>
                    <a:cubicBezTo>
                      <a:pt x="186" y="333"/>
                      <a:pt x="187" y="335"/>
                      <a:pt x="188" y="337"/>
                    </a:cubicBezTo>
                    <a:cubicBezTo>
                      <a:pt x="190" y="342"/>
                      <a:pt x="192" y="346"/>
                      <a:pt x="196" y="346"/>
                    </a:cubicBezTo>
                    <a:cubicBezTo>
                      <a:pt x="197" y="346"/>
                      <a:pt x="198" y="346"/>
                      <a:pt x="199" y="346"/>
                    </a:cubicBezTo>
                    <a:cubicBezTo>
                      <a:pt x="202" y="344"/>
                      <a:pt x="205" y="343"/>
                      <a:pt x="208" y="341"/>
                    </a:cubicBezTo>
                    <a:cubicBezTo>
                      <a:pt x="209" y="341"/>
                      <a:pt x="210" y="340"/>
                      <a:pt x="212" y="339"/>
                    </a:cubicBezTo>
                    <a:cubicBezTo>
                      <a:pt x="215" y="337"/>
                      <a:pt x="217" y="335"/>
                      <a:pt x="221" y="335"/>
                    </a:cubicBezTo>
                    <a:cubicBezTo>
                      <a:pt x="222" y="335"/>
                      <a:pt x="223" y="336"/>
                      <a:pt x="225" y="336"/>
                    </a:cubicBezTo>
                    <a:cubicBezTo>
                      <a:pt x="229" y="337"/>
                      <a:pt x="232" y="340"/>
                      <a:pt x="236" y="343"/>
                    </a:cubicBezTo>
                    <a:cubicBezTo>
                      <a:pt x="237" y="344"/>
                      <a:pt x="237" y="344"/>
                      <a:pt x="237" y="344"/>
                    </a:cubicBezTo>
                    <a:cubicBezTo>
                      <a:pt x="241" y="348"/>
                      <a:pt x="248" y="351"/>
                      <a:pt x="253" y="352"/>
                    </a:cubicBezTo>
                    <a:cubicBezTo>
                      <a:pt x="253" y="352"/>
                      <a:pt x="253" y="352"/>
                      <a:pt x="254" y="352"/>
                    </a:cubicBezTo>
                    <a:cubicBezTo>
                      <a:pt x="255" y="352"/>
                      <a:pt x="257" y="352"/>
                      <a:pt x="259" y="351"/>
                    </a:cubicBezTo>
                    <a:cubicBezTo>
                      <a:pt x="260" y="351"/>
                      <a:pt x="261" y="351"/>
                      <a:pt x="263" y="351"/>
                    </a:cubicBezTo>
                    <a:cubicBezTo>
                      <a:pt x="263" y="351"/>
                      <a:pt x="263" y="351"/>
                      <a:pt x="263" y="351"/>
                    </a:cubicBezTo>
                    <a:cubicBezTo>
                      <a:pt x="264" y="351"/>
                      <a:pt x="265" y="351"/>
                      <a:pt x="267" y="352"/>
                    </a:cubicBezTo>
                    <a:cubicBezTo>
                      <a:pt x="267" y="352"/>
                      <a:pt x="268" y="352"/>
                      <a:pt x="269" y="352"/>
                    </a:cubicBezTo>
                    <a:cubicBezTo>
                      <a:pt x="270" y="352"/>
                      <a:pt x="270" y="352"/>
                      <a:pt x="271" y="352"/>
                    </a:cubicBezTo>
                    <a:cubicBezTo>
                      <a:pt x="271" y="352"/>
                      <a:pt x="271" y="352"/>
                      <a:pt x="271" y="352"/>
                    </a:cubicBezTo>
                    <a:cubicBezTo>
                      <a:pt x="271" y="350"/>
                      <a:pt x="271" y="350"/>
                      <a:pt x="271" y="350"/>
                    </a:cubicBezTo>
                    <a:cubicBezTo>
                      <a:pt x="271" y="350"/>
                      <a:pt x="271" y="350"/>
                      <a:pt x="271" y="350"/>
                    </a:cubicBezTo>
                    <a:cubicBezTo>
                      <a:pt x="273" y="352"/>
                      <a:pt x="273" y="352"/>
                      <a:pt x="273" y="352"/>
                    </a:cubicBezTo>
                    <a:cubicBezTo>
                      <a:pt x="273" y="351"/>
                      <a:pt x="273" y="351"/>
                      <a:pt x="273" y="351"/>
                    </a:cubicBezTo>
                    <a:cubicBezTo>
                      <a:pt x="274" y="350"/>
                      <a:pt x="275" y="349"/>
                      <a:pt x="276" y="348"/>
                    </a:cubicBezTo>
                    <a:cubicBezTo>
                      <a:pt x="278" y="347"/>
                      <a:pt x="280" y="345"/>
                      <a:pt x="282" y="344"/>
                    </a:cubicBezTo>
                    <a:cubicBezTo>
                      <a:pt x="290" y="337"/>
                      <a:pt x="300" y="334"/>
                      <a:pt x="310" y="333"/>
                    </a:cubicBezTo>
                    <a:cubicBezTo>
                      <a:pt x="310" y="333"/>
                      <a:pt x="310" y="333"/>
                      <a:pt x="310" y="333"/>
                    </a:cubicBezTo>
                    <a:cubicBezTo>
                      <a:pt x="314" y="333"/>
                      <a:pt x="317" y="334"/>
                      <a:pt x="321" y="335"/>
                    </a:cubicBezTo>
                    <a:cubicBezTo>
                      <a:pt x="322" y="335"/>
                      <a:pt x="323" y="336"/>
                      <a:pt x="324" y="336"/>
                    </a:cubicBezTo>
                    <a:cubicBezTo>
                      <a:pt x="326" y="336"/>
                      <a:pt x="327" y="336"/>
                      <a:pt x="328" y="336"/>
                    </a:cubicBezTo>
                    <a:cubicBezTo>
                      <a:pt x="331" y="337"/>
                      <a:pt x="334" y="338"/>
                      <a:pt x="338" y="339"/>
                    </a:cubicBezTo>
                    <a:cubicBezTo>
                      <a:pt x="339" y="340"/>
                      <a:pt x="340" y="341"/>
                      <a:pt x="341" y="342"/>
                    </a:cubicBezTo>
                    <a:cubicBezTo>
                      <a:pt x="343" y="343"/>
                      <a:pt x="344" y="345"/>
                      <a:pt x="348" y="345"/>
                    </a:cubicBezTo>
                    <a:cubicBezTo>
                      <a:pt x="348" y="345"/>
                      <a:pt x="349" y="345"/>
                      <a:pt x="350" y="345"/>
                    </a:cubicBezTo>
                    <a:cubicBezTo>
                      <a:pt x="352" y="345"/>
                      <a:pt x="355" y="344"/>
                      <a:pt x="357" y="342"/>
                    </a:cubicBezTo>
                    <a:cubicBezTo>
                      <a:pt x="357" y="341"/>
                      <a:pt x="358" y="340"/>
                      <a:pt x="359" y="339"/>
                    </a:cubicBezTo>
                    <a:cubicBezTo>
                      <a:pt x="360" y="337"/>
                      <a:pt x="361" y="335"/>
                      <a:pt x="362" y="334"/>
                    </a:cubicBezTo>
                    <a:cubicBezTo>
                      <a:pt x="364" y="332"/>
                      <a:pt x="365" y="332"/>
                      <a:pt x="367" y="331"/>
                    </a:cubicBezTo>
                    <a:cubicBezTo>
                      <a:pt x="368" y="331"/>
                      <a:pt x="369" y="331"/>
                      <a:pt x="370" y="330"/>
                    </a:cubicBezTo>
                    <a:cubicBezTo>
                      <a:pt x="371" y="330"/>
                      <a:pt x="373" y="329"/>
                      <a:pt x="374" y="328"/>
                    </a:cubicBezTo>
                    <a:cubicBezTo>
                      <a:pt x="375" y="327"/>
                      <a:pt x="376" y="326"/>
                      <a:pt x="377" y="325"/>
                    </a:cubicBezTo>
                    <a:cubicBezTo>
                      <a:pt x="379" y="324"/>
                      <a:pt x="381" y="324"/>
                      <a:pt x="383" y="324"/>
                    </a:cubicBezTo>
                    <a:cubicBezTo>
                      <a:pt x="383" y="324"/>
                      <a:pt x="383" y="324"/>
                      <a:pt x="383" y="324"/>
                    </a:cubicBezTo>
                    <a:cubicBezTo>
                      <a:pt x="385" y="324"/>
                      <a:pt x="385" y="324"/>
                      <a:pt x="385" y="324"/>
                    </a:cubicBezTo>
                    <a:cubicBezTo>
                      <a:pt x="386" y="322"/>
                      <a:pt x="386" y="322"/>
                      <a:pt x="386" y="322"/>
                    </a:cubicBezTo>
                    <a:cubicBezTo>
                      <a:pt x="387" y="318"/>
                      <a:pt x="385" y="314"/>
                      <a:pt x="383" y="309"/>
                    </a:cubicBezTo>
                    <a:cubicBezTo>
                      <a:pt x="382" y="305"/>
                      <a:pt x="380" y="301"/>
                      <a:pt x="381" y="298"/>
                    </a:cubicBezTo>
                    <a:cubicBezTo>
                      <a:pt x="382" y="297"/>
                      <a:pt x="383" y="297"/>
                      <a:pt x="383" y="297"/>
                    </a:cubicBezTo>
                    <a:cubicBezTo>
                      <a:pt x="387" y="297"/>
                      <a:pt x="388" y="297"/>
                      <a:pt x="389" y="293"/>
                    </a:cubicBezTo>
                    <a:cubicBezTo>
                      <a:pt x="389" y="292"/>
                      <a:pt x="390" y="291"/>
                      <a:pt x="390" y="289"/>
                    </a:cubicBezTo>
                    <a:cubicBezTo>
                      <a:pt x="391" y="285"/>
                      <a:pt x="392" y="282"/>
                      <a:pt x="395" y="278"/>
                    </a:cubicBezTo>
                    <a:cubicBezTo>
                      <a:pt x="397" y="276"/>
                      <a:pt x="398" y="273"/>
                      <a:pt x="400" y="271"/>
                    </a:cubicBezTo>
                    <a:cubicBezTo>
                      <a:pt x="402" y="268"/>
                      <a:pt x="404" y="265"/>
                      <a:pt x="406" y="262"/>
                    </a:cubicBezTo>
                    <a:cubicBezTo>
                      <a:pt x="411" y="256"/>
                      <a:pt x="416" y="249"/>
                      <a:pt x="421" y="241"/>
                    </a:cubicBezTo>
                    <a:cubicBezTo>
                      <a:pt x="423" y="239"/>
                      <a:pt x="425" y="236"/>
                      <a:pt x="427" y="233"/>
                    </a:cubicBezTo>
                    <a:cubicBezTo>
                      <a:pt x="428" y="230"/>
                      <a:pt x="431" y="228"/>
                      <a:pt x="434" y="225"/>
                    </a:cubicBezTo>
                    <a:cubicBezTo>
                      <a:pt x="436" y="224"/>
                      <a:pt x="438" y="222"/>
                      <a:pt x="440" y="220"/>
                    </a:cubicBezTo>
                    <a:cubicBezTo>
                      <a:pt x="440" y="220"/>
                      <a:pt x="440" y="220"/>
                      <a:pt x="440" y="220"/>
                    </a:cubicBezTo>
                    <a:cubicBezTo>
                      <a:pt x="449" y="120"/>
                      <a:pt x="449" y="120"/>
                      <a:pt x="449" y="120"/>
                    </a:cubicBezTo>
                    <a:cubicBezTo>
                      <a:pt x="454" y="105"/>
                      <a:pt x="454" y="105"/>
                      <a:pt x="454" y="105"/>
                    </a:cubicBezTo>
                    <a:lnTo>
                      <a:pt x="443" y="90"/>
                    </a:lnTo>
                    <a:close/>
                  </a:path>
                </a:pathLst>
              </a:custGeom>
              <a:solidFill>
                <a:srgbClr val="D8D8D8"/>
              </a:solidFill>
              <a:ln cap="rnd" cmpd="sng" w="19050">
                <a:solidFill>
                  <a:srgbClr val="E5E5E5"/>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Roboto Condensed Light"/>
                  <a:ea typeface="Roboto Condensed Light"/>
                  <a:cs typeface="Roboto Condensed Light"/>
                  <a:sym typeface="Roboto Condensed Light"/>
                </a:endParaRPr>
              </a:p>
            </p:txBody>
          </p:sp>
          <p:sp>
            <p:nvSpPr>
              <p:cNvPr id="791" name="Google Shape;791;p59"/>
              <p:cNvSpPr/>
              <p:nvPr/>
            </p:nvSpPr>
            <p:spPr>
              <a:xfrm>
                <a:off x="2645" y="2098"/>
                <a:ext cx="310" cy="378"/>
              </a:xfrm>
              <a:custGeom>
                <a:rect b="b" l="l" r="r" t="t"/>
                <a:pathLst>
                  <a:path extrusionOk="0" h="208" w="171">
                    <a:moveTo>
                      <a:pt x="171" y="100"/>
                    </a:moveTo>
                    <a:cubicBezTo>
                      <a:pt x="171" y="98"/>
                      <a:pt x="171" y="96"/>
                      <a:pt x="170" y="94"/>
                    </a:cubicBezTo>
                    <a:cubicBezTo>
                      <a:pt x="168" y="93"/>
                      <a:pt x="166" y="92"/>
                      <a:pt x="163" y="92"/>
                    </a:cubicBezTo>
                    <a:cubicBezTo>
                      <a:pt x="163" y="92"/>
                      <a:pt x="162" y="92"/>
                      <a:pt x="162" y="92"/>
                    </a:cubicBezTo>
                    <a:cubicBezTo>
                      <a:pt x="162" y="92"/>
                      <a:pt x="162" y="91"/>
                      <a:pt x="162" y="90"/>
                    </a:cubicBezTo>
                    <a:cubicBezTo>
                      <a:pt x="161" y="88"/>
                      <a:pt x="160" y="86"/>
                      <a:pt x="160" y="86"/>
                    </a:cubicBezTo>
                    <a:cubicBezTo>
                      <a:pt x="159" y="85"/>
                      <a:pt x="157" y="85"/>
                      <a:pt x="156" y="85"/>
                    </a:cubicBezTo>
                    <a:cubicBezTo>
                      <a:pt x="156" y="85"/>
                      <a:pt x="155" y="85"/>
                      <a:pt x="154" y="85"/>
                    </a:cubicBezTo>
                    <a:cubicBezTo>
                      <a:pt x="154" y="85"/>
                      <a:pt x="153" y="85"/>
                      <a:pt x="153" y="85"/>
                    </a:cubicBezTo>
                    <a:cubicBezTo>
                      <a:pt x="153" y="85"/>
                      <a:pt x="153" y="85"/>
                      <a:pt x="153" y="85"/>
                    </a:cubicBezTo>
                    <a:cubicBezTo>
                      <a:pt x="153" y="85"/>
                      <a:pt x="152" y="85"/>
                      <a:pt x="152" y="85"/>
                    </a:cubicBezTo>
                    <a:cubicBezTo>
                      <a:pt x="152" y="82"/>
                      <a:pt x="152" y="81"/>
                      <a:pt x="153" y="78"/>
                    </a:cubicBezTo>
                    <a:cubicBezTo>
                      <a:pt x="154" y="76"/>
                      <a:pt x="154" y="74"/>
                      <a:pt x="154" y="71"/>
                    </a:cubicBezTo>
                    <a:cubicBezTo>
                      <a:pt x="155" y="67"/>
                      <a:pt x="155" y="63"/>
                      <a:pt x="160" y="60"/>
                    </a:cubicBezTo>
                    <a:cubicBezTo>
                      <a:pt x="161" y="59"/>
                      <a:pt x="162" y="58"/>
                      <a:pt x="163" y="56"/>
                    </a:cubicBezTo>
                    <a:cubicBezTo>
                      <a:pt x="163" y="56"/>
                      <a:pt x="163" y="55"/>
                      <a:pt x="164" y="55"/>
                    </a:cubicBezTo>
                    <a:cubicBezTo>
                      <a:pt x="164" y="54"/>
                      <a:pt x="165" y="54"/>
                      <a:pt x="165" y="54"/>
                    </a:cubicBezTo>
                    <a:cubicBezTo>
                      <a:pt x="166" y="53"/>
                      <a:pt x="166" y="53"/>
                      <a:pt x="167" y="52"/>
                    </a:cubicBezTo>
                    <a:cubicBezTo>
                      <a:pt x="167" y="52"/>
                      <a:pt x="167" y="52"/>
                      <a:pt x="167" y="51"/>
                    </a:cubicBezTo>
                    <a:cubicBezTo>
                      <a:pt x="167" y="50"/>
                      <a:pt x="168" y="50"/>
                      <a:pt x="168" y="50"/>
                    </a:cubicBezTo>
                    <a:cubicBezTo>
                      <a:pt x="169" y="49"/>
                      <a:pt x="169" y="49"/>
                      <a:pt x="169" y="49"/>
                    </a:cubicBezTo>
                    <a:cubicBezTo>
                      <a:pt x="169" y="48"/>
                      <a:pt x="169" y="48"/>
                      <a:pt x="169" y="48"/>
                    </a:cubicBezTo>
                    <a:cubicBezTo>
                      <a:pt x="169" y="48"/>
                      <a:pt x="169" y="47"/>
                      <a:pt x="169" y="46"/>
                    </a:cubicBezTo>
                    <a:cubicBezTo>
                      <a:pt x="169" y="45"/>
                      <a:pt x="169" y="45"/>
                      <a:pt x="169" y="45"/>
                    </a:cubicBezTo>
                    <a:cubicBezTo>
                      <a:pt x="168" y="45"/>
                      <a:pt x="168" y="45"/>
                      <a:pt x="168" y="45"/>
                    </a:cubicBezTo>
                    <a:cubicBezTo>
                      <a:pt x="167" y="43"/>
                      <a:pt x="166" y="41"/>
                      <a:pt x="165" y="38"/>
                    </a:cubicBezTo>
                    <a:cubicBezTo>
                      <a:pt x="164" y="36"/>
                      <a:pt x="163" y="33"/>
                      <a:pt x="161" y="32"/>
                    </a:cubicBezTo>
                    <a:cubicBezTo>
                      <a:pt x="159" y="30"/>
                      <a:pt x="157" y="29"/>
                      <a:pt x="153" y="29"/>
                    </a:cubicBezTo>
                    <a:cubicBezTo>
                      <a:pt x="151" y="29"/>
                      <a:pt x="148" y="30"/>
                      <a:pt x="146" y="31"/>
                    </a:cubicBezTo>
                    <a:cubicBezTo>
                      <a:pt x="144" y="32"/>
                      <a:pt x="136" y="36"/>
                      <a:pt x="132" y="36"/>
                    </a:cubicBezTo>
                    <a:cubicBezTo>
                      <a:pt x="131" y="36"/>
                      <a:pt x="130" y="36"/>
                      <a:pt x="130" y="35"/>
                    </a:cubicBezTo>
                    <a:cubicBezTo>
                      <a:pt x="130" y="35"/>
                      <a:pt x="129" y="34"/>
                      <a:pt x="131" y="33"/>
                    </a:cubicBezTo>
                    <a:cubicBezTo>
                      <a:pt x="132" y="32"/>
                      <a:pt x="133" y="31"/>
                      <a:pt x="133" y="30"/>
                    </a:cubicBezTo>
                    <a:cubicBezTo>
                      <a:pt x="133" y="29"/>
                      <a:pt x="133" y="29"/>
                      <a:pt x="132" y="28"/>
                    </a:cubicBezTo>
                    <a:cubicBezTo>
                      <a:pt x="132" y="27"/>
                      <a:pt x="131" y="27"/>
                      <a:pt x="131" y="26"/>
                    </a:cubicBezTo>
                    <a:cubicBezTo>
                      <a:pt x="131" y="25"/>
                      <a:pt x="131" y="24"/>
                      <a:pt x="131" y="22"/>
                    </a:cubicBezTo>
                    <a:cubicBezTo>
                      <a:pt x="130" y="22"/>
                      <a:pt x="130" y="22"/>
                      <a:pt x="130" y="22"/>
                    </a:cubicBezTo>
                    <a:cubicBezTo>
                      <a:pt x="130" y="18"/>
                      <a:pt x="130" y="14"/>
                      <a:pt x="132" y="11"/>
                    </a:cubicBezTo>
                    <a:cubicBezTo>
                      <a:pt x="132" y="9"/>
                      <a:pt x="133" y="7"/>
                      <a:pt x="135" y="5"/>
                    </a:cubicBezTo>
                    <a:cubicBezTo>
                      <a:pt x="136" y="3"/>
                      <a:pt x="136" y="3"/>
                      <a:pt x="136" y="3"/>
                    </a:cubicBezTo>
                    <a:cubicBezTo>
                      <a:pt x="134" y="2"/>
                      <a:pt x="134" y="2"/>
                      <a:pt x="134" y="2"/>
                    </a:cubicBezTo>
                    <a:cubicBezTo>
                      <a:pt x="134" y="2"/>
                      <a:pt x="133" y="2"/>
                      <a:pt x="132" y="1"/>
                    </a:cubicBezTo>
                    <a:cubicBezTo>
                      <a:pt x="131" y="1"/>
                      <a:pt x="130" y="1"/>
                      <a:pt x="128" y="1"/>
                    </a:cubicBezTo>
                    <a:cubicBezTo>
                      <a:pt x="127" y="1"/>
                      <a:pt x="127" y="1"/>
                      <a:pt x="127" y="1"/>
                    </a:cubicBezTo>
                    <a:cubicBezTo>
                      <a:pt x="116" y="1"/>
                      <a:pt x="106" y="1"/>
                      <a:pt x="95" y="0"/>
                    </a:cubicBezTo>
                    <a:cubicBezTo>
                      <a:pt x="79" y="0"/>
                      <a:pt x="79" y="0"/>
                      <a:pt x="79" y="0"/>
                    </a:cubicBezTo>
                    <a:cubicBezTo>
                      <a:pt x="79" y="4"/>
                      <a:pt x="79" y="4"/>
                      <a:pt x="79" y="4"/>
                    </a:cubicBezTo>
                    <a:cubicBezTo>
                      <a:pt x="79" y="44"/>
                      <a:pt x="79" y="44"/>
                      <a:pt x="79" y="44"/>
                    </a:cubicBezTo>
                    <a:cubicBezTo>
                      <a:pt x="39" y="43"/>
                      <a:pt x="39" y="43"/>
                      <a:pt x="39" y="43"/>
                    </a:cubicBezTo>
                    <a:cubicBezTo>
                      <a:pt x="39" y="44"/>
                      <a:pt x="39" y="44"/>
                      <a:pt x="39" y="44"/>
                    </a:cubicBezTo>
                    <a:cubicBezTo>
                      <a:pt x="38" y="44"/>
                      <a:pt x="38" y="44"/>
                      <a:pt x="37" y="44"/>
                    </a:cubicBezTo>
                    <a:cubicBezTo>
                      <a:pt x="36" y="44"/>
                      <a:pt x="35" y="43"/>
                      <a:pt x="34" y="42"/>
                    </a:cubicBezTo>
                    <a:cubicBezTo>
                      <a:pt x="33" y="42"/>
                      <a:pt x="32" y="41"/>
                      <a:pt x="32" y="41"/>
                    </a:cubicBezTo>
                    <a:cubicBezTo>
                      <a:pt x="31" y="41"/>
                      <a:pt x="31" y="41"/>
                      <a:pt x="31" y="41"/>
                    </a:cubicBezTo>
                    <a:cubicBezTo>
                      <a:pt x="31" y="41"/>
                      <a:pt x="31" y="41"/>
                      <a:pt x="31" y="41"/>
                    </a:cubicBezTo>
                    <a:cubicBezTo>
                      <a:pt x="29" y="41"/>
                      <a:pt x="27" y="42"/>
                      <a:pt x="25" y="43"/>
                    </a:cubicBezTo>
                    <a:cubicBezTo>
                      <a:pt x="24" y="43"/>
                      <a:pt x="24" y="43"/>
                      <a:pt x="24" y="43"/>
                    </a:cubicBezTo>
                    <a:cubicBezTo>
                      <a:pt x="24" y="44"/>
                      <a:pt x="24" y="44"/>
                      <a:pt x="24" y="44"/>
                    </a:cubicBezTo>
                    <a:cubicBezTo>
                      <a:pt x="24" y="45"/>
                      <a:pt x="24" y="46"/>
                      <a:pt x="24" y="47"/>
                    </a:cubicBezTo>
                    <a:cubicBezTo>
                      <a:pt x="24" y="47"/>
                      <a:pt x="24" y="48"/>
                      <a:pt x="24" y="48"/>
                    </a:cubicBezTo>
                    <a:cubicBezTo>
                      <a:pt x="25" y="49"/>
                      <a:pt x="25" y="51"/>
                      <a:pt x="25" y="51"/>
                    </a:cubicBezTo>
                    <a:cubicBezTo>
                      <a:pt x="25" y="51"/>
                      <a:pt x="22" y="52"/>
                      <a:pt x="20" y="52"/>
                    </a:cubicBezTo>
                    <a:cubicBezTo>
                      <a:pt x="20" y="52"/>
                      <a:pt x="19" y="52"/>
                      <a:pt x="19" y="52"/>
                    </a:cubicBezTo>
                    <a:cubicBezTo>
                      <a:pt x="19" y="53"/>
                      <a:pt x="19" y="53"/>
                      <a:pt x="19" y="53"/>
                    </a:cubicBezTo>
                    <a:cubicBezTo>
                      <a:pt x="17" y="56"/>
                      <a:pt x="16" y="58"/>
                      <a:pt x="17" y="60"/>
                    </a:cubicBezTo>
                    <a:cubicBezTo>
                      <a:pt x="17" y="61"/>
                      <a:pt x="18" y="62"/>
                      <a:pt x="18" y="63"/>
                    </a:cubicBezTo>
                    <a:cubicBezTo>
                      <a:pt x="19" y="64"/>
                      <a:pt x="19" y="64"/>
                      <a:pt x="18" y="65"/>
                    </a:cubicBezTo>
                    <a:cubicBezTo>
                      <a:pt x="17" y="69"/>
                      <a:pt x="17" y="73"/>
                      <a:pt x="17" y="77"/>
                    </a:cubicBezTo>
                    <a:cubicBezTo>
                      <a:pt x="17" y="78"/>
                      <a:pt x="17" y="78"/>
                      <a:pt x="17" y="78"/>
                    </a:cubicBezTo>
                    <a:cubicBezTo>
                      <a:pt x="17" y="82"/>
                      <a:pt x="17" y="86"/>
                      <a:pt x="16" y="89"/>
                    </a:cubicBezTo>
                    <a:cubicBezTo>
                      <a:pt x="15" y="89"/>
                      <a:pt x="15" y="90"/>
                      <a:pt x="14" y="91"/>
                    </a:cubicBezTo>
                    <a:cubicBezTo>
                      <a:pt x="14" y="91"/>
                      <a:pt x="13" y="92"/>
                      <a:pt x="13" y="93"/>
                    </a:cubicBezTo>
                    <a:cubicBezTo>
                      <a:pt x="12" y="93"/>
                      <a:pt x="12" y="94"/>
                      <a:pt x="12" y="94"/>
                    </a:cubicBezTo>
                    <a:cubicBezTo>
                      <a:pt x="11" y="94"/>
                      <a:pt x="11" y="95"/>
                      <a:pt x="11" y="95"/>
                    </a:cubicBezTo>
                    <a:cubicBezTo>
                      <a:pt x="10" y="96"/>
                      <a:pt x="10" y="96"/>
                      <a:pt x="10" y="97"/>
                    </a:cubicBezTo>
                    <a:cubicBezTo>
                      <a:pt x="10" y="97"/>
                      <a:pt x="10" y="98"/>
                      <a:pt x="10" y="98"/>
                    </a:cubicBezTo>
                    <a:cubicBezTo>
                      <a:pt x="9" y="98"/>
                      <a:pt x="8" y="97"/>
                      <a:pt x="8" y="97"/>
                    </a:cubicBezTo>
                    <a:cubicBezTo>
                      <a:pt x="7" y="97"/>
                      <a:pt x="7" y="97"/>
                      <a:pt x="7" y="97"/>
                    </a:cubicBezTo>
                    <a:cubicBezTo>
                      <a:pt x="6" y="97"/>
                      <a:pt x="6" y="96"/>
                      <a:pt x="6" y="96"/>
                    </a:cubicBezTo>
                    <a:cubicBezTo>
                      <a:pt x="5" y="95"/>
                      <a:pt x="4" y="94"/>
                      <a:pt x="3" y="94"/>
                    </a:cubicBezTo>
                    <a:cubicBezTo>
                      <a:pt x="1" y="93"/>
                      <a:pt x="1" y="93"/>
                      <a:pt x="1" y="93"/>
                    </a:cubicBezTo>
                    <a:cubicBezTo>
                      <a:pt x="0" y="95"/>
                      <a:pt x="0" y="95"/>
                      <a:pt x="0" y="95"/>
                    </a:cubicBezTo>
                    <a:cubicBezTo>
                      <a:pt x="0" y="99"/>
                      <a:pt x="2" y="104"/>
                      <a:pt x="5" y="108"/>
                    </a:cubicBezTo>
                    <a:cubicBezTo>
                      <a:pt x="6" y="109"/>
                      <a:pt x="6" y="110"/>
                      <a:pt x="7" y="112"/>
                    </a:cubicBezTo>
                    <a:cubicBezTo>
                      <a:pt x="7" y="113"/>
                      <a:pt x="8" y="115"/>
                      <a:pt x="9" y="117"/>
                    </a:cubicBezTo>
                    <a:cubicBezTo>
                      <a:pt x="10" y="117"/>
                      <a:pt x="10" y="117"/>
                      <a:pt x="10" y="117"/>
                    </a:cubicBezTo>
                    <a:cubicBezTo>
                      <a:pt x="11" y="119"/>
                      <a:pt x="13" y="122"/>
                      <a:pt x="15" y="123"/>
                    </a:cubicBezTo>
                    <a:cubicBezTo>
                      <a:pt x="16" y="123"/>
                      <a:pt x="16" y="123"/>
                      <a:pt x="16" y="123"/>
                    </a:cubicBezTo>
                    <a:cubicBezTo>
                      <a:pt x="17" y="123"/>
                      <a:pt x="17" y="123"/>
                      <a:pt x="18" y="123"/>
                    </a:cubicBezTo>
                    <a:cubicBezTo>
                      <a:pt x="17" y="124"/>
                      <a:pt x="16" y="125"/>
                      <a:pt x="17" y="127"/>
                    </a:cubicBezTo>
                    <a:cubicBezTo>
                      <a:pt x="17" y="128"/>
                      <a:pt x="17" y="128"/>
                      <a:pt x="17" y="128"/>
                    </a:cubicBezTo>
                    <a:cubicBezTo>
                      <a:pt x="15" y="128"/>
                      <a:pt x="15" y="128"/>
                      <a:pt x="15" y="128"/>
                    </a:cubicBezTo>
                    <a:cubicBezTo>
                      <a:pt x="15" y="130"/>
                      <a:pt x="15" y="130"/>
                      <a:pt x="15" y="130"/>
                    </a:cubicBezTo>
                    <a:cubicBezTo>
                      <a:pt x="15" y="132"/>
                      <a:pt x="15" y="135"/>
                      <a:pt x="17" y="137"/>
                    </a:cubicBezTo>
                    <a:cubicBezTo>
                      <a:pt x="18" y="138"/>
                      <a:pt x="19" y="138"/>
                      <a:pt x="21" y="138"/>
                    </a:cubicBezTo>
                    <a:cubicBezTo>
                      <a:pt x="21" y="138"/>
                      <a:pt x="22" y="138"/>
                      <a:pt x="22" y="138"/>
                    </a:cubicBezTo>
                    <a:cubicBezTo>
                      <a:pt x="23" y="139"/>
                      <a:pt x="24" y="140"/>
                      <a:pt x="24" y="141"/>
                    </a:cubicBezTo>
                    <a:cubicBezTo>
                      <a:pt x="24" y="141"/>
                      <a:pt x="24" y="142"/>
                      <a:pt x="24" y="142"/>
                    </a:cubicBezTo>
                    <a:cubicBezTo>
                      <a:pt x="23" y="143"/>
                      <a:pt x="23" y="143"/>
                      <a:pt x="23" y="145"/>
                    </a:cubicBezTo>
                    <a:cubicBezTo>
                      <a:pt x="23" y="146"/>
                      <a:pt x="24" y="147"/>
                      <a:pt x="25" y="148"/>
                    </a:cubicBezTo>
                    <a:cubicBezTo>
                      <a:pt x="25" y="148"/>
                      <a:pt x="25" y="149"/>
                      <a:pt x="25" y="149"/>
                    </a:cubicBezTo>
                    <a:cubicBezTo>
                      <a:pt x="26" y="149"/>
                      <a:pt x="26" y="150"/>
                      <a:pt x="26" y="150"/>
                    </a:cubicBezTo>
                    <a:cubicBezTo>
                      <a:pt x="26" y="151"/>
                      <a:pt x="26" y="152"/>
                      <a:pt x="27" y="154"/>
                    </a:cubicBezTo>
                    <a:cubicBezTo>
                      <a:pt x="29" y="155"/>
                      <a:pt x="31" y="156"/>
                      <a:pt x="33" y="158"/>
                    </a:cubicBezTo>
                    <a:cubicBezTo>
                      <a:pt x="34" y="158"/>
                      <a:pt x="34" y="158"/>
                      <a:pt x="35" y="159"/>
                    </a:cubicBezTo>
                    <a:cubicBezTo>
                      <a:pt x="36" y="159"/>
                      <a:pt x="36" y="159"/>
                      <a:pt x="37" y="160"/>
                    </a:cubicBezTo>
                    <a:cubicBezTo>
                      <a:pt x="36" y="160"/>
                      <a:pt x="35" y="161"/>
                      <a:pt x="35" y="162"/>
                    </a:cubicBezTo>
                    <a:cubicBezTo>
                      <a:pt x="35" y="164"/>
                      <a:pt x="37" y="165"/>
                      <a:pt x="38" y="166"/>
                    </a:cubicBezTo>
                    <a:cubicBezTo>
                      <a:pt x="39" y="167"/>
                      <a:pt x="39" y="167"/>
                      <a:pt x="39" y="167"/>
                    </a:cubicBezTo>
                    <a:cubicBezTo>
                      <a:pt x="41" y="168"/>
                      <a:pt x="42" y="169"/>
                      <a:pt x="43" y="170"/>
                    </a:cubicBezTo>
                    <a:cubicBezTo>
                      <a:pt x="44" y="172"/>
                      <a:pt x="46" y="173"/>
                      <a:pt x="47" y="174"/>
                    </a:cubicBezTo>
                    <a:cubicBezTo>
                      <a:pt x="49" y="177"/>
                      <a:pt x="51" y="180"/>
                      <a:pt x="53" y="183"/>
                    </a:cubicBezTo>
                    <a:cubicBezTo>
                      <a:pt x="54" y="184"/>
                      <a:pt x="55" y="185"/>
                      <a:pt x="56" y="186"/>
                    </a:cubicBezTo>
                    <a:cubicBezTo>
                      <a:pt x="57" y="187"/>
                      <a:pt x="57" y="188"/>
                      <a:pt x="58" y="189"/>
                    </a:cubicBezTo>
                    <a:cubicBezTo>
                      <a:pt x="59" y="191"/>
                      <a:pt x="60" y="192"/>
                      <a:pt x="61" y="193"/>
                    </a:cubicBezTo>
                    <a:cubicBezTo>
                      <a:pt x="63" y="195"/>
                      <a:pt x="64" y="196"/>
                      <a:pt x="65" y="198"/>
                    </a:cubicBezTo>
                    <a:cubicBezTo>
                      <a:pt x="65" y="198"/>
                      <a:pt x="66" y="199"/>
                      <a:pt x="66" y="199"/>
                    </a:cubicBezTo>
                    <a:cubicBezTo>
                      <a:pt x="67" y="200"/>
                      <a:pt x="68" y="202"/>
                      <a:pt x="69" y="203"/>
                    </a:cubicBezTo>
                    <a:cubicBezTo>
                      <a:pt x="70" y="203"/>
                      <a:pt x="70" y="204"/>
                      <a:pt x="70" y="204"/>
                    </a:cubicBezTo>
                    <a:cubicBezTo>
                      <a:pt x="73" y="208"/>
                      <a:pt x="73" y="208"/>
                      <a:pt x="73" y="208"/>
                    </a:cubicBezTo>
                    <a:cubicBezTo>
                      <a:pt x="74" y="204"/>
                      <a:pt x="74" y="204"/>
                      <a:pt x="74" y="204"/>
                    </a:cubicBezTo>
                    <a:cubicBezTo>
                      <a:pt x="74" y="202"/>
                      <a:pt x="75" y="201"/>
                      <a:pt x="75" y="200"/>
                    </a:cubicBezTo>
                    <a:cubicBezTo>
                      <a:pt x="77" y="196"/>
                      <a:pt x="79" y="196"/>
                      <a:pt x="82" y="195"/>
                    </a:cubicBezTo>
                    <a:cubicBezTo>
                      <a:pt x="83" y="195"/>
                      <a:pt x="83" y="195"/>
                      <a:pt x="83" y="195"/>
                    </a:cubicBezTo>
                    <a:cubicBezTo>
                      <a:pt x="84" y="195"/>
                      <a:pt x="84" y="195"/>
                      <a:pt x="85" y="195"/>
                    </a:cubicBezTo>
                    <a:cubicBezTo>
                      <a:pt x="87" y="195"/>
                      <a:pt x="88" y="194"/>
                      <a:pt x="89" y="194"/>
                    </a:cubicBezTo>
                    <a:cubicBezTo>
                      <a:pt x="90" y="193"/>
                      <a:pt x="91" y="193"/>
                      <a:pt x="91" y="192"/>
                    </a:cubicBezTo>
                    <a:cubicBezTo>
                      <a:pt x="91" y="191"/>
                      <a:pt x="92" y="191"/>
                      <a:pt x="92" y="190"/>
                    </a:cubicBezTo>
                    <a:cubicBezTo>
                      <a:pt x="93" y="190"/>
                      <a:pt x="93" y="189"/>
                      <a:pt x="94" y="188"/>
                    </a:cubicBezTo>
                    <a:cubicBezTo>
                      <a:pt x="95" y="187"/>
                      <a:pt x="96" y="186"/>
                      <a:pt x="96" y="185"/>
                    </a:cubicBezTo>
                    <a:cubicBezTo>
                      <a:pt x="96" y="184"/>
                      <a:pt x="95" y="183"/>
                      <a:pt x="94" y="183"/>
                    </a:cubicBezTo>
                    <a:cubicBezTo>
                      <a:pt x="94" y="182"/>
                      <a:pt x="93" y="182"/>
                      <a:pt x="92" y="182"/>
                    </a:cubicBezTo>
                    <a:cubicBezTo>
                      <a:pt x="91" y="181"/>
                      <a:pt x="90" y="181"/>
                      <a:pt x="90" y="180"/>
                    </a:cubicBezTo>
                    <a:cubicBezTo>
                      <a:pt x="89" y="179"/>
                      <a:pt x="90" y="178"/>
                      <a:pt x="90" y="177"/>
                    </a:cubicBezTo>
                    <a:cubicBezTo>
                      <a:pt x="90" y="177"/>
                      <a:pt x="91" y="176"/>
                      <a:pt x="91" y="176"/>
                    </a:cubicBezTo>
                    <a:cubicBezTo>
                      <a:pt x="92" y="172"/>
                      <a:pt x="90" y="172"/>
                      <a:pt x="88" y="171"/>
                    </a:cubicBezTo>
                    <a:cubicBezTo>
                      <a:pt x="87" y="170"/>
                      <a:pt x="86" y="170"/>
                      <a:pt x="85" y="169"/>
                    </a:cubicBezTo>
                    <a:cubicBezTo>
                      <a:pt x="85" y="168"/>
                      <a:pt x="85" y="167"/>
                      <a:pt x="86" y="166"/>
                    </a:cubicBezTo>
                    <a:cubicBezTo>
                      <a:pt x="86" y="166"/>
                      <a:pt x="87" y="165"/>
                      <a:pt x="87" y="165"/>
                    </a:cubicBezTo>
                    <a:cubicBezTo>
                      <a:pt x="88" y="163"/>
                      <a:pt x="87" y="162"/>
                      <a:pt x="87" y="160"/>
                    </a:cubicBezTo>
                    <a:cubicBezTo>
                      <a:pt x="87" y="160"/>
                      <a:pt x="87" y="160"/>
                      <a:pt x="87" y="160"/>
                    </a:cubicBezTo>
                    <a:cubicBezTo>
                      <a:pt x="87" y="159"/>
                      <a:pt x="87" y="159"/>
                      <a:pt x="86" y="158"/>
                    </a:cubicBezTo>
                    <a:cubicBezTo>
                      <a:pt x="86" y="157"/>
                      <a:pt x="85" y="155"/>
                      <a:pt x="86" y="155"/>
                    </a:cubicBezTo>
                    <a:cubicBezTo>
                      <a:pt x="87" y="154"/>
                      <a:pt x="87" y="154"/>
                      <a:pt x="87" y="154"/>
                    </a:cubicBezTo>
                    <a:cubicBezTo>
                      <a:pt x="88" y="154"/>
                      <a:pt x="88" y="154"/>
                      <a:pt x="89" y="155"/>
                    </a:cubicBezTo>
                    <a:cubicBezTo>
                      <a:pt x="89" y="155"/>
                      <a:pt x="90" y="155"/>
                      <a:pt x="91" y="155"/>
                    </a:cubicBezTo>
                    <a:cubicBezTo>
                      <a:pt x="91" y="155"/>
                      <a:pt x="91" y="155"/>
                      <a:pt x="91" y="155"/>
                    </a:cubicBezTo>
                    <a:cubicBezTo>
                      <a:pt x="92" y="155"/>
                      <a:pt x="93" y="155"/>
                      <a:pt x="93" y="154"/>
                    </a:cubicBezTo>
                    <a:cubicBezTo>
                      <a:pt x="94" y="154"/>
                      <a:pt x="95" y="154"/>
                      <a:pt x="96" y="154"/>
                    </a:cubicBezTo>
                    <a:cubicBezTo>
                      <a:pt x="96" y="154"/>
                      <a:pt x="96" y="154"/>
                      <a:pt x="96" y="154"/>
                    </a:cubicBezTo>
                    <a:cubicBezTo>
                      <a:pt x="97" y="154"/>
                      <a:pt x="98" y="154"/>
                      <a:pt x="99" y="155"/>
                    </a:cubicBezTo>
                    <a:cubicBezTo>
                      <a:pt x="99" y="155"/>
                      <a:pt x="100" y="156"/>
                      <a:pt x="101" y="156"/>
                    </a:cubicBezTo>
                    <a:cubicBezTo>
                      <a:pt x="102" y="156"/>
                      <a:pt x="102" y="156"/>
                      <a:pt x="102" y="156"/>
                    </a:cubicBezTo>
                    <a:cubicBezTo>
                      <a:pt x="102" y="156"/>
                      <a:pt x="102" y="156"/>
                      <a:pt x="102" y="156"/>
                    </a:cubicBezTo>
                    <a:cubicBezTo>
                      <a:pt x="103" y="156"/>
                      <a:pt x="103" y="156"/>
                      <a:pt x="104" y="155"/>
                    </a:cubicBezTo>
                    <a:cubicBezTo>
                      <a:pt x="104" y="155"/>
                      <a:pt x="105" y="154"/>
                      <a:pt x="106" y="154"/>
                    </a:cubicBezTo>
                    <a:cubicBezTo>
                      <a:pt x="106" y="153"/>
                      <a:pt x="108" y="153"/>
                      <a:pt x="109" y="153"/>
                    </a:cubicBezTo>
                    <a:cubicBezTo>
                      <a:pt x="109" y="153"/>
                      <a:pt x="110" y="153"/>
                      <a:pt x="110" y="153"/>
                    </a:cubicBezTo>
                    <a:cubicBezTo>
                      <a:pt x="112" y="153"/>
                      <a:pt x="112" y="153"/>
                      <a:pt x="112" y="153"/>
                    </a:cubicBezTo>
                    <a:cubicBezTo>
                      <a:pt x="112" y="151"/>
                      <a:pt x="112" y="151"/>
                      <a:pt x="112" y="151"/>
                    </a:cubicBezTo>
                    <a:cubicBezTo>
                      <a:pt x="112" y="148"/>
                      <a:pt x="113" y="146"/>
                      <a:pt x="112" y="144"/>
                    </a:cubicBezTo>
                    <a:cubicBezTo>
                      <a:pt x="111" y="143"/>
                      <a:pt x="111" y="143"/>
                      <a:pt x="111" y="143"/>
                    </a:cubicBezTo>
                    <a:cubicBezTo>
                      <a:pt x="110" y="140"/>
                      <a:pt x="110" y="140"/>
                      <a:pt x="113" y="138"/>
                    </a:cubicBezTo>
                    <a:cubicBezTo>
                      <a:pt x="115" y="137"/>
                      <a:pt x="116" y="136"/>
                      <a:pt x="117" y="136"/>
                    </a:cubicBezTo>
                    <a:cubicBezTo>
                      <a:pt x="117" y="136"/>
                      <a:pt x="118" y="137"/>
                      <a:pt x="120" y="138"/>
                    </a:cubicBezTo>
                    <a:cubicBezTo>
                      <a:pt x="122" y="139"/>
                      <a:pt x="123" y="141"/>
                      <a:pt x="124" y="143"/>
                    </a:cubicBezTo>
                    <a:cubicBezTo>
                      <a:pt x="124" y="144"/>
                      <a:pt x="124" y="144"/>
                      <a:pt x="124" y="144"/>
                    </a:cubicBezTo>
                    <a:cubicBezTo>
                      <a:pt x="126" y="147"/>
                      <a:pt x="127" y="149"/>
                      <a:pt x="128" y="152"/>
                    </a:cubicBezTo>
                    <a:cubicBezTo>
                      <a:pt x="128" y="153"/>
                      <a:pt x="128" y="153"/>
                      <a:pt x="128" y="153"/>
                    </a:cubicBezTo>
                    <a:cubicBezTo>
                      <a:pt x="129" y="153"/>
                      <a:pt x="129" y="153"/>
                      <a:pt x="129" y="153"/>
                    </a:cubicBezTo>
                    <a:cubicBezTo>
                      <a:pt x="131" y="154"/>
                      <a:pt x="133" y="154"/>
                      <a:pt x="134" y="155"/>
                    </a:cubicBezTo>
                    <a:cubicBezTo>
                      <a:pt x="136" y="155"/>
                      <a:pt x="137" y="156"/>
                      <a:pt x="139" y="156"/>
                    </a:cubicBezTo>
                    <a:cubicBezTo>
                      <a:pt x="139" y="156"/>
                      <a:pt x="140" y="156"/>
                      <a:pt x="140" y="156"/>
                    </a:cubicBezTo>
                    <a:cubicBezTo>
                      <a:pt x="143" y="155"/>
                      <a:pt x="143" y="154"/>
                      <a:pt x="144" y="152"/>
                    </a:cubicBezTo>
                    <a:cubicBezTo>
                      <a:pt x="145" y="150"/>
                      <a:pt x="145" y="149"/>
                      <a:pt x="147" y="148"/>
                    </a:cubicBezTo>
                    <a:cubicBezTo>
                      <a:pt x="148" y="148"/>
                      <a:pt x="148" y="148"/>
                      <a:pt x="149" y="148"/>
                    </a:cubicBezTo>
                    <a:cubicBezTo>
                      <a:pt x="149" y="148"/>
                      <a:pt x="149" y="148"/>
                      <a:pt x="150" y="148"/>
                    </a:cubicBezTo>
                    <a:cubicBezTo>
                      <a:pt x="152" y="149"/>
                      <a:pt x="153" y="152"/>
                      <a:pt x="153" y="154"/>
                    </a:cubicBezTo>
                    <a:cubicBezTo>
                      <a:pt x="154" y="156"/>
                      <a:pt x="155" y="158"/>
                      <a:pt x="157" y="158"/>
                    </a:cubicBezTo>
                    <a:cubicBezTo>
                      <a:pt x="159" y="158"/>
                      <a:pt x="160" y="157"/>
                      <a:pt x="160" y="156"/>
                    </a:cubicBezTo>
                    <a:cubicBezTo>
                      <a:pt x="162" y="154"/>
                      <a:pt x="162" y="152"/>
                      <a:pt x="162" y="149"/>
                    </a:cubicBezTo>
                    <a:cubicBezTo>
                      <a:pt x="163" y="147"/>
                      <a:pt x="163" y="146"/>
                      <a:pt x="164" y="144"/>
                    </a:cubicBezTo>
                    <a:cubicBezTo>
                      <a:pt x="164" y="143"/>
                      <a:pt x="165" y="142"/>
                      <a:pt x="166" y="141"/>
                    </a:cubicBezTo>
                    <a:cubicBezTo>
                      <a:pt x="167" y="139"/>
                      <a:pt x="168" y="137"/>
                      <a:pt x="168" y="135"/>
                    </a:cubicBezTo>
                    <a:cubicBezTo>
                      <a:pt x="168" y="133"/>
                      <a:pt x="168" y="132"/>
                      <a:pt x="168" y="130"/>
                    </a:cubicBezTo>
                    <a:cubicBezTo>
                      <a:pt x="168" y="128"/>
                      <a:pt x="168" y="125"/>
                      <a:pt x="168" y="123"/>
                    </a:cubicBezTo>
                    <a:cubicBezTo>
                      <a:pt x="170" y="118"/>
                      <a:pt x="170" y="115"/>
                      <a:pt x="168" y="111"/>
                    </a:cubicBezTo>
                    <a:cubicBezTo>
                      <a:pt x="167" y="108"/>
                      <a:pt x="168" y="106"/>
                      <a:pt x="169" y="104"/>
                    </a:cubicBezTo>
                    <a:cubicBezTo>
                      <a:pt x="170" y="103"/>
                      <a:pt x="170" y="101"/>
                      <a:pt x="171" y="100"/>
                    </a:cubicBezTo>
                    <a:close/>
                  </a:path>
                </a:pathLst>
              </a:custGeom>
              <a:solidFill>
                <a:srgbClr val="D8D8D8"/>
              </a:solidFill>
              <a:ln cap="rnd" cmpd="sng" w="19050">
                <a:solidFill>
                  <a:srgbClr val="E5E5E5"/>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Roboto Condensed Light"/>
                  <a:ea typeface="Roboto Condensed Light"/>
                  <a:cs typeface="Roboto Condensed Light"/>
                  <a:sym typeface="Roboto Condensed Light"/>
                </a:endParaRPr>
              </a:p>
            </p:txBody>
          </p:sp>
          <p:sp>
            <p:nvSpPr>
              <p:cNvPr id="792" name="Google Shape;792;p59"/>
              <p:cNvSpPr/>
              <p:nvPr/>
            </p:nvSpPr>
            <p:spPr>
              <a:xfrm>
                <a:off x="3588" y="3950"/>
                <a:ext cx="118" cy="120"/>
              </a:xfrm>
              <a:custGeom>
                <a:rect b="b" l="l" r="r" t="t"/>
                <a:pathLst>
                  <a:path extrusionOk="0" h="66" w="65">
                    <a:moveTo>
                      <a:pt x="63" y="18"/>
                    </a:moveTo>
                    <a:cubicBezTo>
                      <a:pt x="61" y="15"/>
                      <a:pt x="59" y="12"/>
                      <a:pt x="56" y="10"/>
                    </a:cubicBezTo>
                    <a:cubicBezTo>
                      <a:pt x="55" y="8"/>
                      <a:pt x="53" y="7"/>
                      <a:pt x="52" y="5"/>
                    </a:cubicBezTo>
                    <a:cubicBezTo>
                      <a:pt x="49" y="1"/>
                      <a:pt x="46" y="0"/>
                      <a:pt x="42" y="0"/>
                    </a:cubicBezTo>
                    <a:cubicBezTo>
                      <a:pt x="38" y="0"/>
                      <a:pt x="33" y="2"/>
                      <a:pt x="28" y="6"/>
                    </a:cubicBezTo>
                    <a:cubicBezTo>
                      <a:pt x="25" y="7"/>
                      <a:pt x="25" y="7"/>
                      <a:pt x="25" y="7"/>
                    </a:cubicBezTo>
                    <a:cubicBezTo>
                      <a:pt x="21" y="10"/>
                      <a:pt x="18" y="14"/>
                      <a:pt x="15" y="18"/>
                    </a:cubicBezTo>
                    <a:cubicBezTo>
                      <a:pt x="14" y="21"/>
                      <a:pt x="12" y="23"/>
                      <a:pt x="10" y="26"/>
                    </a:cubicBezTo>
                    <a:cubicBezTo>
                      <a:pt x="9" y="27"/>
                      <a:pt x="7" y="28"/>
                      <a:pt x="6" y="29"/>
                    </a:cubicBezTo>
                    <a:cubicBezTo>
                      <a:pt x="4" y="30"/>
                      <a:pt x="2" y="31"/>
                      <a:pt x="1" y="32"/>
                    </a:cubicBezTo>
                    <a:cubicBezTo>
                      <a:pt x="0" y="34"/>
                      <a:pt x="0" y="34"/>
                      <a:pt x="0" y="35"/>
                    </a:cubicBezTo>
                    <a:cubicBezTo>
                      <a:pt x="0" y="36"/>
                      <a:pt x="0" y="37"/>
                      <a:pt x="1" y="38"/>
                    </a:cubicBezTo>
                    <a:cubicBezTo>
                      <a:pt x="2" y="38"/>
                      <a:pt x="2" y="39"/>
                      <a:pt x="3" y="40"/>
                    </a:cubicBezTo>
                    <a:cubicBezTo>
                      <a:pt x="4" y="41"/>
                      <a:pt x="4" y="43"/>
                      <a:pt x="4" y="44"/>
                    </a:cubicBezTo>
                    <a:cubicBezTo>
                      <a:pt x="5" y="45"/>
                      <a:pt x="5" y="46"/>
                      <a:pt x="5" y="46"/>
                    </a:cubicBezTo>
                    <a:cubicBezTo>
                      <a:pt x="5" y="47"/>
                      <a:pt x="5" y="47"/>
                      <a:pt x="5" y="47"/>
                    </a:cubicBezTo>
                    <a:cubicBezTo>
                      <a:pt x="6" y="48"/>
                      <a:pt x="6" y="48"/>
                      <a:pt x="6" y="48"/>
                    </a:cubicBezTo>
                    <a:cubicBezTo>
                      <a:pt x="8" y="48"/>
                      <a:pt x="9" y="51"/>
                      <a:pt x="10" y="53"/>
                    </a:cubicBezTo>
                    <a:cubicBezTo>
                      <a:pt x="11" y="54"/>
                      <a:pt x="11" y="55"/>
                      <a:pt x="12" y="56"/>
                    </a:cubicBezTo>
                    <a:cubicBezTo>
                      <a:pt x="12" y="57"/>
                      <a:pt x="13" y="57"/>
                      <a:pt x="13" y="57"/>
                    </a:cubicBezTo>
                    <a:cubicBezTo>
                      <a:pt x="14" y="57"/>
                      <a:pt x="14" y="58"/>
                      <a:pt x="15" y="58"/>
                    </a:cubicBezTo>
                    <a:cubicBezTo>
                      <a:pt x="15" y="59"/>
                      <a:pt x="15" y="59"/>
                      <a:pt x="15" y="60"/>
                    </a:cubicBezTo>
                    <a:cubicBezTo>
                      <a:pt x="15" y="61"/>
                      <a:pt x="15" y="61"/>
                      <a:pt x="15" y="62"/>
                    </a:cubicBezTo>
                    <a:cubicBezTo>
                      <a:pt x="17" y="64"/>
                      <a:pt x="19" y="66"/>
                      <a:pt x="22" y="66"/>
                    </a:cubicBezTo>
                    <a:cubicBezTo>
                      <a:pt x="25" y="66"/>
                      <a:pt x="29" y="63"/>
                      <a:pt x="30" y="60"/>
                    </a:cubicBezTo>
                    <a:cubicBezTo>
                      <a:pt x="32" y="54"/>
                      <a:pt x="36" y="50"/>
                      <a:pt x="42" y="49"/>
                    </a:cubicBezTo>
                    <a:cubicBezTo>
                      <a:pt x="43" y="49"/>
                      <a:pt x="44" y="48"/>
                      <a:pt x="45" y="48"/>
                    </a:cubicBezTo>
                    <a:cubicBezTo>
                      <a:pt x="49" y="47"/>
                      <a:pt x="53" y="47"/>
                      <a:pt x="56" y="45"/>
                    </a:cubicBezTo>
                    <a:cubicBezTo>
                      <a:pt x="59" y="43"/>
                      <a:pt x="59" y="40"/>
                      <a:pt x="58" y="37"/>
                    </a:cubicBezTo>
                    <a:cubicBezTo>
                      <a:pt x="58" y="35"/>
                      <a:pt x="57" y="34"/>
                      <a:pt x="58" y="32"/>
                    </a:cubicBezTo>
                    <a:cubicBezTo>
                      <a:pt x="60" y="32"/>
                      <a:pt x="62" y="30"/>
                      <a:pt x="63" y="28"/>
                    </a:cubicBezTo>
                    <a:cubicBezTo>
                      <a:pt x="65" y="25"/>
                      <a:pt x="65" y="21"/>
                      <a:pt x="63" y="18"/>
                    </a:cubicBezTo>
                    <a:close/>
                  </a:path>
                </a:pathLst>
              </a:custGeom>
              <a:solidFill>
                <a:srgbClr val="D8D8D8"/>
              </a:solidFill>
              <a:ln cap="rnd" cmpd="sng" w="19050">
                <a:solidFill>
                  <a:srgbClr val="E5E5E5"/>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Roboto Condensed Light"/>
                  <a:ea typeface="Roboto Condensed Light"/>
                  <a:cs typeface="Roboto Condensed Light"/>
                  <a:sym typeface="Roboto Condensed Light"/>
                </a:endParaRPr>
              </a:p>
            </p:txBody>
          </p:sp>
          <p:sp>
            <p:nvSpPr>
              <p:cNvPr id="793" name="Google Shape;793;p59"/>
              <p:cNvSpPr/>
              <p:nvPr/>
            </p:nvSpPr>
            <p:spPr>
              <a:xfrm>
                <a:off x="2806" y="3250"/>
                <a:ext cx="704" cy="718"/>
              </a:xfrm>
              <a:custGeom>
                <a:rect b="b" l="l" r="r" t="t"/>
                <a:pathLst>
                  <a:path extrusionOk="0" h="396" w="388">
                    <a:moveTo>
                      <a:pt x="388" y="26"/>
                    </a:moveTo>
                    <a:cubicBezTo>
                      <a:pt x="388" y="26"/>
                      <a:pt x="388" y="26"/>
                      <a:pt x="388" y="26"/>
                    </a:cubicBezTo>
                    <a:cubicBezTo>
                      <a:pt x="387" y="25"/>
                      <a:pt x="387" y="25"/>
                      <a:pt x="387" y="25"/>
                    </a:cubicBezTo>
                    <a:cubicBezTo>
                      <a:pt x="387" y="24"/>
                      <a:pt x="386" y="23"/>
                      <a:pt x="385" y="22"/>
                    </a:cubicBezTo>
                    <a:cubicBezTo>
                      <a:pt x="384" y="22"/>
                      <a:pt x="383" y="21"/>
                      <a:pt x="382" y="21"/>
                    </a:cubicBezTo>
                    <a:cubicBezTo>
                      <a:pt x="382" y="21"/>
                      <a:pt x="381" y="21"/>
                      <a:pt x="381" y="21"/>
                    </a:cubicBezTo>
                    <a:cubicBezTo>
                      <a:pt x="380" y="20"/>
                      <a:pt x="380" y="20"/>
                      <a:pt x="379" y="20"/>
                    </a:cubicBezTo>
                    <a:cubicBezTo>
                      <a:pt x="379" y="19"/>
                      <a:pt x="378" y="19"/>
                      <a:pt x="377" y="18"/>
                    </a:cubicBezTo>
                    <a:cubicBezTo>
                      <a:pt x="377" y="18"/>
                      <a:pt x="376" y="18"/>
                      <a:pt x="376" y="18"/>
                    </a:cubicBezTo>
                    <a:cubicBezTo>
                      <a:pt x="375" y="18"/>
                      <a:pt x="375" y="18"/>
                      <a:pt x="374" y="18"/>
                    </a:cubicBezTo>
                    <a:cubicBezTo>
                      <a:pt x="374" y="18"/>
                      <a:pt x="374" y="18"/>
                      <a:pt x="373" y="18"/>
                    </a:cubicBezTo>
                    <a:cubicBezTo>
                      <a:pt x="373" y="18"/>
                      <a:pt x="373" y="18"/>
                      <a:pt x="372" y="18"/>
                    </a:cubicBezTo>
                    <a:cubicBezTo>
                      <a:pt x="371" y="18"/>
                      <a:pt x="371" y="18"/>
                      <a:pt x="371" y="18"/>
                    </a:cubicBezTo>
                    <a:cubicBezTo>
                      <a:pt x="369" y="18"/>
                      <a:pt x="368" y="17"/>
                      <a:pt x="366" y="17"/>
                    </a:cubicBezTo>
                    <a:cubicBezTo>
                      <a:pt x="365" y="17"/>
                      <a:pt x="363" y="17"/>
                      <a:pt x="362" y="18"/>
                    </a:cubicBezTo>
                    <a:cubicBezTo>
                      <a:pt x="360" y="18"/>
                      <a:pt x="358" y="18"/>
                      <a:pt x="356" y="19"/>
                    </a:cubicBezTo>
                    <a:cubicBezTo>
                      <a:pt x="355" y="19"/>
                      <a:pt x="354" y="19"/>
                      <a:pt x="352" y="19"/>
                    </a:cubicBezTo>
                    <a:cubicBezTo>
                      <a:pt x="351" y="19"/>
                      <a:pt x="349" y="19"/>
                      <a:pt x="347" y="20"/>
                    </a:cubicBezTo>
                    <a:cubicBezTo>
                      <a:pt x="344" y="20"/>
                      <a:pt x="342" y="20"/>
                      <a:pt x="340" y="20"/>
                    </a:cubicBezTo>
                    <a:cubicBezTo>
                      <a:pt x="335" y="21"/>
                      <a:pt x="331" y="22"/>
                      <a:pt x="326" y="24"/>
                    </a:cubicBezTo>
                    <a:cubicBezTo>
                      <a:pt x="319" y="26"/>
                      <a:pt x="312" y="27"/>
                      <a:pt x="304" y="28"/>
                    </a:cubicBezTo>
                    <a:cubicBezTo>
                      <a:pt x="300" y="28"/>
                      <a:pt x="300" y="28"/>
                      <a:pt x="300" y="28"/>
                    </a:cubicBezTo>
                    <a:cubicBezTo>
                      <a:pt x="296" y="29"/>
                      <a:pt x="292" y="30"/>
                      <a:pt x="288" y="32"/>
                    </a:cubicBezTo>
                    <a:cubicBezTo>
                      <a:pt x="286" y="32"/>
                      <a:pt x="285" y="33"/>
                      <a:pt x="283" y="33"/>
                    </a:cubicBezTo>
                    <a:cubicBezTo>
                      <a:pt x="281" y="33"/>
                      <a:pt x="280" y="32"/>
                      <a:pt x="278" y="32"/>
                    </a:cubicBezTo>
                    <a:cubicBezTo>
                      <a:pt x="278" y="32"/>
                      <a:pt x="277" y="32"/>
                      <a:pt x="276" y="32"/>
                    </a:cubicBezTo>
                    <a:cubicBezTo>
                      <a:pt x="275" y="31"/>
                      <a:pt x="274" y="31"/>
                      <a:pt x="273" y="31"/>
                    </a:cubicBezTo>
                    <a:cubicBezTo>
                      <a:pt x="272" y="31"/>
                      <a:pt x="271" y="32"/>
                      <a:pt x="269" y="32"/>
                    </a:cubicBezTo>
                    <a:cubicBezTo>
                      <a:pt x="268" y="32"/>
                      <a:pt x="266" y="32"/>
                      <a:pt x="264" y="32"/>
                    </a:cubicBezTo>
                    <a:cubicBezTo>
                      <a:pt x="264" y="32"/>
                      <a:pt x="263" y="32"/>
                      <a:pt x="262" y="32"/>
                    </a:cubicBezTo>
                    <a:cubicBezTo>
                      <a:pt x="260" y="32"/>
                      <a:pt x="258" y="31"/>
                      <a:pt x="256" y="30"/>
                    </a:cubicBezTo>
                    <a:cubicBezTo>
                      <a:pt x="253" y="29"/>
                      <a:pt x="251" y="28"/>
                      <a:pt x="248" y="28"/>
                    </a:cubicBezTo>
                    <a:cubicBezTo>
                      <a:pt x="248" y="28"/>
                      <a:pt x="248" y="28"/>
                      <a:pt x="247" y="28"/>
                    </a:cubicBezTo>
                    <a:cubicBezTo>
                      <a:pt x="245" y="29"/>
                      <a:pt x="243" y="29"/>
                      <a:pt x="241" y="30"/>
                    </a:cubicBezTo>
                    <a:cubicBezTo>
                      <a:pt x="239" y="30"/>
                      <a:pt x="237" y="31"/>
                      <a:pt x="234" y="31"/>
                    </a:cubicBezTo>
                    <a:cubicBezTo>
                      <a:pt x="233" y="31"/>
                      <a:pt x="232" y="30"/>
                      <a:pt x="231" y="30"/>
                    </a:cubicBezTo>
                    <a:cubicBezTo>
                      <a:pt x="227" y="29"/>
                      <a:pt x="223" y="29"/>
                      <a:pt x="219" y="29"/>
                    </a:cubicBezTo>
                    <a:cubicBezTo>
                      <a:pt x="217" y="29"/>
                      <a:pt x="217" y="29"/>
                      <a:pt x="217" y="29"/>
                    </a:cubicBezTo>
                    <a:cubicBezTo>
                      <a:pt x="216" y="29"/>
                      <a:pt x="215" y="29"/>
                      <a:pt x="215" y="29"/>
                    </a:cubicBezTo>
                    <a:cubicBezTo>
                      <a:pt x="214" y="29"/>
                      <a:pt x="213" y="29"/>
                      <a:pt x="212" y="29"/>
                    </a:cubicBezTo>
                    <a:cubicBezTo>
                      <a:pt x="210" y="29"/>
                      <a:pt x="206" y="29"/>
                      <a:pt x="204" y="27"/>
                    </a:cubicBezTo>
                    <a:cubicBezTo>
                      <a:pt x="201" y="24"/>
                      <a:pt x="198" y="20"/>
                      <a:pt x="196" y="16"/>
                    </a:cubicBezTo>
                    <a:cubicBezTo>
                      <a:pt x="196" y="15"/>
                      <a:pt x="196" y="15"/>
                      <a:pt x="196" y="15"/>
                    </a:cubicBezTo>
                    <a:cubicBezTo>
                      <a:pt x="92" y="15"/>
                      <a:pt x="92" y="15"/>
                      <a:pt x="92" y="15"/>
                    </a:cubicBezTo>
                    <a:cubicBezTo>
                      <a:pt x="90" y="15"/>
                      <a:pt x="88" y="15"/>
                      <a:pt x="86" y="15"/>
                    </a:cubicBezTo>
                    <a:cubicBezTo>
                      <a:pt x="83" y="15"/>
                      <a:pt x="79" y="15"/>
                      <a:pt x="76" y="15"/>
                    </a:cubicBezTo>
                    <a:cubicBezTo>
                      <a:pt x="71" y="15"/>
                      <a:pt x="68" y="15"/>
                      <a:pt x="65" y="14"/>
                    </a:cubicBezTo>
                    <a:cubicBezTo>
                      <a:pt x="63" y="13"/>
                      <a:pt x="60" y="11"/>
                      <a:pt x="59" y="10"/>
                    </a:cubicBezTo>
                    <a:cubicBezTo>
                      <a:pt x="57" y="9"/>
                      <a:pt x="56" y="7"/>
                      <a:pt x="55" y="6"/>
                    </a:cubicBezTo>
                    <a:cubicBezTo>
                      <a:pt x="53" y="3"/>
                      <a:pt x="50" y="0"/>
                      <a:pt x="46" y="0"/>
                    </a:cubicBezTo>
                    <a:cubicBezTo>
                      <a:pt x="44" y="0"/>
                      <a:pt x="38" y="1"/>
                      <a:pt x="37" y="1"/>
                    </a:cubicBezTo>
                    <a:cubicBezTo>
                      <a:pt x="35" y="2"/>
                      <a:pt x="34" y="3"/>
                      <a:pt x="33" y="4"/>
                    </a:cubicBezTo>
                    <a:cubicBezTo>
                      <a:pt x="33" y="5"/>
                      <a:pt x="32" y="7"/>
                      <a:pt x="31" y="7"/>
                    </a:cubicBezTo>
                    <a:cubicBezTo>
                      <a:pt x="29" y="8"/>
                      <a:pt x="25" y="9"/>
                      <a:pt x="23" y="9"/>
                    </a:cubicBezTo>
                    <a:cubicBezTo>
                      <a:pt x="22" y="9"/>
                      <a:pt x="22" y="9"/>
                      <a:pt x="22" y="9"/>
                    </a:cubicBezTo>
                    <a:cubicBezTo>
                      <a:pt x="20" y="9"/>
                      <a:pt x="19" y="8"/>
                      <a:pt x="18" y="7"/>
                    </a:cubicBezTo>
                    <a:cubicBezTo>
                      <a:pt x="17" y="7"/>
                      <a:pt x="16" y="6"/>
                      <a:pt x="15" y="6"/>
                    </a:cubicBezTo>
                    <a:cubicBezTo>
                      <a:pt x="14" y="5"/>
                      <a:pt x="14" y="5"/>
                      <a:pt x="13" y="5"/>
                    </a:cubicBezTo>
                    <a:cubicBezTo>
                      <a:pt x="10" y="5"/>
                      <a:pt x="5" y="8"/>
                      <a:pt x="1" y="11"/>
                    </a:cubicBezTo>
                    <a:cubicBezTo>
                      <a:pt x="0" y="11"/>
                      <a:pt x="0" y="11"/>
                      <a:pt x="0" y="11"/>
                    </a:cubicBezTo>
                    <a:cubicBezTo>
                      <a:pt x="0" y="12"/>
                      <a:pt x="0" y="12"/>
                      <a:pt x="0" y="12"/>
                    </a:cubicBezTo>
                    <a:cubicBezTo>
                      <a:pt x="0" y="15"/>
                      <a:pt x="0" y="19"/>
                      <a:pt x="0" y="24"/>
                    </a:cubicBezTo>
                    <a:cubicBezTo>
                      <a:pt x="0" y="24"/>
                      <a:pt x="0" y="25"/>
                      <a:pt x="0" y="26"/>
                    </a:cubicBezTo>
                    <a:cubicBezTo>
                      <a:pt x="0" y="29"/>
                      <a:pt x="1" y="32"/>
                      <a:pt x="1" y="34"/>
                    </a:cubicBezTo>
                    <a:cubicBezTo>
                      <a:pt x="2" y="37"/>
                      <a:pt x="3" y="38"/>
                      <a:pt x="4" y="40"/>
                    </a:cubicBezTo>
                    <a:cubicBezTo>
                      <a:pt x="5" y="41"/>
                      <a:pt x="5" y="42"/>
                      <a:pt x="6" y="43"/>
                    </a:cubicBezTo>
                    <a:cubicBezTo>
                      <a:pt x="6" y="44"/>
                      <a:pt x="7" y="45"/>
                      <a:pt x="7" y="46"/>
                    </a:cubicBezTo>
                    <a:cubicBezTo>
                      <a:pt x="8" y="48"/>
                      <a:pt x="8" y="50"/>
                      <a:pt x="10" y="51"/>
                    </a:cubicBezTo>
                    <a:cubicBezTo>
                      <a:pt x="11" y="53"/>
                      <a:pt x="12" y="54"/>
                      <a:pt x="14" y="56"/>
                    </a:cubicBezTo>
                    <a:cubicBezTo>
                      <a:pt x="15" y="57"/>
                      <a:pt x="16" y="57"/>
                      <a:pt x="17" y="58"/>
                    </a:cubicBezTo>
                    <a:cubicBezTo>
                      <a:pt x="18" y="61"/>
                      <a:pt x="20" y="64"/>
                      <a:pt x="22" y="67"/>
                    </a:cubicBezTo>
                    <a:cubicBezTo>
                      <a:pt x="22" y="68"/>
                      <a:pt x="23" y="70"/>
                      <a:pt x="24" y="71"/>
                    </a:cubicBezTo>
                    <a:cubicBezTo>
                      <a:pt x="25" y="73"/>
                      <a:pt x="25" y="75"/>
                      <a:pt x="26" y="76"/>
                    </a:cubicBezTo>
                    <a:cubicBezTo>
                      <a:pt x="27" y="78"/>
                      <a:pt x="28" y="79"/>
                      <a:pt x="28" y="80"/>
                    </a:cubicBezTo>
                    <a:cubicBezTo>
                      <a:pt x="29" y="82"/>
                      <a:pt x="29" y="83"/>
                      <a:pt x="30" y="84"/>
                    </a:cubicBezTo>
                    <a:cubicBezTo>
                      <a:pt x="30" y="85"/>
                      <a:pt x="30" y="86"/>
                      <a:pt x="31" y="86"/>
                    </a:cubicBezTo>
                    <a:cubicBezTo>
                      <a:pt x="31" y="87"/>
                      <a:pt x="31" y="88"/>
                      <a:pt x="31" y="88"/>
                    </a:cubicBezTo>
                    <a:cubicBezTo>
                      <a:pt x="32" y="89"/>
                      <a:pt x="33" y="90"/>
                      <a:pt x="33" y="91"/>
                    </a:cubicBezTo>
                    <a:cubicBezTo>
                      <a:pt x="33" y="91"/>
                      <a:pt x="34" y="91"/>
                      <a:pt x="34" y="91"/>
                    </a:cubicBezTo>
                    <a:cubicBezTo>
                      <a:pt x="35" y="93"/>
                      <a:pt x="36" y="95"/>
                      <a:pt x="37" y="98"/>
                    </a:cubicBezTo>
                    <a:cubicBezTo>
                      <a:pt x="37" y="101"/>
                      <a:pt x="38" y="104"/>
                      <a:pt x="41" y="107"/>
                    </a:cubicBezTo>
                    <a:cubicBezTo>
                      <a:pt x="42" y="108"/>
                      <a:pt x="42" y="110"/>
                      <a:pt x="43" y="111"/>
                    </a:cubicBezTo>
                    <a:cubicBezTo>
                      <a:pt x="43" y="112"/>
                      <a:pt x="43" y="112"/>
                      <a:pt x="43" y="112"/>
                    </a:cubicBezTo>
                    <a:cubicBezTo>
                      <a:pt x="44" y="114"/>
                      <a:pt x="44" y="116"/>
                      <a:pt x="45" y="118"/>
                    </a:cubicBezTo>
                    <a:cubicBezTo>
                      <a:pt x="45" y="121"/>
                      <a:pt x="45" y="121"/>
                      <a:pt x="45" y="121"/>
                    </a:cubicBezTo>
                    <a:cubicBezTo>
                      <a:pt x="46" y="124"/>
                      <a:pt x="47" y="128"/>
                      <a:pt x="49" y="131"/>
                    </a:cubicBezTo>
                    <a:cubicBezTo>
                      <a:pt x="50" y="133"/>
                      <a:pt x="52" y="134"/>
                      <a:pt x="53" y="136"/>
                    </a:cubicBezTo>
                    <a:cubicBezTo>
                      <a:pt x="54" y="137"/>
                      <a:pt x="55" y="138"/>
                      <a:pt x="56" y="139"/>
                    </a:cubicBezTo>
                    <a:cubicBezTo>
                      <a:pt x="58" y="142"/>
                      <a:pt x="60" y="146"/>
                      <a:pt x="62" y="150"/>
                    </a:cubicBezTo>
                    <a:cubicBezTo>
                      <a:pt x="62" y="151"/>
                      <a:pt x="63" y="152"/>
                      <a:pt x="63" y="153"/>
                    </a:cubicBezTo>
                    <a:cubicBezTo>
                      <a:pt x="63" y="155"/>
                      <a:pt x="64" y="157"/>
                      <a:pt x="65" y="159"/>
                    </a:cubicBezTo>
                    <a:cubicBezTo>
                      <a:pt x="66" y="160"/>
                      <a:pt x="67" y="161"/>
                      <a:pt x="68" y="162"/>
                    </a:cubicBezTo>
                    <a:cubicBezTo>
                      <a:pt x="68" y="162"/>
                      <a:pt x="69" y="163"/>
                      <a:pt x="69" y="163"/>
                    </a:cubicBezTo>
                    <a:cubicBezTo>
                      <a:pt x="70" y="164"/>
                      <a:pt x="70" y="165"/>
                      <a:pt x="71" y="166"/>
                    </a:cubicBezTo>
                    <a:cubicBezTo>
                      <a:pt x="71" y="166"/>
                      <a:pt x="71" y="167"/>
                      <a:pt x="71" y="167"/>
                    </a:cubicBezTo>
                    <a:cubicBezTo>
                      <a:pt x="72" y="169"/>
                      <a:pt x="73" y="170"/>
                      <a:pt x="74" y="172"/>
                    </a:cubicBezTo>
                    <a:cubicBezTo>
                      <a:pt x="75" y="173"/>
                      <a:pt x="76" y="174"/>
                      <a:pt x="76" y="176"/>
                    </a:cubicBezTo>
                    <a:cubicBezTo>
                      <a:pt x="78" y="178"/>
                      <a:pt x="78" y="181"/>
                      <a:pt x="79" y="184"/>
                    </a:cubicBezTo>
                    <a:cubicBezTo>
                      <a:pt x="79" y="185"/>
                      <a:pt x="79" y="185"/>
                      <a:pt x="79" y="185"/>
                    </a:cubicBezTo>
                    <a:cubicBezTo>
                      <a:pt x="80" y="187"/>
                      <a:pt x="80" y="191"/>
                      <a:pt x="79" y="193"/>
                    </a:cubicBezTo>
                    <a:cubicBezTo>
                      <a:pt x="79" y="193"/>
                      <a:pt x="79" y="193"/>
                      <a:pt x="78" y="194"/>
                    </a:cubicBezTo>
                    <a:cubicBezTo>
                      <a:pt x="78" y="195"/>
                      <a:pt x="77" y="196"/>
                      <a:pt x="77" y="197"/>
                    </a:cubicBezTo>
                    <a:cubicBezTo>
                      <a:pt x="76" y="199"/>
                      <a:pt x="77" y="201"/>
                      <a:pt x="78" y="202"/>
                    </a:cubicBezTo>
                    <a:cubicBezTo>
                      <a:pt x="78" y="203"/>
                      <a:pt x="78" y="203"/>
                      <a:pt x="78" y="204"/>
                    </a:cubicBezTo>
                    <a:cubicBezTo>
                      <a:pt x="78" y="205"/>
                      <a:pt x="78" y="207"/>
                      <a:pt x="78" y="209"/>
                    </a:cubicBezTo>
                    <a:cubicBezTo>
                      <a:pt x="78" y="210"/>
                      <a:pt x="78" y="211"/>
                      <a:pt x="78" y="212"/>
                    </a:cubicBezTo>
                    <a:cubicBezTo>
                      <a:pt x="78" y="214"/>
                      <a:pt x="78" y="215"/>
                      <a:pt x="78" y="217"/>
                    </a:cubicBezTo>
                    <a:cubicBezTo>
                      <a:pt x="78" y="218"/>
                      <a:pt x="78" y="219"/>
                      <a:pt x="78" y="221"/>
                    </a:cubicBezTo>
                    <a:cubicBezTo>
                      <a:pt x="78" y="223"/>
                      <a:pt x="78" y="226"/>
                      <a:pt x="78" y="229"/>
                    </a:cubicBezTo>
                    <a:cubicBezTo>
                      <a:pt x="78" y="230"/>
                      <a:pt x="78" y="230"/>
                      <a:pt x="78" y="230"/>
                    </a:cubicBezTo>
                    <a:cubicBezTo>
                      <a:pt x="77" y="232"/>
                      <a:pt x="77" y="235"/>
                      <a:pt x="78" y="237"/>
                    </a:cubicBezTo>
                    <a:cubicBezTo>
                      <a:pt x="78" y="239"/>
                      <a:pt x="79" y="240"/>
                      <a:pt x="79" y="242"/>
                    </a:cubicBezTo>
                    <a:cubicBezTo>
                      <a:pt x="80" y="243"/>
                      <a:pt x="81" y="244"/>
                      <a:pt x="81" y="245"/>
                    </a:cubicBezTo>
                    <a:cubicBezTo>
                      <a:pt x="81" y="246"/>
                      <a:pt x="81" y="247"/>
                      <a:pt x="81" y="248"/>
                    </a:cubicBezTo>
                    <a:cubicBezTo>
                      <a:pt x="81" y="250"/>
                      <a:pt x="82" y="252"/>
                      <a:pt x="83" y="254"/>
                    </a:cubicBezTo>
                    <a:cubicBezTo>
                      <a:pt x="86" y="259"/>
                      <a:pt x="87" y="264"/>
                      <a:pt x="87" y="269"/>
                    </a:cubicBezTo>
                    <a:cubicBezTo>
                      <a:pt x="87" y="272"/>
                      <a:pt x="88" y="275"/>
                      <a:pt x="88" y="277"/>
                    </a:cubicBezTo>
                    <a:cubicBezTo>
                      <a:pt x="89" y="279"/>
                      <a:pt x="89" y="281"/>
                      <a:pt x="89" y="282"/>
                    </a:cubicBezTo>
                    <a:cubicBezTo>
                      <a:pt x="89" y="283"/>
                      <a:pt x="89" y="283"/>
                      <a:pt x="89" y="283"/>
                    </a:cubicBezTo>
                    <a:cubicBezTo>
                      <a:pt x="89" y="284"/>
                      <a:pt x="88" y="285"/>
                      <a:pt x="88" y="285"/>
                    </a:cubicBezTo>
                    <a:cubicBezTo>
                      <a:pt x="88" y="288"/>
                      <a:pt x="88" y="291"/>
                      <a:pt x="89" y="294"/>
                    </a:cubicBezTo>
                    <a:cubicBezTo>
                      <a:pt x="90" y="295"/>
                      <a:pt x="90" y="296"/>
                      <a:pt x="90" y="296"/>
                    </a:cubicBezTo>
                    <a:cubicBezTo>
                      <a:pt x="91" y="298"/>
                      <a:pt x="92" y="300"/>
                      <a:pt x="92" y="301"/>
                    </a:cubicBezTo>
                    <a:cubicBezTo>
                      <a:pt x="92" y="302"/>
                      <a:pt x="92" y="303"/>
                      <a:pt x="92" y="303"/>
                    </a:cubicBezTo>
                    <a:cubicBezTo>
                      <a:pt x="91" y="305"/>
                      <a:pt x="91" y="308"/>
                      <a:pt x="93" y="310"/>
                    </a:cubicBezTo>
                    <a:cubicBezTo>
                      <a:pt x="94" y="311"/>
                      <a:pt x="94" y="312"/>
                      <a:pt x="95" y="313"/>
                    </a:cubicBezTo>
                    <a:cubicBezTo>
                      <a:pt x="97" y="314"/>
                      <a:pt x="97" y="315"/>
                      <a:pt x="97" y="316"/>
                    </a:cubicBezTo>
                    <a:cubicBezTo>
                      <a:pt x="97" y="317"/>
                      <a:pt x="97" y="317"/>
                      <a:pt x="96" y="318"/>
                    </a:cubicBezTo>
                    <a:cubicBezTo>
                      <a:pt x="95" y="320"/>
                      <a:pt x="94" y="322"/>
                      <a:pt x="95" y="324"/>
                    </a:cubicBezTo>
                    <a:cubicBezTo>
                      <a:pt x="95" y="326"/>
                      <a:pt x="96" y="327"/>
                      <a:pt x="97" y="329"/>
                    </a:cubicBezTo>
                    <a:cubicBezTo>
                      <a:pt x="98" y="330"/>
                      <a:pt x="98" y="331"/>
                      <a:pt x="98" y="332"/>
                    </a:cubicBezTo>
                    <a:cubicBezTo>
                      <a:pt x="99" y="333"/>
                      <a:pt x="99" y="334"/>
                      <a:pt x="99" y="335"/>
                    </a:cubicBezTo>
                    <a:cubicBezTo>
                      <a:pt x="99" y="337"/>
                      <a:pt x="99" y="339"/>
                      <a:pt x="100" y="341"/>
                    </a:cubicBezTo>
                    <a:cubicBezTo>
                      <a:pt x="101" y="343"/>
                      <a:pt x="102" y="346"/>
                      <a:pt x="104" y="348"/>
                    </a:cubicBezTo>
                    <a:cubicBezTo>
                      <a:pt x="105" y="350"/>
                      <a:pt x="106" y="351"/>
                      <a:pt x="107" y="352"/>
                    </a:cubicBezTo>
                    <a:cubicBezTo>
                      <a:pt x="107" y="352"/>
                      <a:pt x="107" y="353"/>
                      <a:pt x="107" y="353"/>
                    </a:cubicBezTo>
                    <a:cubicBezTo>
                      <a:pt x="108" y="354"/>
                      <a:pt x="108" y="355"/>
                      <a:pt x="108" y="356"/>
                    </a:cubicBezTo>
                    <a:cubicBezTo>
                      <a:pt x="108" y="356"/>
                      <a:pt x="109" y="357"/>
                      <a:pt x="109" y="358"/>
                    </a:cubicBezTo>
                    <a:cubicBezTo>
                      <a:pt x="110" y="358"/>
                      <a:pt x="110" y="359"/>
                      <a:pt x="110" y="359"/>
                    </a:cubicBezTo>
                    <a:cubicBezTo>
                      <a:pt x="111" y="360"/>
                      <a:pt x="111" y="360"/>
                      <a:pt x="111" y="361"/>
                    </a:cubicBezTo>
                    <a:cubicBezTo>
                      <a:pt x="111" y="362"/>
                      <a:pt x="112" y="363"/>
                      <a:pt x="112" y="364"/>
                    </a:cubicBezTo>
                    <a:cubicBezTo>
                      <a:pt x="114" y="366"/>
                      <a:pt x="115" y="368"/>
                      <a:pt x="117" y="369"/>
                    </a:cubicBezTo>
                    <a:cubicBezTo>
                      <a:pt x="118" y="370"/>
                      <a:pt x="119" y="371"/>
                      <a:pt x="120" y="371"/>
                    </a:cubicBezTo>
                    <a:cubicBezTo>
                      <a:pt x="122" y="373"/>
                      <a:pt x="123" y="376"/>
                      <a:pt x="125" y="378"/>
                    </a:cubicBezTo>
                    <a:cubicBezTo>
                      <a:pt x="126" y="380"/>
                      <a:pt x="128" y="381"/>
                      <a:pt x="130" y="383"/>
                    </a:cubicBezTo>
                    <a:cubicBezTo>
                      <a:pt x="131" y="383"/>
                      <a:pt x="131" y="383"/>
                      <a:pt x="131" y="383"/>
                    </a:cubicBezTo>
                    <a:cubicBezTo>
                      <a:pt x="132" y="383"/>
                      <a:pt x="132" y="383"/>
                      <a:pt x="132" y="383"/>
                    </a:cubicBezTo>
                    <a:cubicBezTo>
                      <a:pt x="133" y="383"/>
                      <a:pt x="134" y="383"/>
                      <a:pt x="135" y="383"/>
                    </a:cubicBezTo>
                    <a:cubicBezTo>
                      <a:pt x="136" y="382"/>
                      <a:pt x="136" y="382"/>
                      <a:pt x="137" y="382"/>
                    </a:cubicBezTo>
                    <a:cubicBezTo>
                      <a:pt x="141" y="381"/>
                      <a:pt x="142" y="381"/>
                      <a:pt x="143" y="376"/>
                    </a:cubicBezTo>
                    <a:cubicBezTo>
                      <a:pt x="145" y="371"/>
                      <a:pt x="147" y="366"/>
                      <a:pt x="153" y="366"/>
                    </a:cubicBezTo>
                    <a:cubicBezTo>
                      <a:pt x="153" y="366"/>
                      <a:pt x="154" y="366"/>
                      <a:pt x="154" y="366"/>
                    </a:cubicBezTo>
                    <a:cubicBezTo>
                      <a:pt x="154" y="366"/>
                      <a:pt x="155" y="366"/>
                      <a:pt x="155" y="366"/>
                    </a:cubicBezTo>
                    <a:cubicBezTo>
                      <a:pt x="156" y="369"/>
                      <a:pt x="157" y="370"/>
                      <a:pt x="159" y="371"/>
                    </a:cubicBezTo>
                    <a:cubicBezTo>
                      <a:pt x="160" y="371"/>
                      <a:pt x="161" y="372"/>
                      <a:pt x="162" y="374"/>
                    </a:cubicBezTo>
                    <a:cubicBezTo>
                      <a:pt x="163" y="375"/>
                      <a:pt x="162" y="376"/>
                      <a:pt x="162" y="377"/>
                    </a:cubicBezTo>
                    <a:cubicBezTo>
                      <a:pt x="162" y="378"/>
                      <a:pt x="162" y="378"/>
                      <a:pt x="161" y="379"/>
                    </a:cubicBezTo>
                    <a:cubicBezTo>
                      <a:pt x="161" y="380"/>
                      <a:pt x="161" y="380"/>
                      <a:pt x="161" y="381"/>
                    </a:cubicBezTo>
                    <a:cubicBezTo>
                      <a:pt x="161" y="382"/>
                      <a:pt x="161" y="382"/>
                      <a:pt x="161" y="382"/>
                    </a:cubicBezTo>
                    <a:cubicBezTo>
                      <a:pt x="161" y="382"/>
                      <a:pt x="161" y="382"/>
                      <a:pt x="161" y="382"/>
                    </a:cubicBezTo>
                    <a:cubicBezTo>
                      <a:pt x="161" y="383"/>
                      <a:pt x="162" y="384"/>
                      <a:pt x="162" y="384"/>
                    </a:cubicBezTo>
                    <a:cubicBezTo>
                      <a:pt x="164" y="388"/>
                      <a:pt x="165" y="388"/>
                      <a:pt x="169" y="389"/>
                    </a:cubicBezTo>
                    <a:cubicBezTo>
                      <a:pt x="170" y="389"/>
                      <a:pt x="171" y="389"/>
                      <a:pt x="171" y="389"/>
                    </a:cubicBezTo>
                    <a:cubicBezTo>
                      <a:pt x="177" y="389"/>
                      <a:pt x="177" y="390"/>
                      <a:pt x="179" y="394"/>
                    </a:cubicBezTo>
                    <a:cubicBezTo>
                      <a:pt x="179" y="395"/>
                      <a:pt x="179" y="395"/>
                      <a:pt x="179" y="395"/>
                    </a:cubicBezTo>
                    <a:cubicBezTo>
                      <a:pt x="181" y="395"/>
                      <a:pt x="181" y="395"/>
                      <a:pt x="181" y="395"/>
                    </a:cubicBezTo>
                    <a:cubicBezTo>
                      <a:pt x="183" y="395"/>
                      <a:pt x="184" y="395"/>
                      <a:pt x="186" y="394"/>
                    </a:cubicBezTo>
                    <a:cubicBezTo>
                      <a:pt x="187" y="394"/>
                      <a:pt x="188" y="394"/>
                      <a:pt x="190" y="394"/>
                    </a:cubicBezTo>
                    <a:cubicBezTo>
                      <a:pt x="192" y="393"/>
                      <a:pt x="195" y="393"/>
                      <a:pt x="198" y="393"/>
                    </a:cubicBezTo>
                    <a:cubicBezTo>
                      <a:pt x="199" y="393"/>
                      <a:pt x="200" y="393"/>
                      <a:pt x="201" y="393"/>
                    </a:cubicBezTo>
                    <a:cubicBezTo>
                      <a:pt x="201" y="393"/>
                      <a:pt x="201" y="393"/>
                      <a:pt x="201" y="393"/>
                    </a:cubicBezTo>
                    <a:cubicBezTo>
                      <a:pt x="203" y="393"/>
                      <a:pt x="204" y="393"/>
                      <a:pt x="205" y="394"/>
                    </a:cubicBezTo>
                    <a:cubicBezTo>
                      <a:pt x="206" y="395"/>
                      <a:pt x="207" y="396"/>
                      <a:pt x="208" y="396"/>
                    </a:cubicBezTo>
                    <a:cubicBezTo>
                      <a:pt x="209" y="396"/>
                      <a:pt x="209" y="396"/>
                      <a:pt x="210" y="396"/>
                    </a:cubicBezTo>
                    <a:cubicBezTo>
                      <a:pt x="210" y="396"/>
                      <a:pt x="211" y="396"/>
                      <a:pt x="212" y="395"/>
                    </a:cubicBezTo>
                    <a:cubicBezTo>
                      <a:pt x="213" y="394"/>
                      <a:pt x="213" y="391"/>
                      <a:pt x="213" y="389"/>
                    </a:cubicBezTo>
                    <a:cubicBezTo>
                      <a:pt x="214" y="389"/>
                      <a:pt x="215" y="389"/>
                      <a:pt x="216" y="388"/>
                    </a:cubicBezTo>
                    <a:cubicBezTo>
                      <a:pt x="217" y="388"/>
                      <a:pt x="218" y="388"/>
                      <a:pt x="219" y="387"/>
                    </a:cubicBezTo>
                    <a:cubicBezTo>
                      <a:pt x="220" y="386"/>
                      <a:pt x="220" y="385"/>
                      <a:pt x="220" y="384"/>
                    </a:cubicBezTo>
                    <a:cubicBezTo>
                      <a:pt x="220" y="384"/>
                      <a:pt x="220" y="383"/>
                      <a:pt x="222" y="382"/>
                    </a:cubicBezTo>
                    <a:cubicBezTo>
                      <a:pt x="224" y="381"/>
                      <a:pt x="226" y="380"/>
                      <a:pt x="229" y="380"/>
                    </a:cubicBezTo>
                    <a:cubicBezTo>
                      <a:pt x="230" y="379"/>
                      <a:pt x="232" y="379"/>
                      <a:pt x="233" y="378"/>
                    </a:cubicBezTo>
                    <a:cubicBezTo>
                      <a:pt x="234" y="378"/>
                      <a:pt x="234" y="378"/>
                      <a:pt x="234" y="378"/>
                    </a:cubicBezTo>
                    <a:cubicBezTo>
                      <a:pt x="238" y="166"/>
                      <a:pt x="238" y="166"/>
                      <a:pt x="238" y="166"/>
                    </a:cubicBezTo>
                    <a:cubicBezTo>
                      <a:pt x="265" y="166"/>
                      <a:pt x="265" y="166"/>
                      <a:pt x="265" y="166"/>
                    </a:cubicBezTo>
                    <a:cubicBezTo>
                      <a:pt x="265" y="46"/>
                      <a:pt x="265" y="46"/>
                      <a:pt x="265" y="46"/>
                    </a:cubicBezTo>
                    <a:cubicBezTo>
                      <a:pt x="289" y="44"/>
                      <a:pt x="289" y="44"/>
                      <a:pt x="289" y="44"/>
                    </a:cubicBezTo>
                    <a:cubicBezTo>
                      <a:pt x="333" y="33"/>
                      <a:pt x="333" y="33"/>
                      <a:pt x="333" y="33"/>
                    </a:cubicBezTo>
                    <a:cubicBezTo>
                      <a:pt x="343" y="50"/>
                      <a:pt x="343" y="50"/>
                      <a:pt x="343" y="50"/>
                    </a:cubicBezTo>
                    <a:cubicBezTo>
                      <a:pt x="345" y="49"/>
                      <a:pt x="345" y="49"/>
                      <a:pt x="345" y="49"/>
                    </a:cubicBezTo>
                    <a:cubicBezTo>
                      <a:pt x="348" y="46"/>
                      <a:pt x="351" y="43"/>
                      <a:pt x="354" y="41"/>
                    </a:cubicBezTo>
                    <a:cubicBezTo>
                      <a:pt x="355" y="41"/>
                      <a:pt x="356" y="40"/>
                      <a:pt x="356" y="39"/>
                    </a:cubicBezTo>
                    <a:cubicBezTo>
                      <a:pt x="358" y="38"/>
                      <a:pt x="361" y="36"/>
                      <a:pt x="363" y="35"/>
                    </a:cubicBezTo>
                    <a:cubicBezTo>
                      <a:pt x="363" y="35"/>
                      <a:pt x="364" y="35"/>
                      <a:pt x="364" y="35"/>
                    </a:cubicBezTo>
                    <a:cubicBezTo>
                      <a:pt x="365" y="35"/>
                      <a:pt x="366" y="35"/>
                      <a:pt x="367" y="36"/>
                    </a:cubicBezTo>
                    <a:cubicBezTo>
                      <a:pt x="367" y="36"/>
                      <a:pt x="368" y="37"/>
                      <a:pt x="369" y="37"/>
                    </a:cubicBezTo>
                    <a:cubicBezTo>
                      <a:pt x="370" y="38"/>
                      <a:pt x="370" y="38"/>
                      <a:pt x="370" y="38"/>
                    </a:cubicBezTo>
                    <a:cubicBezTo>
                      <a:pt x="371" y="36"/>
                      <a:pt x="371" y="36"/>
                      <a:pt x="371" y="36"/>
                    </a:cubicBezTo>
                    <a:cubicBezTo>
                      <a:pt x="372" y="33"/>
                      <a:pt x="375" y="32"/>
                      <a:pt x="377" y="31"/>
                    </a:cubicBezTo>
                    <a:cubicBezTo>
                      <a:pt x="378" y="30"/>
                      <a:pt x="380" y="30"/>
                      <a:pt x="382" y="30"/>
                    </a:cubicBezTo>
                    <a:cubicBezTo>
                      <a:pt x="384" y="30"/>
                      <a:pt x="385" y="30"/>
                      <a:pt x="386" y="29"/>
                    </a:cubicBezTo>
                    <a:cubicBezTo>
                      <a:pt x="387" y="29"/>
                      <a:pt x="387" y="28"/>
                      <a:pt x="388" y="27"/>
                    </a:cubicBezTo>
                    <a:cubicBezTo>
                      <a:pt x="388" y="27"/>
                      <a:pt x="388" y="27"/>
                      <a:pt x="388" y="27"/>
                    </a:cubicBezTo>
                    <a:lnTo>
                      <a:pt x="388" y="26"/>
                    </a:lnTo>
                    <a:close/>
                  </a:path>
                </a:pathLst>
              </a:custGeom>
              <a:solidFill>
                <a:srgbClr val="D8D8D8"/>
              </a:solidFill>
              <a:ln cap="rnd" cmpd="sng" w="19050">
                <a:solidFill>
                  <a:srgbClr val="E5E5E5"/>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Roboto Condensed Light"/>
                  <a:ea typeface="Roboto Condensed Light"/>
                  <a:cs typeface="Roboto Condensed Light"/>
                  <a:sym typeface="Roboto Condensed Light"/>
                </a:endParaRPr>
              </a:p>
            </p:txBody>
          </p:sp>
          <p:sp>
            <p:nvSpPr>
              <p:cNvPr id="794" name="Google Shape;794;p59"/>
              <p:cNvSpPr/>
              <p:nvPr/>
            </p:nvSpPr>
            <p:spPr>
              <a:xfrm>
                <a:off x="2777" y="2017"/>
                <a:ext cx="395" cy="524"/>
              </a:xfrm>
              <a:custGeom>
                <a:rect b="b" l="l" r="r" t="t"/>
                <a:pathLst>
                  <a:path extrusionOk="0" h="289" w="218">
                    <a:moveTo>
                      <a:pt x="215" y="6"/>
                    </a:moveTo>
                    <a:cubicBezTo>
                      <a:pt x="214" y="5"/>
                      <a:pt x="214" y="5"/>
                      <a:pt x="214" y="5"/>
                    </a:cubicBezTo>
                    <a:cubicBezTo>
                      <a:pt x="213" y="5"/>
                      <a:pt x="213" y="5"/>
                      <a:pt x="213" y="5"/>
                    </a:cubicBezTo>
                    <a:cubicBezTo>
                      <a:pt x="212" y="5"/>
                      <a:pt x="212" y="5"/>
                      <a:pt x="211" y="5"/>
                    </a:cubicBezTo>
                    <a:cubicBezTo>
                      <a:pt x="209" y="5"/>
                      <a:pt x="208" y="5"/>
                      <a:pt x="206" y="5"/>
                    </a:cubicBezTo>
                    <a:cubicBezTo>
                      <a:pt x="205" y="5"/>
                      <a:pt x="204" y="5"/>
                      <a:pt x="202" y="5"/>
                    </a:cubicBezTo>
                    <a:cubicBezTo>
                      <a:pt x="200" y="5"/>
                      <a:pt x="197" y="5"/>
                      <a:pt x="195" y="4"/>
                    </a:cubicBezTo>
                    <a:cubicBezTo>
                      <a:pt x="194" y="3"/>
                      <a:pt x="193" y="3"/>
                      <a:pt x="192" y="2"/>
                    </a:cubicBezTo>
                    <a:cubicBezTo>
                      <a:pt x="190" y="1"/>
                      <a:pt x="187" y="0"/>
                      <a:pt x="185" y="0"/>
                    </a:cubicBezTo>
                    <a:cubicBezTo>
                      <a:pt x="183" y="0"/>
                      <a:pt x="182" y="1"/>
                      <a:pt x="180" y="2"/>
                    </a:cubicBezTo>
                    <a:cubicBezTo>
                      <a:pt x="179" y="3"/>
                      <a:pt x="177" y="3"/>
                      <a:pt x="176" y="4"/>
                    </a:cubicBezTo>
                    <a:cubicBezTo>
                      <a:pt x="173" y="5"/>
                      <a:pt x="171" y="5"/>
                      <a:pt x="169" y="5"/>
                    </a:cubicBezTo>
                    <a:cubicBezTo>
                      <a:pt x="164" y="5"/>
                      <a:pt x="161" y="5"/>
                      <a:pt x="158" y="12"/>
                    </a:cubicBezTo>
                    <a:cubicBezTo>
                      <a:pt x="156" y="16"/>
                      <a:pt x="156" y="20"/>
                      <a:pt x="155" y="24"/>
                    </a:cubicBezTo>
                    <a:cubicBezTo>
                      <a:pt x="154" y="27"/>
                      <a:pt x="154" y="30"/>
                      <a:pt x="153" y="33"/>
                    </a:cubicBezTo>
                    <a:cubicBezTo>
                      <a:pt x="152" y="36"/>
                      <a:pt x="150" y="39"/>
                      <a:pt x="149" y="42"/>
                    </a:cubicBezTo>
                    <a:cubicBezTo>
                      <a:pt x="148" y="43"/>
                      <a:pt x="148" y="44"/>
                      <a:pt x="148" y="45"/>
                    </a:cubicBezTo>
                    <a:cubicBezTo>
                      <a:pt x="147" y="47"/>
                      <a:pt x="146" y="49"/>
                      <a:pt x="145" y="50"/>
                    </a:cubicBezTo>
                    <a:cubicBezTo>
                      <a:pt x="143" y="50"/>
                      <a:pt x="143" y="50"/>
                      <a:pt x="143" y="50"/>
                    </a:cubicBezTo>
                    <a:cubicBezTo>
                      <a:pt x="144" y="52"/>
                      <a:pt x="144" y="52"/>
                      <a:pt x="144" y="52"/>
                    </a:cubicBezTo>
                    <a:cubicBezTo>
                      <a:pt x="144" y="55"/>
                      <a:pt x="145" y="58"/>
                      <a:pt x="144" y="61"/>
                    </a:cubicBezTo>
                    <a:cubicBezTo>
                      <a:pt x="143" y="62"/>
                      <a:pt x="143" y="63"/>
                      <a:pt x="142" y="63"/>
                    </a:cubicBezTo>
                    <a:cubicBezTo>
                      <a:pt x="142" y="63"/>
                      <a:pt x="142" y="63"/>
                      <a:pt x="142" y="63"/>
                    </a:cubicBezTo>
                    <a:cubicBezTo>
                      <a:pt x="140" y="63"/>
                      <a:pt x="138" y="62"/>
                      <a:pt x="136" y="60"/>
                    </a:cubicBezTo>
                    <a:cubicBezTo>
                      <a:pt x="136" y="59"/>
                      <a:pt x="135" y="59"/>
                      <a:pt x="134" y="58"/>
                    </a:cubicBezTo>
                    <a:cubicBezTo>
                      <a:pt x="131" y="56"/>
                      <a:pt x="128" y="56"/>
                      <a:pt x="126" y="56"/>
                    </a:cubicBezTo>
                    <a:cubicBezTo>
                      <a:pt x="124" y="56"/>
                      <a:pt x="123" y="56"/>
                      <a:pt x="122" y="56"/>
                    </a:cubicBezTo>
                    <a:cubicBezTo>
                      <a:pt x="121" y="56"/>
                      <a:pt x="120" y="56"/>
                      <a:pt x="118" y="56"/>
                    </a:cubicBezTo>
                    <a:cubicBezTo>
                      <a:pt x="117" y="56"/>
                      <a:pt x="117" y="56"/>
                      <a:pt x="117" y="56"/>
                    </a:cubicBezTo>
                    <a:cubicBezTo>
                      <a:pt x="114" y="56"/>
                      <a:pt x="111" y="54"/>
                      <a:pt x="107" y="53"/>
                    </a:cubicBezTo>
                    <a:cubicBezTo>
                      <a:pt x="105" y="52"/>
                      <a:pt x="103" y="51"/>
                      <a:pt x="101" y="50"/>
                    </a:cubicBezTo>
                    <a:cubicBezTo>
                      <a:pt x="98" y="50"/>
                      <a:pt x="95" y="49"/>
                      <a:pt x="90" y="49"/>
                    </a:cubicBezTo>
                    <a:cubicBezTo>
                      <a:pt x="88" y="49"/>
                      <a:pt x="86" y="49"/>
                      <a:pt x="83" y="49"/>
                    </a:cubicBezTo>
                    <a:cubicBezTo>
                      <a:pt x="81" y="50"/>
                      <a:pt x="79" y="50"/>
                      <a:pt x="77" y="50"/>
                    </a:cubicBezTo>
                    <a:cubicBezTo>
                      <a:pt x="74" y="50"/>
                      <a:pt x="72" y="50"/>
                      <a:pt x="70" y="49"/>
                    </a:cubicBezTo>
                    <a:cubicBezTo>
                      <a:pt x="70" y="49"/>
                      <a:pt x="70" y="49"/>
                      <a:pt x="69" y="49"/>
                    </a:cubicBezTo>
                    <a:cubicBezTo>
                      <a:pt x="69" y="49"/>
                      <a:pt x="69" y="49"/>
                      <a:pt x="68" y="49"/>
                    </a:cubicBezTo>
                    <a:cubicBezTo>
                      <a:pt x="67" y="49"/>
                      <a:pt x="67" y="49"/>
                      <a:pt x="66" y="49"/>
                    </a:cubicBezTo>
                    <a:cubicBezTo>
                      <a:pt x="66" y="49"/>
                      <a:pt x="65" y="49"/>
                      <a:pt x="64" y="49"/>
                    </a:cubicBezTo>
                    <a:cubicBezTo>
                      <a:pt x="63" y="49"/>
                      <a:pt x="63" y="49"/>
                      <a:pt x="63" y="49"/>
                    </a:cubicBezTo>
                    <a:cubicBezTo>
                      <a:pt x="63" y="49"/>
                      <a:pt x="63" y="49"/>
                      <a:pt x="63" y="49"/>
                    </a:cubicBezTo>
                    <a:cubicBezTo>
                      <a:pt x="62" y="49"/>
                      <a:pt x="60" y="50"/>
                      <a:pt x="58" y="55"/>
                    </a:cubicBezTo>
                    <a:cubicBezTo>
                      <a:pt x="57" y="59"/>
                      <a:pt x="56" y="63"/>
                      <a:pt x="57" y="67"/>
                    </a:cubicBezTo>
                    <a:cubicBezTo>
                      <a:pt x="57" y="68"/>
                      <a:pt x="57" y="68"/>
                      <a:pt x="57" y="68"/>
                    </a:cubicBezTo>
                    <a:cubicBezTo>
                      <a:pt x="57" y="69"/>
                      <a:pt x="57" y="70"/>
                      <a:pt x="58" y="71"/>
                    </a:cubicBezTo>
                    <a:cubicBezTo>
                      <a:pt x="58" y="72"/>
                      <a:pt x="58" y="72"/>
                      <a:pt x="59" y="73"/>
                    </a:cubicBezTo>
                    <a:cubicBezTo>
                      <a:pt x="59" y="74"/>
                      <a:pt x="60" y="74"/>
                      <a:pt x="60" y="75"/>
                    </a:cubicBezTo>
                    <a:cubicBezTo>
                      <a:pt x="60" y="76"/>
                      <a:pt x="59" y="77"/>
                      <a:pt x="58" y="78"/>
                    </a:cubicBezTo>
                    <a:cubicBezTo>
                      <a:pt x="52" y="82"/>
                      <a:pt x="52" y="82"/>
                      <a:pt x="52" y="82"/>
                    </a:cubicBezTo>
                    <a:cubicBezTo>
                      <a:pt x="59" y="81"/>
                      <a:pt x="59" y="81"/>
                      <a:pt x="59" y="81"/>
                    </a:cubicBezTo>
                    <a:cubicBezTo>
                      <a:pt x="62" y="81"/>
                      <a:pt x="70" y="78"/>
                      <a:pt x="73" y="76"/>
                    </a:cubicBezTo>
                    <a:cubicBezTo>
                      <a:pt x="75" y="75"/>
                      <a:pt x="78" y="74"/>
                      <a:pt x="80" y="74"/>
                    </a:cubicBezTo>
                    <a:cubicBezTo>
                      <a:pt x="83" y="74"/>
                      <a:pt x="86" y="75"/>
                      <a:pt x="88" y="77"/>
                    </a:cubicBezTo>
                    <a:cubicBezTo>
                      <a:pt x="89" y="79"/>
                      <a:pt x="90" y="81"/>
                      <a:pt x="91" y="83"/>
                    </a:cubicBezTo>
                    <a:cubicBezTo>
                      <a:pt x="92" y="86"/>
                      <a:pt x="94" y="89"/>
                      <a:pt x="96" y="90"/>
                    </a:cubicBezTo>
                    <a:cubicBezTo>
                      <a:pt x="96" y="92"/>
                      <a:pt x="96" y="93"/>
                      <a:pt x="95" y="94"/>
                    </a:cubicBezTo>
                    <a:cubicBezTo>
                      <a:pt x="94" y="94"/>
                      <a:pt x="94" y="95"/>
                      <a:pt x="94" y="96"/>
                    </a:cubicBezTo>
                    <a:cubicBezTo>
                      <a:pt x="94" y="96"/>
                      <a:pt x="94" y="97"/>
                      <a:pt x="93" y="97"/>
                    </a:cubicBezTo>
                    <a:cubicBezTo>
                      <a:pt x="93" y="98"/>
                      <a:pt x="92" y="98"/>
                      <a:pt x="92" y="98"/>
                    </a:cubicBezTo>
                    <a:cubicBezTo>
                      <a:pt x="91" y="99"/>
                      <a:pt x="91" y="99"/>
                      <a:pt x="91" y="99"/>
                    </a:cubicBezTo>
                    <a:cubicBezTo>
                      <a:pt x="90" y="100"/>
                      <a:pt x="90" y="101"/>
                      <a:pt x="89" y="101"/>
                    </a:cubicBezTo>
                    <a:cubicBezTo>
                      <a:pt x="88" y="102"/>
                      <a:pt x="88" y="103"/>
                      <a:pt x="86" y="104"/>
                    </a:cubicBezTo>
                    <a:cubicBezTo>
                      <a:pt x="82" y="108"/>
                      <a:pt x="81" y="112"/>
                      <a:pt x="81" y="116"/>
                    </a:cubicBezTo>
                    <a:cubicBezTo>
                      <a:pt x="81" y="119"/>
                      <a:pt x="80" y="121"/>
                      <a:pt x="80" y="123"/>
                    </a:cubicBezTo>
                    <a:cubicBezTo>
                      <a:pt x="79" y="125"/>
                      <a:pt x="79" y="127"/>
                      <a:pt x="79" y="128"/>
                    </a:cubicBezTo>
                    <a:cubicBezTo>
                      <a:pt x="79" y="130"/>
                      <a:pt x="79" y="130"/>
                      <a:pt x="79" y="130"/>
                    </a:cubicBezTo>
                    <a:cubicBezTo>
                      <a:pt x="81" y="130"/>
                      <a:pt x="81" y="130"/>
                      <a:pt x="81" y="130"/>
                    </a:cubicBezTo>
                    <a:cubicBezTo>
                      <a:pt x="82" y="130"/>
                      <a:pt x="83" y="130"/>
                      <a:pt x="83" y="130"/>
                    </a:cubicBezTo>
                    <a:cubicBezTo>
                      <a:pt x="85" y="130"/>
                      <a:pt x="86" y="130"/>
                      <a:pt x="86" y="131"/>
                    </a:cubicBezTo>
                    <a:cubicBezTo>
                      <a:pt x="87" y="132"/>
                      <a:pt x="88" y="134"/>
                      <a:pt x="88" y="135"/>
                    </a:cubicBezTo>
                    <a:cubicBezTo>
                      <a:pt x="89" y="137"/>
                      <a:pt x="89" y="137"/>
                      <a:pt x="89" y="137"/>
                    </a:cubicBezTo>
                    <a:cubicBezTo>
                      <a:pt x="90" y="137"/>
                      <a:pt x="90" y="137"/>
                      <a:pt x="90" y="137"/>
                    </a:cubicBezTo>
                    <a:cubicBezTo>
                      <a:pt x="91" y="137"/>
                      <a:pt x="95" y="138"/>
                      <a:pt x="96" y="140"/>
                    </a:cubicBezTo>
                    <a:cubicBezTo>
                      <a:pt x="97" y="141"/>
                      <a:pt x="98" y="143"/>
                      <a:pt x="97" y="144"/>
                    </a:cubicBezTo>
                    <a:cubicBezTo>
                      <a:pt x="97" y="146"/>
                      <a:pt x="96" y="147"/>
                      <a:pt x="96" y="149"/>
                    </a:cubicBezTo>
                    <a:cubicBezTo>
                      <a:pt x="95" y="151"/>
                      <a:pt x="94" y="153"/>
                      <a:pt x="95" y="156"/>
                    </a:cubicBezTo>
                    <a:cubicBezTo>
                      <a:pt x="96" y="160"/>
                      <a:pt x="96" y="163"/>
                      <a:pt x="95" y="167"/>
                    </a:cubicBezTo>
                    <a:cubicBezTo>
                      <a:pt x="94" y="170"/>
                      <a:pt x="94" y="173"/>
                      <a:pt x="95" y="175"/>
                    </a:cubicBezTo>
                    <a:cubicBezTo>
                      <a:pt x="95" y="177"/>
                      <a:pt x="95" y="178"/>
                      <a:pt x="95" y="180"/>
                    </a:cubicBezTo>
                    <a:cubicBezTo>
                      <a:pt x="95" y="182"/>
                      <a:pt x="93" y="184"/>
                      <a:pt x="92" y="186"/>
                    </a:cubicBezTo>
                    <a:cubicBezTo>
                      <a:pt x="91" y="187"/>
                      <a:pt x="91" y="188"/>
                      <a:pt x="90" y="189"/>
                    </a:cubicBezTo>
                    <a:cubicBezTo>
                      <a:pt x="89" y="190"/>
                      <a:pt x="89" y="192"/>
                      <a:pt x="89" y="194"/>
                    </a:cubicBezTo>
                    <a:cubicBezTo>
                      <a:pt x="89" y="196"/>
                      <a:pt x="88" y="199"/>
                      <a:pt x="87" y="201"/>
                    </a:cubicBezTo>
                    <a:cubicBezTo>
                      <a:pt x="86" y="202"/>
                      <a:pt x="85" y="203"/>
                      <a:pt x="84" y="203"/>
                    </a:cubicBezTo>
                    <a:cubicBezTo>
                      <a:pt x="84" y="203"/>
                      <a:pt x="84" y="203"/>
                      <a:pt x="84" y="203"/>
                    </a:cubicBezTo>
                    <a:cubicBezTo>
                      <a:pt x="83" y="202"/>
                      <a:pt x="81" y="201"/>
                      <a:pt x="81" y="199"/>
                    </a:cubicBezTo>
                    <a:cubicBezTo>
                      <a:pt x="80" y="196"/>
                      <a:pt x="79" y="193"/>
                      <a:pt x="77" y="193"/>
                    </a:cubicBezTo>
                    <a:cubicBezTo>
                      <a:pt x="77" y="192"/>
                      <a:pt x="76" y="192"/>
                      <a:pt x="76" y="192"/>
                    </a:cubicBezTo>
                    <a:cubicBezTo>
                      <a:pt x="75" y="192"/>
                      <a:pt x="74" y="192"/>
                      <a:pt x="74" y="193"/>
                    </a:cubicBezTo>
                    <a:cubicBezTo>
                      <a:pt x="72" y="194"/>
                      <a:pt x="71" y="195"/>
                      <a:pt x="71" y="197"/>
                    </a:cubicBezTo>
                    <a:cubicBezTo>
                      <a:pt x="70" y="199"/>
                      <a:pt x="69" y="200"/>
                      <a:pt x="67" y="200"/>
                    </a:cubicBezTo>
                    <a:cubicBezTo>
                      <a:pt x="67" y="200"/>
                      <a:pt x="66" y="200"/>
                      <a:pt x="66" y="200"/>
                    </a:cubicBezTo>
                    <a:cubicBezTo>
                      <a:pt x="65" y="200"/>
                      <a:pt x="63" y="200"/>
                      <a:pt x="61" y="199"/>
                    </a:cubicBezTo>
                    <a:cubicBezTo>
                      <a:pt x="59" y="199"/>
                      <a:pt x="57" y="198"/>
                      <a:pt x="56" y="198"/>
                    </a:cubicBezTo>
                    <a:cubicBezTo>
                      <a:pt x="55" y="198"/>
                      <a:pt x="55" y="198"/>
                      <a:pt x="55" y="198"/>
                    </a:cubicBezTo>
                    <a:cubicBezTo>
                      <a:pt x="55" y="194"/>
                      <a:pt x="54" y="192"/>
                      <a:pt x="52" y="189"/>
                    </a:cubicBezTo>
                    <a:cubicBezTo>
                      <a:pt x="51" y="188"/>
                      <a:pt x="51" y="188"/>
                      <a:pt x="51" y="188"/>
                    </a:cubicBezTo>
                    <a:cubicBezTo>
                      <a:pt x="50" y="186"/>
                      <a:pt x="49" y="184"/>
                      <a:pt x="47" y="182"/>
                    </a:cubicBezTo>
                    <a:cubicBezTo>
                      <a:pt x="46" y="181"/>
                      <a:pt x="45" y="181"/>
                      <a:pt x="44" y="181"/>
                    </a:cubicBezTo>
                    <a:cubicBezTo>
                      <a:pt x="43" y="181"/>
                      <a:pt x="42" y="181"/>
                      <a:pt x="40" y="183"/>
                    </a:cubicBezTo>
                    <a:cubicBezTo>
                      <a:pt x="38" y="184"/>
                      <a:pt x="38" y="185"/>
                      <a:pt x="37" y="185"/>
                    </a:cubicBezTo>
                    <a:cubicBezTo>
                      <a:pt x="37" y="186"/>
                      <a:pt x="37" y="186"/>
                      <a:pt x="37" y="186"/>
                    </a:cubicBezTo>
                    <a:cubicBezTo>
                      <a:pt x="37" y="187"/>
                      <a:pt x="37" y="187"/>
                      <a:pt x="37" y="187"/>
                    </a:cubicBezTo>
                    <a:cubicBezTo>
                      <a:pt x="37" y="187"/>
                      <a:pt x="38" y="189"/>
                      <a:pt x="38" y="189"/>
                    </a:cubicBezTo>
                    <a:cubicBezTo>
                      <a:pt x="39" y="191"/>
                      <a:pt x="39" y="193"/>
                      <a:pt x="39" y="196"/>
                    </a:cubicBezTo>
                    <a:cubicBezTo>
                      <a:pt x="38" y="196"/>
                      <a:pt x="38" y="197"/>
                      <a:pt x="38" y="198"/>
                    </a:cubicBezTo>
                    <a:cubicBezTo>
                      <a:pt x="38" y="198"/>
                      <a:pt x="37" y="198"/>
                      <a:pt x="36" y="198"/>
                    </a:cubicBezTo>
                    <a:cubicBezTo>
                      <a:pt x="35" y="198"/>
                      <a:pt x="33" y="198"/>
                      <a:pt x="32" y="198"/>
                    </a:cubicBezTo>
                    <a:cubicBezTo>
                      <a:pt x="32" y="199"/>
                      <a:pt x="31" y="199"/>
                      <a:pt x="31" y="200"/>
                    </a:cubicBezTo>
                    <a:cubicBezTo>
                      <a:pt x="30" y="200"/>
                      <a:pt x="30" y="201"/>
                      <a:pt x="29" y="201"/>
                    </a:cubicBezTo>
                    <a:cubicBezTo>
                      <a:pt x="29" y="201"/>
                      <a:pt x="28" y="201"/>
                      <a:pt x="28" y="201"/>
                    </a:cubicBezTo>
                    <a:cubicBezTo>
                      <a:pt x="27" y="201"/>
                      <a:pt x="27" y="200"/>
                      <a:pt x="26" y="200"/>
                    </a:cubicBezTo>
                    <a:cubicBezTo>
                      <a:pt x="25" y="199"/>
                      <a:pt x="24" y="198"/>
                      <a:pt x="23" y="198"/>
                    </a:cubicBezTo>
                    <a:cubicBezTo>
                      <a:pt x="22" y="198"/>
                      <a:pt x="21" y="199"/>
                      <a:pt x="20" y="199"/>
                    </a:cubicBezTo>
                    <a:cubicBezTo>
                      <a:pt x="19" y="199"/>
                      <a:pt x="19" y="200"/>
                      <a:pt x="18" y="200"/>
                    </a:cubicBezTo>
                    <a:cubicBezTo>
                      <a:pt x="18" y="200"/>
                      <a:pt x="18" y="200"/>
                      <a:pt x="18" y="200"/>
                    </a:cubicBezTo>
                    <a:cubicBezTo>
                      <a:pt x="17" y="200"/>
                      <a:pt x="16" y="199"/>
                      <a:pt x="16" y="199"/>
                    </a:cubicBezTo>
                    <a:cubicBezTo>
                      <a:pt x="15" y="199"/>
                      <a:pt x="15" y="199"/>
                      <a:pt x="15" y="199"/>
                    </a:cubicBezTo>
                    <a:cubicBezTo>
                      <a:pt x="13" y="198"/>
                      <a:pt x="13" y="198"/>
                      <a:pt x="13" y="198"/>
                    </a:cubicBezTo>
                    <a:cubicBezTo>
                      <a:pt x="13" y="199"/>
                      <a:pt x="13" y="199"/>
                      <a:pt x="13" y="199"/>
                    </a:cubicBezTo>
                    <a:cubicBezTo>
                      <a:pt x="12" y="201"/>
                      <a:pt x="12" y="202"/>
                      <a:pt x="13" y="204"/>
                    </a:cubicBezTo>
                    <a:cubicBezTo>
                      <a:pt x="13" y="204"/>
                      <a:pt x="13" y="204"/>
                      <a:pt x="13" y="205"/>
                    </a:cubicBezTo>
                    <a:cubicBezTo>
                      <a:pt x="14" y="205"/>
                      <a:pt x="14" y="205"/>
                      <a:pt x="14" y="205"/>
                    </a:cubicBezTo>
                    <a:cubicBezTo>
                      <a:pt x="14" y="207"/>
                      <a:pt x="14" y="208"/>
                      <a:pt x="13" y="210"/>
                    </a:cubicBezTo>
                    <a:cubicBezTo>
                      <a:pt x="13" y="210"/>
                      <a:pt x="13" y="211"/>
                      <a:pt x="12" y="211"/>
                    </a:cubicBezTo>
                    <a:cubicBezTo>
                      <a:pt x="12" y="211"/>
                      <a:pt x="12" y="212"/>
                      <a:pt x="12" y="212"/>
                    </a:cubicBezTo>
                    <a:cubicBezTo>
                      <a:pt x="11" y="213"/>
                      <a:pt x="11" y="213"/>
                      <a:pt x="11" y="213"/>
                    </a:cubicBezTo>
                    <a:cubicBezTo>
                      <a:pt x="12" y="214"/>
                      <a:pt x="12" y="214"/>
                      <a:pt x="12" y="214"/>
                    </a:cubicBezTo>
                    <a:cubicBezTo>
                      <a:pt x="13" y="215"/>
                      <a:pt x="14" y="216"/>
                      <a:pt x="15" y="216"/>
                    </a:cubicBezTo>
                    <a:cubicBezTo>
                      <a:pt x="17" y="217"/>
                      <a:pt x="18" y="218"/>
                      <a:pt x="18" y="221"/>
                    </a:cubicBezTo>
                    <a:cubicBezTo>
                      <a:pt x="17" y="221"/>
                      <a:pt x="17" y="222"/>
                      <a:pt x="17" y="222"/>
                    </a:cubicBezTo>
                    <a:cubicBezTo>
                      <a:pt x="16" y="222"/>
                      <a:pt x="16" y="223"/>
                      <a:pt x="17" y="225"/>
                    </a:cubicBezTo>
                    <a:cubicBezTo>
                      <a:pt x="17" y="226"/>
                      <a:pt x="18" y="227"/>
                      <a:pt x="19" y="227"/>
                    </a:cubicBezTo>
                    <a:cubicBezTo>
                      <a:pt x="20" y="227"/>
                      <a:pt x="21" y="227"/>
                      <a:pt x="21" y="228"/>
                    </a:cubicBezTo>
                    <a:cubicBezTo>
                      <a:pt x="22" y="229"/>
                      <a:pt x="22" y="230"/>
                      <a:pt x="22" y="230"/>
                    </a:cubicBezTo>
                    <a:cubicBezTo>
                      <a:pt x="22" y="231"/>
                      <a:pt x="22" y="232"/>
                      <a:pt x="20" y="233"/>
                    </a:cubicBezTo>
                    <a:cubicBezTo>
                      <a:pt x="20" y="234"/>
                      <a:pt x="19" y="234"/>
                      <a:pt x="19" y="235"/>
                    </a:cubicBezTo>
                    <a:cubicBezTo>
                      <a:pt x="18" y="235"/>
                      <a:pt x="18" y="236"/>
                      <a:pt x="18" y="237"/>
                    </a:cubicBezTo>
                    <a:cubicBezTo>
                      <a:pt x="17" y="237"/>
                      <a:pt x="17" y="238"/>
                      <a:pt x="16" y="239"/>
                    </a:cubicBezTo>
                    <a:cubicBezTo>
                      <a:pt x="15" y="239"/>
                      <a:pt x="14" y="239"/>
                      <a:pt x="12" y="239"/>
                    </a:cubicBezTo>
                    <a:cubicBezTo>
                      <a:pt x="11" y="239"/>
                      <a:pt x="11" y="239"/>
                      <a:pt x="10" y="240"/>
                    </a:cubicBezTo>
                    <a:cubicBezTo>
                      <a:pt x="9" y="240"/>
                      <a:pt x="9" y="240"/>
                      <a:pt x="9" y="240"/>
                    </a:cubicBezTo>
                    <a:cubicBezTo>
                      <a:pt x="6" y="240"/>
                      <a:pt x="3" y="241"/>
                      <a:pt x="2" y="245"/>
                    </a:cubicBezTo>
                    <a:cubicBezTo>
                      <a:pt x="1" y="246"/>
                      <a:pt x="0" y="249"/>
                      <a:pt x="0" y="252"/>
                    </a:cubicBezTo>
                    <a:cubicBezTo>
                      <a:pt x="0" y="253"/>
                      <a:pt x="0" y="253"/>
                      <a:pt x="0" y="253"/>
                    </a:cubicBezTo>
                    <a:cubicBezTo>
                      <a:pt x="1" y="254"/>
                      <a:pt x="1" y="254"/>
                      <a:pt x="1" y="254"/>
                    </a:cubicBezTo>
                    <a:cubicBezTo>
                      <a:pt x="3" y="256"/>
                      <a:pt x="5" y="259"/>
                      <a:pt x="8" y="262"/>
                    </a:cubicBezTo>
                    <a:cubicBezTo>
                      <a:pt x="9" y="263"/>
                      <a:pt x="10" y="264"/>
                      <a:pt x="11" y="265"/>
                    </a:cubicBezTo>
                    <a:cubicBezTo>
                      <a:pt x="13" y="266"/>
                      <a:pt x="14" y="268"/>
                      <a:pt x="15" y="270"/>
                    </a:cubicBezTo>
                    <a:cubicBezTo>
                      <a:pt x="16" y="271"/>
                      <a:pt x="16" y="272"/>
                      <a:pt x="16" y="274"/>
                    </a:cubicBezTo>
                    <a:cubicBezTo>
                      <a:pt x="16" y="275"/>
                      <a:pt x="16" y="277"/>
                      <a:pt x="17" y="278"/>
                    </a:cubicBezTo>
                    <a:cubicBezTo>
                      <a:pt x="17" y="280"/>
                      <a:pt x="18" y="281"/>
                      <a:pt x="19" y="283"/>
                    </a:cubicBezTo>
                    <a:cubicBezTo>
                      <a:pt x="20" y="284"/>
                      <a:pt x="21" y="285"/>
                      <a:pt x="22" y="286"/>
                    </a:cubicBezTo>
                    <a:cubicBezTo>
                      <a:pt x="22" y="286"/>
                      <a:pt x="22" y="286"/>
                      <a:pt x="22" y="286"/>
                    </a:cubicBezTo>
                    <a:cubicBezTo>
                      <a:pt x="24" y="289"/>
                      <a:pt x="24" y="289"/>
                      <a:pt x="24" y="289"/>
                    </a:cubicBezTo>
                    <a:cubicBezTo>
                      <a:pt x="25" y="287"/>
                      <a:pt x="25" y="287"/>
                      <a:pt x="25" y="287"/>
                    </a:cubicBezTo>
                    <a:cubicBezTo>
                      <a:pt x="27" y="284"/>
                      <a:pt x="29" y="282"/>
                      <a:pt x="29" y="279"/>
                    </a:cubicBezTo>
                    <a:cubicBezTo>
                      <a:pt x="30" y="279"/>
                      <a:pt x="32" y="278"/>
                      <a:pt x="36" y="275"/>
                    </a:cubicBezTo>
                    <a:cubicBezTo>
                      <a:pt x="41" y="272"/>
                      <a:pt x="47" y="268"/>
                      <a:pt x="51" y="268"/>
                    </a:cubicBezTo>
                    <a:cubicBezTo>
                      <a:pt x="51" y="268"/>
                      <a:pt x="52" y="268"/>
                      <a:pt x="52" y="268"/>
                    </a:cubicBezTo>
                    <a:cubicBezTo>
                      <a:pt x="53" y="268"/>
                      <a:pt x="54" y="269"/>
                      <a:pt x="54" y="271"/>
                    </a:cubicBezTo>
                    <a:cubicBezTo>
                      <a:pt x="54" y="272"/>
                      <a:pt x="54" y="272"/>
                      <a:pt x="54" y="272"/>
                    </a:cubicBezTo>
                    <a:cubicBezTo>
                      <a:pt x="55" y="272"/>
                      <a:pt x="55" y="272"/>
                      <a:pt x="55" y="272"/>
                    </a:cubicBezTo>
                    <a:cubicBezTo>
                      <a:pt x="57" y="273"/>
                      <a:pt x="58" y="273"/>
                      <a:pt x="59" y="275"/>
                    </a:cubicBezTo>
                    <a:cubicBezTo>
                      <a:pt x="59" y="276"/>
                      <a:pt x="59" y="276"/>
                      <a:pt x="59" y="276"/>
                    </a:cubicBezTo>
                    <a:cubicBezTo>
                      <a:pt x="60" y="276"/>
                      <a:pt x="60" y="276"/>
                      <a:pt x="60" y="276"/>
                    </a:cubicBezTo>
                    <a:cubicBezTo>
                      <a:pt x="61" y="277"/>
                      <a:pt x="61" y="278"/>
                      <a:pt x="62" y="278"/>
                    </a:cubicBezTo>
                    <a:cubicBezTo>
                      <a:pt x="64" y="279"/>
                      <a:pt x="65" y="280"/>
                      <a:pt x="68" y="280"/>
                    </a:cubicBezTo>
                    <a:cubicBezTo>
                      <a:pt x="68" y="280"/>
                      <a:pt x="68" y="280"/>
                      <a:pt x="68" y="280"/>
                    </a:cubicBezTo>
                    <a:cubicBezTo>
                      <a:pt x="72" y="280"/>
                      <a:pt x="74" y="280"/>
                      <a:pt x="74" y="276"/>
                    </a:cubicBezTo>
                    <a:cubicBezTo>
                      <a:pt x="74" y="275"/>
                      <a:pt x="74" y="273"/>
                      <a:pt x="75" y="271"/>
                    </a:cubicBezTo>
                    <a:cubicBezTo>
                      <a:pt x="76" y="268"/>
                      <a:pt x="78" y="268"/>
                      <a:pt x="78" y="268"/>
                    </a:cubicBezTo>
                    <a:cubicBezTo>
                      <a:pt x="79" y="268"/>
                      <a:pt x="79" y="268"/>
                      <a:pt x="80" y="269"/>
                    </a:cubicBezTo>
                    <a:cubicBezTo>
                      <a:pt x="80" y="269"/>
                      <a:pt x="81" y="269"/>
                      <a:pt x="81" y="269"/>
                    </a:cubicBezTo>
                    <a:cubicBezTo>
                      <a:pt x="82" y="269"/>
                      <a:pt x="82" y="269"/>
                      <a:pt x="83" y="269"/>
                    </a:cubicBezTo>
                    <a:cubicBezTo>
                      <a:pt x="85" y="268"/>
                      <a:pt x="87" y="267"/>
                      <a:pt x="88" y="266"/>
                    </a:cubicBezTo>
                    <a:cubicBezTo>
                      <a:pt x="90" y="266"/>
                      <a:pt x="91" y="265"/>
                      <a:pt x="93" y="264"/>
                    </a:cubicBezTo>
                    <a:cubicBezTo>
                      <a:pt x="96" y="266"/>
                      <a:pt x="96" y="269"/>
                      <a:pt x="95" y="273"/>
                    </a:cubicBezTo>
                    <a:cubicBezTo>
                      <a:pt x="95" y="276"/>
                      <a:pt x="94" y="279"/>
                      <a:pt x="96" y="281"/>
                    </a:cubicBezTo>
                    <a:cubicBezTo>
                      <a:pt x="97" y="283"/>
                      <a:pt x="98" y="284"/>
                      <a:pt x="100" y="284"/>
                    </a:cubicBezTo>
                    <a:cubicBezTo>
                      <a:pt x="102" y="284"/>
                      <a:pt x="104" y="282"/>
                      <a:pt x="106" y="279"/>
                    </a:cubicBezTo>
                    <a:cubicBezTo>
                      <a:pt x="107" y="278"/>
                      <a:pt x="108" y="277"/>
                      <a:pt x="108" y="276"/>
                    </a:cubicBezTo>
                    <a:cubicBezTo>
                      <a:pt x="112" y="272"/>
                      <a:pt x="116" y="268"/>
                      <a:pt x="119" y="265"/>
                    </a:cubicBezTo>
                    <a:cubicBezTo>
                      <a:pt x="120" y="264"/>
                      <a:pt x="122" y="263"/>
                      <a:pt x="123" y="262"/>
                    </a:cubicBezTo>
                    <a:cubicBezTo>
                      <a:pt x="128" y="259"/>
                      <a:pt x="131" y="257"/>
                      <a:pt x="131" y="254"/>
                    </a:cubicBezTo>
                    <a:cubicBezTo>
                      <a:pt x="132" y="253"/>
                      <a:pt x="133" y="253"/>
                      <a:pt x="135" y="252"/>
                    </a:cubicBezTo>
                    <a:cubicBezTo>
                      <a:pt x="137" y="252"/>
                      <a:pt x="139" y="252"/>
                      <a:pt x="140" y="250"/>
                    </a:cubicBezTo>
                    <a:cubicBezTo>
                      <a:pt x="141" y="249"/>
                      <a:pt x="141" y="247"/>
                      <a:pt x="142" y="245"/>
                    </a:cubicBezTo>
                    <a:cubicBezTo>
                      <a:pt x="142" y="243"/>
                      <a:pt x="143" y="241"/>
                      <a:pt x="143" y="240"/>
                    </a:cubicBezTo>
                    <a:cubicBezTo>
                      <a:pt x="147" y="233"/>
                      <a:pt x="147" y="230"/>
                      <a:pt x="147" y="221"/>
                    </a:cubicBezTo>
                    <a:cubicBezTo>
                      <a:pt x="147" y="218"/>
                      <a:pt x="147" y="218"/>
                      <a:pt x="147" y="218"/>
                    </a:cubicBezTo>
                    <a:cubicBezTo>
                      <a:pt x="146" y="209"/>
                      <a:pt x="146" y="200"/>
                      <a:pt x="146" y="193"/>
                    </a:cubicBezTo>
                    <a:cubicBezTo>
                      <a:pt x="146" y="193"/>
                      <a:pt x="146" y="193"/>
                      <a:pt x="146" y="193"/>
                    </a:cubicBezTo>
                    <a:cubicBezTo>
                      <a:pt x="146" y="192"/>
                      <a:pt x="146" y="192"/>
                      <a:pt x="146" y="192"/>
                    </a:cubicBezTo>
                    <a:cubicBezTo>
                      <a:pt x="148" y="192"/>
                      <a:pt x="151" y="189"/>
                      <a:pt x="151" y="189"/>
                    </a:cubicBezTo>
                    <a:cubicBezTo>
                      <a:pt x="156" y="184"/>
                      <a:pt x="160" y="179"/>
                      <a:pt x="164" y="174"/>
                    </a:cubicBezTo>
                    <a:cubicBezTo>
                      <a:pt x="166" y="171"/>
                      <a:pt x="168" y="169"/>
                      <a:pt x="170" y="167"/>
                    </a:cubicBezTo>
                    <a:cubicBezTo>
                      <a:pt x="171" y="165"/>
                      <a:pt x="173" y="163"/>
                      <a:pt x="175" y="161"/>
                    </a:cubicBezTo>
                    <a:cubicBezTo>
                      <a:pt x="173" y="160"/>
                      <a:pt x="173" y="160"/>
                      <a:pt x="173" y="160"/>
                    </a:cubicBezTo>
                    <a:cubicBezTo>
                      <a:pt x="173" y="160"/>
                      <a:pt x="173" y="160"/>
                      <a:pt x="173" y="160"/>
                    </a:cubicBezTo>
                    <a:cubicBezTo>
                      <a:pt x="175" y="161"/>
                      <a:pt x="175" y="161"/>
                      <a:pt x="175" y="161"/>
                    </a:cubicBezTo>
                    <a:cubicBezTo>
                      <a:pt x="177" y="158"/>
                      <a:pt x="180" y="154"/>
                      <a:pt x="182" y="152"/>
                    </a:cubicBezTo>
                    <a:cubicBezTo>
                      <a:pt x="183" y="151"/>
                      <a:pt x="184" y="149"/>
                      <a:pt x="185" y="148"/>
                    </a:cubicBezTo>
                    <a:cubicBezTo>
                      <a:pt x="188" y="146"/>
                      <a:pt x="191" y="143"/>
                      <a:pt x="192" y="140"/>
                    </a:cubicBezTo>
                    <a:cubicBezTo>
                      <a:pt x="194" y="136"/>
                      <a:pt x="193" y="132"/>
                      <a:pt x="192" y="127"/>
                    </a:cubicBezTo>
                    <a:cubicBezTo>
                      <a:pt x="192" y="125"/>
                      <a:pt x="191" y="124"/>
                      <a:pt x="191" y="122"/>
                    </a:cubicBezTo>
                    <a:cubicBezTo>
                      <a:pt x="191" y="116"/>
                      <a:pt x="192" y="110"/>
                      <a:pt x="194" y="104"/>
                    </a:cubicBezTo>
                    <a:cubicBezTo>
                      <a:pt x="194" y="100"/>
                      <a:pt x="195" y="97"/>
                      <a:pt x="195" y="94"/>
                    </a:cubicBezTo>
                    <a:cubicBezTo>
                      <a:pt x="196" y="88"/>
                      <a:pt x="197" y="83"/>
                      <a:pt x="199" y="77"/>
                    </a:cubicBezTo>
                    <a:cubicBezTo>
                      <a:pt x="201" y="70"/>
                      <a:pt x="202" y="62"/>
                      <a:pt x="203" y="53"/>
                    </a:cubicBezTo>
                    <a:cubicBezTo>
                      <a:pt x="203" y="46"/>
                      <a:pt x="205" y="41"/>
                      <a:pt x="208" y="35"/>
                    </a:cubicBezTo>
                    <a:cubicBezTo>
                      <a:pt x="209" y="34"/>
                      <a:pt x="210" y="32"/>
                      <a:pt x="210" y="31"/>
                    </a:cubicBezTo>
                    <a:cubicBezTo>
                      <a:pt x="213" y="25"/>
                      <a:pt x="218" y="14"/>
                      <a:pt x="215" y="6"/>
                    </a:cubicBezTo>
                    <a:close/>
                  </a:path>
                </a:pathLst>
              </a:custGeom>
              <a:solidFill>
                <a:srgbClr val="D8D8D8"/>
              </a:solidFill>
              <a:ln cap="rnd" cmpd="sng" w="19050">
                <a:solidFill>
                  <a:srgbClr val="E5E5E5"/>
                </a:solidFill>
                <a:prstDash val="solid"/>
                <a:round/>
                <a:headEnd len="sm" w="sm" type="none"/>
                <a:tailEnd len="sm" w="sm" type="none"/>
              </a:ln>
              <a:effectLst>
                <a:outerShdw rotWithShape="0" algn="ctr" dir="5400000" dist="38100">
                  <a:srgbClr val="000000">
                    <a:alpha val="9411"/>
                  </a:srgbClr>
                </a:outerShdw>
              </a:effectLst>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Roboto Condensed Light"/>
                  <a:ea typeface="Roboto Condensed Light"/>
                  <a:cs typeface="Roboto Condensed Light"/>
                  <a:sym typeface="Roboto Condensed Light"/>
                </a:endParaRPr>
              </a:p>
            </p:txBody>
          </p:sp>
          <p:sp>
            <p:nvSpPr>
              <p:cNvPr id="795" name="Google Shape;795;p59"/>
              <p:cNvSpPr/>
              <p:nvPr/>
            </p:nvSpPr>
            <p:spPr>
              <a:xfrm>
                <a:off x="2333" y="1406"/>
                <a:ext cx="625" cy="578"/>
              </a:xfrm>
              <a:custGeom>
                <a:rect b="b" l="l" r="r" t="t"/>
                <a:pathLst>
                  <a:path extrusionOk="0" h="319" w="345">
                    <a:moveTo>
                      <a:pt x="343" y="55"/>
                    </a:moveTo>
                    <a:cubicBezTo>
                      <a:pt x="342" y="53"/>
                      <a:pt x="339" y="52"/>
                      <a:pt x="337" y="52"/>
                    </a:cubicBezTo>
                    <a:cubicBezTo>
                      <a:pt x="334" y="51"/>
                      <a:pt x="332" y="50"/>
                      <a:pt x="331" y="48"/>
                    </a:cubicBezTo>
                    <a:cubicBezTo>
                      <a:pt x="330" y="47"/>
                      <a:pt x="330" y="46"/>
                      <a:pt x="330" y="44"/>
                    </a:cubicBezTo>
                    <a:cubicBezTo>
                      <a:pt x="330" y="43"/>
                      <a:pt x="330" y="41"/>
                      <a:pt x="330" y="40"/>
                    </a:cubicBezTo>
                    <a:cubicBezTo>
                      <a:pt x="330" y="39"/>
                      <a:pt x="329" y="37"/>
                      <a:pt x="329" y="35"/>
                    </a:cubicBezTo>
                    <a:cubicBezTo>
                      <a:pt x="329" y="33"/>
                      <a:pt x="328" y="30"/>
                      <a:pt x="327" y="28"/>
                    </a:cubicBezTo>
                    <a:cubicBezTo>
                      <a:pt x="327" y="28"/>
                      <a:pt x="327" y="28"/>
                      <a:pt x="327" y="28"/>
                    </a:cubicBezTo>
                    <a:cubicBezTo>
                      <a:pt x="327" y="27"/>
                      <a:pt x="327" y="27"/>
                      <a:pt x="327" y="27"/>
                    </a:cubicBezTo>
                    <a:cubicBezTo>
                      <a:pt x="327" y="27"/>
                      <a:pt x="327" y="27"/>
                      <a:pt x="327" y="27"/>
                    </a:cubicBezTo>
                    <a:cubicBezTo>
                      <a:pt x="327" y="27"/>
                      <a:pt x="327" y="27"/>
                      <a:pt x="327" y="27"/>
                    </a:cubicBezTo>
                    <a:cubicBezTo>
                      <a:pt x="326" y="23"/>
                      <a:pt x="324" y="21"/>
                      <a:pt x="321" y="17"/>
                    </a:cubicBezTo>
                    <a:cubicBezTo>
                      <a:pt x="320" y="17"/>
                      <a:pt x="320" y="16"/>
                      <a:pt x="319" y="15"/>
                    </a:cubicBezTo>
                    <a:cubicBezTo>
                      <a:pt x="319" y="14"/>
                      <a:pt x="318" y="13"/>
                      <a:pt x="318" y="13"/>
                    </a:cubicBezTo>
                    <a:cubicBezTo>
                      <a:pt x="317" y="12"/>
                      <a:pt x="317" y="12"/>
                      <a:pt x="317" y="12"/>
                    </a:cubicBezTo>
                    <a:cubicBezTo>
                      <a:pt x="315" y="9"/>
                      <a:pt x="313" y="6"/>
                      <a:pt x="310" y="6"/>
                    </a:cubicBezTo>
                    <a:cubicBezTo>
                      <a:pt x="308" y="6"/>
                      <a:pt x="306" y="7"/>
                      <a:pt x="304" y="8"/>
                    </a:cubicBezTo>
                    <a:cubicBezTo>
                      <a:pt x="303" y="8"/>
                      <a:pt x="301" y="9"/>
                      <a:pt x="300" y="10"/>
                    </a:cubicBezTo>
                    <a:cubicBezTo>
                      <a:pt x="299" y="11"/>
                      <a:pt x="298" y="12"/>
                      <a:pt x="297" y="13"/>
                    </a:cubicBezTo>
                    <a:cubicBezTo>
                      <a:pt x="296" y="13"/>
                      <a:pt x="295" y="14"/>
                      <a:pt x="294" y="14"/>
                    </a:cubicBezTo>
                    <a:cubicBezTo>
                      <a:pt x="292" y="14"/>
                      <a:pt x="291" y="15"/>
                      <a:pt x="289" y="16"/>
                    </a:cubicBezTo>
                    <a:cubicBezTo>
                      <a:pt x="287" y="18"/>
                      <a:pt x="286" y="20"/>
                      <a:pt x="285" y="22"/>
                    </a:cubicBezTo>
                    <a:cubicBezTo>
                      <a:pt x="285" y="23"/>
                      <a:pt x="284" y="24"/>
                      <a:pt x="283" y="25"/>
                    </a:cubicBezTo>
                    <a:cubicBezTo>
                      <a:pt x="282" y="27"/>
                      <a:pt x="280" y="27"/>
                      <a:pt x="277" y="27"/>
                    </a:cubicBezTo>
                    <a:cubicBezTo>
                      <a:pt x="276" y="27"/>
                      <a:pt x="275" y="27"/>
                      <a:pt x="275" y="27"/>
                    </a:cubicBezTo>
                    <a:cubicBezTo>
                      <a:pt x="272" y="27"/>
                      <a:pt x="270" y="26"/>
                      <a:pt x="268" y="24"/>
                    </a:cubicBezTo>
                    <a:cubicBezTo>
                      <a:pt x="267" y="23"/>
                      <a:pt x="266" y="23"/>
                      <a:pt x="265" y="22"/>
                    </a:cubicBezTo>
                    <a:cubicBezTo>
                      <a:pt x="262" y="20"/>
                      <a:pt x="258" y="20"/>
                      <a:pt x="255" y="19"/>
                    </a:cubicBezTo>
                    <a:cubicBezTo>
                      <a:pt x="254" y="19"/>
                      <a:pt x="253" y="19"/>
                      <a:pt x="251" y="18"/>
                    </a:cubicBezTo>
                    <a:cubicBezTo>
                      <a:pt x="250" y="18"/>
                      <a:pt x="249" y="18"/>
                      <a:pt x="248" y="18"/>
                    </a:cubicBezTo>
                    <a:cubicBezTo>
                      <a:pt x="245" y="17"/>
                      <a:pt x="241" y="16"/>
                      <a:pt x="237" y="16"/>
                    </a:cubicBezTo>
                    <a:cubicBezTo>
                      <a:pt x="237" y="16"/>
                      <a:pt x="237" y="16"/>
                      <a:pt x="237" y="16"/>
                    </a:cubicBezTo>
                    <a:cubicBezTo>
                      <a:pt x="224" y="16"/>
                      <a:pt x="215" y="22"/>
                      <a:pt x="208" y="26"/>
                    </a:cubicBezTo>
                    <a:cubicBezTo>
                      <a:pt x="206" y="28"/>
                      <a:pt x="205" y="29"/>
                      <a:pt x="203" y="31"/>
                    </a:cubicBezTo>
                    <a:cubicBezTo>
                      <a:pt x="202" y="32"/>
                      <a:pt x="201" y="33"/>
                      <a:pt x="200" y="34"/>
                    </a:cubicBezTo>
                    <a:cubicBezTo>
                      <a:pt x="199" y="34"/>
                      <a:pt x="199" y="34"/>
                      <a:pt x="199" y="34"/>
                    </a:cubicBezTo>
                    <a:cubicBezTo>
                      <a:pt x="198" y="35"/>
                      <a:pt x="198" y="35"/>
                      <a:pt x="198" y="35"/>
                    </a:cubicBezTo>
                    <a:cubicBezTo>
                      <a:pt x="198" y="35"/>
                      <a:pt x="197" y="35"/>
                      <a:pt x="196" y="35"/>
                    </a:cubicBezTo>
                    <a:cubicBezTo>
                      <a:pt x="195" y="35"/>
                      <a:pt x="194" y="34"/>
                      <a:pt x="194" y="34"/>
                    </a:cubicBezTo>
                    <a:cubicBezTo>
                      <a:pt x="193" y="34"/>
                      <a:pt x="191" y="34"/>
                      <a:pt x="190" y="34"/>
                    </a:cubicBezTo>
                    <a:cubicBezTo>
                      <a:pt x="190" y="34"/>
                      <a:pt x="190" y="34"/>
                      <a:pt x="189" y="34"/>
                    </a:cubicBezTo>
                    <a:cubicBezTo>
                      <a:pt x="188" y="34"/>
                      <a:pt x="187" y="34"/>
                      <a:pt x="186" y="34"/>
                    </a:cubicBezTo>
                    <a:cubicBezTo>
                      <a:pt x="184" y="34"/>
                      <a:pt x="182" y="34"/>
                      <a:pt x="181" y="34"/>
                    </a:cubicBezTo>
                    <a:cubicBezTo>
                      <a:pt x="180" y="34"/>
                      <a:pt x="180" y="34"/>
                      <a:pt x="180" y="34"/>
                    </a:cubicBezTo>
                    <a:cubicBezTo>
                      <a:pt x="175" y="34"/>
                      <a:pt x="168" y="30"/>
                      <a:pt x="164" y="27"/>
                    </a:cubicBezTo>
                    <a:cubicBezTo>
                      <a:pt x="163" y="26"/>
                      <a:pt x="163" y="26"/>
                      <a:pt x="163" y="26"/>
                    </a:cubicBezTo>
                    <a:cubicBezTo>
                      <a:pt x="160" y="23"/>
                      <a:pt x="156" y="20"/>
                      <a:pt x="152" y="19"/>
                    </a:cubicBezTo>
                    <a:cubicBezTo>
                      <a:pt x="150" y="18"/>
                      <a:pt x="149" y="18"/>
                      <a:pt x="148" y="18"/>
                    </a:cubicBezTo>
                    <a:cubicBezTo>
                      <a:pt x="144" y="18"/>
                      <a:pt x="142" y="20"/>
                      <a:pt x="138" y="22"/>
                    </a:cubicBezTo>
                    <a:cubicBezTo>
                      <a:pt x="137" y="22"/>
                      <a:pt x="136" y="23"/>
                      <a:pt x="135" y="24"/>
                    </a:cubicBezTo>
                    <a:cubicBezTo>
                      <a:pt x="132" y="25"/>
                      <a:pt x="129" y="27"/>
                      <a:pt x="125" y="28"/>
                    </a:cubicBezTo>
                    <a:cubicBezTo>
                      <a:pt x="125" y="29"/>
                      <a:pt x="124" y="29"/>
                      <a:pt x="123" y="29"/>
                    </a:cubicBezTo>
                    <a:cubicBezTo>
                      <a:pt x="119" y="29"/>
                      <a:pt x="117" y="23"/>
                      <a:pt x="115" y="20"/>
                    </a:cubicBezTo>
                    <a:cubicBezTo>
                      <a:pt x="114" y="18"/>
                      <a:pt x="113" y="16"/>
                      <a:pt x="112" y="14"/>
                    </a:cubicBezTo>
                    <a:cubicBezTo>
                      <a:pt x="109" y="11"/>
                      <a:pt x="106" y="8"/>
                      <a:pt x="103" y="7"/>
                    </a:cubicBezTo>
                    <a:cubicBezTo>
                      <a:pt x="103" y="7"/>
                      <a:pt x="102" y="7"/>
                      <a:pt x="102" y="7"/>
                    </a:cubicBezTo>
                    <a:cubicBezTo>
                      <a:pt x="101" y="7"/>
                      <a:pt x="100" y="7"/>
                      <a:pt x="100" y="7"/>
                    </a:cubicBezTo>
                    <a:cubicBezTo>
                      <a:pt x="99" y="7"/>
                      <a:pt x="98" y="7"/>
                      <a:pt x="98" y="7"/>
                    </a:cubicBezTo>
                    <a:cubicBezTo>
                      <a:pt x="97" y="7"/>
                      <a:pt x="97" y="7"/>
                      <a:pt x="97" y="7"/>
                    </a:cubicBezTo>
                    <a:cubicBezTo>
                      <a:pt x="96" y="7"/>
                      <a:pt x="95" y="6"/>
                      <a:pt x="94" y="6"/>
                    </a:cubicBezTo>
                    <a:cubicBezTo>
                      <a:pt x="93" y="5"/>
                      <a:pt x="93" y="5"/>
                      <a:pt x="93" y="5"/>
                    </a:cubicBezTo>
                    <a:cubicBezTo>
                      <a:pt x="90" y="3"/>
                      <a:pt x="87" y="2"/>
                      <a:pt x="83" y="1"/>
                    </a:cubicBezTo>
                    <a:cubicBezTo>
                      <a:pt x="81" y="0"/>
                      <a:pt x="81" y="0"/>
                      <a:pt x="81" y="0"/>
                    </a:cubicBezTo>
                    <a:cubicBezTo>
                      <a:pt x="80" y="0"/>
                      <a:pt x="80" y="0"/>
                      <a:pt x="79" y="0"/>
                    </a:cubicBezTo>
                    <a:cubicBezTo>
                      <a:pt x="77" y="0"/>
                      <a:pt x="76" y="1"/>
                      <a:pt x="74" y="3"/>
                    </a:cubicBezTo>
                    <a:cubicBezTo>
                      <a:pt x="72" y="4"/>
                      <a:pt x="71" y="5"/>
                      <a:pt x="69" y="5"/>
                    </a:cubicBezTo>
                    <a:cubicBezTo>
                      <a:pt x="68" y="5"/>
                      <a:pt x="67" y="5"/>
                      <a:pt x="66" y="5"/>
                    </a:cubicBezTo>
                    <a:cubicBezTo>
                      <a:pt x="65" y="5"/>
                      <a:pt x="63" y="5"/>
                      <a:pt x="62" y="5"/>
                    </a:cubicBezTo>
                    <a:cubicBezTo>
                      <a:pt x="60" y="5"/>
                      <a:pt x="59" y="5"/>
                      <a:pt x="57" y="5"/>
                    </a:cubicBezTo>
                    <a:cubicBezTo>
                      <a:pt x="54" y="5"/>
                      <a:pt x="52" y="5"/>
                      <a:pt x="50" y="7"/>
                    </a:cubicBezTo>
                    <a:cubicBezTo>
                      <a:pt x="49" y="7"/>
                      <a:pt x="48" y="8"/>
                      <a:pt x="47" y="8"/>
                    </a:cubicBezTo>
                    <a:cubicBezTo>
                      <a:pt x="45" y="9"/>
                      <a:pt x="43" y="11"/>
                      <a:pt x="41" y="12"/>
                    </a:cubicBezTo>
                    <a:cubicBezTo>
                      <a:pt x="40" y="14"/>
                      <a:pt x="40" y="17"/>
                      <a:pt x="40" y="20"/>
                    </a:cubicBezTo>
                    <a:cubicBezTo>
                      <a:pt x="40" y="20"/>
                      <a:pt x="40" y="21"/>
                      <a:pt x="40" y="22"/>
                    </a:cubicBezTo>
                    <a:cubicBezTo>
                      <a:pt x="40" y="22"/>
                      <a:pt x="40" y="23"/>
                      <a:pt x="40" y="24"/>
                    </a:cubicBezTo>
                    <a:cubicBezTo>
                      <a:pt x="40" y="26"/>
                      <a:pt x="40" y="28"/>
                      <a:pt x="39" y="30"/>
                    </a:cubicBezTo>
                    <a:cubicBezTo>
                      <a:pt x="38" y="32"/>
                      <a:pt x="37" y="34"/>
                      <a:pt x="36" y="35"/>
                    </a:cubicBezTo>
                    <a:cubicBezTo>
                      <a:pt x="35" y="36"/>
                      <a:pt x="35" y="37"/>
                      <a:pt x="34" y="37"/>
                    </a:cubicBezTo>
                    <a:cubicBezTo>
                      <a:pt x="33" y="39"/>
                      <a:pt x="32" y="40"/>
                      <a:pt x="31" y="41"/>
                    </a:cubicBezTo>
                    <a:cubicBezTo>
                      <a:pt x="30" y="41"/>
                      <a:pt x="29" y="42"/>
                      <a:pt x="28" y="43"/>
                    </a:cubicBezTo>
                    <a:cubicBezTo>
                      <a:pt x="26" y="45"/>
                      <a:pt x="25" y="48"/>
                      <a:pt x="26" y="52"/>
                    </a:cubicBezTo>
                    <a:cubicBezTo>
                      <a:pt x="26" y="53"/>
                      <a:pt x="26" y="55"/>
                      <a:pt x="27" y="56"/>
                    </a:cubicBezTo>
                    <a:cubicBezTo>
                      <a:pt x="28" y="61"/>
                      <a:pt x="29" y="66"/>
                      <a:pt x="26" y="71"/>
                    </a:cubicBezTo>
                    <a:cubicBezTo>
                      <a:pt x="26" y="71"/>
                      <a:pt x="26" y="71"/>
                      <a:pt x="26" y="71"/>
                    </a:cubicBezTo>
                    <a:cubicBezTo>
                      <a:pt x="26" y="72"/>
                      <a:pt x="26" y="72"/>
                      <a:pt x="26" y="72"/>
                    </a:cubicBezTo>
                    <a:cubicBezTo>
                      <a:pt x="26" y="73"/>
                      <a:pt x="26" y="73"/>
                      <a:pt x="26" y="73"/>
                    </a:cubicBezTo>
                    <a:cubicBezTo>
                      <a:pt x="25" y="74"/>
                      <a:pt x="25" y="75"/>
                      <a:pt x="24" y="76"/>
                    </a:cubicBezTo>
                    <a:cubicBezTo>
                      <a:pt x="23" y="78"/>
                      <a:pt x="22" y="79"/>
                      <a:pt x="22" y="80"/>
                    </a:cubicBezTo>
                    <a:cubicBezTo>
                      <a:pt x="22" y="83"/>
                      <a:pt x="24" y="85"/>
                      <a:pt x="26" y="87"/>
                    </a:cubicBezTo>
                    <a:cubicBezTo>
                      <a:pt x="26" y="88"/>
                      <a:pt x="26" y="88"/>
                      <a:pt x="26" y="88"/>
                    </a:cubicBezTo>
                    <a:cubicBezTo>
                      <a:pt x="28" y="90"/>
                      <a:pt x="29" y="92"/>
                      <a:pt x="30" y="96"/>
                    </a:cubicBezTo>
                    <a:cubicBezTo>
                      <a:pt x="30" y="97"/>
                      <a:pt x="30" y="98"/>
                      <a:pt x="30" y="99"/>
                    </a:cubicBezTo>
                    <a:cubicBezTo>
                      <a:pt x="30" y="99"/>
                      <a:pt x="30" y="100"/>
                      <a:pt x="30" y="101"/>
                    </a:cubicBezTo>
                    <a:cubicBezTo>
                      <a:pt x="30" y="102"/>
                      <a:pt x="30" y="103"/>
                      <a:pt x="30" y="103"/>
                    </a:cubicBezTo>
                    <a:cubicBezTo>
                      <a:pt x="31" y="104"/>
                      <a:pt x="31" y="104"/>
                      <a:pt x="31" y="104"/>
                    </a:cubicBezTo>
                    <a:cubicBezTo>
                      <a:pt x="31" y="104"/>
                      <a:pt x="31" y="104"/>
                      <a:pt x="31" y="104"/>
                    </a:cubicBezTo>
                    <a:cubicBezTo>
                      <a:pt x="32" y="104"/>
                      <a:pt x="32" y="104"/>
                      <a:pt x="32" y="105"/>
                    </a:cubicBezTo>
                    <a:cubicBezTo>
                      <a:pt x="33" y="106"/>
                      <a:pt x="33" y="108"/>
                      <a:pt x="32" y="110"/>
                    </a:cubicBezTo>
                    <a:cubicBezTo>
                      <a:pt x="32" y="112"/>
                      <a:pt x="30" y="113"/>
                      <a:pt x="29" y="114"/>
                    </a:cubicBezTo>
                    <a:cubicBezTo>
                      <a:pt x="26" y="115"/>
                      <a:pt x="26" y="116"/>
                      <a:pt x="26" y="119"/>
                    </a:cubicBezTo>
                    <a:cubicBezTo>
                      <a:pt x="26" y="120"/>
                      <a:pt x="26" y="120"/>
                      <a:pt x="26" y="120"/>
                    </a:cubicBezTo>
                    <a:cubicBezTo>
                      <a:pt x="26" y="121"/>
                      <a:pt x="26" y="121"/>
                      <a:pt x="26" y="121"/>
                    </a:cubicBezTo>
                    <a:cubicBezTo>
                      <a:pt x="27" y="123"/>
                      <a:pt x="27" y="123"/>
                      <a:pt x="27" y="123"/>
                    </a:cubicBezTo>
                    <a:cubicBezTo>
                      <a:pt x="28" y="123"/>
                      <a:pt x="28" y="124"/>
                      <a:pt x="28" y="124"/>
                    </a:cubicBezTo>
                    <a:cubicBezTo>
                      <a:pt x="28" y="125"/>
                      <a:pt x="27" y="125"/>
                      <a:pt x="27" y="126"/>
                    </a:cubicBezTo>
                    <a:cubicBezTo>
                      <a:pt x="27" y="126"/>
                      <a:pt x="26" y="126"/>
                      <a:pt x="26" y="127"/>
                    </a:cubicBezTo>
                    <a:cubicBezTo>
                      <a:pt x="26" y="127"/>
                      <a:pt x="26" y="128"/>
                      <a:pt x="25" y="129"/>
                    </a:cubicBezTo>
                    <a:cubicBezTo>
                      <a:pt x="25" y="129"/>
                      <a:pt x="25" y="130"/>
                      <a:pt x="25" y="130"/>
                    </a:cubicBezTo>
                    <a:cubicBezTo>
                      <a:pt x="24" y="132"/>
                      <a:pt x="23" y="132"/>
                      <a:pt x="22" y="133"/>
                    </a:cubicBezTo>
                    <a:cubicBezTo>
                      <a:pt x="22" y="133"/>
                      <a:pt x="21" y="133"/>
                      <a:pt x="21" y="133"/>
                    </a:cubicBezTo>
                    <a:cubicBezTo>
                      <a:pt x="19" y="135"/>
                      <a:pt x="17" y="137"/>
                      <a:pt x="16" y="140"/>
                    </a:cubicBezTo>
                    <a:cubicBezTo>
                      <a:pt x="15" y="141"/>
                      <a:pt x="14" y="142"/>
                      <a:pt x="14" y="143"/>
                    </a:cubicBezTo>
                    <a:cubicBezTo>
                      <a:pt x="13" y="145"/>
                      <a:pt x="12" y="147"/>
                      <a:pt x="12" y="149"/>
                    </a:cubicBezTo>
                    <a:cubicBezTo>
                      <a:pt x="13" y="154"/>
                      <a:pt x="13" y="157"/>
                      <a:pt x="9" y="158"/>
                    </a:cubicBezTo>
                    <a:cubicBezTo>
                      <a:pt x="8" y="158"/>
                      <a:pt x="8" y="158"/>
                      <a:pt x="7" y="158"/>
                    </a:cubicBezTo>
                    <a:cubicBezTo>
                      <a:pt x="5" y="158"/>
                      <a:pt x="2" y="159"/>
                      <a:pt x="1" y="161"/>
                    </a:cubicBezTo>
                    <a:cubicBezTo>
                      <a:pt x="1" y="162"/>
                      <a:pt x="1" y="164"/>
                      <a:pt x="1" y="165"/>
                    </a:cubicBezTo>
                    <a:cubicBezTo>
                      <a:pt x="1" y="166"/>
                      <a:pt x="1" y="167"/>
                      <a:pt x="1" y="168"/>
                    </a:cubicBezTo>
                    <a:cubicBezTo>
                      <a:pt x="1" y="169"/>
                      <a:pt x="1" y="169"/>
                      <a:pt x="1" y="169"/>
                    </a:cubicBezTo>
                    <a:cubicBezTo>
                      <a:pt x="1" y="171"/>
                      <a:pt x="1" y="173"/>
                      <a:pt x="1" y="175"/>
                    </a:cubicBezTo>
                    <a:cubicBezTo>
                      <a:pt x="1" y="180"/>
                      <a:pt x="1" y="184"/>
                      <a:pt x="0" y="189"/>
                    </a:cubicBezTo>
                    <a:cubicBezTo>
                      <a:pt x="0" y="196"/>
                      <a:pt x="0" y="202"/>
                      <a:pt x="1" y="209"/>
                    </a:cubicBezTo>
                    <a:cubicBezTo>
                      <a:pt x="1" y="213"/>
                      <a:pt x="1" y="217"/>
                      <a:pt x="1" y="221"/>
                    </a:cubicBezTo>
                    <a:cubicBezTo>
                      <a:pt x="1" y="224"/>
                      <a:pt x="1" y="227"/>
                      <a:pt x="1" y="230"/>
                    </a:cubicBezTo>
                    <a:cubicBezTo>
                      <a:pt x="1" y="236"/>
                      <a:pt x="1" y="241"/>
                      <a:pt x="1" y="246"/>
                    </a:cubicBezTo>
                    <a:cubicBezTo>
                      <a:pt x="1" y="248"/>
                      <a:pt x="1" y="248"/>
                      <a:pt x="1" y="248"/>
                    </a:cubicBezTo>
                    <a:cubicBezTo>
                      <a:pt x="3" y="248"/>
                      <a:pt x="3" y="248"/>
                      <a:pt x="3" y="248"/>
                    </a:cubicBezTo>
                    <a:cubicBezTo>
                      <a:pt x="4" y="248"/>
                      <a:pt x="6" y="248"/>
                      <a:pt x="7" y="248"/>
                    </a:cubicBezTo>
                    <a:cubicBezTo>
                      <a:pt x="9" y="248"/>
                      <a:pt x="11" y="248"/>
                      <a:pt x="13" y="248"/>
                    </a:cubicBezTo>
                    <a:cubicBezTo>
                      <a:pt x="14" y="248"/>
                      <a:pt x="14" y="248"/>
                      <a:pt x="15" y="248"/>
                    </a:cubicBezTo>
                    <a:cubicBezTo>
                      <a:pt x="16" y="248"/>
                      <a:pt x="17" y="248"/>
                      <a:pt x="18" y="247"/>
                    </a:cubicBezTo>
                    <a:cubicBezTo>
                      <a:pt x="19" y="247"/>
                      <a:pt x="20" y="245"/>
                      <a:pt x="21" y="245"/>
                    </a:cubicBezTo>
                    <a:cubicBezTo>
                      <a:pt x="21" y="244"/>
                      <a:pt x="21" y="244"/>
                      <a:pt x="21" y="244"/>
                    </a:cubicBezTo>
                    <a:cubicBezTo>
                      <a:pt x="22" y="244"/>
                      <a:pt x="22" y="243"/>
                      <a:pt x="23" y="243"/>
                    </a:cubicBezTo>
                    <a:cubicBezTo>
                      <a:pt x="23" y="244"/>
                      <a:pt x="22" y="244"/>
                      <a:pt x="22" y="245"/>
                    </a:cubicBezTo>
                    <a:cubicBezTo>
                      <a:pt x="21" y="247"/>
                      <a:pt x="21" y="247"/>
                      <a:pt x="21" y="247"/>
                    </a:cubicBezTo>
                    <a:cubicBezTo>
                      <a:pt x="24" y="247"/>
                      <a:pt x="24" y="247"/>
                      <a:pt x="24" y="247"/>
                    </a:cubicBezTo>
                    <a:cubicBezTo>
                      <a:pt x="25" y="247"/>
                      <a:pt x="27" y="248"/>
                      <a:pt x="28" y="248"/>
                    </a:cubicBezTo>
                    <a:cubicBezTo>
                      <a:pt x="30" y="248"/>
                      <a:pt x="33" y="249"/>
                      <a:pt x="35" y="249"/>
                    </a:cubicBezTo>
                    <a:cubicBezTo>
                      <a:pt x="36" y="249"/>
                      <a:pt x="37" y="248"/>
                      <a:pt x="38" y="248"/>
                    </a:cubicBezTo>
                    <a:cubicBezTo>
                      <a:pt x="39" y="248"/>
                      <a:pt x="39" y="248"/>
                      <a:pt x="40" y="248"/>
                    </a:cubicBezTo>
                    <a:cubicBezTo>
                      <a:pt x="43" y="248"/>
                      <a:pt x="47" y="249"/>
                      <a:pt x="50" y="251"/>
                    </a:cubicBezTo>
                    <a:cubicBezTo>
                      <a:pt x="55" y="254"/>
                      <a:pt x="61" y="259"/>
                      <a:pt x="64" y="264"/>
                    </a:cubicBezTo>
                    <a:cubicBezTo>
                      <a:pt x="64" y="265"/>
                      <a:pt x="64" y="266"/>
                      <a:pt x="64" y="266"/>
                    </a:cubicBezTo>
                    <a:cubicBezTo>
                      <a:pt x="65" y="267"/>
                      <a:pt x="65" y="269"/>
                      <a:pt x="66" y="270"/>
                    </a:cubicBezTo>
                    <a:cubicBezTo>
                      <a:pt x="66" y="270"/>
                      <a:pt x="67" y="271"/>
                      <a:pt x="67" y="272"/>
                    </a:cubicBezTo>
                    <a:cubicBezTo>
                      <a:pt x="68" y="272"/>
                      <a:pt x="68" y="273"/>
                      <a:pt x="68" y="274"/>
                    </a:cubicBezTo>
                    <a:cubicBezTo>
                      <a:pt x="69" y="274"/>
                      <a:pt x="69" y="274"/>
                      <a:pt x="69" y="274"/>
                    </a:cubicBezTo>
                    <a:cubicBezTo>
                      <a:pt x="70" y="276"/>
                      <a:pt x="70" y="277"/>
                      <a:pt x="72" y="278"/>
                    </a:cubicBezTo>
                    <a:cubicBezTo>
                      <a:pt x="73" y="279"/>
                      <a:pt x="73" y="279"/>
                      <a:pt x="74" y="281"/>
                    </a:cubicBezTo>
                    <a:cubicBezTo>
                      <a:pt x="74" y="281"/>
                      <a:pt x="74" y="282"/>
                      <a:pt x="74" y="282"/>
                    </a:cubicBezTo>
                    <a:cubicBezTo>
                      <a:pt x="74" y="285"/>
                      <a:pt x="75" y="289"/>
                      <a:pt x="76" y="291"/>
                    </a:cubicBezTo>
                    <a:cubicBezTo>
                      <a:pt x="76" y="293"/>
                      <a:pt x="76" y="293"/>
                      <a:pt x="76" y="293"/>
                    </a:cubicBezTo>
                    <a:cubicBezTo>
                      <a:pt x="78" y="298"/>
                      <a:pt x="80" y="303"/>
                      <a:pt x="82" y="308"/>
                    </a:cubicBezTo>
                    <a:cubicBezTo>
                      <a:pt x="84" y="310"/>
                      <a:pt x="86" y="312"/>
                      <a:pt x="88" y="313"/>
                    </a:cubicBezTo>
                    <a:cubicBezTo>
                      <a:pt x="89" y="314"/>
                      <a:pt x="89" y="314"/>
                      <a:pt x="90" y="315"/>
                    </a:cubicBezTo>
                    <a:cubicBezTo>
                      <a:pt x="92" y="316"/>
                      <a:pt x="93" y="317"/>
                      <a:pt x="95" y="318"/>
                    </a:cubicBezTo>
                    <a:cubicBezTo>
                      <a:pt x="95" y="319"/>
                      <a:pt x="96" y="319"/>
                      <a:pt x="97" y="319"/>
                    </a:cubicBezTo>
                    <a:cubicBezTo>
                      <a:pt x="99" y="319"/>
                      <a:pt x="100" y="318"/>
                      <a:pt x="101" y="318"/>
                    </a:cubicBezTo>
                    <a:cubicBezTo>
                      <a:pt x="101" y="317"/>
                      <a:pt x="102" y="317"/>
                      <a:pt x="103" y="317"/>
                    </a:cubicBezTo>
                    <a:cubicBezTo>
                      <a:pt x="103" y="317"/>
                      <a:pt x="104" y="317"/>
                      <a:pt x="105" y="317"/>
                    </a:cubicBezTo>
                    <a:cubicBezTo>
                      <a:pt x="105" y="317"/>
                      <a:pt x="106" y="317"/>
                      <a:pt x="106" y="317"/>
                    </a:cubicBezTo>
                    <a:cubicBezTo>
                      <a:pt x="107" y="317"/>
                      <a:pt x="107" y="317"/>
                      <a:pt x="108" y="317"/>
                    </a:cubicBezTo>
                    <a:cubicBezTo>
                      <a:pt x="109" y="317"/>
                      <a:pt x="109" y="317"/>
                      <a:pt x="110" y="317"/>
                    </a:cubicBezTo>
                    <a:cubicBezTo>
                      <a:pt x="111" y="317"/>
                      <a:pt x="111" y="316"/>
                      <a:pt x="112" y="316"/>
                    </a:cubicBezTo>
                    <a:cubicBezTo>
                      <a:pt x="113" y="316"/>
                      <a:pt x="114" y="316"/>
                      <a:pt x="115" y="316"/>
                    </a:cubicBezTo>
                    <a:cubicBezTo>
                      <a:pt x="116" y="316"/>
                      <a:pt x="116" y="316"/>
                      <a:pt x="116" y="316"/>
                    </a:cubicBezTo>
                    <a:cubicBezTo>
                      <a:pt x="117" y="316"/>
                      <a:pt x="118" y="316"/>
                      <a:pt x="119" y="316"/>
                    </a:cubicBezTo>
                    <a:cubicBezTo>
                      <a:pt x="123" y="316"/>
                      <a:pt x="125" y="314"/>
                      <a:pt x="127" y="312"/>
                    </a:cubicBezTo>
                    <a:cubicBezTo>
                      <a:pt x="128" y="311"/>
                      <a:pt x="128" y="311"/>
                      <a:pt x="129" y="310"/>
                    </a:cubicBezTo>
                    <a:cubicBezTo>
                      <a:pt x="129" y="310"/>
                      <a:pt x="130" y="309"/>
                      <a:pt x="130" y="309"/>
                    </a:cubicBezTo>
                    <a:cubicBezTo>
                      <a:pt x="130" y="309"/>
                      <a:pt x="131" y="310"/>
                      <a:pt x="131" y="310"/>
                    </a:cubicBezTo>
                    <a:cubicBezTo>
                      <a:pt x="132" y="310"/>
                      <a:pt x="132" y="310"/>
                      <a:pt x="132" y="310"/>
                    </a:cubicBezTo>
                    <a:cubicBezTo>
                      <a:pt x="133" y="310"/>
                      <a:pt x="134" y="309"/>
                      <a:pt x="135" y="309"/>
                    </a:cubicBezTo>
                    <a:cubicBezTo>
                      <a:pt x="136" y="309"/>
                      <a:pt x="137" y="309"/>
                      <a:pt x="137" y="309"/>
                    </a:cubicBezTo>
                    <a:cubicBezTo>
                      <a:pt x="137" y="309"/>
                      <a:pt x="137" y="309"/>
                      <a:pt x="137" y="309"/>
                    </a:cubicBezTo>
                    <a:cubicBezTo>
                      <a:pt x="138" y="309"/>
                      <a:pt x="139" y="309"/>
                      <a:pt x="140" y="310"/>
                    </a:cubicBezTo>
                    <a:cubicBezTo>
                      <a:pt x="140" y="310"/>
                      <a:pt x="141" y="310"/>
                      <a:pt x="142" y="311"/>
                    </a:cubicBezTo>
                    <a:cubicBezTo>
                      <a:pt x="142" y="311"/>
                      <a:pt x="143" y="311"/>
                      <a:pt x="144" y="311"/>
                    </a:cubicBezTo>
                    <a:cubicBezTo>
                      <a:pt x="146" y="311"/>
                      <a:pt x="147" y="311"/>
                      <a:pt x="149" y="310"/>
                    </a:cubicBezTo>
                    <a:cubicBezTo>
                      <a:pt x="150" y="310"/>
                      <a:pt x="151" y="310"/>
                      <a:pt x="152" y="310"/>
                    </a:cubicBezTo>
                    <a:cubicBezTo>
                      <a:pt x="152" y="310"/>
                      <a:pt x="152" y="310"/>
                      <a:pt x="152" y="310"/>
                    </a:cubicBezTo>
                    <a:cubicBezTo>
                      <a:pt x="153" y="310"/>
                      <a:pt x="154" y="310"/>
                      <a:pt x="155" y="310"/>
                    </a:cubicBezTo>
                    <a:cubicBezTo>
                      <a:pt x="156" y="310"/>
                      <a:pt x="157" y="310"/>
                      <a:pt x="158" y="310"/>
                    </a:cubicBezTo>
                    <a:cubicBezTo>
                      <a:pt x="160" y="310"/>
                      <a:pt x="162" y="310"/>
                      <a:pt x="163" y="308"/>
                    </a:cubicBezTo>
                    <a:cubicBezTo>
                      <a:pt x="165" y="307"/>
                      <a:pt x="165" y="305"/>
                      <a:pt x="165" y="304"/>
                    </a:cubicBezTo>
                    <a:cubicBezTo>
                      <a:pt x="166" y="306"/>
                      <a:pt x="166" y="306"/>
                      <a:pt x="166" y="306"/>
                    </a:cubicBezTo>
                    <a:cubicBezTo>
                      <a:pt x="168" y="303"/>
                      <a:pt x="168" y="303"/>
                      <a:pt x="168" y="303"/>
                    </a:cubicBezTo>
                    <a:cubicBezTo>
                      <a:pt x="169" y="301"/>
                      <a:pt x="170" y="299"/>
                      <a:pt x="171" y="298"/>
                    </a:cubicBezTo>
                    <a:cubicBezTo>
                      <a:pt x="171" y="297"/>
                      <a:pt x="172" y="296"/>
                      <a:pt x="173" y="295"/>
                    </a:cubicBezTo>
                    <a:cubicBezTo>
                      <a:pt x="174" y="293"/>
                      <a:pt x="174" y="293"/>
                      <a:pt x="174" y="293"/>
                    </a:cubicBezTo>
                    <a:cubicBezTo>
                      <a:pt x="175" y="291"/>
                      <a:pt x="176" y="289"/>
                      <a:pt x="177" y="286"/>
                    </a:cubicBezTo>
                    <a:cubicBezTo>
                      <a:pt x="177" y="284"/>
                      <a:pt x="177" y="283"/>
                      <a:pt x="177" y="282"/>
                    </a:cubicBezTo>
                    <a:cubicBezTo>
                      <a:pt x="177" y="280"/>
                      <a:pt x="177" y="280"/>
                      <a:pt x="177" y="280"/>
                    </a:cubicBezTo>
                    <a:cubicBezTo>
                      <a:pt x="177" y="279"/>
                      <a:pt x="178" y="278"/>
                      <a:pt x="178" y="278"/>
                    </a:cubicBezTo>
                    <a:cubicBezTo>
                      <a:pt x="178" y="277"/>
                      <a:pt x="178" y="277"/>
                      <a:pt x="179" y="276"/>
                    </a:cubicBezTo>
                    <a:cubicBezTo>
                      <a:pt x="179" y="275"/>
                      <a:pt x="179" y="273"/>
                      <a:pt x="179" y="272"/>
                    </a:cubicBezTo>
                    <a:cubicBezTo>
                      <a:pt x="179" y="271"/>
                      <a:pt x="178" y="270"/>
                      <a:pt x="179" y="269"/>
                    </a:cubicBezTo>
                    <a:cubicBezTo>
                      <a:pt x="179" y="267"/>
                      <a:pt x="179" y="266"/>
                      <a:pt x="180" y="265"/>
                    </a:cubicBezTo>
                    <a:cubicBezTo>
                      <a:pt x="181" y="265"/>
                      <a:pt x="181" y="264"/>
                      <a:pt x="182" y="264"/>
                    </a:cubicBezTo>
                    <a:cubicBezTo>
                      <a:pt x="184" y="262"/>
                      <a:pt x="185" y="260"/>
                      <a:pt x="187" y="258"/>
                    </a:cubicBezTo>
                    <a:cubicBezTo>
                      <a:pt x="188" y="256"/>
                      <a:pt x="190" y="255"/>
                      <a:pt x="191" y="253"/>
                    </a:cubicBezTo>
                    <a:cubicBezTo>
                      <a:pt x="193" y="251"/>
                      <a:pt x="195" y="250"/>
                      <a:pt x="196" y="248"/>
                    </a:cubicBezTo>
                    <a:cubicBezTo>
                      <a:pt x="198" y="245"/>
                      <a:pt x="199" y="244"/>
                      <a:pt x="202" y="244"/>
                    </a:cubicBezTo>
                    <a:cubicBezTo>
                      <a:pt x="204" y="244"/>
                      <a:pt x="204" y="244"/>
                      <a:pt x="204" y="244"/>
                    </a:cubicBezTo>
                    <a:cubicBezTo>
                      <a:pt x="204" y="242"/>
                      <a:pt x="204" y="242"/>
                      <a:pt x="204" y="242"/>
                    </a:cubicBezTo>
                    <a:cubicBezTo>
                      <a:pt x="204" y="241"/>
                      <a:pt x="204" y="240"/>
                      <a:pt x="203" y="239"/>
                    </a:cubicBezTo>
                    <a:cubicBezTo>
                      <a:pt x="203" y="238"/>
                      <a:pt x="203" y="236"/>
                      <a:pt x="203" y="235"/>
                    </a:cubicBezTo>
                    <a:cubicBezTo>
                      <a:pt x="204" y="235"/>
                      <a:pt x="204" y="235"/>
                      <a:pt x="205" y="235"/>
                    </a:cubicBezTo>
                    <a:cubicBezTo>
                      <a:pt x="206" y="235"/>
                      <a:pt x="206" y="235"/>
                      <a:pt x="207" y="235"/>
                    </a:cubicBezTo>
                    <a:cubicBezTo>
                      <a:pt x="207" y="234"/>
                      <a:pt x="207" y="234"/>
                      <a:pt x="207" y="234"/>
                    </a:cubicBezTo>
                    <a:cubicBezTo>
                      <a:pt x="209" y="233"/>
                      <a:pt x="209" y="233"/>
                      <a:pt x="209" y="233"/>
                    </a:cubicBezTo>
                    <a:cubicBezTo>
                      <a:pt x="208" y="233"/>
                      <a:pt x="208" y="233"/>
                      <a:pt x="208" y="233"/>
                    </a:cubicBezTo>
                    <a:cubicBezTo>
                      <a:pt x="209" y="233"/>
                      <a:pt x="209" y="233"/>
                      <a:pt x="209" y="233"/>
                    </a:cubicBezTo>
                    <a:cubicBezTo>
                      <a:pt x="210" y="232"/>
                      <a:pt x="211" y="230"/>
                      <a:pt x="212" y="229"/>
                    </a:cubicBezTo>
                    <a:cubicBezTo>
                      <a:pt x="213" y="228"/>
                      <a:pt x="214" y="227"/>
                      <a:pt x="215" y="227"/>
                    </a:cubicBezTo>
                    <a:cubicBezTo>
                      <a:pt x="215" y="227"/>
                      <a:pt x="215" y="227"/>
                      <a:pt x="215" y="227"/>
                    </a:cubicBezTo>
                    <a:cubicBezTo>
                      <a:pt x="215" y="227"/>
                      <a:pt x="215" y="227"/>
                      <a:pt x="216" y="229"/>
                    </a:cubicBezTo>
                    <a:cubicBezTo>
                      <a:pt x="216" y="229"/>
                      <a:pt x="216" y="229"/>
                      <a:pt x="216" y="229"/>
                    </a:cubicBezTo>
                    <a:cubicBezTo>
                      <a:pt x="216" y="230"/>
                      <a:pt x="217" y="230"/>
                      <a:pt x="217" y="230"/>
                    </a:cubicBezTo>
                    <a:cubicBezTo>
                      <a:pt x="217" y="232"/>
                      <a:pt x="218" y="232"/>
                      <a:pt x="219" y="232"/>
                    </a:cubicBezTo>
                    <a:cubicBezTo>
                      <a:pt x="220" y="233"/>
                      <a:pt x="220" y="233"/>
                      <a:pt x="221" y="233"/>
                    </a:cubicBezTo>
                    <a:cubicBezTo>
                      <a:pt x="223" y="233"/>
                      <a:pt x="224" y="232"/>
                      <a:pt x="225" y="232"/>
                    </a:cubicBezTo>
                    <a:cubicBezTo>
                      <a:pt x="226" y="231"/>
                      <a:pt x="226" y="230"/>
                      <a:pt x="226" y="228"/>
                    </a:cubicBezTo>
                    <a:cubicBezTo>
                      <a:pt x="227" y="227"/>
                      <a:pt x="227" y="226"/>
                      <a:pt x="228" y="225"/>
                    </a:cubicBezTo>
                    <a:cubicBezTo>
                      <a:pt x="228" y="225"/>
                      <a:pt x="229" y="224"/>
                      <a:pt x="230" y="224"/>
                    </a:cubicBezTo>
                    <a:cubicBezTo>
                      <a:pt x="230" y="224"/>
                      <a:pt x="230" y="224"/>
                      <a:pt x="231" y="224"/>
                    </a:cubicBezTo>
                    <a:cubicBezTo>
                      <a:pt x="233" y="225"/>
                      <a:pt x="234" y="228"/>
                      <a:pt x="235" y="231"/>
                    </a:cubicBezTo>
                    <a:cubicBezTo>
                      <a:pt x="236" y="232"/>
                      <a:pt x="237" y="233"/>
                      <a:pt x="237" y="233"/>
                    </a:cubicBezTo>
                    <a:cubicBezTo>
                      <a:pt x="238" y="234"/>
                      <a:pt x="239" y="235"/>
                      <a:pt x="240" y="235"/>
                    </a:cubicBezTo>
                    <a:cubicBezTo>
                      <a:pt x="241" y="235"/>
                      <a:pt x="242" y="236"/>
                      <a:pt x="242" y="237"/>
                    </a:cubicBezTo>
                    <a:cubicBezTo>
                      <a:pt x="243" y="238"/>
                      <a:pt x="243" y="239"/>
                      <a:pt x="243" y="241"/>
                    </a:cubicBezTo>
                    <a:cubicBezTo>
                      <a:pt x="242" y="242"/>
                      <a:pt x="242" y="244"/>
                      <a:pt x="243" y="245"/>
                    </a:cubicBezTo>
                    <a:cubicBezTo>
                      <a:pt x="244" y="246"/>
                      <a:pt x="245" y="246"/>
                      <a:pt x="246" y="246"/>
                    </a:cubicBezTo>
                    <a:cubicBezTo>
                      <a:pt x="246" y="246"/>
                      <a:pt x="246" y="246"/>
                      <a:pt x="246" y="246"/>
                    </a:cubicBezTo>
                    <a:cubicBezTo>
                      <a:pt x="249" y="246"/>
                      <a:pt x="252" y="243"/>
                      <a:pt x="255" y="239"/>
                    </a:cubicBezTo>
                    <a:cubicBezTo>
                      <a:pt x="256" y="238"/>
                      <a:pt x="256" y="236"/>
                      <a:pt x="257" y="235"/>
                    </a:cubicBezTo>
                    <a:cubicBezTo>
                      <a:pt x="257" y="233"/>
                      <a:pt x="257" y="232"/>
                      <a:pt x="257" y="231"/>
                    </a:cubicBezTo>
                    <a:cubicBezTo>
                      <a:pt x="258" y="230"/>
                      <a:pt x="259" y="229"/>
                      <a:pt x="261" y="229"/>
                    </a:cubicBezTo>
                    <a:cubicBezTo>
                      <a:pt x="261" y="229"/>
                      <a:pt x="262" y="229"/>
                      <a:pt x="263" y="228"/>
                    </a:cubicBezTo>
                    <a:cubicBezTo>
                      <a:pt x="266" y="226"/>
                      <a:pt x="265" y="224"/>
                      <a:pt x="264" y="221"/>
                    </a:cubicBezTo>
                    <a:cubicBezTo>
                      <a:pt x="264" y="219"/>
                      <a:pt x="263" y="217"/>
                      <a:pt x="265" y="215"/>
                    </a:cubicBezTo>
                    <a:cubicBezTo>
                      <a:pt x="265" y="214"/>
                      <a:pt x="266" y="214"/>
                      <a:pt x="267" y="213"/>
                    </a:cubicBezTo>
                    <a:cubicBezTo>
                      <a:pt x="268" y="212"/>
                      <a:pt x="269" y="211"/>
                      <a:pt x="270" y="209"/>
                    </a:cubicBezTo>
                    <a:cubicBezTo>
                      <a:pt x="270" y="208"/>
                      <a:pt x="270" y="207"/>
                      <a:pt x="270" y="206"/>
                    </a:cubicBezTo>
                    <a:cubicBezTo>
                      <a:pt x="270" y="204"/>
                      <a:pt x="270" y="203"/>
                      <a:pt x="271" y="202"/>
                    </a:cubicBezTo>
                    <a:cubicBezTo>
                      <a:pt x="271" y="201"/>
                      <a:pt x="272" y="200"/>
                      <a:pt x="272" y="199"/>
                    </a:cubicBezTo>
                    <a:cubicBezTo>
                      <a:pt x="273" y="197"/>
                      <a:pt x="274" y="196"/>
                      <a:pt x="275" y="194"/>
                    </a:cubicBezTo>
                    <a:cubicBezTo>
                      <a:pt x="275" y="192"/>
                      <a:pt x="275" y="192"/>
                      <a:pt x="275" y="192"/>
                    </a:cubicBezTo>
                    <a:cubicBezTo>
                      <a:pt x="275" y="190"/>
                      <a:pt x="276" y="188"/>
                      <a:pt x="276" y="186"/>
                    </a:cubicBezTo>
                    <a:cubicBezTo>
                      <a:pt x="277" y="180"/>
                      <a:pt x="280" y="176"/>
                      <a:pt x="285" y="174"/>
                    </a:cubicBezTo>
                    <a:cubicBezTo>
                      <a:pt x="292" y="171"/>
                      <a:pt x="292" y="167"/>
                      <a:pt x="293" y="161"/>
                    </a:cubicBezTo>
                    <a:cubicBezTo>
                      <a:pt x="294" y="159"/>
                      <a:pt x="294" y="159"/>
                      <a:pt x="294" y="159"/>
                    </a:cubicBezTo>
                    <a:cubicBezTo>
                      <a:pt x="294" y="158"/>
                      <a:pt x="294" y="157"/>
                      <a:pt x="294" y="156"/>
                    </a:cubicBezTo>
                    <a:cubicBezTo>
                      <a:pt x="294" y="154"/>
                      <a:pt x="294" y="153"/>
                      <a:pt x="295" y="152"/>
                    </a:cubicBezTo>
                    <a:cubicBezTo>
                      <a:pt x="296" y="148"/>
                      <a:pt x="298" y="146"/>
                      <a:pt x="302" y="145"/>
                    </a:cubicBezTo>
                    <a:cubicBezTo>
                      <a:pt x="304" y="145"/>
                      <a:pt x="304" y="145"/>
                      <a:pt x="304" y="145"/>
                    </a:cubicBezTo>
                    <a:cubicBezTo>
                      <a:pt x="304" y="143"/>
                      <a:pt x="304" y="143"/>
                      <a:pt x="304" y="143"/>
                    </a:cubicBezTo>
                    <a:cubicBezTo>
                      <a:pt x="304" y="142"/>
                      <a:pt x="304" y="141"/>
                      <a:pt x="304" y="139"/>
                    </a:cubicBezTo>
                    <a:cubicBezTo>
                      <a:pt x="304" y="136"/>
                      <a:pt x="304" y="133"/>
                      <a:pt x="305" y="131"/>
                    </a:cubicBezTo>
                    <a:cubicBezTo>
                      <a:pt x="305" y="128"/>
                      <a:pt x="306" y="127"/>
                      <a:pt x="308" y="126"/>
                    </a:cubicBezTo>
                    <a:cubicBezTo>
                      <a:pt x="310" y="125"/>
                      <a:pt x="311" y="124"/>
                      <a:pt x="311" y="121"/>
                    </a:cubicBezTo>
                    <a:cubicBezTo>
                      <a:pt x="312" y="120"/>
                      <a:pt x="312" y="118"/>
                      <a:pt x="312" y="117"/>
                    </a:cubicBezTo>
                    <a:cubicBezTo>
                      <a:pt x="312" y="113"/>
                      <a:pt x="312" y="110"/>
                      <a:pt x="314" y="107"/>
                    </a:cubicBezTo>
                    <a:cubicBezTo>
                      <a:pt x="315" y="104"/>
                      <a:pt x="315" y="104"/>
                      <a:pt x="315" y="104"/>
                    </a:cubicBezTo>
                    <a:cubicBezTo>
                      <a:pt x="316" y="101"/>
                      <a:pt x="318" y="98"/>
                      <a:pt x="320" y="95"/>
                    </a:cubicBezTo>
                    <a:cubicBezTo>
                      <a:pt x="320" y="94"/>
                      <a:pt x="321" y="94"/>
                      <a:pt x="321" y="93"/>
                    </a:cubicBezTo>
                    <a:cubicBezTo>
                      <a:pt x="323" y="90"/>
                      <a:pt x="324" y="89"/>
                      <a:pt x="328" y="88"/>
                    </a:cubicBezTo>
                    <a:cubicBezTo>
                      <a:pt x="332" y="88"/>
                      <a:pt x="334" y="86"/>
                      <a:pt x="337" y="83"/>
                    </a:cubicBezTo>
                    <a:cubicBezTo>
                      <a:pt x="338" y="83"/>
                      <a:pt x="339" y="82"/>
                      <a:pt x="340" y="81"/>
                    </a:cubicBezTo>
                    <a:cubicBezTo>
                      <a:pt x="343" y="79"/>
                      <a:pt x="343" y="76"/>
                      <a:pt x="343" y="73"/>
                    </a:cubicBezTo>
                    <a:cubicBezTo>
                      <a:pt x="343" y="72"/>
                      <a:pt x="343" y="71"/>
                      <a:pt x="343" y="69"/>
                    </a:cubicBezTo>
                    <a:cubicBezTo>
                      <a:pt x="343" y="68"/>
                      <a:pt x="343" y="68"/>
                      <a:pt x="344" y="67"/>
                    </a:cubicBezTo>
                    <a:cubicBezTo>
                      <a:pt x="344" y="63"/>
                      <a:pt x="345" y="58"/>
                      <a:pt x="343" y="55"/>
                    </a:cubicBezTo>
                    <a:close/>
                  </a:path>
                </a:pathLst>
              </a:custGeom>
              <a:solidFill>
                <a:srgbClr val="D8D8D8"/>
              </a:solidFill>
              <a:ln cap="rnd" cmpd="sng" w="19050">
                <a:solidFill>
                  <a:srgbClr val="E5E5E5"/>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Roboto Condensed Light"/>
                  <a:ea typeface="Roboto Condensed Light"/>
                  <a:cs typeface="Roboto Condensed Light"/>
                  <a:sym typeface="Roboto Condensed Light"/>
                </a:endParaRPr>
              </a:p>
            </p:txBody>
          </p:sp>
          <p:sp>
            <p:nvSpPr>
              <p:cNvPr id="796" name="Google Shape;796;p59"/>
              <p:cNvSpPr/>
              <p:nvPr/>
            </p:nvSpPr>
            <p:spPr>
              <a:xfrm>
                <a:off x="2634" y="1455"/>
                <a:ext cx="406" cy="678"/>
              </a:xfrm>
              <a:custGeom>
                <a:rect b="b" l="l" r="r" t="t"/>
                <a:pathLst>
                  <a:path extrusionOk="0" h="374" w="224">
                    <a:moveTo>
                      <a:pt x="223" y="360"/>
                    </a:moveTo>
                    <a:cubicBezTo>
                      <a:pt x="222" y="358"/>
                      <a:pt x="222" y="355"/>
                      <a:pt x="222" y="353"/>
                    </a:cubicBezTo>
                    <a:cubicBezTo>
                      <a:pt x="222" y="351"/>
                      <a:pt x="222" y="349"/>
                      <a:pt x="222" y="347"/>
                    </a:cubicBezTo>
                    <a:cubicBezTo>
                      <a:pt x="223" y="343"/>
                      <a:pt x="223" y="338"/>
                      <a:pt x="221" y="334"/>
                    </a:cubicBezTo>
                    <a:cubicBezTo>
                      <a:pt x="219" y="331"/>
                      <a:pt x="216" y="329"/>
                      <a:pt x="213" y="327"/>
                    </a:cubicBezTo>
                    <a:cubicBezTo>
                      <a:pt x="211" y="325"/>
                      <a:pt x="209" y="324"/>
                      <a:pt x="207" y="322"/>
                    </a:cubicBezTo>
                    <a:cubicBezTo>
                      <a:pt x="206" y="320"/>
                      <a:pt x="204" y="319"/>
                      <a:pt x="203" y="317"/>
                    </a:cubicBezTo>
                    <a:cubicBezTo>
                      <a:pt x="200" y="314"/>
                      <a:pt x="197" y="311"/>
                      <a:pt x="195" y="308"/>
                    </a:cubicBezTo>
                    <a:cubicBezTo>
                      <a:pt x="193" y="305"/>
                      <a:pt x="193" y="302"/>
                      <a:pt x="193" y="298"/>
                    </a:cubicBezTo>
                    <a:cubicBezTo>
                      <a:pt x="193" y="295"/>
                      <a:pt x="194" y="292"/>
                      <a:pt x="193" y="290"/>
                    </a:cubicBezTo>
                    <a:cubicBezTo>
                      <a:pt x="192" y="287"/>
                      <a:pt x="190" y="286"/>
                      <a:pt x="188" y="285"/>
                    </a:cubicBezTo>
                    <a:cubicBezTo>
                      <a:pt x="187" y="284"/>
                      <a:pt x="185" y="283"/>
                      <a:pt x="184" y="281"/>
                    </a:cubicBezTo>
                    <a:cubicBezTo>
                      <a:pt x="182" y="278"/>
                      <a:pt x="182" y="274"/>
                      <a:pt x="182" y="270"/>
                    </a:cubicBezTo>
                    <a:cubicBezTo>
                      <a:pt x="181" y="267"/>
                      <a:pt x="181" y="267"/>
                      <a:pt x="181" y="267"/>
                    </a:cubicBezTo>
                    <a:cubicBezTo>
                      <a:pt x="181" y="266"/>
                      <a:pt x="181" y="264"/>
                      <a:pt x="181" y="263"/>
                    </a:cubicBezTo>
                    <a:cubicBezTo>
                      <a:pt x="181" y="261"/>
                      <a:pt x="181" y="261"/>
                      <a:pt x="180" y="260"/>
                    </a:cubicBezTo>
                    <a:cubicBezTo>
                      <a:pt x="179" y="260"/>
                      <a:pt x="179" y="259"/>
                      <a:pt x="179" y="259"/>
                    </a:cubicBezTo>
                    <a:cubicBezTo>
                      <a:pt x="177" y="256"/>
                      <a:pt x="178" y="253"/>
                      <a:pt x="178" y="250"/>
                    </a:cubicBezTo>
                    <a:cubicBezTo>
                      <a:pt x="178" y="249"/>
                      <a:pt x="178" y="249"/>
                      <a:pt x="178" y="249"/>
                    </a:cubicBezTo>
                    <a:cubicBezTo>
                      <a:pt x="179" y="246"/>
                      <a:pt x="179" y="242"/>
                      <a:pt x="179" y="238"/>
                    </a:cubicBezTo>
                    <a:cubicBezTo>
                      <a:pt x="179" y="236"/>
                      <a:pt x="179" y="236"/>
                      <a:pt x="179" y="236"/>
                    </a:cubicBezTo>
                    <a:cubicBezTo>
                      <a:pt x="178" y="236"/>
                      <a:pt x="178" y="236"/>
                      <a:pt x="178" y="236"/>
                    </a:cubicBezTo>
                    <a:cubicBezTo>
                      <a:pt x="176" y="235"/>
                      <a:pt x="174" y="234"/>
                      <a:pt x="174" y="233"/>
                    </a:cubicBezTo>
                    <a:cubicBezTo>
                      <a:pt x="174" y="231"/>
                      <a:pt x="177" y="228"/>
                      <a:pt x="179" y="226"/>
                    </a:cubicBezTo>
                    <a:cubicBezTo>
                      <a:pt x="182" y="224"/>
                      <a:pt x="184" y="222"/>
                      <a:pt x="184" y="220"/>
                    </a:cubicBezTo>
                    <a:cubicBezTo>
                      <a:pt x="185" y="219"/>
                      <a:pt x="185" y="218"/>
                      <a:pt x="186" y="216"/>
                    </a:cubicBezTo>
                    <a:cubicBezTo>
                      <a:pt x="186" y="214"/>
                      <a:pt x="187" y="212"/>
                      <a:pt x="188" y="210"/>
                    </a:cubicBezTo>
                    <a:cubicBezTo>
                      <a:pt x="191" y="206"/>
                      <a:pt x="193" y="204"/>
                      <a:pt x="194" y="199"/>
                    </a:cubicBezTo>
                    <a:cubicBezTo>
                      <a:pt x="195" y="195"/>
                      <a:pt x="197" y="193"/>
                      <a:pt x="199" y="190"/>
                    </a:cubicBezTo>
                    <a:cubicBezTo>
                      <a:pt x="202" y="186"/>
                      <a:pt x="205" y="182"/>
                      <a:pt x="203" y="176"/>
                    </a:cubicBezTo>
                    <a:cubicBezTo>
                      <a:pt x="200" y="167"/>
                      <a:pt x="197" y="157"/>
                      <a:pt x="192" y="149"/>
                    </a:cubicBezTo>
                    <a:cubicBezTo>
                      <a:pt x="190" y="146"/>
                      <a:pt x="187" y="144"/>
                      <a:pt x="184" y="142"/>
                    </a:cubicBezTo>
                    <a:cubicBezTo>
                      <a:pt x="183" y="141"/>
                      <a:pt x="182" y="140"/>
                      <a:pt x="181" y="139"/>
                    </a:cubicBezTo>
                    <a:cubicBezTo>
                      <a:pt x="176" y="135"/>
                      <a:pt x="172" y="131"/>
                      <a:pt x="168" y="126"/>
                    </a:cubicBezTo>
                    <a:cubicBezTo>
                      <a:pt x="166" y="124"/>
                      <a:pt x="165" y="122"/>
                      <a:pt x="163" y="120"/>
                    </a:cubicBezTo>
                    <a:cubicBezTo>
                      <a:pt x="163" y="119"/>
                      <a:pt x="162" y="119"/>
                      <a:pt x="161" y="118"/>
                    </a:cubicBezTo>
                    <a:cubicBezTo>
                      <a:pt x="160" y="117"/>
                      <a:pt x="158" y="116"/>
                      <a:pt x="158" y="114"/>
                    </a:cubicBezTo>
                    <a:cubicBezTo>
                      <a:pt x="158" y="113"/>
                      <a:pt x="159" y="112"/>
                      <a:pt x="161" y="110"/>
                    </a:cubicBezTo>
                    <a:cubicBezTo>
                      <a:pt x="161" y="109"/>
                      <a:pt x="162" y="109"/>
                      <a:pt x="163" y="108"/>
                    </a:cubicBezTo>
                    <a:cubicBezTo>
                      <a:pt x="163" y="108"/>
                      <a:pt x="164" y="107"/>
                      <a:pt x="164" y="106"/>
                    </a:cubicBezTo>
                    <a:cubicBezTo>
                      <a:pt x="165" y="104"/>
                      <a:pt x="166" y="102"/>
                      <a:pt x="168" y="101"/>
                    </a:cubicBezTo>
                    <a:cubicBezTo>
                      <a:pt x="169" y="101"/>
                      <a:pt x="170" y="100"/>
                      <a:pt x="171" y="100"/>
                    </a:cubicBezTo>
                    <a:cubicBezTo>
                      <a:pt x="173" y="100"/>
                      <a:pt x="175" y="101"/>
                      <a:pt x="177" y="101"/>
                    </a:cubicBezTo>
                    <a:cubicBezTo>
                      <a:pt x="179" y="102"/>
                      <a:pt x="179" y="102"/>
                      <a:pt x="179" y="102"/>
                    </a:cubicBezTo>
                    <a:cubicBezTo>
                      <a:pt x="180" y="102"/>
                      <a:pt x="181" y="102"/>
                      <a:pt x="183" y="102"/>
                    </a:cubicBezTo>
                    <a:cubicBezTo>
                      <a:pt x="184" y="102"/>
                      <a:pt x="186" y="102"/>
                      <a:pt x="188" y="102"/>
                    </a:cubicBezTo>
                    <a:cubicBezTo>
                      <a:pt x="189" y="101"/>
                      <a:pt x="190" y="101"/>
                      <a:pt x="191" y="101"/>
                    </a:cubicBezTo>
                    <a:cubicBezTo>
                      <a:pt x="194" y="101"/>
                      <a:pt x="196" y="102"/>
                      <a:pt x="198" y="103"/>
                    </a:cubicBezTo>
                    <a:cubicBezTo>
                      <a:pt x="199" y="103"/>
                      <a:pt x="199" y="103"/>
                      <a:pt x="199" y="103"/>
                    </a:cubicBezTo>
                    <a:cubicBezTo>
                      <a:pt x="200" y="104"/>
                      <a:pt x="202" y="104"/>
                      <a:pt x="203" y="104"/>
                    </a:cubicBezTo>
                    <a:cubicBezTo>
                      <a:pt x="204" y="104"/>
                      <a:pt x="205" y="104"/>
                      <a:pt x="205" y="103"/>
                    </a:cubicBezTo>
                    <a:cubicBezTo>
                      <a:pt x="206" y="103"/>
                      <a:pt x="206" y="103"/>
                      <a:pt x="206" y="103"/>
                    </a:cubicBezTo>
                    <a:cubicBezTo>
                      <a:pt x="206" y="102"/>
                      <a:pt x="206" y="102"/>
                      <a:pt x="206" y="102"/>
                    </a:cubicBezTo>
                    <a:cubicBezTo>
                      <a:pt x="206" y="100"/>
                      <a:pt x="204" y="99"/>
                      <a:pt x="203" y="98"/>
                    </a:cubicBezTo>
                    <a:cubicBezTo>
                      <a:pt x="202" y="98"/>
                      <a:pt x="202" y="98"/>
                      <a:pt x="201" y="97"/>
                    </a:cubicBezTo>
                    <a:cubicBezTo>
                      <a:pt x="196" y="93"/>
                      <a:pt x="192" y="86"/>
                      <a:pt x="191" y="80"/>
                    </a:cubicBezTo>
                    <a:cubicBezTo>
                      <a:pt x="190" y="76"/>
                      <a:pt x="189" y="73"/>
                      <a:pt x="188" y="69"/>
                    </a:cubicBezTo>
                    <a:cubicBezTo>
                      <a:pt x="186" y="64"/>
                      <a:pt x="187" y="61"/>
                      <a:pt x="188" y="57"/>
                    </a:cubicBezTo>
                    <a:cubicBezTo>
                      <a:pt x="191" y="49"/>
                      <a:pt x="189" y="42"/>
                      <a:pt x="185" y="33"/>
                    </a:cubicBezTo>
                    <a:cubicBezTo>
                      <a:pt x="184" y="30"/>
                      <a:pt x="184" y="27"/>
                      <a:pt x="184" y="25"/>
                    </a:cubicBezTo>
                    <a:cubicBezTo>
                      <a:pt x="184" y="24"/>
                      <a:pt x="184" y="24"/>
                      <a:pt x="184" y="24"/>
                    </a:cubicBezTo>
                    <a:cubicBezTo>
                      <a:pt x="183" y="23"/>
                      <a:pt x="183" y="22"/>
                      <a:pt x="183" y="22"/>
                    </a:cubicBezTo>
                    <a:cubicBezTo>
                      <a:pt x="182" y="17"/>
                      <a:pt x="181" y="16"/>
                      <a:pt x="178" y="13"/>
                    </a:cubicBezTo>
                    <a:cubicBezTo>
                      <a:pt x="177" y="13"/>
                      <a:pt x="177" y="13"/>
                      <a:pt x="177" y="13"/>
                    </a:cubicBezTo>
                    <a:cubicBezTo>
                      <a:pt x="174" y="11"/>
                      <a:pt x="174" y="9"/>
                      <a:pt x="174" y="7"/>
                    </a:cubicBezTo>
                    <a:cubicBezTo>
                      <a:pt x="173" y="6"/>
                      <a:pt x="173" y="4"/>
                      <a:pt x="172" y="3"/>
                    </a:cubicBezTo>
                    <a:cubicBezTo>
                      <a:pt x="171" y="1"/>
                      <a:pt x="169" y="0"/>
                      <a:pt x="166" y="0"/>
                    </a:cubicBezTo>
                    <a:cubicBezTo>
                      <a:pt x="165" y="0"/>
                      <a:pt x="164" y="0"/>
                      <a:pt x="163" y="0"/>
                    </a:cubicBezTo>
                    <a:cubicBezTo>
                      <a:pt x="161" y="0"/>
                      <a:pt x="161" y="0"/>
                      <a:pt x="161" y="0"/>
                    </a:cubicBezTo>
                    <a:cubicBezTo>
                      <a:pt x="161" y="2"/>
                      <a:pt x="161" y="2"/>
                      <a:pt x="161" y="2"/>
                    </a:cubicBezTo>
                    <a:cubicBezTo>
                      <a:pt x="162" y="4"/>
                      <a:pt x="162" y="6"/>
                      <a:pt x="163" y="8"/>
                    </a:cubicBezTo>
                    <a:cubicBezTo>
                      <a:pt x="163" y="10"/>
                      <a:pt x="163" y="12"/>
                      <a:pt x="164" y="13"/>
                    </a:cubicBezTo>
                    <a:cubicBezTo>
                      <a:pt x="164" y="15"/>
                      <a:pt x="164" y="16"/>
                      <a:pt x="164" y="17"/>
                    </a:cubicBezTo>
                    <a:cubicBezTo>
                      <a:pt x="164" y="19"/>
                      <a:pt x="164" y="20"/>
                      <a:pt x="164" y="21"/>
                    </a:cubicBezTo>
                    <a:cubicBezTo>
                      <a:pt x="165" y="24"/>
                      <a:pt x="168" y="24"/>
                      <a:pt x="171" y="25"/>
                    </a:cubicBezTo>
                    <a:cubicBezTo>
                      <a:pt x="173" y="26"/>
                      <a:pt x="175" y="26"/>
                      <a:pt x="177" y="28"/>
                    </a:cubicBezTo>
                    <a:cubicBezTo>
                      <a:pt x="179" y="32"/>
                      <a:pt x="178" y="36"/>
                      <a:pt x="177" y="40"/>
                    </a:cubicBezTo>
                    <a:cubicBezTo>
                      <a:pt x="177" y="41"/>
                      <a:pt x="177" y="41"/>
                      <a:pt x="177" y="42"/>
                    </a:cubicBezTo>
                    <a:cubicBezTo>
                      <a:pt x="176" y="44"/>
                      <a:pt x="177" y="45"/>
                      <a:pt x="177" y="46"/>
                    </a:cubicBezTo>
                    <a:cubicBezTo>
                      <a:pt x="177" y="49"/>
                      <a:pt x="177" y="51"/>
                      <a:pt x="173" y="54"/>
                    </a:cubicBezTo>
                    <a:cubicBezTo>
                      <a:pt x="173" y="54"/>
                      <a:pt x="172" y="55"/>
                      <a:pt x="171" y="56"/>
                    </a:cubicBezTo>
                    <a:cubicBezTo>
                      <a:pt x="168" y="58"/>
                      <a:pt x="166" y="60"/>
                      <a:pt x="162" y="61"/>
                    </a:cubicBezTo>
                    <a:cubicBezTo>
                      <a:pt x="158" y="61"/>
                      <a:pt x="157" y="63"/>
                      <a:pt x="155" y="66"/>
                    </a:cubicBezTo>
                    <a:cubicBezTo>
                      <a:pt x="155" y="66"/>
                      <a:pt x="154" y="67"/>
                      <a:pt x="153" y="68"/>
                    </a:cubicBezTo>
                    <a:cubicBezTo>
                      <a:pt x="152" y="71"/>
                      <a:pt x="150" y="74"/>
                      <a:pt x="149" y="77"/>
                    </a:cubicBezTo>
                    <a:cubicBezTo>
                      <a:pt x="147" y="80"/>
                      <a:pt x="147" y="80"/>
                      <a:pt x="147" y="80"/>
                    </a:cubicBezTo>
                    <a:cubicBezTo>
                      <a:pt x="146" y="83"/>
                      <a:pt x="146" y="86"/>
                      <a:pt x="145" y="90"/>
                    </a:cubicBezTo>
                    <a:cubicBezTo>
                      <a:pt x="145" y="91"/>
                      <a:pt x="145" y="93"/>
                      <a:pt x="145" y="94"/>
                    </a:cubicBezTo>
                    <a:cubicBezTo>
                      <a:pt x="145" y="97"/>
                      <a:pt x="143" y="98"/>
                      <a:pt x="142" y="99"/>
                    </a:cubicBezTo>
                    <a:cubicBezTo>
                      <a:pt x="140" y="100"/>
                      <a:pt x="139" y="101"/>
                      <a:pt x="138" y="103"/>
                    </a:cubicBezTo>
                    <a:cubicBezTo>
                      <a:pt x="138" y="106"/>
                      <a:pt x="138" y="109"/>
                      <a:pt x="138" y="112"/>
                    </a:cubicBezTo>
                    <a:cubicBezTo>
                      <a:pt x="137" y="114"/>
                      <a:pt x="137" y="116"/>
                      <a:pt x="137" y="118"/>
                    </a:cubicBezTo>
                    <a:cubicBezTo>
                      <a:pt x="131" y="118"/>
                      <a:pt x="129" y="122"/>
                      <a:pt x="128" y="125"/>
                    </a:cubicBezTo>
                    <a:cubicBezTo>
                      <a:pt x="128" y="126"/>
                      <a:pt x="128" y="127"/>
                      <a:pt x="128" y="129"/>
                    </a:cubicBezTo>
                    <a:cubicBezTo>
                      <a:pt x="128" y="130"/>
                      <a:pt x="127" y="131"/>
                      <a:pt x="127" y="132"/>
                    </a:cubicBezTo>
                    <a:cubicBezTo>
                      <a:pt x="127" y="134"/>
                      <a:pt x="127" y="134"/>
                      <a:pt x="127" y="134"/>
                    </a:cubicBezTo>
                    <a:cubicBezTo>
                      <a:pt x="126" y="140"/>
                      <a:pt x="125" y="144"/>
                      <a:pt x="119" y="146"/>
                    </a:cubicBezTo>
                    <a:cubicBezTo>
                      <a:pt x="112" y="149"/>
                      <a:pt x="110" y="155"/>
                      <a:pt x="110" y="159"/>
                    </a:cubicBezTo>
                    <a:cubicBezTo>
                      <a:pt x="110" y="161"/>
                      <a:pt x="109" y="163"/>
                      <a:pt x="108" y="165"/>
                    </a:cubicBezTo>
                    <a:cubicBezTo>
                      <a:pt x="108" y="167"/>
                      <a:pt x="108" y="167"/>
                      <a:pt x="108" y="167"/>
                    </a:cubicBezTo>
                    <a:cubicBezTo>
                      <a:pt x="108" y="169"/>
                      <a:pt x="107" y="170"/>
                      <a:pt x="106" y="172"/>
                    </a:cubicBezTo>
                    <a:cubicBezTo>
                      <a:pt x="105" y="173"/>
                      <a:pt x="105" y="173"/>
                      <a:pt x="105" y="174"/>
                    </a:cubicBezTo>
                    <a:cubicBezTo>
                      <a:pt x="104" y="176"/>
                      <a:pt x="104" y="177"/>
                      <a:pt x="104" y="179"/>
                    </a:cubicBezTo>
                    <a:cubicBezTo>
                      <a:pt x="104" y="180"/>
                      <a:pt x="104" y="181"/>
                      <a:pt x="104" y="182"/>
                    </a:cubicBezTo>
                    <a:cubicBezTo>
                      <a:pt x="103" y="184"/>
                      <a:pt x="102" y="185"/>
                      <a:pt x="100" y="186"/>
                    </a:cubicBezTo>
                    <a:cubicBezTo>
                      <a:pt x="100" y="186"/>
                      <a:pt x="99" y="187"/>
                      <a:pt x="98" y="188"/>
                    </a:cubicBezTo>
                    <a:cubicBezTo>
                      <a:pt x="96" y="190"/>
                      <a:pt x="97" y="192"/>
                      <a:pt x="98" y="195"/>
                    </a:cubicBezTo>
                    <a:cubicBezTo>
                      <a:pt x="99" y="197"/>
                      <a:pt x="99" y="199"/>
                      <a:pt x="97" y="201"/>
                    </a:cubicBezTo>
                    <a:cubicBezTo>
                      <a:pt x="96" y="201"/>
                      <a:pt x="95" y="201"/>
                      <a:pt x="94" y="202"/>
                    </a:cubicBezTo>
                    <a:cubicBezTo>
                      <a:pt x="93" y="202"/>
                      <a:pt x="92" y="202"/>
                      <a:pt x="91" y="204"/>
                    </a:cubicBezTo>
                    <a:cubicBezTo>
                      <a:pt x="90" y="205"/>
                      <a:pt x="90" y="206"/>
                      <a:pt x="90" y="208"/>
                    </a:cubicBezTo>
                    <a:cubicBezTo>
                      <a:pt x="90" y="209"/>
                      <a:pt x="90" y="210"/>
                      <a:pt x="89" y="212"/>
                    </a:cubicBezTo>
                    <a:cubicBezTo>
                      <a:pt x="86" y="215"/>
                      <a:pt x="83" y="219"/>
                      <a:pt x="80" y="219"/>
                    </a:cubicBezTo>
                    <a:cubicBezTo>
                      <a:pt x="79" y="219"/>
                      <a:pt x="78" y="218"/>
                      <a:pt x="77" y="218"/>
                    </a:cubicBezTo>
                    <a:cubicBezTo>
                      <a:pt x="77" y="217"/>
                      <a:pt x="77" y="215"/>
                      <a:pt x="77" y="214"/>
                    </a:cubicBezTo>
                    <a:cubicBezTo>
                      <a:pt x="77" y="212"/>
                      <a:pt x="77" y="211"/>
                      <a:pt x="77" y="210"/>
                    </a:cubicBezTo>
                    <a:cubicBezTo>
                      <a:pt x="76" y="209"/>
                      <a:pt x="75" y="208"/>
                      <a:pt x="74" y="208"/>
                    </a:cubicBezTo>
                    <a:cubicBezTo>
                      <a:pt x="73" y="207"/>
                      <a:pt x="72" y="207"/>
                      <a:pt x="71" y="206"/>
                    </a:cubicBezTo>
                    <a:cubicBezTo>
                      <a:pt x="71" y="206"/>
                      <a:pt x="70" y="204"/>
                      <a:pt x="70" y="203"/>
                    </a:cubicBezTo>
                    <a:cubicBezTo>
                      <a:pt x="68" y="200"/>
                      <a:pt x="67" y="198"/>
                      <a:pt x="65" y="197"/>
                    </a:cubicBezTo>
                    <a:cubicBezTo>
                      <a:pt x="64" y="197"/>
                      <a:pt x="64" y="197"/>
                      <a:pt x="64" y="197"/>
                    </a:cubicBezTo>
                    <a:cubicBezTo>
                      <a:pt x="64" y="197"/>
                      <a:pt x="64" y="197"/>
                      <a:pt x="64" y="197"/>
                    </a:cubicBezTo>
                    <a:cubicBezTo>
                      <a:pt x="63" y="197"/>
                      <a:pt x="62" y="197"/>
                      <a:pt x="61" y="198"/>
                    </a:cubicBezTo>
                    <a:cubicBezTo>
                      <a:pt x="60" y="199"/>
                      <a:pt x="60" y="200"/>
                      <a:pt x="60" y="201"/>
                    </a:cubicBezTo>
                    <a:cubicBezTo>
                      <a:pt x="60" y="202"/>
                      <a:pt x="60" y="204"/>
                      <a:pt x="59" y="204"/>
                    </a:cubicBezTo>
                    <a:cubicBezTo>
                      <a:pt x="58" y="205"/>
                      <a:pt x="56" y="205"/>
                      <a:pt x="55" y="205"/>
                    </a:cubicBezTo>
                    <a:cubicBezTo>
                      <a:pt x="54" y="205"/>
                      <a:pt x="54" y="205"/>
                      <a:pt x="53" y="205"/>
                    </a:cubicBezTo>
                    <a:cubicBezTo>
                      <a:pt x="51" y="204"/>
                      <a:pt x="51" y="204"/>
                      <a:pt x="51" y="204"/>
                    </a:cubicBezTo>
                    <a:cubicBezTo>
                      <a:pt x="51" y="203"/>
                      <a:pt x="51" y="203"/>
                      <a:pt x="51" y="202"/>
                    </a:cubicBezTo>
                    <a:cubicBezTo>
                      <a:pt x="51" y="202"/>
                      <a:pt x="50" y="201"/>
                      <a:pt x="50" y="201"/>
                    </a:cubicBezTo>
                    <a:cubicBezTo>
                      <a:pt x="49" y="199"/>
                      <a:pt x="49" y="199"/>
                      <a:pt x="49" y="199"/>
                    </a:cubicBezTo>
                    <a:cubicBezTo>
                      <a:pt x="47" y="201"/>
                      <a:pt x="47" y="201"/>
                      <a:pt x="47" y="201"/>
                    </a:cubicBezTo>
                    <a:cubicBezTo>
                      <a:pt x="47" y="201"/>
                      <a:pt x="46" y="201"/>
                      <a:pt x="46" y="202"/>
                    </a:cubicBezTo>
                    <a:cubicBezTo>
                      <a:pt x="45" y="203"/>
                      <a:pt x="44" y="204"/>
                      <a:pt x="42" y="205"/>
                    </a:cubicBezTo>
                    <a:cubicBezTo>
                      <a:pt x="42" y="206"/>
                      <a:pt x="42" y="206"/>
                      <a:pt x="42" y="206"/>
                    </a:cubicBezTo>
                    <a:cubicBezTo>
                      <a:pt x="41" y="207"/>
                      <a:pt x="41" y="207"/>
                      <a:pt x="40" y="207"/>
                    </a:cubicBezTo>
                    <a:cubicBezTo>
                      <a:pt x="40" y="207"/>
                      <a:pt x="39" y="207"/>
                      <a:pt x="39" y="207"/>
                    </a:cubicBezTo>
                    <a:cubicBezTo>
                      <a:pt x="37" y="207"/>
                      <a:pt x="37" y="207"/>
                      <a:pt x="37" y="207"/>
                    </a:cubicBezTo>
                    <a:cubicBezTo>
                      <a:pt x="37" y="209"/>
                      <a:pt x="37" y="209"/>
                      <a:pt x="37" y="209"/>
                    </a:cubicBezTo>
                    <a:cubicBezTo>
                      <a:pt x="37" y="210"/>
                      <a:pt x="37" y="211"/>
                      <a:pt x="37" y="212"/>
                    </a:cubicBezTo>
                    <a:cubicBezTo>
                      <a:pt x="37" y="214"/>
                      <a:pt x="37" y="215"/>
                      <a:pt x="37" y="216"/>
                    </a:cubicBezTo>
                    <a:cubicBezTo>
                      <a:pt x="33" y="216"/>
                      <a:pt x="32" y="217"/>
                      <a:pt x="30" y="220"/>
                    </a:cubicBezTo>
                    <a:cubicBezTo>
                      <a:pt x="28" y="222"/>
                      <a:pt x="27" y="224"/>
                      <a:pt x="25" y="226"/>
                    </a:cubicBezTo>
                    <a:cubicBezTo>
                      <a:pt x="24" y="227"/>
                      <a:pt x="22" y="229"/>
                      <a:pt x="21" y="231"/>
                    </a:cubicBezTo>
                    <a:cubicBezTo>
                      <a:pt x="19" y="233"/>
                      <a:pt x="17" y="235"/>
                      <a:pt x="15" y="237"/>
                    </a:cubicBezTo>
                    <a:cubicBezTo>
                      <a:pt x="14" y="238"/>
                      <a:pt x="14" y="238"/>
                      <a:pt x="14" y="238"/>
                    </a:cubicBezTo>
                    <a:cubicBezTo>
                      <a:pt x="13" y="239"/>
                      <a:pt x="12" y="240"/>
                      <a:pt x="12" y="242"/>
                    </a:cubicBezTo>
                    <a:cubicBezTo>
                      <a:pt x="12" y="243"/>
                      <a:pt x="12" y="244"/>
                      <a:pt x="12" y="245"/>
                    </a:cubicBezTo>
                    <a:cubicBezTo>
                      <a:pt x="13" y="246"/>
                      <a:pt x="13" y="248"/>
                      <a:pt x="12" y="249"/>
                    </a:cubicBezTo>
                    <a:cubicBezTo>
                      <a:pt x="12" y="250"/>
                      <a:pt x="12" y="250"/>
                      <a:pt x="12" y="250"/>
                    </a:cubicBezTo>
                    <a:cubicBezTo>
                      <a:pt x="11" y="251"/>
                      <a:pt x="11" y="252"/>
                      <a:pt x="11" y="253"/>
                    </a:cubicBezTo>
                    <a:cubicBezTo>
                      <a:pt x="11" y="255"/>
                      <a:pt x="11" y="255"/>
                      <a:pt x="11" y="255"/>
                    </a:cubicBezTo>
                    <a:cubicBezTo>
                      <a:pt x="11" y="256"/>
                      <a:pt x="11" y="257"/>
                      <a:pt x="10" y="259"/>
                    </a:cubicBezTo>
                    <a:cubicBezTo>
                      <a:pt x="10" y="261"/>
                      <a:pt x="9" y="263"/>
                      <a:pt x="7" y="266"/>
                    </a:cubicBezTo>
                    <a:cubicBezTo>
                      <a:pt x="6" y="267"/>
                      <a:pt x="6" y="267"/>
                      <a:pt x="6" y="267"/>
                    </a:cubicBezTo>
                    <a:cubicBezTo>
                      <a:pt x="6" y="268"/>
                      <a:pt x="5" y="270"/>
                      <a:pt x="4" y="271"/>
                    </a:cubicBezTo>
                    <a:cubicBezTo>
                      <a:pt x="3" y="272"/>
                      <a:pt x="2" y="274"/>
                      <a:pt x="1" y="276"/>
                    </a:cubicBezTo>
                    <a:cubicBezTo>
                      <a:pt x="1" y="277"/>
                      <a:pt x="1" y="278"/>
                      <a:pt x="0" y="279"/>
                    </a:cubicBezTo>
                    <a:cubicBezTo>
                      <a:pt x="0" y="280"/>
                      <a:pt x="0" y="280"/>
                      <a:pt x="0" y="280"/>
                    </a:cubicBezTo>
                    <a:cubicBezTo>
                      <a:pt x="0" y="281"/>
                      <a:pt x="0" y="281"/>
                      <a:pt x="0" y="281"/>
                    </a:cubicBezTo>
                    <a:cubicBezTo>
                      <a:pt x="1" y="282"/>
                      <a:pt x="2" y="283"/>
                      <a:pt x="4" y="284"/>
                    </a:cubicBezTo>
                    <a:cubicBezTo>
                      <a:pt x="4" y="284"/>
                      <a:pt x="5" y="284"/>
                      <a:pt x="5" y="284"/>
                    </a:cubicBezTo>
                    <a:cubicBezTo>
                      <a:pt x="7" y="284"/>
                      <a:pt x="8" y="283"/>
                      <a:pt x="9" y="282"/>
                    </a:cubicBezTo>
                    <a:cubicBezTo>
                      <a:pt x="10" y="282"/>
                      <a:pt x="10" y="281"/>
                      <a:pt x="11" y="281"/>
                    </a:cubicBezTo>
                    <a:cubicBezTo>
                      <a:pt x="11" y="281"/>
                      <a:pt x="11" y="281"/>
                      <a:pt x="11" y="281"/>
                    </a:cubicBezTo>
                    <a:cubicBezTo>
                      <a:pt x="11" y="281"/>
                      <a:pt x="11" y="282"/>
                      <a:pt x="11" y="284"/>
                    </a:cubicBezTo>
                    <a:cubicBezTo>
                      <a:pt x="11" y="286"/>
                      <a:pt x="11" y="287"/>
                      <a:pt x="11" y="287"/>
                    </a:cubicBezTo>
                    <a:cubicBezTo>
                      <a:pt x="12" y="290"/>
                      <a:pt x="14" y="295"/>
                      <a:pt x="17" y="298"/>
                    </a:cubicBezTo>
                    <a:cubicBezTo>
                      <a:pt x="18" y="298"/>
                      <a:pt x="18" y="298"/>
                      <a:pt x="19" y="299"/>
                    </a:cubicBezTo>
                    <a:cubicBezTo>
                      <a:pt x="22" y="301"/>
                      <a:pt x="24" y="303"/>
                      <a:pt x="27" y="304"/>
                    </a:cubicBezTo>
                    <a:cubicBezTo>
                      <a:pt x="28" y="304"/>
                      <a:pt x="29" y="303"/>
                      <a:pt x="30" y="302"/>
                    </a:cubicBezTo>
                    <a:cubicBezTo>
                      <a:pt x="31" y="302"/>
                      <a:pt x="32" y="301"/>
                      <a:pt x="33" y="301"/>
                    </a:cubicBezTo>
                    <a:cubicBezTo>
                      <a:pt x="33" y="301"/>
                      <a:pt x="33" y="301"/>
                      <a:pt x="33" y="301"/>
                    </a:cubicBezTo>
                    <a:cubicBezTo>
                      <a:pt x="33" y="301"/>
                      <a:pt x="32" y="302"/>
                      <a:pt x="32" y="303"/>
                    </a:cubicBezTo>
                    <a:cubicBezTo>
                      <a:pt x="31" y="304"/>
                      <a:pt x="30" y="306"/>
                      <a:pt x="31" y="309"/>
                    </a:cubicBezTo>
                    <a:cubicBezTo>
                      <a:pt x="32" y="312"/>
                      <a:pt x="34" y="315"/>
                      <a:pt x="35" y="318"/>
                    </a:cubicBezTo>
                    <a:cubicBezTo>
                      <a:pt x="37" y="320"/>
                      <a:pt x="38" y="322"/>
                      <a:pt x="39" y="324"/>
                    </a:cubicBezTo>
                    <a:cubicBezTo>
                      <a:pt x="39" y="324"/>
                      <a:pt x="40" y="325"/>
                      <a:pt x="40" y="325"/>
                    </a:cubicBezTo>
                    <a:cubicBezTo>
                      <a:pt x="41" y="328"/>
                      <a:pt x="41" y="329"/>
                      <a:pt x="41" y="331"/>
                    </a:cubicBezTo>
                    <a:cubicBezTo>
                      <a:pt x="40" y="334"/>
                      <a:pt x="39" y="336"/>
                      <a:pt x="38" y="340"/>
                    </a:cubicBezTo>
                    <a:cubicBezTo>
                      <a:pt x="38" y="341"/>
                      <a:pt x="38" y="343"/>
                      <a:pt x="37" y="345"/>
                    </a:cubicBezTo>
                    <a:cubicBezTo>
                      <a:pt x="37" y="347"/>
                      <a:pt x="36" y="349"/>
                      <a:pt x="36" y="350"/>
                    </a:cubicBezTo>
                    <a:cubicBezTo>
                      <a:pt x="36" y="352"/>
                      <a:pt x="36" y="352"/>
                      <a:pt x="36" y="352"/>
                    </a:cubicBezTo>
                    <a:cubicBezTo>
                      <a:pt x="37" y="352"/>
                      <a:pt x="37" y="352"/>
                      <a:pt x="37" y="352"/>
                    </a:cubicBezTo>
                    <a:cubicBezTo>
                      <a:pt x="38" y="353"/>
                      <a:pt x="39" y="354"/>
                      <a:pt x="40" y="355"/>
                    </a:cubicBezTo>
                    <a:cubicBezTo>
                      <a:pt x="41" y="357"/>
                      <a:pt x="42" y="358"/>
                      <a:pt x="44" y="359"/>
                    </a:cubicBezTo>
                    <a:cubicBezTo>
                      <a:pt x="45" y="359"/>
                      <a:pt x="45" y="359"/>
                      <a:pt x="45" y="359"/>
                    </a:cubicBezTo>
                    <a:cubicBezTo>
                      <a:pt x="85" y="359"/>
                      <a:pt x="85" y="359"/>
                      <a:pt x="85" y="359"/>
                    </a:cubicBezTo>
                    <a:cubicBezTo>
                      <a:pt x="85" y="357"/>
                      <a:pt x="85" y="357"/>
                      <a:pt x="85" y="357"/>
                    </a:cubicBezTo>
                    <a:cubicBezTo>
                      <a:pt x="85" y="355"/>
                      <a:pt x="85" y="355"/>
                      <a:pt x="85" y="355"/>
                    </a:cubicBezTo>
                    <a:cubicBezTo>
                      <a:pt x="101" y="356"/>
                      <a:pt x="101" y="356"/>
                      <a:pt x="101" y="356"/>
                    </a:cubicBezTo>
                    <a:cubicBezTo>
                      <a:pt x="112" y="356"/>
                      <a:pt x="122" y="356"/>
                      <a:pt x="133" y="357"/>
                    </a:cubicBezTo>
                    <a:cubicBezTo>
                      <a:pt x="134" y="357"/>
                      <a:pt x="134" y="357"/>
                      <a:pt x="134" y="357"/>
                    </a:cubicBezTo>
                    <a:cubicBezTo>
                      <a:pt x="135" y="357"/>
                      <a:pt x="137" y="357"/>
                      <a:pt x="138" y="357"/>
                    </a:cubicBezTo>
                    <a:cubicBezTo>
                      <a:pt x="139" y="357"/>
                      <a:pt x="140" y="358"/>
                      <a:pt x="141" y="358"/>
                    </a:cubicBezTo>
                    <a:cubicBezTo>
                      <a:pt x="142" y="359"/>
                      <a:pt x="143" y="359"/>
                      <a:pt x="144" y="360"/>
                    </a:cubicBezTo>
                    <a:cubicBezTo>
                      <a:pt x="144" y="360"/>
                      <a:pt x="145" y="360"/>
                      <a:pt x="145" y="360"/>
                    </a:cubicBezTo>
                    <a:cubicBezTo>
                      <a:pt x="146" y="360"/>
                      <a:pt x="146" y="360"/>
                      <a:pt x="147" y="360"/>
                    </a:cubicBezTo>
                    <a:cubicBezTo>
                      <a:pt x="147" y="360"/>
                      <a:pt x="148" y="360"/>
                      <a:pt x="148" y="360"/>
                    </a:cubicBezTo>
                    <a:cubicBezTo>
                      <a:pt x="149" y="360"/>
                      <a:pt x="149" y="360"/>
                      <a:pt x="149" y="360"/>
                    </a:cubicBezTo>
                    <a:cubicBezTo>
                      <a:pt x="151" y="360"/>
                      <a:pt x="153" y="360"/>
                      <a:pt x="156" y="360"/>
                    </a:cubicBezTo>
                    <a:cubicBezTo>
                      <a:pt x="158" y="360"/>
                      <a:pt x="160" y="360"/>
                      <a:pt x="162" y="360"/>
                    </a:cubicBezTo>
                    <a:cubicBezTo>
                      <a:pt x="165" y="360"/>
                      <a:pt x="167" y="360"/>
                      <a:pt x="169" y="360"/>
                    </a:cubicBezTo>
                    <a:cubicBezTo>
                      <a:pt x="174" y="360"/>
                      <a:pt x="177" y="360"/>
                      <a:pt x="180" y="361"/>
                    </a:cubicBezTo>
                    <a:cubicBezTo>
                      <a:pt x="182" y="361"/>
                      <a:pt x="184" y="362"/>
                      <a:pt x="186" y="363"/>
                    </a:cubicBezTo>
                    <a:cubicBezTo>
                      <a:pt x="189" y="365"/>
                      <a:pt x="193" y="366"/>
                      <a:pt x="196" y="366"/>
                    </a:cubicBezTo>
                    <a:cubicBezTo>
                      <a:pt x="197" y="366"/>
                      <a:pt x="197" y="366"/>
                      <a:pt x="197" y="366"/>
                    </a:cubicBezTo>
                    <a:cubicBezTo>
                      <a:pt x="199" y="366"/>
                      <a:pt x="200" y="366"/>
                      <a:pt x="201" y="366"/>
                    </a:cubicBezTo>
                    <a:cubicBezTo>
                      <a:pt x="202" y="366"/>
                      <a:pt x="203" y="366"/>
                      <a:pt x="205" y="366"/>
                    </a:cubicBezTo>
                    <a:cubicBezTo>
                      <a:pt x="207" y="366"/>
                      <a:pt x="210" y="366"/>
                      <a:pt x="213" y="369"/>
                    </a:cubicBezTo>
                    <a:cubicBezTo>
                      <a:pt x="214" y="369"/>
                      <a:pt x="214" y="370"/>
                      <a:pt x="215" y="370"/>
                    </a:cubicBezTo>
                    <a:cubicBezTo>
                      <a:pt x="218" y="373"/>
                      <a:pt x="219" y="374"/>
                      <a:pt x="220" y="374"/>
                    </a:cubicBezTo>
                    <a:cubicBezTo>
                      <a:pt x="221" y="374"/>
                      <a:pt x="221" y="374"/>
                      <a:pt x="221" y="374"/>
                    </a:cubicBezTo>
                    <a:cubicBezTo>
                      <a:pt x="221" y="374"/>
                      <a:pt x="221" y="374"/>
                      <a:pt x="221" y="374"/>
                    </a:cubicBezTo>
                    <a:cubicBezTo>
                      <a:pt x="222" y="373"/>
                      <a:pt x="223" y="372"/>
                      <a:pt x="223" y="371"/>
                    </a:cubicBezTo>
                    <a:cubicBezTo>
                      <a:pt x="224" y="367"/>
                      <a:pt x="224" y="364"/>
                      <a:pt x="223" y="360"/>
                    </a:cubicBezTo>
                    <a:close/>
                  </a:path>
                </a:pathLst>
              </a:custGeom>
              <a:solidFill>
                <a:srgbClr val="D8D8D8"/>
              </a:solidFill>
              <a:ln cap="rnd" cmpd="sng" w="19050">
                <a:solidFill>
                  <a:srgbClr val="E5E5E5"/>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Roboto Condensed Light"/>
                  <a:ea typeface="Roboto Condensed Light"/>
                  <a:cs typeface="Roboto Condensed Light"/>
                  <a:sym typeface="Roboto Condensed Light"/>
                </a:endParaRPr>
              </a:p>
            </p:txBody>
          </p:sp>
          <p:sp>
            <p:nvSpPr>
              <p:cNvPr id="797" name="Google Shape;797;p59"/>
              <p:cNvSpPr/>
              <p:nvPr/>
            </p:nvSpPr>
            <p:spPr>
              <a:xfrm>
                <a:off x="2628" y="2010"/>
                <a:ext cx="35" cy="38"/>
              </a:xfrm>
              <a:custGeom>
                <a:rect b="b" l="l" r="r" t="t"/>
                <a:pathLst>
                  <a:path extrusionOk="0" h="21" w="19">
                    <a:moveTo>
                      <a:pt x="14" y="0"/>
                    </a:moveTo>
                    <a:cubicBezTo>
                      <a:pt x="13" y="0"/>
                      <a:pt x="13" y="0"/>
                      <a:pt x="13" y="0"/>
                    </a:cubicBezTo>
                    <a:cubicBezTo>
                      <a:pt x="9" y="0"/>
                      <a:pt x="8" y="3"/>
                      <a:pt x="8" y="5"/>
                    </a:cubicBezTo>
                    <a:cubicBezTo>
                      <a:pt x="7" y="6"/>
                      <a:pt x="7" y="7"/>
                      <a:pt x="7" y="8"/>
                    </a:cubicBezTo>
                    <a:cubicBezTo>
                      <a:pt x="6" y="8"/>
                      <a:pt x="6" y="8"/>
                      <a:pt x="5" y="9"/>
                    </a:cubicBezTo>
                    <a:cubicBezTo>
                      <a:pt x="3" y="10"/>
                      <a:pt x="0" y="12"/>
                      <a:pt x="1" y="16"/>
                    </a:cubicBezTo>
                    <a:cubicBezTo>
                      <a:pt x="2" y="19"/>
                      <a:pt x="5" y="21"/>
                      <a:pt x="8" y="21"/>
                    </a:cubicBezTo>
                    <a:cubicBezTo>
                      <a:pt x="9" y="21"/>
                      <a:pt x="10" y="21"/>
                      <a:pt x="11" y="20"/>
                    </a:cubicBezTo>
                    <a:cubicBezTo>
                      <a:pt x="12" y="20"/>
                      <a:pt x="12" y="20"/>
                      <a:pt x="12" y="20"/>
                    </a:cubicBezTo>
                    <a:cubicBezTo>
                      <a:pt x="12" y="19"/>
                      <a:pt x="12" y="19"/>
                      <a:pt x="12" y="19"/>
                    </a:cubicBezTo>
                    <a:cubicBezTo>
                      <a:pt x="13" y="19"/>
                      <a:pt x="13" y="17"/>
                      <a:pt x="14" y="16"/>
                    </a:cubicBezTo>
                    <a:cubicBezTo>
                      <a:pt x="17" y="10"/>
                      <a:pt x="19" y="5"/>
                      <a:pt x="17" y="2"/>
                    </a:cubicBezTo>
                    <a:cubicBezTo>
                      <a:pt x="17" y="1"/>
                      <a:pt x="16" y="0"/>
                      <a:pt x="14" y="0"/>
                    </a:cubicBezTo>
                    <a:close/>
                  </a:path>
                </a:pathLst>
              </a:custGeom>
              <a:solidFill>
                <a:srgbClr val="D8D8D8"/>
              </a:solidFill>
              <a:ln cap="rnd" cmpd="sng" w="19050">
                <a:solidFill>
                  <a:srgbClr val="E5E5E5"/>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Roboto Condensed Light"/>
                  <a:ea typeface="Roboto Condensed Light"/>
                  <a:cs typeface="Roboto Condensed Light"/>
                  <a:sym typeface="Roboto Condensed Light"/>
                </a:endParaRPr>
              </a:p>
            </p:txBody>
          </p:sp>
          <p:sp>
            <p:nvSpPr>
              <p:cNvPr id="798" name="Google Shape;798;p59"/>
              <p:cNvSpPr/>
              <p:nvPr/>
            </p:nvSpPr>
            <p:spPr>
              <a:xfrm>
                <a:off x="2675" y="2089"/>
                <a:ext cx="113" cy="89"/>
              </a:xfrm>
              <a:custGeom>
                <a:rect b="b" l="l" r="r" t="t"/>
                <a:pathLst>
                  <a:path extrusionOk="0" h="49" w="62">
                    <a:moveTo>
                      <a:pt x="62" y="9"/>
                    </a:moveTo>
                    <a:cubicBezTo>
                      <a:pt x="22" y="9"/>
                      <a:pt x="22" y="9"/>
                      <a:pt x="22" y="9"/>
                    </a:cubicBezTo>
                    <a:cubicBezTo>
                      <a:pt x="20" y="8"/>
                      <a:pt x="19" y="6"/>
                      <a:pt x="17" y="5"/>
                    </a:cubicBezTo>
                    <a:cubicBezTo>
                      <a:pt x="17" y="4"/>
                      <a:pt x="16" y="4"/>
                      <a:pt x="16" y="4"/>
                    </a:cubicBezTo>
                    <a:cubicBezTo>
                      <a:pt x="13" y="0"/>
                      <a:pt x="13" y="0"/>
                      <a:pt x="13" y="0"/>
                    </a:cubicBezTo>
                    <a:cubicBezTo>
                      <a:pt x="13" y="5"/>
                      <a:pt x="13" y="5"/>
                      <a:pt x="13" y="5"/>
                    </a:cubicBezTo>
                    <a:cubicBezTo>
                      <a:pt x="13" y="6"/>
                      <a:pt x="13" y="7"/>
                      <a:pt x="13" y="8"/>
                    </a:cubicBezTo>
                    <a:cubicBezTo>
                      <a:pt x="13" y="9"/>
                      <a:pt x="13" y="10"/>
                      <a:pt x="13" y="11"/>
                    </a:cubicBezTo>
                    <a:cubicBezTo>
                      <a:pt x="14" y="12"/>
                      <a:pt x="14" y="13"/>
                      <a:pt x="14" y="15"/>
                    </a:cubicBezTo>
                    <a:cubicBezTo>
                      <a:pt x="14" y="17"/>
                      <a:pt x="13" y="19"/>
                      <a:pt x="11" y="21"/>
                    </a:cubicBezTo>
                    <a:cubicBezTo>
                      <a:pt x="10" y="23"/>
                      <a:pt x="9" y="24"/>
                      <a:pt x="9" y="26"/>
                    </a:cubicBezTo>
                    <a:cubicBezTo>
                      <a:pt x="8" y="28"/>
                      <a:pt x="7" y="30"/>
                      <a:pt x="6" y="31"/>
                    </a:cubicBezTo>
                    <a:cubicBezTo>
                      <a:pt x="5" y="32"/>
                      <a:pt x="5" y="32"/>
                      <a:pt x="5" y="32"/>
                    </a:cubicBezTo>
                    <a:cubicBezTo>
                      <a:pt x="3" y="35"/>
                      <a:pt x="0" y="40"/>
                      <a:pt x="2" y="43"/>
                    </a:cubicBezTo>
                    <a:cubicBezTo>
                      <a:pt x="3" y="45"/>
                      <a:pt x="5" y="46"/>
                      <a:pt x="6" y="46"/>
                    </a:cubicBezTo>
                    <a:cubicBezTo>
                      <a:pt x="7" y="46"/>
                      <a:pt x="7" y="46"/>
                      <a:pt x="7" y="47"/>
                    </a:cubicBezTo>
                    <a:cubicBezTo>
                      <a:pt x="8" y="48"/>
                      <a:pt x="8" y="48"/>
                      <a:pt x="8" y="48"/>
                    </a:cubicBezTo>
                    <a:cubicBezTo>
                      <a:pt x="10" y="47"/>
                      <a:pt x="10" y="47"/>
                      <a:pt x="10" y="47"/>
                    </a:cubicBezTo>
                    <a:cubicBezTo>
                      <a:pt x="11" y="47"/>
                      <a:pt x="13" y="46"/>
                      <a:pt x="14" y="46"/>
                    </a:cubicBezTo>
                    <a:cubicBezTo>
                      <a:pt x="14" y="46"/>
                      <a:pt x="14" y="46"/>
                      <a:pt x="14" y="46"/>
                    </a:cubicBezTo>
                    <a:cubicBezTo>
                      <a:pt x="15" y="46"/>
                      <a:pt x="16" y="47"/>
                      <a:pt x="17" y="48"/>
                    </a:cubicBezTo>
                    <a:cubicBezTo>
                      <a:pt x="18" y="49"/>
                      <a:pt x="19" y="49"/>
                      <a:pt x="20" y="49"/>
                    </a:cubicBezTo>
                    <a:cubicBezTo>
                      <a:pt x="21" y="49"/>
                      <a:pt x="22" y="49"/>
                      <a:pt x="22" y="49"/>
                    </a:cubicBezTo>
                    <a:cubicBezTo>
                      <a:pt x="62" y="49"/>
                      <a:pt x="62" y="49"/>
                      <a:pt x="62" y="49"/>
                    </a:cubicBezTo>
                    <a:lnTo>
                      <a:pt x="62" y="9"/>
                    </a:lnTo>
                    <a:close/>
                  </a:path>
                </a:pathLst>
              </a:custGeom>
              <a:solidFill>
                <a:srgbClr val="D8D8D8"/>
              </a:solidFill>
              <a:ln cap="rnd" cmpd="sng" w="19050">
                <a:solidFill>
                  <a:srgbClr val="E5E5E5"/>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Roboto Condensed Light"/>
                  <a:ea typeface="Roboto Condensed Light"/>
                  <a:cs typeface="Roboto Condensed Light"/>
                  <a:sym typeface="Roboto Condensed Light"/>
                </a:endParaRPr>
              </a:p>
            </p:txBody>
          </p:sp>
          <p:sp>
            <p:nvSpPr>
              <p:cNvPr id="799" name="Google Shape;799;p59"/>
              <p:cNvSpPr/>
              <p:nvPr/>
            </p:nvSpPr>
            <p:spPr>
              <a:xfrm>
                <a:off x="3976" y="1961"/>
                <a:ext cx="419" cy="564"/>
              </a:xfrm>
              <a:custGeom>
                <a:rect b="b" l="l" r="r" t="t"/>
                <a:pathLst>
                  <a:path extrusionOk="0" h="311" w="231">
                    <a:moveTo>
                      <a:pt x="231" y="22"/>
                    </a:moveTo>
                    <a:cubicBezTo>
                      <a:pt x="227" y="23"/>
                      <a:pt x="227" y="23"/>
                      <a:pt x="227" y="23"/>
                    </a:cubicBezTo>
                    <a:cubicBezTo>
                      <a:pt x="225" y="23"/>
                      <a:pt x="224" y="23"/>
                      <a:pt x="222" y="23"/>
                    </a:cubicBezTo>
                    <a:cubicBezTo>
                      <a:pt x="220" y="23"/>
                      <a:pt x="218" y="23"/>
                      <a:pt x="216" y="23"/>
                    </a:cubicBezTo>
                    <a:cubicBezTo>
                      <a:pt x="215" y="23"/>
                      <a:pt x="214" y="23"/>
                      <a:pt x="213" y="23"/>
                    </a:cubicBezTo>
                    <a:cubicBezTo>
                      <a:pt x="212" y="23"/>
                      <a:pt x="212" y="23"/>
                      <a:pt x="211" y="23"/>
                    </a:cubicBezTo>
                    <a:cubicBezTo>
                      <a:pt x="199" y="13"/>
                      <a:pt x="199" y="13"/>
                      <a:pt x="199" y="13"/>
                    </a:cubicBezTo>
                    <a:cubicBezTo>
                      <a:pt x="175" y="23"/>
                      <a:pt x="175" y="23"/>
                      <a:pt x="175" y="23"/>
                    </a:cubicBezTo>
                    <a:cubicBezTo>
                      <a:pt x="163" y="41"/>
                      <a:pt x="163" y="41"/>
                      <a:pt x="163" y="41"/>
                    </a:cubicBezTo>
                    <a:cubicBezTo>
                      <a:pt x="123" y="34"/>
                      <a:pt x="123" y="34"/>
                      <a:pt x="123" y="34"/>
                    </a:cubicBezTo>
                    <a:cubicBezTo>
                      <a:pt x="88" y="8"/>
                      <a:pt x="88" y="8"/>
                      <a:pt x="88" y="8"/>
                    </a:cubicBezTo>
                    <a:cubicBezTo>
                      <a:pt x="59" y="8"/>
                      <a:pt x="59" y="8"/>
                      <a:pt x="59" y="8"/>
                    </a:cubicBezTo>
                    <a:cubicBezTo>
                      <a:pt x="59" y="6"/>
                      <a:pt x="58" y="5"/>
                      <a:pt x="57" y="4"/>
                    </a:cubicBezTo>
                    <a:cubicBezTo>
                      <a:pt x="56" y="3"/>
                      <a:pt x="55" y="2"/>
                      <a:pt x="55" y="1"/>
                    </a:cubicBezTo>
                    <a:cubicBezTo>
                      <a:pt x="54" y="0"/>
                      <a:pt x="54" y="0"/>
                      <a:pt x="54" y="0"/>
                    </a:cubicBezTo>
                    <a:cubicBezTo>
                      <a:pt x="13" y="1"/>
                      <a:pt x="13" y="1"/>
                      <a:pt x="13" y="1"/>
                    </a:cubicBezTo>
                    <a:cubicBezTo>
                      <a:pt x="2" y="13"/>
                      <a:pt x="2" y="13"/>
                      <a:pt x="2" y="13"/>
                    </a:cubicBezTo>
                    <a:cubicBezTo>
                      <a:pt x="3" y="14"/>
                      <a:pt x="3" y="14"/>
                      <a:pt x="3" y="14"/>
                    </a:cubicBezTo>
                    <a:cubicBezTo>
                      <a:pt x="4" y="16"/>
                      <a:pt x="4" y="18"/>
                      <a:pt x="4" y="20"/>
                    </a:cubicBezTo>
                    <a:cubicBezTo>
                      <a:pt x="4" y="23"/>
                      <a:pt x="5" y="25"/>
                      <a:pt x="6" y="27"/>
                    </a:cubicBezTo>
                    <a:cubicBezTo>
                      <a:pt x="7" y="27"/>
                      <a:pt x="7" y="28"/>
                      <a:pt x="7" y="28"/>
                    </a:cubicBezTo>
                    <a:cubicBezTo>
                      <a:pt x="8" y="29"/>
                      <a:pt x="8" y="30"/>
                      <a:pt x="9" y="30"/>
                    </a:cubicBezTo>
                    <a:cubicBezTo>
                      <a:pt x="10" y="31"/>
                      <a:pt x="10" y="31"/>
                      <a:pt x="11" y="31"/>
                    </a:cubicBezTo>
                    <a:cubicBezTo>
                      <a:pt x="11" y="31"/>
                      <a:pt x="12" y="31"/>
                      <a:pt x="12" y="31"/>
                    </a:cubicBezTo>
                    <a:cubicBezTo>
                      <a:pt x="14" y="32"/>
                      <a:pt x="16" y="32"/>
                      <a:pt x="15" y="35"/>
                    </a:cubicBezTo>
                    <a:cubicBezTo>
                      <a:pt x="15" y="36"/>
                      <a:pt x="15" y="36"/>
                      <a:pt x="15" y="37"/>
                    </a:cubicBezTo>
                    <a:cubicBezTo>
                      <a:pt x="15" y="38"/>
                      <a:pt x="14" y="38"/>
                      <a:pt x="14" y="39"/>
                    </a:cubicBezTo>
                    <a:cubicBezTo>
                      <a:pt x="14" y="40"/>
                      <a:pt x="14" y="40"/>
                      <a:pt x="14" y="41"/>
                    </a:cubicBezTo>
                    <a:cubicBezTo>
                      <a:pt x="14" y="42"/>
                      <a:pt x="14" y="42"/>
                      <a:pt x="14" y="42"/>
                    </a:cubicBezTo>
                    <a:cubicBezTo>
                      <a:pt x="14" y="44"/>
                      <a:pt x="14" y="44"/>
                      <a:pt x="14" y="44"/>
                    </a:cubicBezTo>
                    <a:cubicBezTo>
                      <a:pt x="14" y="46"/>
                      <a:pt x="14" y="48"/>
                      <a:pt x="16" y="49"/>
                    </a:cubicBezTo>
                    <a:cubicBezTo>
                      <a:pt x="17" y="50"/>
                      <a:pt x="17" y="50"/>
                      <a:pt x="17" y="50"/>
                    </a:cubicBezTo>
                    <a:cubicBezTo>
                      <a:pt x="17" y="50"/>
                      <a:pt x="17" y="50"/>
                      <a:pt x="17" y="50"/>
                    </a:cubicBezTo>
                    <a:cubicBezTo>
                      <a:pt x="18" y="50"/>
                      <a:pt x="18" y="50"/>
                      <a:pt x="19" y="50"/>
                    </a:cubicBezTo>
                    <a:cubicBezTo>
                      <a:pt x="19" y="51"/>
                      <a:pt x="19" y="52"/>
                      <a:pt x="19" y="53"/>
                    </a:cubicBezTo>
                    <a:cubicBezTo>
                      <a:pt x="19" y="53"/>
                      <a:pt x="19" y="54"/>
                      <a:pt x="19" y="54"/>
                    </a:cubicBezTo>
                    <a:cubicBezTo>
                      <a:pt x="20" y="57"/>
                      <a:pt x="20" y="57"/>
                      <a:pt x="22" y="60"/>
                    </a:cubicBezTo>
                    <a:cubicBezTo>
                      <a:pt x="23" y="61"/>
                      <a:pt x="24" y="63"/>
                      <a:pt x="25" y="64"/>
                    </a:cubicBezTo>
                    <a:cubicBezTo>
                      <a:pt x="26" y="65"/>
                      <a:pt x="26" y="65"/>
                      <a:pt x="26" y="65"/>
                    </a:cubicBezTo>
                    <a:cubicBezTo>
                      <a:pt x="26" y="66"/>
                      <a:pt x="27" y="67"/>
                      <a:pt x="27" y="67"/>
                    </a:cubicBezTo>
                    <a:cubicBezTo>
                      <a:pt x="28" y="68"/>
                      <a:pt x="28" y="68"/>
                      <a:pt x="28" y="69"/>
                    </a:cubicBezTo>
                    <a:cubicBezTo>
                      <a:pt x="30" y="71"/>
                      <a:pt x="29" y="74"/>
                      <a:pt x="29" y="77"/>
                    </a:cubicBezTo>
                    <a:cubicBezTo>
                      <a:pt x="28" y="79"/>
                      <a:pt x="28" y="82"/>
                      <a:pt x="28" y="84"/>
                    </a:cubicBezTo>
                    <a:cubicBezTo>
                      <a:pt x="29" y="86"/>
                      <a:pt x="29" y="87"/>
                      <a:pt x="30" y="89"/>
                    </a:cubicBezTo>
                    <a:cubicBezTo>
                      <a:pt x="31" y="90"/>
                      <a:pt x="31" y="92"/>
                      <a:pt x="32" y="93"/>
                    </a:cubicBezTo>
                    <a:cubicBezTo>
                      <a:pt x="32" y="96"/>
                      <a:pt x="31" y="100"/>
                      <a:pt x="29" y="103"/>
                    </a:cubicBezTo>
                    <a:cubicBezTo>
                      <a:pt x="27" y="106"/>
                      <a:pt x="26" y="108"/>
                      <a:pt x="26" y="110"/>
                    </a:cubicBezTo>
                    <a:cubicBezTo>
                      <a:pt x="26" y="111"/>
                      <a:pt x="26" y="112"/>
                      <a:pt x="25" y="112"/>
                    </a:cubicBezTo>
                    <a:cubicBezTo>
                      <a:pt x="24" y="112"/>
                      <a:pt x="23" y="113"/>
                      <a:pt x="21" y="115"/>
                    </a:cubicBezTo>
                    <a:cubicBezTo>
                      <a:pt x="20" y="116"/>
                      <a:pt x="20" y="116"/>
                      <a:pt x="20" y="116"/>
                    </a:cubicBezTo>
                    <a:cubicBezTo>
                      <a:pt x="17" y="119"/>
                      <a:pt x="17" y="119"/>
                      <a:pt x="16" y="122"/>
                    </a:cubicBezTo>
                    <a:cubicBezTo>
                      <a:pt x="16" y="124"/>
                      <a:pt x="15" y="125"/>
                      <a:pt x="14" y="125"/>
                    </a:cubicBezTo>
                    <a:cubicBezTo>
                      <a:pt x="13" y="126"/>
                      <a:pt x="13" y="127"/>
                      <a:pt x="12" y="128"/>
                    </a:cubicBezTo>
                    <a:cubicBezTo>
                      <a:pt x="12" y="128"/>
                      <a:pt x="12" y="129"/>
                      <a:pt x="12" y="130"/>
                    </a:cubicBezTo>
                    <a:cubicBezTo>
                      <a:pt x="12" y="131"/>
                      <a:pt x="12" y="131"/>
                      <a:pt x="11" y="132"/>
                    </a:cubicBezTo>
                    <a:cubicBezTo>
                      <a:pt x="11" y="132"/>
                      <a:pt x="10" y="132"/>
                      <a:pt x="9" y="132"/>
                    </a:cubicBezTo>
                    <a:cubicBezTo>
                      <a:pt x="7" y="133"/>
                      <a:pt x="7" y="133"/>
                      <a:pt x="7" y="133"/>
                    </a:cubicBezTo>
                    <a:cubicBezTo>
                      <a:pt x="7" y="135"/>
                      <a:pt x="7" y="135"/>
                      <a:pt x="7" y="135"/>
                    </a:cubicBezTo>
                    <a:cubicBezTo>
                      <a:pt x="7" y="139"/>
                      <a:pt x="6" y="143"/>
                      <a:pt x="4" y="144"/>
                    </a:cubicBezTo>
                    <a:cubicBezTo>
                      <a:pt x="3" y="145"/>
                      <a:pt x="3" y="145"/>
                      <a:pt x="3" y="145"/>
                    </a:cubicBezTo>
                    <a:cubicBezTo>
                      <a:pt x="3" y="146"/>
                      <a:pt x="3" y="146"/>
                      <a:pt x="3" y="146"/>
                    </a:cubicBezTo>
                    <a:cubicBezTo>
                      <a:pt x="2" y="147"/>
                      <a:pt x="2" y="150"/>
                      <a:pt x="1" y="152"/>
                    </a:cubicBezTo>
                    <a:cubicBezTo>
                      <a:pt x="0" y="153"/>
                      <a:pt x="0" y="153"/>
                      <a:pt x="0" y="153"/>
                    </a:cubicBezTo>
                    <a:cubicBezTo>
                      <a:pt x="1" y="154"/>
                      <a:pt x="1" y="154"/>
                      <a:pt x="1" y="154"/>
                    </a:cubicBezTo>
                    <a:cubicBezTo>
                      <a:pt x="2" y="155"/>
                      <a:pt x="3" y="156"/>
                      <a:pt x="4" y="157"/>
                    </a:cubicBezTo>
                    <a:cubicBezTo>
                      <a:pt x="4" y="157"/>
                      <a:pt x="4" y="158"/>
                      <a:pt x="4" y="158"/>
                    </a:cubicBezTo>
                    <a:cubicBezTo>
                      <a:pt x="5" y="159"/>
                      <a:pt x="6" y="160"/>
                      <a:pt x="7" y="161"/>
                    </a:cubicBezTo>
                    <a:cubicBezTo>
                      <a:pt x="7" y="163"/>
                      <a:pt x="8" y="164"/>
                      <a:pt x="9" y="166"/>
                    </a:cubicBezTo>
                    <a:cubicBezTo>
                      <a:pt x="9" y="166"/>
                      <a:pt x="9" y="166"/>
                      <a:pt x="9" y="166"/>
                    </a:cubicBezTo>
                    <a:cubicBezTo>
                      <a:pt x="9" y="166"/>
                      <a:pt x="8" y="166"/>
                      <a:pt x="8" y="166"/>
                    </a:cubicBezTo>
                    <a:cubicBezTo>
                      <a:pt x="7" y="166"/>
                      <a:pt x="7" y="166"/>
                      <a:pt x="7" y="166"/>
                    </a:cubicBezTo>
                    <a:cubicBezTo>
                      <a:pt x="6" y="167"/>
                      <a:pt x="6" y="167"/>
                      <a:pt x="6" y="167"/>
                    </a:cubicBezTo>
                    <a:cubicBezTo>
                      <a:pt x="6" y="168"/>
                      <a:pt x="5" y="169"/>
                      <a:pt x="4" y="170"/>
                    </a:cubicBezTo>
                    <a:cubicBezTo>
                      <a:pt x="3" y="172"/>
                      <a:pt x="1" y="174"/>
                      <a:pt x="1" y="178"/>
                    </a:cubicBezTo>
                    <a:cubicBezTo>
                      <a:pt x="1" y="179"/>
                      <a:pt x="1" y="179"/>
                      <a:pt x="1" y="179"/>
                    </a:cubicBezTo>
                    <a:cubicBezTo>
                      <a:pt x="3" y="180"/>
                      <a:pt x="3" y="180"/>
                      <a:pt x="3" y="180"/>
                    </a:cubicBezTo>
                    <a:cubicBezTo>
                      <a:pt x="3" y="180"/>
                      <a:pt x="4" y="180"/>
                      <a:pt x="4" y="181"/>
                    </a:cubicBezTo>
                    <a:cubicBezTo>
                      <a:pt x="4" y="182"/>
                      <a:pt x="4" y="183"/>
                      <a:pt x="3" y="185"/>
                    </a:cubicBezTo>
                    <a:cubicBezTo>
                      <a:pt x="1" y="186"/>
                      <a:pt x="1" y="186"/>
                      <a:pt x="1" y="186"/>
                    </a:cubicBezTo>
                    <a:cubicBezTo>
                      <a:pt x="3" y="188"/>
                      <a:pt x="3" y="188"/>
                      <a:pt x="3" y="188"/>
                    </a:cubicBezTo>
                    <a:cubicBezTo>
                      <a:pt x="9" y="191"/>
                      <a:pt x="15" y="195"/>
                      <a:pt x="20" y="198"/>
                    </a:cubicBezTo>
                    <a:cubicBezTo>
                      <a:pt x="25" y="201"/>
                      <a:pt x="30" y="204"/>
                      <a:pt x="34" y="207"/>
                    </a:cubicBezTo>
                    <a:cubicBezTo>
                      <a:pt x="40" y="210"/>
                      <a:pt x="46" y="214"/>
                      <a:pt x="52" y="218"/>
                    </a:cubicBezTo>
                    <a:cubicBezTo>
                      <a:pt x="54" y="219"/>
                      <a:pt x="54" y="219"/>
                      <a:pt x="54" y="219"/>
                    </a:cubicBezTo>
                    <a:cubicBezTo>
                      <a:pt x="66" y="226"/>
                      <a:pt x="79" y="234"/>
                      <a:pt x="92" y="242"/>
                    </a:cubicBezTo>
                    <a:cubicBezTo>
                      <a:pt x="94" y="243"/>
                      <a:pt x="95" y="244"/>
                      <a:pt x="97" y="245"/>
                    </a:cubicBezTo>
                    <a:cubicBezTo>
                      <a:pt x="100" y="247"/>
                      <a:pt x="104" y="248"/>
                      <a:pt x="106" y="251"/>
                    </a:cubicBezTo>
                    <a:cubicBezTo>
                      <a:pt x="108" y="254"/>
                      <a:pt x="109" y="257"/>
                      <a:pt x="109" y="260"/>
                    </a:cubicBezTo>
                    <a:cubicBezTo>
                      <a:pt x="109" y="261"/>
                      <a:pt x="109" y="262"/>
                      <a:pt x="108" y="264"/>
                    </a:cubicBezTo>
                    <a:cubicBezTo>
                      <a:pt x="107" y="266"/>
                      <a:pt x="107" y="267"/>
                      <a:pt x="107" y="268"/>
                    </a:cubicBezTo>
                    <a:cubicBezTo>
                      <a:pt x="108" y="270"/>
                      <a:pt x="109" y="270"/>
                      <a:pt x="110" y="271"/>
                    </a:cubicBezTo>
                    <a:cubicBezTo>
                      <a:pt x="112" y="271"/>
                      <a:pt x="112" y="271"/>
                      <a:pt x="113" y="272"/>
                    </a:cubicBezTo>
                    <a:cubicBezTo>
                      <a:pt x="113" y="273"/>
                      <a:pt x="113" y="274"/>
                      <a:pt x="113" y="274"/>
                    </a:cubicBezTo>
                    <a:cubicBezTo>
                      <a:pt x="113" y="275"/>
                      <a:pt x="113" y="276"/>
                      <a:pt x="114" y="277"/>
                    </a:cubicBezTo>
                    <a:cubicBezTo>
                      <a:pt x="115" y="278"/>
                      <a:pt x="116" y="278"/>
                      <a:pt x="117" y="279"/>
                    </a:cubicBezTo>
                    <a:cubicBezTo>
                      <a:pt x="118" y="279"/>
                      <a:pt x="118" y="279"/>
                      <a:pt x="118" y="279"/>
                    </a:cubicBezTo>
                    <a:cubicBezTo>
                      <a:pt x="156" y="311"/>
                      <a:pt x="156" y="311"/>
                      <a:pt x="156" y="311"/>
                    </a:cubicBezTo>
                    <a:cubicBezTo>
                      <a:pt x="156" y="308"/>
                      <a:pt x="156" y="308"/>
                      <a:pt x="156" y="308"/>
                    </a:cubicBezTo>
                    <a:cubicBezTo>
                      <a:pt x="156" y="307"/>
                      <a:pt x="157" y="307"/>
                      <a:pt x="157" y="307"/>
                    </a:cubicBezTo>
                    <a:cubicBezTo>
                      <a:pt x="157" y="307"/>
                      <a:pt x="157" y="307"/>
                      <a:pt x="158" y="306"/>
                    </a:cubicBezTo>
                    <a:cubicBezTo>
                      <a:pt x="158" y="306"/>
                      <a:pt x="159" y="306"/>
                      <a:pt x="160" y="306"/>
                    </a:cubicBezTo>
                    <a:cubicBezTo>
                      <a:pt x="163" y="303"/>
                      <a:pt x="164" y="300"/>
                      <a:pt x="165" y="297"/>
                    </a:cubicBezTo>
                    <a:cubicBezTo>
                      <a:pt x="166" y="295"/>
                      <a:pt x="166" y="294"/>
                      <a:pt x="167" y="293"/>
                    </a:cubicBezTo>
                    <a:cubicBezTo>
                      <a:pt x="168" y="292"/>
                      <a:pt x="169" y="291"/>
                      <a:pt x="170" y="290"/>
                    </a:cubicBezTo>
                    <a:cubicBezTo>
                      <a:pt x="170" y="288"/>
                      <a:pt x="171" y="287"/>
                      <a:pt x="171" y="285"/>
                    </a:cubicBezTo>
                    <a:cubicBezTo>
                      <a:pt x="171" y="284"/>
                      <a:pt x="172" y="283"/>
                      <a:pt x="172" y="282"/>
                    </a:cubicBezTo>
                    <a:cubicBezTo>
                      <a:pt x="173" y="280"/>
                      <a:pt x="173" y="279"/>
                      <a:pt x="174" y="277"/>
                    </a:cubicBezTo>
                    <a:cubicBezTo>
                      <a:pt x="174" y="276"/>
                      <a:pt x="174" y="275"/>
                      <a:pt x="174" y="274"/>
                    </a:cubicBezTo>
                    <a:cubicBezTo>
                      <a:pt x="174" y="274"/>
                      <a:pt x="174" y="274"/>
                      <a:pt x="174" y="274"/>
                    </a:cubicBezTo>
                    <a:cubicBezTo>
                      <a:pt x="175" y="273"/>
                      <a:pt x="175" y="272"/>
                      <a:pt x="175" y="271"/>
                    </a:cubicBezTo>
                    <a:cubicBezTo>
                      <a:pt x="176" y="271"/>
                      <a:pt x="176" y="270"/>
                      <a:pt x="176" y="269"/>
                    </a:cubicBezTo>
                    <a:cubicBezTo>
                      <a:pt x="176" y="269"/>
                      <a:pt x="176" y="268"/>
                      <a:pt x="177" y="268"/>
                    </a:cubicBezTo>
                    <a:cubicBezTo>
                      <a:pt x="177" y="267"/>
                      <a:pt x="178" y="267"/>
                      <a:pt x="179" y="266"/>
                    </a:cubicBezTo>
                    <a:cubicBezTo>
                      <a:pt x="180" y="265"/>
                      <a:pt x="181" y="264"/>
                      <a:pt x="182" y="261"/>
                    </a:cubicBezTo>
                    <a:cubicBezTo>
                      <a:pt x="182" y="260"/>
                      <a:pt x="182" y="259"/>
                      <a:pt x="183" y="257"/>
                    </a:cubicBezTo>
                    <a:cubicBezTo>
                      <a:pt x="183" y="256"/>
                      <a:pt x="183" y="255"/>
                      <a:pt x="183" y="253"/>
                    </a:cubicBezTo>
                    <a:cubicBezTo>
                      <a:pt x="184" y="252"/>
                      <a:pt x="184" y="251"/>
                      <a:pt x="184" y="251"/>
                    </a:cubicBezTo>
                    <a:cubicBezTo>
                      <a:pt x="184" y="250"/>
                      <a:pt x="184" y="250"/>
                      <a:pt x="184" y="249"/>
                    </a:cubicBezTo>
                    <a:cubicBezTo>
                      <a:pt x="184" y="249"/>
                      <a:pt x="184" y="248"/>
                      <a:pt x="184" y="248"/>
                    </a:cubicBezTo>
                    <a:cubicBezTo>
                      <a:pt x="185" y="247"/>
                      <a:pt x="185" y="247"/>
                      <a:pt x="185" y="246"/>
                    </a:cubicBezTo>
                    <a:cubicBezTo>
                      <a:pt x="187" y="239"/>
                      <a:pt x="190" y="239"/>
                      <a:pt x="192" y="239"/>
                    </a:cubicBezTo>
                    <a:cubicBezTo>
                      <a:pt x="192" y="239"/>
                      <a:pt x="192" y="239"/>
                      <a:pt x="193" y="239"/>
                    </a:cubicBezTo>
                    <a:cubicBezTo>
                      <a:pt x="194" y="239"/>
                      <a:pt x="194" y="239"/>
                      <a:pt x="195" y="239"/>
                    </a:cubicBezTo>
                    <a:cubicBezTo>
                      <a:pt x="196" y="239"/>
                      <a:pt x="196" y="239"/>
                      <a:pt x="197" y="239"/>
                    </a:cubicBezTo>
                    <a:cubicBezTo>
                      <a:pt x="200" y="238"/>
                      <a:pt x="202" y="235"/>
                      <a:pt x="203" y="231"/>
                    </a:cubicBezTo>
                    <a:cubicBezTo>
                      <a:pt x="203" y="231"/>
                      <a:pt x="203" y="230"/>
                      <a:pt x="203" y="230"/>
                    </a:cubicBezTo>
                    <a:cubicBezTo>
                      <a:pt x="203" y="230"/>
                      <a:pt x="203" y="229"/>
                      <a:pt x="203" y="229"/>
                    </a:cubicBezTo>
                    <a:cubicBezTo>
                      <a:pt x="203" y="229"/>
                      <a:pt x="204" y="229"/>
                      <a:pt x="204" y="228"/>
                    </a:cubicBezTo>
                    <a:cubicBezTo>
                      <a:pt x="205" y="227"/>
                      <a:pt x="205" y="225"/>
                      <a:pt x="206" y="224"/>
                    </a:cubicBezTo>
                    <a:cubicBezTo>
                      <a:pt x="206" y="223"/>
                      <a:pt x="206" y="223"/>
                      <a:pt x="206" y="223"/>
                    </a:cubicBezTo>
                    <a:cubicBezTo>
                      <a:pt x="206" y="222"/>
                      <a:pt x="206" y="222"/>
                      <a:pt x="206" y="221"/>
                    </a:cubicBezTo>
                    <a:cubicBezTo>
                      <a:pt x="206" y="221"/>
                      <a:pt x="207" y="221"/>
                      <a:pt x="207" y="221"/>
                    </a:cubicBezTo>
                    <a:cubicBezTo>
                      <a:pt x="208" y="221"/>
                      <a:pt x="208" y="221"/>
                      <a:pt x="209" y="221"/>
                    </a:cubicBezTo>
                    <a:cubicBezTo>
                      <a:pt x="210" y="220"/>
                      <a:pt x="211" y="220"/>
                      <a:pt x="212" y="219"/>
                    </a:cubicBezTo>
                    <a:cubicBezTo>
                      <a:pt x="212" y="219"/>
                      <a:pt x="213" y="219"/>
                      <a:pt x="213" y="219"/>
                    </a:cubicBezTo>
                    <a:cubicBezTo>
                      <a:pt x="213" y="219"/>
                      <a:pt x="214" y="219"/>
                      <a:pt x="214" y="219"/>
                    </a:cubicBezTo>
                    <a:cubicBezTo>
                      <a:pt x="215" y="219"/>
                      <a:pt x="215" y="219"/>
                      <a:pt x="216" y="219"/>
                    </a:cubicBezTo>
                    <a:cubicBezTo>
                      <a:pt x="217" y="219"/>
                      <a:pt x="217" y="219"/>
                      <a:pt x="217" y="219"/>
                    </a:cubicBezTo>
                    <a:cubicBezTo>
                      <a:pt x="217" y="219"/>
                      <a:pt x="217" y="219"/>
                      <a:pt x="217" y="219"/>
                    </a:cubicBezTo>
                    <a:cubicBezTo>
                      <a:pt x="218" y="219"/>
                      <a:pt x="219" y="218"/>
                      <a:pt x="220" y="216"/>
                    </a:cubicBezTo>
                    <a:cubicBezTo>
                      <a:pt x="220" y="216"/>
                      <a:pt x="220" y="216"/>
                      <a:pt x="220" y="216"/>
                    </a:cubicBezTo>
                    <a:cubicBezTo>
                      <a:pt x="220" y="215"/>
                      <a:pt x="221" y="214"/>
                      <a:pt x="221" y="214"/>
                    </a:cubicBezTo>
                    <a:cubicBezTo>
                      <a:pt x="222" y="213"/>
                      <a:pt x="224" y="211"/>
                      <a:pt x="224" y="209"/>
                    </a:cubicBezTo>
                    <a:cubicBezTo>
                      <a:pt x="225" y="207"/>
                      <a:pt x="225" y="207"/>
                      <a:pt x="225" y="207"/>
                    </a:cubicBezTo>
                    <a:cubicBezTo>
                      <a:pt x="207" y="181"/>
                      <a:pt x="207" y="181"/>
                      <a:pt x="207" y="181"/>
                    </a:cubicBezTo>
                    <a:cubicBezTo>
                      <a:pt x="207" y="62"/>
                      <a:pt x="207" y="62"/>
                      <a:pt x="207" y="62"/>
                    </a:cubicBezTo>
                    <a:cubicBezTo>
                      <a:pt x="229" y="26"/>
                      <a:pt x="229" y="26"/>
                      <a:pt x="229" y="26"/>
                    </a:cubicBezTo>
                    <a:lnTo>
                      <a:pt x="231" y="22"/>
                    </a:lnTo>
                    <a:close/>
                    <a:moveTo>
                      <a:pt x="23" y="160"/>
                    </a:moveTo>
                    <a:cubicBezTo>
                      <a:pt x="22" y="161"/>
                      <a:pt x="20" y="161"/>
                      <a:pt x="16" y="163"/>
                    </a:cubicBezTo>
                    <a:cubicBezTo>
                      <a:pt x="16" y="163"/>
                      <a:pt x="16" y="163"/>
                      <a:pt x="15" y="163"/>
                    </a:cubicBezTo>
                    <a:cubicBezTo>
                      <a:pt x="17" y="161"/>
                      <a:pt x="19" y="159"/>
                      <a:pt x="21" y="159"/>
                    </a:cubicBezTo>
                    <a:cubicBezTo>
                      <a:pt x="21" y="159"/>
                      <a:pt x="21" y="159"/>
                      <a:pt x="22" y="160"/>
                    </a:cubicBezTo>
                    <a:cubicBezTo>
                      <a:pt x="22" y="160"/>
                      <a:pt x="22" y="160"/>
                      <a:pt x="23" y="160"/>
                    </a:cubicBezTo>
                    <a:close/>
                    <a:moveTo>
                      <a:pt x="12" y="166"/>
                    </a:moveTo>
                    <a:cubicBezTo>
                      <a:pt x="12" y="166"/>
                      <a:pt x="13" y="166"/>
                      <a:pt x="13" y="165"/>
                    </a:cubicBezTo>
                    <a:cubicBezTo>
                      <a:pt x="13" y="165"/>
                      <a:pt x="13" y="165"/>
                      <a:pt x="13" y="165"/>
                    </a:cubicBezTo>
                    <a:cubicBezTo>
                      <a:pt x="13" y="166"/>
                      <a:pt x="13" y="166"/>
                      <a:pt x="13" y="167"/>
                    </a:cubicBezTo>
                    <a:cubicBezTo>
                      <a:pt x="13" y="166"/>
                      <a:pt x="12" y="166"/>
                      <a:pt x="12" y="166"/>
                    </a:cubicBezTo>
                    <a:close/>
                  </a:path>
                </a:pathLst>
              </a:custGeom>
              <a:solidFill>
                <a:srgbClr val="D8D8D8"/>
              </a:solidFill>
              <a:ln cap="rnd" cmpd="sng" w="19050">
                <a:solidFill>
                  <a:srgbClr val="E5E5E5"/>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Roboto Condensed Light"/>
                  <a:ea typeface="Roboto Condensed Light"/>
                  <a:cs typeface="Roboto Condensed Light"/>
                  <a:sym typeface="Roboto Condensed Light"/>
                </a:endParaRPr>
              </a:p>
            </p:txBody>
          </p:sp>
          <p:sp>
            <p:nvSpPr>
              <p:cNvPr id="800" name="Google Shape;800;p59"/>
              <p:cNvSpPr/>
              <p:nvPr/>
            </p:nvSpPr>
            <p:spPr>
              <a:xfrm>
                <a:off x="4349" y="1520"/>
                <a:ext cx="543" cy="818"/>
              </a:xfrm>
              <a:custGeom>
                <a:rect b="b" l="l" r="r" t="t"/>
                <a:pathLst>
                  <a:path extrusionOk="0" h="451" w="299">
                    <a:moveTo>
                      <a:pt x="294" y="49"/>
                    </a:moveTo>
                    <a:cubicBezTo>
                      <a:pt x="293" y="49"/>
                      <a:pt x="292" y="49"/>
                      <a:pt x="291" y="49"/>
                    </a:cubicBezTo>
                    <a:cubicBezTo>
                      <a:pt x="291" y="49"/>
                      <a:pt x="291" y="49"/>
                      <a:pt x="290" y="49"/>
                    </a:cubicBezTo>
                    <a:cubicBezTo>
                      <a:pt x="290" y="48"/>
                      <a:pt x="290" y="47"/>
                      <a:pt x="290" y="46"/>
                    </a:cubicBezTo>
                    <a:cubicBezTo>
                      <a:pt x="290" y="46"/>
                      <a:pt x="290" y="45"/>
                      <a:pt x="290" y="45"/>
                    </a:cubicBezTo>
                    <a:cubicBezTo>
                      <a:pt x="290" y="43"/>
                      <a:pt x="290" y="41"/>
                      <a:pt x="290" y="39"/>
                    </a:cubicBezTo>
                    <a:cubicBezTo>
                      <a:pt x="290" y="38"/>
                      <a:pt x="290" y="38"/>
                      <a:pt x="290" y="37"/>
                    </a:cubicBezTo>
                    <a:cubicBezTo>
                      <a:pt x="290" y="35"/>
                      <a:pt x="291" y="34"/>
                      <a:pt x="290" y="32"/>
                    </a:cubicBezTo>
                    <a:cubicBezTo>
                      <a:pt x="290" y="30"/>
                      <a:pt x="290" y="29"/>
                      <a:pt x="289" y="29"/>
                    </a:cubicBezTo>
                    <a:cubicBezTo>
                      <a:pt x="289" y="28"/>
                      <a:pt x="288" y="27"/>
                      <a:pt x="288" y="26"/>
                    </a:cubicBezTo>
                    <a:cubicBezTo>
                      <a:pt x="288" y="25"/>
                      <a:pt x="288" y="23"/>
                      <a:pt x="288" y="21"/>
                    </a:cubicBezTo>
                    <a:cubicBezTo>
                      <a:pt x="288" y="20"/>
                      <a:pt x="288" y="20"/>
                      <a:pt x="289" y="20"/>
                    </a:cubicBezTo>
                    <a:cubicBezTo>
                      <a:pt x="289" y="19"/>
                      <a:pt x="289" y="18"/>
                      <a:pt x="290" y="17"/>
                    </a:cubicBezTo>
                    <a:cubicBezTo>
                      <a:pt x="291" y="15"/>
                      <a:pt x="293" y="12"/>
                      <a:pt x="293" y="9"/>
                    </a:cubicBezTo>
                    <a:cubicBezTo>
                      <a:pt x="292" y="6"/>
                      <a:pt x="288" y="5"/>
                      <a:pt x="285" y="4"/>
                    </a:cubicBezTo>
                    <a:cubicBezTo>
                      <a:pt x="285" y="3"/>
                      <a:pt x="284" y="3"/>
                      <a:pt x="284" y="3"/>
                    </a:cubicBezTo>
                    <a:cubicBezTo>
                      <a:pt x="283" y="3"/>
                      <a:pt x="283" y="3"/>
                      <a:pt x="283" y="3"/>
                    </a:cubicBezTo>
                    <a:cubicBezTo>
                      <a:pt x="281" y="2"/>
                      <a:pt x="279" y="0"/>
                      <a:pt x="276" y="0"/>
                    </a:cubicBezTo>
                    <a:cubicBezTo>
                      <a:pt x="275" y="0"/>
                      <a:pt x="274" y="1"/>
                      <a:pt x="273" y="1"/>
                    </a:cubicBezTo>
                    <a:cubicBezTo>
                      <a:pt x="270" y="2"/>
                      <a:pt x="269" y="5"/>
                      <a:pt x="268" y="7"/>
                    </a:cubicBezTo>
                    <a:cubicBezTo>
                      <a:pt x="267" y="8"/>
                      <a:pt x="267" y="9"/>
                      <a:pt x="266" y="10"/>
                    </a:cubicBezTo>
                    <a:cubicBezTo>
                      <a:pt x="263" y="15"/>
                      <a:pt x="255" y="16"/>
                      <a:pt x="249" y="17"/>
                    </a:cubicBezTo>
                    <a:cubicBezTo>
                      <a:pt x="249" y="17"/>
                      <a:pt x="249" y="17"/>
                      <a:pt x="249" y="17"/>
                    </a:cubicBezTo>
                    <a:cubicBezTo>
                      <a:pt x="244" y="18"/>
                      <a:pt x="240" y="20"/>
                      <a:pt x="236" y="21"/>
                    </a:cubicBezTo>
                    <a:cubicBezTo>
                      <a:pt x="233" y="22"/>
                      <a:pt x="229" y="24"/>
                      <a:pt x="226" y="25"/>
                    </a:cubicBezTo>
                    <a:cubicBezTo>
                      <a:pt x="226" y="25"/>
                      <a:pt x="225" y="25"/>
                      <a:pt x="225" y="25"/>
                    </a:cubicBezTo>
                    <a:cubicBezTo>
                      <a:pt x="223" y="25"/>
                      <a:pt x="222" y="24"/>
                      <a:pt x="221" y="23"/>
                    </a:cubicBezTo>
                    <a:cubicBezTo>
                      <a:pt x="220" y="23"/>
                      <a:pt x="218" y="22"/>
                      <a:pt x="217" y="22"/>
                    </a:cubicBezTo>
                    <a:cubicBezTo>
                      <a:pt x="216" y="21"/>
                      <a:pt x="215" y="21"/>
                      <a:pt x="214" y="21"/>
                    </a:cubicBezTo>
                    <a:cubicBezTo>
                      <a:pt x="209" y="21"/>
                      <a:pt x="204" y="25"/>
                      <a:pt x="203" y="26"/>
                    </a:cubicBezTo>
                    <a:cubicBezTo>
                      <a:pt x="200" y="28"/>
                      <a:pt x="196" y="28"/>
                      <a:pt x="192" y="28"/>
                    </a:cubicBezTo>
                    <a:cubicBezTo>
                      <a:pt x="191" y="28"/>
                      <a:pt x="191" y="28"/>
                      <a:pt x="191" y="28"/>
                    </a:cubicBezTo>
                    <a:cubicBezTo>
                      <a:pt x="190" y="28"/>
                      <a:pt x="189" y="28"/>
                      <a:pt x="189" y="28"/>
                    </a:cubicBezTo>
                    <a:cubicBezTo>
                      <a:pt x="188" y="29"/>
                      <a:pt x="188" y="29"/>
                      <a:pt x="187" y="29"/>
                    </a:cubicBezTo>
                    <a:cubicBezTo>
                      <a:pt x="186" y="29"/>
                      <a:pt x="186" y="28"/>
                      <a:pt x="185" y="28"/>
                    </a:cubicBezTo>
                    <a:cubicBezTo>
                      <a:pt x="183" y="27"/>
                      <a:pt x="182" y="27"/>
                      <a:pt x="181" y="27"/>
                    </a:cubicBezTo>
                    <a:cubicBezTo>
                      <a:pt x="180" y="27"/>
                      <a:pt x="179" y="27"/>
                      <a:pt x="177" y="28"/>
                    </a:cubicBezTo>
                    <a:cubicBezTo>
                      <a:pt x="173" y="29"/>
                      <a:pt x="170" y="32"/>
                      <a:pt x="167" y="34"/>
                    </a:cubicBezTo>
                    <a:cubicBezTo>
                      <a:pt x="165" y="35"/>
                      <a:pt x="163" y="37"/>
                      <a:pt x="161" y="38"/>
                    </a:cubicBezTo>
                    <a:cubicBezTo>
                      <a:pt x="160" y="38"/>
                      <a:pt x="159" y="39"/>
                      <a:pt x="159" y="39"/>
                    </a:cubicBezTo>
                    <a:cubicBezTo>
                      <a:pt x="156" y="40"/>
                      <a:pt x="154" y="42"/>
                      <a:pt x="152" y="42"/>
                    </a:cubicBezTo>
                    <a:cubicBezTo>
                      <a:pt x="151" y="42"/>
                      <a:pt x="151" y="42"/>
                      <a:pt x="150" y="41"/>
                    </a:cubicBezTo>
                    <a:cubicBezTo>
                      <a:pt x="149" y="41"/>
                      <a:pt x="149" y="41"/>
                      <a:pt x="149" y="41"/>
                    </a:cubicBezTo>
                    <a:cubicBezTo>
                      <a:pt x="148" y="40"/>
                      <a:pt x="146" y="39"/>
                      <a:pt x="144" y="39"/>
                    </a:cubicBezTo>
                    <a:cubicBezTo>
                      <a:pt x="142" y="39"/>
                      <a:pt x="140" y="39"/>
                      <a:pt x="138" y="38"/>
                    </a:cubicBezTo>
                    <a:cubicBezTo>
                      <a:pt x="137" y="37"/>
                      <a:pt x="136" y="37"/>
                      <a:pt x="135" y="37"/>
                    </a:cubicBezTo>
                    <a:cubicBezTo>
                      <a:pt x="132" y="37"/>
                      <a:pt x="129" y="38"/>
                      <a:pt x="127" y="40"/>
                    </a:cubicBezTo>
                    <a:cubicBezTo>
                      <a:pt x="126" y="41"/>
                      <a:pt x="125" y="41"/>
                      <a:pt x="125" y="42"/>
                    </a:cubicBezTo>
                    <a:cubicBezTo>
                      <a:pt x="123" y="43"/>
                      <a:pt x="122" y="43"/>
                      <a:pt x="120" y="44"/>
                    </a:cubicBezTo>
                    <a:cubicBezTo>
                      <a:pt x="118" y="46"/>
                      <a:pt x="114" y="47"/>
                      <a:pt x="112" y="50"/>
                    </a:cubicBezTo>
                    <a:cubicBezTo>
                      <a:pt x="111" y="51"/>
                      <a:pt x="110" y="51"/>
                      <a:pt x="109" y="51"/>
                    </a:cubicBezTo>
                    <a:cubicBezTo>
                      <a:pt x="108" y="51"/>
                      <a:pt x="108" y="51"/>
                      <a:pt x="107" y="51"/>
                    </a:cubicBezTo>
                    <a:cubicBezTo>
                      <a:pt x="106" y="50"/>
                      <a:pt x="105" y="50"/>
                      <a:pt x="103" y="50"/>
                    </a:cubicBezTo>
                    <a:cubicBezTo>
                      <a:pt x="103" y="50"/>
                      <a:pt x="100" y="50"/>
                      <a:pt x="100" y="50"/>
                    </a:cubicBezTo>
                    <a:cubicBezTo>
                      <a:pt x="100" y="50"/>
                      <a:pt x="96" y="50"/>
                      <a:pt x="96" y="50"/>
                    </a:cubicBezTo>
                    <a:cubicBezTo>
                      <a:pt x="95" y="50"/>
                      <a:pt x="94" y="50"/>
                      <a:pt x="93" y="51"/>
                    </a:cubicBezTo>
                    <a:cubicBezTo>
                      <a:pt x="92" y="51"/>
                      <a:pt x="92" y="51"/>
                      <a:pt x="91" y="51"/>
                    </a:cubicBezTo>
                    <a:cubicBezTo>
                      <a:pt x="90" y="51"/>
                      <a:pt x="89" y="50"/>
                      <a:pt x="88" y="50"/>
                    </a:cubicBezTo>
                    <a:cubicBezTo>
                      <a:pt x="87" y="49"/>
                      <a:pt x="86" y="48"/>
                      <a:pt x="85" y="46"/>
                    </a:cubicBezTo>
                    <a:cubicBezTo>
                      <a:pt x="85" y="45"/>
                      <a:pt x="84" y="44"/>
                      <a:pt x="83" y="43"/>
                    </a:cubicBezTo>
                    <a:cubicBezTo>
                      <a:pt x="82" y="42"/>
                      <a:pt x="80" y="41"/>
                      <a:pt x="79" y="40"/>
                    </a:cubicBezTo>
                    <a:cubicBezTo>
                      <a:pt x="77" y="39"/>
                      <a:pt x="76" y="38"/>
                      <a:pt x="75" y="37"/>
                    </a:cubicBezTo>
                    <a:cubicBezTo>
                      <a:pt x="74" y="36"/>
                      <a:pt x="73" y="34"/>
                      <a:pt x="72" y="33"/>
                    </a:cubicBezTo>
                    <a:cubicBezTo>
                      <a:pt x="72" y="31"/>
                      <a:pt x="71" y="30"/>
                      <a:pt x="70" y="29"/>
                    </a:cubicBezTo>
                    <a:cubicBezTo>
                      <a:pt x="69" y="26"/>
                      <a:pt x="67" y="24"/>
                      <a:pt x="65" y="22"/>
                    </a:cubicBezTo>
                    <a:cubicBezTo>
                      <a:pt x="62" y="18"/>
                      <a:pt x="62" y="18"/>
                      <a:pt x="62" y="18"/>
                    </a:cubicBezTo>
                    <a:cubicBezTo>
                      <a:pt x="60" y="20"/>
                      <a:pt x="60" y="20"/>
                      <a:pt x="60" y="20"/>
                    </a:cubicBezTo>
                    <a:cubicBezTo>
                      <a:pt x="58" y="23"/>
                      <a:pt x="56" y="26"/>
                      <a:pt x="54" y="29"/>
                    </a:cubicBezTo>
                    <a:cubicBezTo>
                      <a:pt x="53" y="31"/>
                      <a:pt x="52" y="33"/>
                      <a:pt x="50" y="35"/>
                    </a:cubicBezTo>
                    <a:cubicBezTo>
                      <a:pt x="50" y="36"/>
                      <a:pt x="49" y="37"/>
                      <a:pt x="48" y="38"/>
                    </a:cubicBezTo>
                    <a:cubicBezTo>
                      <a:pt x="45" y="43"/>
                      <a:pt x="43" y="46"/>
                      <a:pt x="46" y="53"/>
                    </a:cubicBezTo>
                    <a:cubicBezTo>
                      <a:pt x="47" y="54"/>
                      <a:pt x="47" y="55"/>
                      <a:pt x="48" y="57"/>
                    </a:cubicBezTo>
                    <a:cubicBezTo>
                      <a:pt x="48" y="58"/>
                      <a:pt x="49" y="60"/>
                      <a:pt x="50" y="61"/>
                    </a:cubicBezTo>
                    <a:cubicBezTo>
                      <a:pt x="50" y="62"/>
                      <a:pt x="51" y="63"/>
                      <a:pt x="52" y="64"/>
                    </a:cubicBezTo>
                    <a:cubicBezTo>
                      <a:pt x="53" y="65"/>
                      <a:pt x="53" y="65"/>
                      <a:pt x="54" y="66"/>
                    </a:cubicBezTo>
                    <a:cubicBezTo>
                      <a:pt x="55" y="67"/>
                      <a:pt x="55" y="67"/>
                      <a:pt x="55" y="67"/>
                    </a:cubicBezTo>
                    <a:cubicBezTo>
                      <a:pt x="54" y="69"/>
                      <a:pt x="55" y="70"/>
                      <a:pt x="56" y="70"/>
                    </a:cubicBezTo>
                    <a:cubicBezTo>
                      <a:pt x="57" y="71"/>
                      <a:pt x="58" y="71"/>
                      <a:pt x="59" y="71"/>
                    </a:cubicBezTo>
                    <a:cubicBezTo>
                      <a:pt x="59" y="71"/>
                      <a:pt x="60" y="71"/>
                      <a:pt x="60" y="70"/>
                    </a:cubicBezTo>
                    <a:cubicBezTo>
                      <a:pt x="60" y="73"/>
                      <a:pt x="61" y="80"/>
                      <a:pt x="65" y="81"/>
                    </a:cubicBezTo>
                    <a:cubicBezTo>
                      <a:pt x="65" y="85"/>
                      <a:pt x="68" y="86"/>
                      <a:pt x="71" y="88"/>
                    </a:cubicBezTo>
                    <a:cubicBezTo>
                      <a:pt x="72" y="89"/>
                      <a:pt x="74" y="90"/>
                      <a:pt x="75" y="91"/>
                    </a:cubicBezTo>
                    <a:cubicBezTo>
                      <a:pt x="77" y="93"/>
                      <a:pt x="78" y="94"/>
                      <a:pt x="80" y="96"/>
                    </a:cubicBezTo>
                    <a:cubicBezTo>
                      <a:pt x="83" y="99"/>
                      <a:pt x="83" y="99"/>
                      <a:pt x="83" y="99"/>
                    </a:cubicBezTo>
                    <a:cubicBezTo>
                      <a:pt x="174" y="134"/>
                      <a:pt x="174" y="134"/>
                      <a:pt x="174" y="134"/>
                    </a:cubicBezTo>
                    <a:cubicBezTo>
                      <a:pt x="201" y="132"/>
                      <a:pt x="201" y="132"/>
                      <a:pt x="201" y="132"/>
                    </a:cubicBezTo>
                    <a:cubicBezTo>
                      <a:pt x="116" y="234"/>
                      <a:pt x="116" y="234"/>
                      <a:pt x="116" y="234"/>
                    </a:cubicBezTo>
                    <a:cubicBezTo>
                      <a:pt x="84" y="235"/>
                      <a:pt x="84" y="235"/>
                      <a:pt x="84" y="235"/>
                    </a:cubicBezTo>
                    <a:cubicBezTo>
                      <a:pt x="84" y="234"/>
                      <a:pt x="83" y="234"/>
                      <a:pt x="83" y="234"/>
                    </a:cubicBezTo>
                    <a:cubicBezTo>
                      <a:pt x="82" y="234"/>
                      <a:pt x="79" y="235"/>
                      <a:pt x="72" y="238"/>
                    </a:cubicBezTo>
                    <a:cubicBezTo>
                      <a:pt x="71" y="239"/>
                      <a:pt x="70" y="239"/>
                      <a:pt x="69" y="240"/>
                    </a:cubicBezTo>
                    <a:cubicBezTo>
                      <a:pt x="65" y="241"/>
                      <a:pt x="61" y="244"/>
                      <a:pt x="58" y="246"/>
                    </a:cubicBezTo>
                    <a:cubicBezTo>
                      <a:pt x="57" y="248"/>
                      <a:pt x="56" y="249"/>
                      <a:pt x="55" y="251"/>
                    </a:cubicBezTo>
                    <a:cubicBezTo>
                      <a:pt x="54" y="253"/>
                      <a:pt x="53" y="255"/>
                      <a:pt x="51" y="256"/>
                    </a:cubicBezTo>
                    <a:cubicBezTo>
                      <a:pt x="48" y="258"/>
                      <a:pt x="44" y="258"/>
                      <a:pt x="41" y="258"/>
                    </a:cubicBezTo>
                    <a:cubicBezTo>
                      <a:pt x="38" y="258"/>
                      <a:pt x="36" y="259"/>
                      <a:pt x="34" y="259"/>
                    </a:cubicBezTo>
                    <a:cubicBezTo>
                      <a:pt x="31" y="260"/>
                      <a:pt x="30" y="261"/>
                      <a:pt x="28" y="262"/>
                    </a:cubicBezTo>
                    <a:cubicBezTo>
                      <a:pt x="27" y="263"/>
                      <a:pt x="27" y="263"/>
                      <a:pt x="26" y="264"/>
                    </a:cubicBezTo>
                    <a:cubicBezTo>
                      <a:pt x="26" y="264"/>
                      <a:pt x="26" y="264"/>
                      <a:pt x="26" y="264"/>
                    </a:cubicBezTo>
                    <a:cubicBezTo>
                      <a:pt x="0" y="305"/>
                      <a:pt x="0" y="305"/>
                      <a:pt x="0" y="305"/>
                    </a:cubicBezTo>
                    <a:cubicBezTo>
                      <a:pt x="0" y="424"/>
                      <a:pt x="0" y="424"/>
                      <a:pt x="0" y="424"/>
                    </a:cubicBezTo>
                    <a:cubicBezTo>
                      <a:pt x="19" y="451"/>
                      <a:pt x="19" y="451"/>
                      <a:pt x="19" y="451"/>
                    </a:cubicBezTo>
                    <a:cubicBezTo>
                      <a:pt x="21" y="448"/>
                      <a:pt x="21" y="448"/>
                      <a:pt x="21" y="448"/>
                    </a:cubicBezTo>
                    <a:cubicBezTo>
                      <a:pt x="21" y="447"/>
                      <a:pt x="22" y="446"/>
                      <a:pt x="23" y="444"/>
                    </a:cubicBezTo>
                    <a:cubicBezTo>
                      <a:pt x="24" y="442"/>
                      <a:pt x="24" y="442"/>
                      <a:pt x="24" y="442"/>
                    </a:cubicBezTo>
                    <a:cubicBezTo>
                      <a:pt x="25" y="441"/>
                      <a:pt x="26" y="440"/>
                      <a:pt x="26" y="439"/>
                    </a:cubicBezTo>
                    <a:cubicBezTo>
                      <a:pt x="27" y="437"/>
                      <a:pt x="28" y="436"/>
                      <a:pt x="29" y="435"/>
                    </a:cubicBezTo>
                    <a:cubicBezTo>
                      <a:pt x="30" y="433"/>
                      <a:pt x="31" y="432"/>
                      <a:pt x="31" y="430"/>
                    </a:cubicBezTo>
                    <a:cubicBezTo>
                      <a:pt x="31" y="429"/>
                      <a:pt x="31" y="429"/>
                      <a:pt x="32" y="428"/>
                    </a:cubicBezTo>
                    <a:cubicBezTo>
                      <a:pt x="35" y="425"/>
                      <a:pt x="37" y="422"/>
                      <a:pt x="39" y="419"/>
                    </a:cubicBezTo>
                    <a:cubicBezTo>
                      <a:pt x="41" y="416"/>
                      <a:pt x="43" y="414"/>
                      <a:pt x="45" y="411"/>
                    </a:cubicBezTo>
                    <a:cubicBezTo>
                      <a:pt x="49" y="406"/>
                      <a:pt x="54" y="401"/>
                      <a:pt x="58" y="395"/>
                    </a:cubicBezTo>
                    <a:cubicBezTo>
                      <a:pt x="60" y="392"/>
                      <a:pt x="62" y="389"/>
                      <a:pt x="65" y="387"/>
                    </a:cubicBezTo>
                    <a:cubicBezTo>
                      <a:pt x="69" y="384"/>
                      <a:pt x="72" y="380"/>
                      <a:pt x="75" y="376"/>
                    </a:cubicBezTo>
                    <a:cubicBezTo>
                      <a:pt x="77" y="374"/>
                      <a:pt x="79" y="372"/>
                      <a:pt x="81" y="369"/>
                    </a:cubicBezTo>
                    <a:cubicBezTo>
                      <a:pt x="84" y="367"/>
                      <a:pt x="86" y="365"/>
                      <a:pt x="88" y="363"/>
                    </a:cubicBezTo>
                    <a:cubicBezTo>
                      <a:pt x="90" y="361"/>
                      <a:pt x="91" y="360"/>
                      <a:pt x="93" y="358"/>
                    </a:cubicBezTo>
                    <a:cubicBezTo>
                      <a:pt x="94" y="357"/>
                      <a:pt x="95" y="356"/>
                      <a:pt x="96" y="356"/>
                    </a:cubicBezTo>
                    <a:cubicBezTo>
                      <a:pt x="97" y="355"/>
                      <a:pt x="98" y="354"/>
                      <a:pt x="99" y="353"/>
                    </a:cubicBezTo>
                    <a:cubicBezTo>
                      <a:pt x="100" y="352"/>
                      <a:pt x="102" y="350"/>
                      <a:pt x="103" y="349"/>
                    </a:cubicBezTo>
                    <a:cubicBezTo>
                      <a:pt x="108" y="345"/>
                      <a:pt x="112" y="342"/>
                      <a:pt x="117" y="338"/>
                    </a:cubicBezTo>
                    <a:cubicBezTo>
                      <a:pt x="119" y="337"/>
                      <a:pt x="121" y="335"/>
                      <a:pt x="123" y="334"/>
                    </a:cubicBezTo>
                    <a:cubicBezTo>
                      <a:pt x="126" y="332"/>
                      <a:pt x="128" y="331"/>
                      <a:pt x="131" y="328"/>
                    </a:cubicBezTo>
                    <a:cubicBezTo>
                      <a:pt x="132" y="327"/>
                      <a:pt x="132" y="327"/>
                      <a:pt x="132" y="327"/>
                    </a:cubicBezTo>
                    <a:cubicBezTo>
                      <a:pt x="135" y="326"/>
                      <a:pt x="137" y="324"/>
                      <a:pt x="139" y="323"/>
                    </a:cubicBezTo>
                    <a:cubicBezTo>
                      <a:pt x="142" y="321"/>
                      <a:pt x="145" y="320"/>
                      <a:pt x="147" y="317"/>
                    </a:cubicBezTo>
                    <a:cubicBezTo>
                      <a:pt x="149" y="316"/>
                      <a:pt x="150" y="314"/>
                      <a:pt x="152" y="313"/>
                    </a:cubicBezTo>
                    <a:cubicBezTo>
                      <a:pt x="153" y="311"/>
                      <a:pt x="154" y="310"/>
                      <a:pt x="155" y="309"/>
                    </a:cubicBezTo>
                    <a:cubicBezTo>
                      <a:pt x="156" y="307"/>
                      <a:pt x="157" y="306"/>
                      <a:pt x="158" y="304"/>
                    </a:cubicBezTo>
                    <a:cubicBezTo>
                      <a:pt x="160" y="303"/>
                      <a:pt x="161" y="302"/>
                      <a:pt x="162" y="300"/>
                    </a:cubicBezTo>
                    <a:cubicBezTo>
                      <a:pt x="164" y="299"/>
                      <a:pt x="165" y="298"/>
                      <a:pt x="166" y="296"/>
                    </a:cubicBezTo>
                    <a:cubicBezTo>
                      <a:pt x="168" y="295"/>
                      <a:pt x="170" y="292"/>
                      <a:pt x="171" y="290"/>
                    </a:cubicBezTo>
                    <a:cubicBezTo>
                      <a:pt x="172" y="289"/>
                      <a:pt x="173" y="288"/>
                      <a:pt x="174" y="287"/>
                    </a:cubicBezTo>
                    <a:cubicBezTo>
                      <a:pt x="174" y="286"/>
                      <a:pt x="175" y="286"/>
                      <a:pt x="175" y="285"/>
                    </a:cubicBezTo>
                    <a:cubicBezTo>
                      <a:pt x="176" y="284"/>
                      <a:pt x="177" y="283"/>
                      <a:pt x="177" y="282"/>
                    </a:cubicBezTo>
                    <a:cubicBezTo>
                      <a:pt x="179" y="281"/>
                      <a:pt x="181" y="279"/>
                      <a:pt x="183" y="277"/>
                    </a:cubicBezTo>
                    <a:cubicBezTo>
                      <a:pt x="185" y="276"/>
                      <a:pt x="186" y="274"/>
                      <a:pt x="187" y="272"/>
                    </a:cubicBezTo>
                    <a:cubicBezTo>
                      <a:pt x="188" y="272"/>
                      <a:pt x="188" y="271"/>
                      <a:pt x="189" y="270"/>
                    </a:cubicBezTo>
                    <a:cubicBezTo>
                      <a:pt x="190" y="269"/>
                      <a:pt x="191" y="268"/>
                      <a:pt x="192" y="267"/>
                    </a:cubicBezTo>
                    <a:cubicBezTo>
                      <a:pt x="193" y="266"/>
                      <a:pt x="193" y="266"/>
                      <a:pt x="193" y="266"/>
                    </a:cubicBezTo>
                    <a:cubicBezTo>
                      <a:pt x="197" y="260"/>
                      <a:pt x="202" y="253"/>
                      <a:pt x="206" y="245"/>
                    </a:cubicBezTo>
                    <a:cubicBezTo>
                      <a:pt x="208" y="243"/>
                      <a:pt x="209" y="240"/>
                      <a:pt x="211" y="237"/>
                    </a:cubicBezTo>
                    <a:cubicBezTo>
                      <a:pt x="211" y="236"/>
                      <a:pt x="212" y="235"/>
                      <a:pt x="213" y="233"/>
                    </a:cubicBezTo>
                    <a:cubicBezTo>
                      <a:pt x="213" y="232"/>
                      <a:pt x="214" y="232"/>
                      <a:pt x="214" y="231"/>
                    </a:cubicBezTo>
                    <a:cubicBezTo>
                      <a:pt x="215" y="229"/>
                      <a:pt x="216" y="228"/>
                      <a:pt x="217" y="226"/>
                    </a:cubicBezTo>
                    <a:cubicBezTo>
                      <a:pt x="217" y="225"/>
                      <a:pt x="217" y="224"/>
                      <a:pt x="218" y="224"/>
                    </a:cubicBezTo>
                    <a:cubicBezTo>
                      <a:pt x="218" y="222"/>
                      <a:pt x="218" y="221"/>
                      <a:pt x="219" y="220"/>
                    </a:cubicBezTo>
                    <a:cubicBezTo>
                      <a:pt x="220" y="219"/>
                      <a:pt x="220" y="218"/>
                      <a:pt x="221" y="217"/>
                    </a:cubicBezTo>
                    <a:cubicBezTo>
                      <a:pt x="222" y="215"/>
                      <a:pt x="223" y="214"/>
                      <a:pt x="224" y="212"/>
                    </a:cubicBezTo>
                    <a:cubicBezTo>
                      <a:pt x="224" y="211"/>
                      <a:pt x="224" y="211"/>
                      <a:pt x="224" y="211"/>
                    </a:cubicBezTo>
                    <a:cubicBezTo>
                      <a:pt x="225" y="209"/>
                      <a:pt x="226" y="207"/>
                      <a:pt x="228" y="205"/>
                    </a:cubicBezTo>
                    <a:cubicBezTo>
                      <a:pt x="228" y="204"/>
                      <a:pt x="229" y="204"/>
                      <a:pt x="229" y="203"/>
                    </a:cubicBezTo>
                    <a:cubicBezTo>
                      <a:pt x="230" y="202"/>
                      <a:pt x="231" y="201"/>
                      <a:pt x="232" y="199"/>
                    </a:cubicBezTo>
                    <a:cubicBezTo>
                      <a:pt x="234" y="196"/>
                      <a:pt x="234" y="192"/>
                      <a:pt x="235" y="189"/>
                    </a:cubicBezTo>
                    <a:cubicBezTo>
                      <a:pt x="235" y="187"/>
                      <a:pt x="235" y="185"/>
                      <a:pt x="236" y="182"/>
                    </a:cubicBezTo>
                    <a:cubicBezTo>
                      <a:pt x="237" y="179"/>
                      <a:pt x="239" y="175"/>
                      <a:pt x="241" y="171"/>
                    </a:cubicBezTo>
                    <a:cubicBezTo>
                      <a:pt x="242" y="169"/>
                      <a:pt x="244" y="166"/>
                      <a:pt x="245" y="163"/>
                    </a:cubicBezTo>
                    <a:cubicBezTo>
                      <a:pt x="245" y="162"/>
                      <a:pt x="246" y="161"/>
                      <a:pt x="246" y="160"/>
                    </a:cubicBezTo>
                    <a:cubicBezTo>
                      <a:pt x="247" y="159"/>
                      <a:pt x="248" y="158"/>
                      <a:pt x="249" y="157"/>
                    </a:cubicBezTo>
                    <a:cubicBezTo>
                      <a:pt x="249" y="156"/>
                      <a:pt x="250" y="154"/>
                      <a:pt x="251" y="153"/>
                    </a:cubicBezTo>
                    <a:cubicBezTo>
                      <a:pt x="252" y="151"/>
                      <a:pt x="253" y="149"/>
                      <a:pt x="253" y="147"/>
                    </a:cubicBezTo>
                    <a:cubicBezTo>
                      <a:pt x="253" y="146"/>
                      <a:pt x="254" y="146"/>
                      <a:pt x="254" y="145"/>
                    </a:cubicBezTo>
                    <a:cubicBezTo>
                      <a:pt x="254" y="143"/>
                      <a:pt x="254" y="142"/>
                      <a:pt x="255" y="140"/>
                    </a:cubicBezTo>
                    <a:cubicBezTo>
                      <a:pt x="255" y="139"/>
                      <a:pt x="255" y="138"/>
                      <a:pt x="255" y="137"/>
                    </a:cubicBezTo>
                    <a:cubicBezTo>
                      <a:pt x="256" y="136"/>
                      <a:pt x="257" y="135"/>
                      <a:pt x="258" y="134"/>
                    </a:cubicBezTo>
                    <a:cubicBezTo>
                      <a:pt x="258" y="133"/>
                      <a:pt x="259" y="133"/>
                      <a:pt x="259" y="132"/>
                    </a:cubicBezTo>
                    <a:cubicBezTo>
                      <a:pt x="261" y="131"/>
                      <a:pt x="262" y="128"/>
                      <a:pt x="263" y="126"/>
                    </a:cubicBezTo>
                    <a:cubicBezTo>
                      <a:pt x="263" y="125"/>
                      <a:pt x="263" y="125"/>
                      <a:pt x="264" y="124"/>
                    </a:cubicBezTo>
                    <a:cubicBezTo>
                      <a:pt x="264" y="123"/>
                      <a:pt x="265" y="122"/>
                      <a:pt x="266" y="120"/>
                    </a:cubicBezTo>
                    <a:cubicBezTo>
                      <a:pt x="266" y="119"/>
                      <a:pt x="267" y="118"/>
                      <a:pt x="268" y="116"/>
                    </a:cubicBezTo>
                    <a:cubicBezTo>
                      <a:pt x="268" y="115"/>
                      <a:pt x="269" y="113"/>
                      <a:pt x="269" y="112"/>
                    </a:cubicBezTo>
                    <a:cubicBezTo>
                      <a:pt x="271" y="108"/>
                      <a:pt x="272" y="105"/>
                      <a:pt x="274" y="102"/>
                    </a:cubicBezTo>
                    <a:cubicBezTo>
                      <a:pt x="274" y="102"/>
                      <a:pt x="274" y="102"/>
                      <a:pt x="275" y="101"/>
                    </a:cubicBezTo>
                    <a:cubicBezTo>
                      <a:pt x="275" y="101"/>
                      <a:pt x="276" y="100"/>
                      <a:pt x="277" y="99"/>
                    </a:cubicBezTo>
                    <a:cubicBezTo>
                      <a:pt x="277" y="98"/>
                      <a:pt x="277" y="97"/>
                      <a:pt x="277" y="96"/>
                    </a:cubicBezTo>
                    <a:cubicBezTo>
                      <a:pt x="277" y="96"/>
                      <a:pt x="277" y="95"/>
                      <a:pt x="277" y="95"/>
                    </a:cubicBezTo>
                    <a:cubicBezTo>
                      <a:pt x="278" y="94"/>
                      <a:pt x="278" y="94"/>
                      <a:pt x="279" y="93"/>
                    </a:cubicBezTo>
                    <a:cubicBezTo>
                      <a:pt x="280" y="92"/>
                      <a:pt x="281" y="91"/>
                      <a:pt x="281" y="89"/>
                    </a:cubicBezTo>
                    <a:cubicBezTo>
                      <a:pt x="282" y="87"/>
                      <a:pt x="282" y="85"/>
                      <a:pt x="282" y="83"/>
                    </a:cubicBezTo>
                    <a:cubicBezTo>
                      <a:pt x="282" y="82"/>
                      <a:pt x="282" y="82"/>
                      <a:pt x="282" y="82"/>
                    </a:cubicBezTo>
                    <a:cubicBezTo>
                      <a:pt x="282" y="79"/>
                      <a:pt x="282" y="76"/>
                      <a:pt x="283" y="74"/>
                    </a:cubicBezTo>
                    <a:cubicBezTo>
                      <a:pt x="283" y="71"/>
                      <a:pt x="284" y="69"/>
                      <a:pt x="284" y="66"/>
                    </a:cubicBezTo>
                    <a:cubicBezTo>
                      <a:pt x="284" y="65"/>
                      <a:pt x="284" y="64"/>
                      <a:pt x="284" y="63"/>
                    </a:cubicBezTo>
                    <a:cubicBezTo>
                      <a:pt x="284" y="61"/>
                      <a:pt x="284" y="60"/>
                      <a:pt x="284" y="58"/>
                    </a:cubicBezTo>
                    <a:cubicBezTo>
                      <a:pt x="285" y="57"/>
                      <a:pt x="285" y="56"/>
                      <a:pt x="287" y="56"/>
                    </a:cubicBezTo>
                    <a:cubicBezTo>
                      <a:pt x="288" y="56"/>
                      <a:pt x="288" y="56"/>
                      <a:pt x="289" y="56"/>
                    </a:cubicBezTo>
                    <a:cubicBezTo>
                      <a:pt x="289" y="56"/>
                      <a:pt x="290" y="56"/>
                      <a:pt x="290" y="56"/>
                    </a:cubicBezTo>
                    <a:cubicBezTo>
                      <a:pt x="290" y="54"/>
                      <a:pt x="290" y="54"/>
                      <a:pt x="290" y="54"/>
                    </a:cubicBezTo>
                    <a:cubicBezTo>
                      <a:pt x="291" y="57"/>
                      <a:pt x="291" y="57"/>
                      <a:pt x="291" y="57"/>
                    </a:cubicBezTo>
                    <a:cubicBezTo>
                      <a:pt x="291" y="57"/>
                      <a:pt x="292" y="57"/>
                      <a:pt x="293" y="58"/>
                    </a:cubicBezTo>
                    <a:cubicBezTo>
                      <a:pt x="293" y="58"/>
                      <a:pt x="294" y="58"/>
                      <a:pt x="294" y="58"/>
                    </a:cubicBezTo>
                    <a:cubicBezTo>
                      <a:pt x="295" y="58"/>
                      <a:pt x="296" y="58"/>
                      <a:pt x="297" y="57"/>
                    </a:cubicBezTo>
                    <a:cubicBezTo>
                      <a:pt x="298" y="56"/>
                      <a:pt x="299" y="55"/>
                      <a:pt x="299" y="53"/>
                    </a:cubicBezTo>
                    <a:cubicBezTo>
                      <a:pt x="298" y="50"/>
                      <a:pt x="297" y="49"/>
                      <a:pt x="294" y="49"/>
                    </a:cubicBezTo>
                    <a:close/>
                  </a:path>
                </a:pathLst>
              </a:custGeom>
              <a:solidFill>
                <a:srgbClr val="D8D8D8"/>
              </a:solidFill>
              <a:ln cap="rnd" cmpd="sng" w="19050">
                <a:solidFill>
                  <a:srgbClr val="E5E5E5"/>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Roboto Condensed Light"/>
                  <a:ea typeface="Roboto Condensed Light"/>
                  <a:cs typeface="Roboto Condensed Light"/>
                  <a:sym typeface="Roboto Condensed Light"/>
                </a:endParaRPr>
              </a:p>
            </p:txBody>
          </p:sp>
          <p:sp>
            <p:nvSpPr>
              <p:cNvPr id="801" name="Google Shape;801;p59"/>
              <p:cNvSpPr/>
              <p:nvPr/>
            </p:nvSpPr>
            <p:spPr>
              <a:xfrm>
                <a:off x="3042" y="3560"/>
                <a:ext cx="849" cy="762"/>
              </a:xfrm>
              <a:custGeom>
                <a:rect b="b" l="l" r="r" t="t"/>
                <a:pathLst>
                  <a:path extrusionOk="0" h="420" w="468">
                    <a:moveTo>
                      <a:pt x="468" y="161"/>
                    </a:moveTo>
                    <a:cubicBezTo>
                      <a:pt x="468" y="160"/>
                      <a:pt x="468" y="160"/>
                      <a:pt x="468" y="160"/>
                    </a:cubicBezTo>
                    <a:cubicBezTo>
                      <a:pt x="467" y="159"/>
                      <a:pt x="467" y="159"/>
                      <a:pt x="467" y="159"/>
                    </a:cubicBezTo>
                    <a:cubicBezTo>
                      <a:pt x="463" y="158"/>
                      <a:pt x="460" y="158"/>
                      <a:pt x="457" y="157"/>
                    </a:cubicBezTo>
                    <a:cubicBezTo>
                      <a:pt x="454" y="157"/>
                      <a:pt x="451" y="156"/>
                      <a:pt x="447" y="155"/>
                    </a:cubicBezTo>
                    <a:cubicBezTo>
                      <a:pt x="446" y="155"/>
                      <a:pt x="446" y="155"/>
                      <a:pt x="446" y="155"/>
                    </a:cubicBezTo>
                    <a:cubicBezTo>
                      <a:pt x="445" y="157"/>
                      <a:pt x="445" y="157"/>
                      <a:pt x="445" y="157"/>
                    </a:cubicBezTo>
                    <a:cubicBezTo>
                      <a:pt x="445" y="158"/>
                      <a:pt x="444" y="160"/>
                      <a:pt x="444" y="162"/>
                    </a:cubicBezTo>
                    <a:cubicBezTo>
                      <a:pt x="443" y="166"/>
                      <a:pt x="443" y="170"/>
                      <a:pt x="441" y="172"/>
                    </a:cubicBezTo>
                    <a:cubicBezTo>
                      <a:pt x="440" y="172"/>
                      <a:pt x="439" y="173"/>
                      <a:pt x="438" y="173"/>
                    </a:cubicBezTo>
                    <a:cubicBezTo>
                      <a:pt x="436" y="173"/>
                      <a:pt x="434" y="172"/>
                      <a:pt x="432" y="171"/>
                    </a:cubicBezTo>
                    <a:cubicBezTo>
                      <a:pt x="430" y="171"/>
                      <a:pt x="429" y="170"/>
                      <a:pt x="428" y="170"/>
                    </a:cubicBezTo>
                    <a:cubicBezTo>
                      <a:pt x="427" y="170"/>
                      <a:pt x="427" y="170"/>
                      <a:pt x="427" y="170"/>
                    </a:cubicBezTo>
                    <a:cubicBezTo>
                      <a:pt x="426" y="170"/>
                      <a:pt x="426" y="170"/>
                      <a:pt x="426" y="170"/>
                    </a:cubicBezTo>
                    <a:cubicBezTo>
                      <a:pt x="425" y="170"/>
                      <a:pt x="425" y="170"/>
                      <a:pt x="425" y="170"/>
                    </a:cubicBezTo>
                    <a:cubicBezTo>
                      <a:pt x="425" y="170"/>
                      <a:pt x="424" y="170"/>
                      <a:pt x="424" y="170"/>
                    </a:cubicBezTo>
                    <a:cubicBezTo>
                      <a:pt x="423" y="170"/>
                      <a:pt x="423" y="170"/>
                      <a:pt x="422" y="170"/>
                    </a:cubicBezTo>
                    <a:cubicBezTo>
                      <a:pt x="421" y="169"/>
                      <a:pt x="420" y="169"/>
                      <a:pt x="420" y="168"/>
                    </a:cubicBezTo>
                    <a:cubicBezTo>
                      <a:pt x="420" y="167"/>
                      <a:pt x="420" y="167"/>
                      <a:pt x="420" y="167"/>
                    </a:cubicBezTo>
                    <a:cubicBezTo>
                      <a:pt x="420" y="167"/>
                      <a:pt x="420" y="167"/>
                      <a:pt x="420" y="167"/>
                    </a:cubicBezTo>
                    <a:cubicBezTo>
                      <a:pt x="416" y="163"/>
                      <a:pt x="416" y="162"/>
                      <a:pt x="416" y="157"/>
                    </a:cubicBezTo>
                    <a:cubicBezTo>
                      <a:pt x="416" y="156"/>
                      <a:pt x="416" y="156"/>
                      <a:pt x="416" y="156"/>
                    </a:cubicBezTo>
                    <a:cubicBezTo>
                      <a:pt x="414" y="155"/>
                      <a:pt x="414" y="155"/>
                      <a:pt x="414" y="155"/>
                    </a:cubicBezTo>
                    <a:cubicBezTo>
                      <a:pt x="413" y="155"/>
                      <a:pt x="411" y="154"/>
                      <a:pt x="411" y="154"/>
                    </a:cubicBezTo>
                    <a:cubicBezTo>
                      <a:pt x="410" y="153"/>
                      <a:pt x="410" y="152"/>
                      <a:pt x="410" y="150"/>
                    </a:cubicBezTo>
                    <a:cubicBezTo>
                      <a:pt x="409" y="149"/>
                      <a:pt x="409" y="149"/>
                      <a:pt x="409" y="149"/>
                    </a:cubicBezTo>
                    <a:cubicBezTo>
                      <a:pt x="409" y="144"/>
                      <a:pt x="412" y="140"/>
                      <a:pt x="415" y="136"/>
                    </a:cubicBezTo>
                    <a:cubicBezTo>
                      <a:pt x="416" y="134"/>
                      <a:pt x="417" y="132"/>
                      <a:pt x="418" y="131"/>
                    </a:cubicBezTo>
                    <a:cubicBezTo>
                      <a:pt x="420" y="127"/>
                      <a:pt x="422" y="124"/>
                      <a:pt x="425" y="122"/>
                    </a:cubicBezTo>
                    <a:cubicBezTo>
                      <a:pt x="427" y="120"/>
                      <a:pt x="428" y="120"/>
                      <a:pt x="429" y="120"/>
                    </a:cubicBezTo>
                    <a:cubicBezTo>
                      <a:pt x="430" y="120"/>
                      <a:pt x="430" y="120"/>
                      <a:pt x="431" y="121"/>
                    </a:cubicBezTo>
                    <a:cubicBezTo>
                      <a:pt x="432" y="122"/>
                      <a:pt x="432" y="123"/>
                      <a:pt x="433" y="123"/>
                    </a:cubicBezTo>
                    <a:cubicBezTo>
                      <a:pt x="435" y="125"/>
                      <a:pt x="437" y="126"/>
                      <a:pt x="440" y="127"/>
                    </a:cubicBezTo>
                    <a:cubicBezTo>
                      <a:pt x="443" y="128"/>
                      <a:pt x="443" y="128"/>
                      <a:pt x="443" y="128"/>
                    </a:cubicBezTo>
                    <a:cubicBezTo>
                      <a:pt x="443" y="126"/>
                      <a:pt x="443" y="126"/>
                      <a:pt x="443" y="126"/>
                    </a:cubicBezTo>
                    <a:cubicBezTo>
                      <a:pt x="443" y="125"/>
                      <a:pt x="444" y="123"/>
                      <a:pt x="444" y="122"/>
                    </a:cubicBezTo>
                    <a:cubicBezTo>
                      <a:pt x="445" y="121"/>
                      <a:pt x="445" y="119"/>
                      <a:pt x="445" y="117"/>
                    </a:cubicBezTo>
                    <a:cubicBezTo>
                      <a:pt x="445" y="115"/>
                      <a:pt x="445" y="113"/>
                      <a:pt x="445" y="110"/>
                    </a:cubicBezTo>
                    <a:cubicBezTo>
                      <a:pt x="445" y="108"/>
                      <a:pt x="445" y="106"/>
                      <a:pt x="446" y="104"/>
                    </a:cubicBezTo>
                    <a:cubicBezTo>
                      <a:pt x="446" y="101"/>
                      <a:pt x="446" y="97"/>
                      <a:pt x="446" y="93"/>
                    </a:cubicBezTo>
                    <a:cubicBezTo>
                      <a:pt x="446" y="92"/>
                      <a:pt x="446" y="92"/>
                      <a:pt x="446" y="92"/>
                    </a:cubicBezTo>
                    <a:cubicBezTo>
                      <a:pt x="447" y="88"/>
                      <a:pt x="447" y="84"/>
                      <a:pt x="447" y="80"/>
                    </a:cubicBezTo>
                    <a:cubicBezTo>
                      <a:pt x="447" y="77"/>
                      <a:pt x="446" y="75"/>
                      <a:pt x="446" y="73"/>
                    </a:cubicBezTo>
                    <a:cubicBezTo>
                      <a:pt x="445" y="72"/>
                      <a:pt x="444" y="70"/>
                      <a:pt x="444" y="69"/>
                    </a:cubicBezTo>
                    <a:cubicBezTo>
                      <a:pt x="444" y="68"/>
                      <a:pt x="444" y="66"/>
                      <a:pt x="444" y="65"/>
                    </a:cubicBezTo>
                    <a:cubicBezTo>
                      <a:pt x="444" y="64"/>
                      <a:pt x="444" y="63"/>
                      <a:pt x="444" y="63"/>
                    </a:cubicBezTo>
                    <a:cubicBezTo>
                      <a:pt x="444" y="61"/>
                      <a:pt x="444" y="60"/>
                      <a:pt x="443" y="59"/>
                    </a:cubicBezTo>
                    <a:cubicBezTo>
                      <a:pt x="442" y="58"/>
                      <a:pt x="442" y="58"/>
                      <a:pt x="442" y="57"/>
                    </a:cubicBezTo>
                    <a:cubicBezTo>
                      <a:pt x="440" y="55"/>
                      <a:pt x="439" y="51"/>
                      <a:pt x="437" y="47"/>
                    </a:cubicBezTo>
                    <a:cubicBezTo>
                      <a:pt x="436" y="45"/>
                      <a:pt x="436" y="43"/>
                      <a:pt x="436" y="41"/>
                    </a:cubicBezTo>
                    <a:cubicBezTo>
                      <a:pt x="436" y="39"/>
                      <a:pt x="436" y="37"/>
                      <a:pt x="436" y="35"/>
                    </a:cubicBezTo>
                    <a:cubicBezTo>
                      <a:pt x="435" y="33"/>
                      <a:pt x="435" y="31"/>
                      <a:pt x="434" y="30"/>
                    </a:cubicBezTo>
                    <a:cubicBezTo>
                      <a:pt x="434" y="29"/>
                      <a:pt x="434" y="29"/>
                      <a:pt x="434" y="29"/>
                    </a:cubicBezTo>
                    <a:cubicBezTo>
                      <a:pt x="433" y="27"/>
                      <a:pt x="433" y="25"/>
                      <a:pt x="432" y="23"/>
                    </a:cubicBezTo>
                    <a:cubicBezTo>
                      <a:pt x="432" y="22"/>
                      <a:pt x="432" y="20"/>
                      <a:pt x="431" y="19"/>
                    </a:cubicBezTo>
                    <a:cubicBezTo>
                      <a:pt x="431" y="16"/>
                      <a:pt x="430" y="13"/>
                      <a:pt x="429" y="11"/>
                    </a:cubicBezTo>
                    <a:cubicBezTo>
                      <a:pt x="429" y="10"/>
                      <a:pt x="429" y="10"/>
                      <a:pt x="429" y="10"/>
                    </a:cubicBezTo>
                    <a:cubicBezTo>
                      <a:pt x="427" y="9"/>
                      <a:pt x="427" y="9"/>
                      <a:pt x="427" y="9"/>
                    </a:cubicBezTo>
                    <a:cubicBezTo>
                      <a:pt x="424" y="8"/>
                      <a:pt x="422" y="6"/>
                      <a:pt x="419" y="6"/>
                    </a:cubicBezTo>
                    <a:cubicBezTo>
                      <a:pt x="418" y="6"/>
                      <a:pt x="418" y="5"/>
                      <a:pt x="417" y="5"/>
                    </a:cubicBezTo>
                    <a:cubicBezTo>
                      <a:pt x="414" y="5"/>
                      <a:pt x="412" y="6"/>
                      <a:pt x="410" y="7"/>
                    </a:cubicBezTo>
                    <a:cubicBezTo>
                      <a:pt x="409" y="7"/>
                      <a:pt x="408" y="7"/>
                      <a:pt x="407" y="7"/>
                    </a:cubicBezTo>
                    <a:cubicBezTo>
                      <a:pt x="406" y="8"/>
                      <a:pt x="404" y="8"/>
                      <a:pt x="403" y="8"/>
                    </a:cubicBezTo>
                    <a:cubicBezTo>
                      <a:pt x="401" y="8"/>
                      <a:pt x="400" y="8"/>
                      <a:pt x="398" y="7"/>
                    </a:cubicBezTo>
                    <a:cubicBezTo>
                      <a:pt x="396" y="7"/>
                      <a:pt x="395" y="6"/>
                      <a:pt x="393" y="5"/>
                    </a:cubicBezTo>
                    <a:cubicBezTo>
                      <a:pt x="392" y="4"/>
                      <a:pt x="391" y="3"/>
                      <a:pt x="389" y="3"/>
                    </a:cubicBezTo>
                    <a:cubicBezTo>
                      <a:pt x="387" y="3"/>
                      <a:pt x="386" y="3"/>
                      <a:pt x="385" y="3"/>
                    </a:cubicBezTo>
                    <a:cubicBezTo>
                      <a:pt x="381" y="3"/>
                      <a:pt x="381" y="3"/>
                      <a:pt x="381" y="3"/>
                    </a:cubicBezTo>
                    <a:cubicBezTo>
                      <a:pt x="380" y="3"/>
                      <a:pt x="378" y="3"/>
                      <a:pt x="377" y="2"/>
                    </a:cubicBezTo>
                    <a:cubicBezTo>
                      <a:pt x="376" y="2"/>
                      <a:pt x="375" y="2"/>
                      <a:pt x="374" y="1"/>
                    </a:cubicBezTo>
                    <a:cubicBezTo>
                      <a:pt x="372" y="0"/>
                      <a:pt x="371" y="0"/>
                      <a:pt x="370" y="0"/>
                    </a:cubicBezTo>
                    <a:cubicBezTo>
                      <a:pt x="369" y="0"/>
                      <a:pt x="369" y="0"/>
                      <a:pt x="368" y="0"/>
                    </a:cubicBezTo>
                    <a:cubicBezTo>
                      <a:pt x="367" y="0"/>
                      <a:pt x="367" y="0"/>
                      <a:pt x="367" y="0"/>
                    </a:cubicBezTo>
                    <a:cubicBezTo>
                      <a:pt x="367" y="1"/>
                      <a:pt x="367" y="1"/>
                      <a:pt x="367" y="1"/>
                    </a:cubicBezTo>
                    <a:cubicBezTo>
                      <a:pt x="367" y="2"/>
                      <a:pt x="366" y="2"/>
                      <a:pt x="365" y="3"/>
                    </a:cubicBezTo>
                    <a:cubicBezTo>
                      <a:pt x="365" y="3"/>
                      <a:pt x="365" y="3"/>
                      <a:pt x="364" y="4"/>
                    </a:cubicBezTo>
                    <a:cubicBezTo>
                      <a:pt x="363" y="5"/>
                      <a:pt x="363" y="6"/>
                      <a:pt x="362" y="7"/>
                    </a:cubicBezTo>
                    <a:cubicBezTo>
                      <a:pt x="362" y="8"/>
                      <a:pt x="362" y="8"/>
                      <a:pt x="362" y="8"/>
                    </a:cubicBezTo>
                    <a:cubicBezTo>
                      <a:pt x="361" y="9"/>
                      <a:pt x="361" y="10"/>
                      <a:pt x="360" y="10"/>
                    </a:cubicBezTo>
                    <a:cubicBezTo>
                      <a:pt x="359" y="11"/>
                      <a:pt x="359" y="11"/>
                      <a:pt x="359" y="11"/>
                    </a:cubicBezTo>
                    <a:cubicBezTo>
                      <a:pt x="358" y="11"/>
                      <a:pt x="357" y="12"/>
                      <a:pt x="357" y="13"/>
                    </a:cubicBezTo>
                    <a:cubicBezTo>
                      <a:pt x="356" y="13"/>
                      <a:pt x="356" y="14"/>
                      <a:pt x="355" y="14"/>
                    </a:cubicBezTo>
                    <a:cubicBezTo>
                      <a:pt x="354" y="15"/>
                      <a:pt x="353" y="15"/>
                      <a:pt x="352" y="15"/>
                    </a:cubicBezTo>
                    <a:cubicBezTo>
                      <a:pt x="351" y="15"/>
                      <a:pt x="350" y="15"/>
                      <a:pt x="349" y="15"/>
                    </a:cubicBezTo>
                    <a:cubicBezTo>
                      <a:pt x="349" y="15"/>
                      <a:pt x="348" y="15"/>
                      <a:pt x="347" y="15"/>
                    </a:cubicBezTo>
                    <a:cubicBezTo>
                      <a:pt x="346" y="15"/>
                      <a:pt x="345" y="15"/>
                      <a:pt x="345" y="15"/>
                    </a:cubicBezTo>
                    <a:cubicBezTo>
                      <a:pt x="342" y="16"/>
                      <a:pt x="340" y="19"/>
                      <a:pt x="339" y="21"/>
                    </a:cubicBezTo>
                    <a:cubicBezTo>
                      <a:pt x="338" y="22"/>
                      <a:pt x="338" y="23"/>
                      <a:pt x="337" y="23"/>
                    </a:cubicBezTo>
                    <a:cubicBezTo>
                      <a:pt x="336" y="25"/>
                      <a:pt x="334" y="26"/>
                      <a:pt x="333" y="28"/>
                    </a:cubicBezTo>
                    <a:cubicBezTo>
                      <a:pt x="332" y="29"/>
                      <a:pt x="332" y="30"/>
                      <a:pt x="331" y="31"/>
                    </a:cubicBezTo>
                    <a:cubicBezTo>
                      <a:pt x="330" y="32"/>
                      <a:pt x="328" y="33"/>
                      <a:pt x="327" y="34"/>
                    </a:cubicBezTo>
                    <a:cubicBezTo>
                      <a:pt x="326" y="35"/>
                      <a:pt x="324" y="36"/>
                      <a:pt x="323" y="38"/>
                    </a:cubicBezTo>
                    <a:cubicBezTo>
                      <a:pt x="321" y="40"/>
                      <a:pt x="318" y="42"/>
                      <a:pt x="315" y="44"/>
                    </a:cubicBezTo>
                    <a:cubicBezTo>
                      <a:pt x="312" y="46"/>
                      <a:pt x="310" y="47"/>
                      <a:pt x="307" y="50"/>
                    </a:cubicBezTo>
                    <a:cubicBezTo>
                      <a:pt x="303" y="54"/>
                      <a:pt x="302" y="61"/>
                      <a:pt x="301" y="67"/>
                    </a:cubicBezTo>
                    <a:cubicBezTo>
                      <a:pt x="301" y="68"/>
                      <a:pt x="301" y="68"/>
                      <a:pt x="301" y="68"/>
                    </a:cubicBezTo>
                    <a:cubicBezTo>
                      <a:pt x="300" y="71"/>
                      <a:pt x="300" y="72"/>
                      <a:pt x="298" y="74"/>
                    </a:cubicBezTo>
                    <a:cubicBezTo>
                      <a:pt x="297" y="74"/>
                      <a:pt x="297" y="74"/>
                      <a:pt x="297" y="74"/>
                    </a:cubicBezTo>
                    <a:cubicBezTo>
                      <a:pt x="294" y="76"/>
                      <a:pt x="291" y="78"/>
                      <a:pt x="289" y="81"/>
                    </a:cubicBezTo>
                    <a:cubicBezTo>
                      <a:pt x="287" y="82"/>
                      <a:pt x="285" y="83"/>
                      <a:pt x="283" y="83"/>
                    </a:cubicBezTo>
                    <a:cubicBezTo>
                      <a:pt x="283" y="83"/>
                      <a:pt x="282" y="83"/>
                      <a:pt x="281" y="83"/>
                    </a:cubicBezTo>
                    <a:cubicBezTo>
                      <a:pt x="278" y="84"/>
                      <a:pt x="275" y="84"/>
                      <a:pt x="273" y="87"/>
                    </a:cubicBezTo>
                    <a:cubicBezTo>
                      <a:pt x="272" y="90"/>
                      <a:pt x="272" y="92"/>
                      <a:pt x="271" y="94"/>
                    </a:cubicBezTo>
                    <a:cubicBezTo>
                      <a:pt x="270" y="97"/>
                      <a:pt x="270" y="99"/>
                      <a:pt x="269" y="101"/>
                    </a:cubicBezTo>
                    <a:cubicBezTo>
                      <a:pt x="268" y="103"/>
                      <a:pt x="267" y="105"/>
                      <a:pt x="267" y="107"/>
                    </a:cubicBezTo>
                    <a:cubicBezTo>
                      <a:pt x="266" y="109"/>
                      <a:pt x="265" y="112"/>
                      <a:pt x="263" y="114"/>
                    </a:cubicBezTo>
                    <a:cubicBezTo>
                      <a:pt x="263" y="115"/>
                      <a:pt x="263" y="115"/>
                      <a:pt x="263" y="115"/>
                    </a:cubicBezTo>
                    <a:cubicBezTo>
                      <a:pt x="261" y="117"/>
                      <a:pt x="260" y="119"/>
                      <a:pt x="258" y="120"/>
                    </a:cubicBezTo>
                    <a:cubicBezTo>
                      <a:pt x="257" y="120"/>
                      <a:pt x="257" y="120"/>
                      <a:pt x="256" y="120"/>
                    </a:cubicBezTo>
                    <a:cubicBezTo>
                      <a:pt x="255" y="120"/>
                      <a:pt x="254" y="120"/>
                      <a:pt x="253" y="120"/>
                    </a:cubicBezTo>
                    <a:cubicBezTo>
                      <a:pt x="252" y="119"/>
                      <a:pt x="252" y="119"/>
                      <a:pt x="251" y="119"/>
                    </a:cubicBezTo>
                    <a:cubicBezTo>
                      <a:pt x="251" y="119"/>
                      <a:pt x="250" y="119"/>
                      <a:pt x="250" y="119"/>
                    </a:cubicBezTo>
                    <a:cubicBezTo>
                      <a:pt x="248" y="119"/>
                      <a:pt x="247" y="119"/>
                      <a:pt x="245" y="120"/>
                    </a:cubicBezTo>
                    <a:cubicBezTo>
                      <a:pt x="244" y="121"/>
                      <a:pt x="243" y="122"/>
                      <a:pt x="241" y="122"/>
                    </a:cubicBezTo>
                    <a:cubicBezTo>
                      <a:pt x="241" y="122"/>
                      <a:pt x="241" y="122"/>
                      <a:pt x="240" y="122"/>
                    </a:cubicBezTo>
                    <a:cubicBezTo>
                      <a:pt x="239" y="121"/>
                      <a:pt x="239" y="121"/>
                      <a:pt x="239" y="121"/>
                    </a:cubicBezTo>
                    <a:cubicBezTo>
                      <a:pt x="235" y="121"/>
                      <a:pt x="231" y="121"/>
                      <a:pt x="229" y="118"/>
                    </a:cubicBezTo>
                    <a:cubicBezTo>
                      <a:pt x="227" y="116"/>
                      <a:pt x="226" y="115"/>
                      <a:pt x="224" y="115"/>
                    </a:cubicBezTo>
                    <a:cubicBezTo>
                      <a:pt x="223" y="115"/>
                      <a:pt x="223" y="115"/>
                      <a:pt x="223" y="115"/>
                    </a:cubicBezTo>
                    <a:cubicBezTo>
                      <a:pt x="223" y="115"/>
                      <a:pt x="222" y="115"/>
                      <a:pt x="222" y="115"/>
                    </a:cubicBezTo>
                    <a:cubicBezTo>
                      <a:pt x="221" y="115"/>
                      <a:pt x="221" y="115"/>
                      <a:pt x="221" y="115"/>
                    </a:cubicBezTo>
                    <a:cubicBezTo>
                      <a:pt x="221" y="115"/>
                      <a:pt x="220" y="115"/>
                      <a:pt x="219" y="115"/>
                    </a:cubicBezTo>
                    <a:cubicBezTo>
                      <a:pt x="218" y="115"/>
                      <a:pt x="218" y="115"/>
                      <a:pt x="217" y="115"/>
                    </a:cubicBezTo>
                    <a:cubicBezTo>
                      <a:pt x="213" y="114"/>
                      <a:pt x="209" y="110"/>
                      <a:pt x="207" y="107"/>
                    </a:cubicBezTo>
                    <a:cubicBezTo>
                      <a:pt x="204" y="104"/>
                      <a:pt x="201" y="103"/>
                      <a:pt x="198" y="103"/>
                    </a:cubicBezTo>
                    <a:cubicBezTo>
                      <a:pt x="197" y="103"/>
                      <a:pt x="195" y="103"/>
                      <a:pt x="194" y="103"/>
                    </a:cubicBezTo>
                    <a:cubicBezTo>
                      <a:pt x="191" y="104"/>
                      <a:pt x="187" y="106"/>
                      <a:pt x="186" y="114"/>
                    </a:cubicBezTo>
                    <a:cubicBezTo>
                      <a:pt x="186" y="115"/>
                      <a:pt x="186" y="115"/>
                      <a:pt x="186" y="115"/>
                    </a:cubicBezTo>
                    <a:cubicBezTo>
                      <a:pt x="185" y="118"/>
                      <a:pt x="185" y="121"/>
                      <a:pt x="183" y="124"/>
                    </a:cubicBezTo>
                    <a:cubicBezTo>
                      <a:pt x="183" y="126"/>
                      <a:pt x="182" y="127"/>
                      <a:pt x="181" y="128"/>
                    </a:cubicBezTo>
                    <a:cubicBezTo>
                      <a:pt x="180" y="129"/>
                      <a:pt x="179" y="131"/>
                      <a:pt x="178" y="132"/>
                    </a:cubicBezTo>
                    <a:cubicBezTo>
                      <a:pt x="177" y="134"/>
                      <a:pt x="176" y="136"/>
                      <a:pt x="174" y="137"/>
                    </a:cubicBezTo>
                    <a:cubicBezTo>
                      <a:pt x="173" y="138"/>
                      <a:pt x="172" y="139"/>
                      <a:pt x="170" y="139"/>
                    </a:cubicBezTo>
                    <a:cubicBezTo>
                      <a:pt x="169" y="140"/>
                      <a:pt x="169" y="140"/>
                      <a:pt x="168" y="140"/>
                    </a:cubicBezTo>
                    <a:cubicBezTo>
                      <a:pt x="166" y="141"/>
                      <a:pt x="166" y="143"/>
                      <a:pt x="165" y="145"/>
                    </a:cubicBezTo>
                    <a:cubicBezTo>
                      <a:pt x="165" y="145"/>
                      <a:pt x="165" y="146"/>
                      <a:pt x="165" y="146"/>
                    </a:cubicBezTo>
                    <a:cubicBezTo>
                      <a:pt x="164" y="148"/>
                      <a:pt x="162" y="149"/>
                      <a:pt x="161" y="150"/>
                    </a:cubicBezTo>
                    <a:cubicBezTo>
                      <a:pt x="160" y="150"/>
                      <a:pt x="159" y="150"/>
                      <a:pt x="159" y="150"/>
                    </a:cubicBezTo>
                    <a:cubicBezTo>
                      <a:pt x="158" y="150"/>
                      <a:pt x="158" y="150"/>
                      <a:pt x="158" y="150"/>
                    </a:cubicBezTo>
                    <a:cubicBezTo>
                      <a:pt x="156" y="150"/>
                      <a:pt x="155" y="150"/>
                      <a:pt x="154" y="152"/>
                    </a:cubicBezTo>
                    <a:cubicBezTo>
                      <a:pt x="154" y="152"/>
                      <a:pt x="154" y="153"/>
                      <a:pt x="154" y="154"/>
                    </a:cubicBezTo>
                    <a:cubicBezTo>
                      <a:pt x="153" y="155"/>
                      <a:pt x="153" y="156"/>
                      <a:pt x="151" y="156"/>
                    </a:cubicBezTo>
                    <a:cubicBezTo>
                      <a:pt x="151" y="156"/>
                      <a:pt x="151" y="156"/>
                      <a:pt x="150" y="156"/>
                    </a:cubicBezTo>
                    <a:cubicBezTo>
                      <a:pt x="150" y="156"/>
                      <a:pt x="149" y="156"/>
                      <a:pt x="148" y="156"/>
                    </a:cubicBezTo>
                    <a:cubicBezTo>
                      <a:pt x="147" y="155"/>
                      <a:pt x="146" y="155"/>
                      <a:pt x="145" y="155"/>
                    </a:cubicBezTo>
                    <a:cubicBezTo>
                      <a:pt x="145" y="155"/>
                      <a:pt x="145" y="155"/>
                      <a:pt x="145" y="155"/>
                    </a:cubicBezTo>
                    <a:cubicBezTo>
                      <a:pt x="144" y="155"/>
                      <a:pt x="143" y="155"/>
                      <a:pt x="142" y="155"/>
                    </a:cubicBezTo>
                    <a:cubicBezTo>
                      <a:pt x="141" y="156"/>
                      <a:pt x="141" y="156"/>
                      <a:pt x="140" y="156"/>
                    </a:cubicBezTo>
                    <a:cubicBezTo>
                      <a:pt x="139" y="156"/>
                      <a:pt x="139" y="156"/>
                      <a:pt x="138" y="156"/>
                    </a:cubicBezTo>
                    <a:cubicBezTo>
                      <a:pt x="137" y="155"/>
                      <a:pt x="136" y="155"/>
                      <a:pt x="135" y="155"/>
                    </a:cubicBezTo>
                    <a:cubicBezTo>
                      <a:pt x="134" y="154"/>
                      <a:pt x="133" y="154"/>
                      <a:pt x="131" y="154"/>
                    </a:cubicBezTo>
                    <a:cubicBezTo>
                      <a:pt x="130" y="154"/>
                      <a:pt x="129" y="154"/>
                      <a:pt x="127" y="155"/>
                    </a:cubicBezTo>
                    <a:cubicBezTo>
                      <a:pt x="127" y="155"/>
                      <a:pt x="126" y="156"/>
                      <a:pt x="126" y="156"/>
                    </a:cubicBezTo>
                    <a:cubicBezTo>
                      <a:pt x="125" y="156"/>
                      <a:pt x="125" y="155"/>
                      <a:pt x="125" y="155"/>
                    </a:cubicBezTo>
                    <a:cubicBezTo>
                      <a:pt x="125" y="155"/>
                      <a:pt x="124" y="155"/>
                      <a:pt x="124" y="155"/>
                    </a:cubicBezTo>
                    <a:cubicBezTo>
                      <a:pt x="124" y="155"/>
                      <a:pt x="124" y="155"/>
                      <a:pt x="124" y="156"/>
                    </a:cubicBezTo>
                    <a:cubicBezTo>
                      <a:pt x="124" y="154"/>
                      <a:pt x="124" y="153"/>
                      <a:pt x="124" y="152"/>
                    </a:cubicBezTo>
                    <a:cubicBezTo>
                      <a:pt x="124" y="147"/>
                      <a:pt x="123" y="142"/>
                      <a:pt x="127" y="138"/>
                    </a:cubicBezTo>
                    <a:cubicBezTo>
                      <a:pt x="131" y="134"/>
                      <a:pt x="131" y="130"/>
                      <a:pt x="129" y="124"/>
                    </a:cubicBezTo>
                    <a:cubicBezTo>
                      <a:pt x="128" y="120"/>
                      <a:pt x="128" y="120"/>
                      <a:pt x="128" y="120"/>
                    </a:cubicBezTo>
                    <a:cubicBezTo>
                      <a:pt x="127" y="117"/>
                      <a:pt x="126" y="113"/>
                      <a:pt x="124" y="110"/>
                    </a:cubicBezTo>
                    <a:cubicBezTo>
                      <a:pt x="121" y="101"/>
                      <a:pt x="117" y="92"/>
                      <a:pt x="109" y="89"/>
                    </a:cubicBezTo>
                    <a:cubicBezTo>
                      <a:pt x="106" y="88"/>
                      <a:pt x="106" y="88"/>
                      <a:pt x="106" y="88"/>
                    </a:cubicBezTo>
                    <a:cubicBezTo>
                      <a:pt x="104" y="207"/>
                      <a:pt x="104" y="207"/>
                      <a:pt x="104" y="207"/>
                    </a:cubicBezTo>
                    <a:cubicBezTo>
                      <a:pt x="102" y="207"/>
                      <a:pt x="101" y="208"/>
                      <a:pt x="99" y="208"/>
                    </a:cubicBezTo>
                    <a:cubicBezTo>
                      <a:pt x="96" y="209"/>
                      <a:pt x="94" y="210"/>
                      <a:pt x="92" y="211"/>
                    </a:cubicBezTo>
                    <a:cubicBezTo>
                      <a:pt x="90" y="211"/>
                      <a:pt x="90" y="212"/>
                      <a:pt x="90" y="213"/>
                    </a:cubicBezTo>
                    <a:cubicBezTo>
                      <a:pt x="90" y="214"/>
                      <a:pt x="89" y="215"/>
                      <a:pt x="89" y="215"/>
                    </a:cubicBezTo>
                    <a:cubicBezTo>
                      <a:pt x="88" y="216"/>
                      <a:pt x="87" y="217"/>
                      <a:pt x="85" y="217"/>
                    </a:cubicBezTo>
                    <a:cubicBezTo>
                      <a:pt x="85" y="217"/>
                      <a:pt x="85" y="217"/>
                      <a:pt x="84" y="217"/>
                    </a:cubicBezTo>
                    <a:cubicBezTo>
                      <a:pt x="83" y="218"/>
                      <a:pt x="83" y="218"/>
                      <a:pt x="83" y="218"/>
                    </a:cubicBezTo>
                    <a:cubicBezTo>
                      <a:pt x="83" y="219"/>
                      <a:pt x="83" y="219"/>
                      <a:pt x="83" y="219"/>
                    </a:cubicBezTo>
                    <a:cubicBezTo>
                      <a:pt x="83" y="221"/>
                      <a:pt x="83" y="223"/>
                      <a:pt x="81" y="224"/>
                    </a:cubicBezTo>
                    <a:cubicBezTo>
                      <a:pt x="81" y="225"/>
                      <a:pt x="80" y="225"/>
                      <a:pt x="80" y="225"/>
                    </a:cubicBezTo>
                    <a:cubicBezTo>
                      <a:pt x="79" y="225"/>
                      <a:pt x="79" y="225"/>
                      <a:pt x="78" y="225"/>
                    </a:cubicBezTo>
                    <a:cubicBezTo>
                      <a:pt x="77" y="224"/>
                      <a:pt x="76" y="224"/>
                      <a:pt x="75" y="223"/>
                    </a:cubicBezTo>
                    <a:cubicBezTo>
                      <a:pt x="74" y="222"/>
                      <a:pt x="73" y="222"/>
                      <a:pt x="71" y="222"/>
                    </a:cubicBezTo>
                    <a:cubicBezTo>
                      <a:pt x="68" y="222"/>
                      <a:pt x="68" y="222"/>
                      <a:pt x="68" y="222"/>
                    </a:cubicBezTo>
                    <a:cubicBezTo>
                      <a:pt x="65" y="222"/>
                      <a:pt x="62" y="222"/>
                      <a:pt x="59" y="222"/>
                    </a:cubicBezTo>
                    <a:cubicBezTo>
                      <a:pt x="58" y="222"/>
                      <a:pt x="57" y="223"/>
                      <a:pt x="56" y="223"/>
                    </a:cubicBezTo>
                    <a:cubicBezTo>
                      <a:pt x="54" y="223"/>
                      <a:pt x="53" y="224"/>
                      <a:pt x="51" y="224"/>
                    </a:cubicBezTo>
                    <a:cubicBezTo>
                      <a:pt x="51" y="224"/>
                      <a:pt x="50" y="224"/>
                      <a:pt x="50" y="224"/>
                    </a:cubicBezTo>
                    <a:cubicBezTo>
                      <a:pt x="49" y="223"/>
                      <a:pt x="49" y="223"/>
                      <a:pt x="49" y="223"/>
                    </a:cubicBezTo>
                    <a:cubicBezTo>
                      <a:pt x="47" y="218"/>
                      <a:pt x="47" y="218"/>
                      <a:pt x="41" y="217"/>
                    </a:cubicBezTo>
                    <a:cubicBezTo>
                      <a:pt x="39" y="217"/>
                      <a:pt x="39" y="217"/>
                      <a:pt x="39" y="217"/>
                    </a:cubicBezTo>
                    <a:cubicBezTo>
                      <a:pt x="36" y="217"/>
                      <a:pt x="34" y="217"/>
                      <a:pt x="32" y="213"/>
                    </a:cubicBezTo>
                    <a:cubicBezTo>
                      <a:pt x="31" y="211"/>
                      <a:pt x="31" y="211"/>
                      <a:pt x="31" y="210"/>
                    </a:cubicBezTo>
                    <a:cubicBezTo>
                      <a:pt x="32" y="210"/>
                      <a:pt x="32" y="209"/>
                      <a:pt x="32" y="208"/>
                    </a:cubicBezTo>
                    <a:cubicBezTo>
                      <a:pt x="32" y="208"/>
                      <a:pt x="32" y="207"/>
                      <a:pt x="32" y="206"/>
                    </a:cubicBezTo>
                    <a:cubicBezTo>
                      <a:pt x="33" y="205"/>
                      <a:pt x="33" y="204"/>
                      <a:pt x="32" y="203"/>
                    </a:cubicBezTo>
                    <a:cubicBezTo>
                      <a:pt x="31" y="201"/>
                      <a:pt x="30" y="200"/>
                      <a:pt x="29" y="199"/>
                    </a:cubicBezTo>
                    <a:cubicBezTo>
                      <a:pt x="27" y="198"/>
                      <a:pt x="26" y="197"/>
                      <a:pt x="25" y="196"/>
                    </a:cubicBezTo>
                    <a:cubicBezTo>
                      <a:pt x="25" y="195"/>
                      <a:pt x="25" y="195"/>
                      <a:pt x="25" y="195"/>
                    </a:cubicBezTo>
                    <a:cubicBezTo>
                      <a:pt x="24" y="195"/>
                      <a:pt x="24" y="195"/>
                      <a:pt x="24" y="195"/>
                    </a:cubicBezTo>
                    <a:cubicBezTo>
                      <a:pt x="23" y="195"/>
                      <a:pt x="23" y="195"/>
                      <a:pt x="23" y="195"/>
                    </a:cubicBezTo>
                    <a:cubicBezTo>
                      <a:pt x="17" y="195"/>
                      <a:pt x="15" y="200"/>
                      <a:pt x="13" y="205"/>
                    </a:cubicBezTo>
                    <a:cubicBezTo>
                      <a:pt x="11" y="210"/>
                      <a:pt x="11" y="210"/>
                      <a:pt x="7" y="211"/>
                    </a:cubicBezTo>
                    <a:cubicBezTo>
                      <a:pt x="6" y="211"/>
                      <a:pt x="5" y="211"/>
                      <a:pt x="5" y="211"/>
                    </a:cubicBezTo>
                    <a:cubicBezTo>
                      <a:pt x="0" y="212"/>
                      <a:pt x="0" y="212"/>
                      <a:pt x="0" y="212"/>
                    </a:cubicBezTo>
                    <a:cubicBezTo>
                      <a:pt x="3" y="215"/>
                      <a:pt x="3" y="215"/>
                      <a:pt x="3" y="215"/>
                    </a:cubicBezTo>
                    <a:cubicBezTo>
                      <a:pt x="4" y="216"/>
                      <a:pt x="6" y="217"/>
                      <a:pt x="7" y="220"/>
                    </a:cubicBezTo>
                    <a:cubicBezTo>
                      <a:pt x="7" y="220"/>
                      <a:pt x="7" y="221"/>
                      <a:pt x="8" y="222"/>
                    </a:cubicBezTo>
                    <a:cubicBezTo>
                      <a:pt x="9" y="224"/>
                      <a:pt x="10" y="226"/>
                      <a:pt x="11" y="228"/>
                    </a:cubicBezTo>
                    <a:cubicBezTo>
                      <a:pt x="12" y="230"/>
                      <a:pt x="13" y="233"/>
                      <a:pt x="14" y="236"/>
                    </a:cubicBezTo>
                    <a:cubicBezTo>
                      <a:pt x="15" y="238"/>
                      <a:pt x="16" y="241"/>
                      <a:pt x="17" y="243"/>
                    </a:cubicBezTo>
                    <a:cubicBezTo>
                      <a:pt x="18" y="245"/>
                      <a:pt x="18" y="247"/>
                      <a:pt x="19" y="249"/>
                    </a:cubicBezTo>
                    <a:cubicBezTo>
                      <a:pt x="19" y="250"/>
                      <a:pt x="19" y="251"/>
                      <a:pt x="20" y="252"/>
                    </a:cubicBezTo>
                    <a:cubicBezTo>
                      <a:pt x="20" y="254"/>
                      <a:pt x="21" y="256"/>
                      <a:pt x="21" y="258"/>
                    </a:cubicBezTo>
                    <a:cubicBezTo>
                      <a:pt x="22" y="260"/>
                      <a:pt x="22" y="263"/>
                      <a:pt x="23" y="265"/>
                    </a:cubicBezTo>
                    <a:cubicBezTo>
                      <a:pt x="24" y="269"/>
                      <a:pt x="26" y="272"/>
                      <a:pt x="28" y="275"/>
                    </a:cubicBezTo>
                    <a:cubicBezTo>
                      <a:pt x="29" y="277"/>
                      <a:pt x="29" y="277"/>
                      <a:pt x="29" y="277"/>
                    </a:cubicBezTo>
                    <a:cubicBezTo>
                      <a:pt x="30" y="279"/>
                      <a:pt x="31" y="282"/>
                      <a:pt x="32" y="284"/>
                    </a:cubicBezTo>
                    <a:cubicBezTo>
                      <a:pt x="33" y="287"/>
                      <a:pt x="34" y="289"/>
                      <a:pt x="35" y="291"/>
                    </a:cubicBezTo>
                    <a:cubicBezTo>
                      <a:pt x="36" y="293"/>
                      <a:pt x="36" y="294"/>
                      <a:pt x="37" y="295"/>
                    </a:cubicBezTo>
                    <a:cubicBezTo>
                      <a:pt x="38" y="297"/>
                      <a:pt x="39" y="299"/>
                      <a:pt x="40" y="302"/>
                    </a:cubicBezTo>
                    <a:cubicBezTo>
                      <a:pt x="41" y="303"/>
                      <a:pt x="42" y="304"/>
                      <a:pt x="43" y="306"/>
                    </a:cubicBezTo>
                    <a:cubicBezTo>
                      <a:pt x="44" y="307"/>
                      <a:pt x="45" y="307"/>
                      <a:pt x="45" y="308"/>
                    </a:cubicBezTo>
                    <a:cubicBezTo>
                      <a:pt x="46" y="309"/>
                      <a:pt x="46" y="310"/>
                      <a:pt x="47" y="311"/>
                    </a:cubicBezTo>
                    <a:cubicBezTo>
                      <a:pt x="47" y="312"/>
                      <a:pt x="48" y="313"/>
                      <a:pt x="48" y="314"/>
                    </a:cubicBezTo>
                    <a:cubicBezTo>
                      <a:pt x="49" y="315"/>
                      <a:pt x="49" y="315"/>
                      <a:pt x="49" y="315"/>
                    </a:cubicBezTo>
                    <a:cubicBezTo>
                      <a:pt x="49" y="315"/>
                      <a:pt x="50" y="316"/>
                      <a:pt x="50" y="317"/>
                    </a:cubicBezTo>
                    <a:cubicBezTo>
                      <a:pt x="52" y="321"/>
                      <a:pt x="52" y="327"/>
                      <a:pt x="52" y="332"/>
                    </a:cubicBezTo>
                    <a:cubicBezTo>
                      <a:pt x="52" y="333"/>
                      <a:pt x="52" y="334"/>
                      <a:pt x="52" y="336"/>
                    </a:cubicBezTo>
                    <a:cubicBezTo>
                      <a:pt x="52" y="338"/>
                      <a:pt x="53" y="340"/>
                      <a:pt x="52" y="342"/>
                    </a:cubicBezTo>
                    <a:cubicBezTo>
                      <a:pt x="52" y="345"/>
                      <a:pt x="50" y="348"/>
                      <a:pt x="47" y="349"/>
                    </a:cubicBezTo>
                    <a:cubicBezTo>
                      <a:pt x="47" y="349"/>
                      <a:pt x="47" y="348"/>
                      <a:pt x="46" y="348"/>
                    </a:cubicBezTo>
                    <a:cubicBezTo>
                      <a:pt x="45" y="348"/>
                      <a:pt x="44" y="347"/>
                      <a:pt x="43" y="347"/>
                    </a:cubicBezTo>
                    <a:cubicBezTo>
                      <a:pt x="42" y="347"/>
                      <a:pt x="41" y="348"/>
                      <a:pt x="41" y="348"/>
                    </a:cubicBezTo>
                    <a:cubicBezTo>
                      <a:pt x="39" y="351"/>
                      <a:pt x="40" y="354"/>
                      <a:pt x="40" y="356"/>
                    </a:cubicBezTo>
                    <a:cubicBezTo>
                      <a:pt x="41" y="356"/>
                      <a:pt x="41" y="356"/>
                      <a:pt x="41" y="356"/>
                    </a:cubicBezTo>
                    <a:cubicBezTo>
                      <a:pt x="41" y="359"/>
                      <a:pt x="43" y="361"/>
                      <a:pt x="44" y="363"/>
                    </a:cubicBezTo>
                    <a:cubicBezTo>
                      <a:pt x="45" y="365"/>
                      <a:pt x="46" y="366"/>
                      <a:pt x="47" y="367"/>
                    </a:cubicBezTo>
                    <a:cubicBezTo>
                      <a:pt x="48" y="369"/>
                      <a:pt x="49" y="371"/>
                      <a:pt x="50" y="373"/>
                    </a:cubicBezTo>
                    <a:cubicBezTo>
                      <a:pt x="55" y="379"/>
                      <a:pt x="57" y="383"/>
                      <a:pt x="54" y="388"/>
                    </a:cubicBezTo>
                    <a:cubicBezTo>
                      <a:pt x="54" y="388"/>
                      <a:pt x="54" y="388"/>
                      <a:pt x="53" y="389"/>
                    </a:cubicBezTo>
                    <a:cubicBezTo>
                      <a:pt x="52" y="390"/>
                      <a:pt x="52" y="391"/>
                      <a:pt x="51" y="392"/>
                    </a:cubicBezTo>
                    <a:cubicBezTo>
                      <a:pt x="51" y="394"/>
                      <a:pt x="51" y="396"/>
                      <a:pt x="52" y="398"/>
                    </a:cubicBezTo>
                    <a:cubicBezTo>
                      <a:pt x="52" y="399"/>
                      <a:pt x="52" y="399"/>
                      <a:pt x="52" y="399"/>
                    </a:cubicBezTo>
                    <a:cubicBezTo>
                      <a:pt x="52" y="399"/>
                      <a:pt x="52" y="399"/>
                      <a:pt x="52" y="399"/>
                    </a:cubicBezTo>
                    <a:cubicBezTo>
                      <a:pt x="53" y="401"/>
                      <a:pt x="54" y="404"/>
                      <a:pt x="56" y="404"/>
                    </a:cubicBezTo>
                    <a:cubicBezTo>
                      <a:pt x="57" y="404"/>
                      <a:pt x="57" y="404"/>
                      <a:pt x="57" y="404"/>
                    </a:cubicBezTo>
                    <a:cubicBezTo>
                      <a:pt x="60" y="402"/>
                      <a:pt x="59" y="399"/>
                      <a:pt x="59" y="398"/>
                    </a:cubicBezTo>
                    <a:cubicBezTo>
                      <a:pt x="59" y="398"/>
                      <a:pt x="59" y="397"/>
                      <a:pt x="59" y="397"/>
                    </a:cubicBezTo>
                    <a:cubicBezTo>
                      <a:pt x="59" y="397"/>
                      <a:pt x="59" y="396"/>
                      <a:pt x="59" y="396"/>
                    </a:cubicBezTo>
                    <a:cubicBezTo>
                      <a:pt x="60" y="395"/>
                      <a:pt x="61" y="395"/>
                      <a:pt x="62" y="395"/>
                    </a:cubicBezTo>
                    <a:cubicBezTo>
                      <a:pt x="64" y="395"/>
                      <a:pt x="65" y="396"/>
                      <a:pt x="65" y="396"/>
                    </a:cubicBezTo>
                    <a:cubicBezTo>
                      <a:pt x="65" y="399"/>
                      <a:pt x="65" y="402"/>
                      <a:pt x="68" y="404"/>
                    </a:cubicBezTo>
                    <a:cubicBezTo>
                      <a:pt x="69" y="405"/>
                      <a:pt x="69" y="405"/>
                      <a:pt x="69" y="405"/>
                    </a:cubicBezTo>
                    <a:cubicBezTo>
                      <a:pt x="70" y="404"/>
                      <a:pt x="70" y="404"/>
                      <a:pt x="70" y="404"/>
                    </a:cubicBezTo>
                    <a:cubicBezTo>
                      <a:pt x="70" y="404"/>
                      <a:pt x="71" y="404"/>
                      <a:pt x="71" y="404"/>
                    </a:cubicBezTo>
                    <a:cubicBezTo>
                      <a:pt x="72" y="404"/>
                      <a:pt x="72" y="404"/>
                      <a:pt x="72" y="404"/>
                    </a:cubicBezTo>
                    <a:cubicBezTo>
                      <a:pt x="72" y="404"/>
                      <a:pt x="73" y="405"/>
                      <a:pt x="73" y="406"/>
                    </a:cubicBezTo>
                    <a:cubicBezTo>
                      <a:pt x="74" y="406"/>
                      <a:pt x="74" y="406"/>
                      <a:pt x="75" y="406"/>
                    </a:cubicBezTo>
                    <a:cubicBezTo>
                      <a:pt x="75" y="406"/>
                      <a:pt x="76" y="406"/>
                      <a:pt x="76" y="406"/>
                    </a:cubicBezTo>
                    <a:cubicBezTo>
                      <a:pt x="76" y="406"/>
                      <a:pt x="76" y="406"/>
                      <a:pt x="76" y="406"/>
                    </a:cubicBezTo>
                    <a:cubicBezTo>
                      <a:pt x="77" y="406"/>
                      <a:pt x="78" y="406"/>
                      <a:pt x="78" y="407"/>
                    </a:cubicBezTo>
                    <a:cubicBezTo>
                      <a:pt x="78" y="407"/>
                      <a:pt x="78" y="408"/>
                      <a:pt x="78" y="408"/>
                    </a:cubicBezTo>
                    <a:cubicBezTo>
                      <a:pt x="78" y="409"/>
                      <a:pt x="78" y="410"/>
                      <a:pt x="79" y="411"/>
                    </a:cubicBezTo>
                    <a:cubicBezTo>
                      <a:pt x="80" y="412"/>
                      <a:pt x="81" y="412"/>
                      <a:pt x="81" y="413"/>
                    </a:cubicBezTo>
                    <a:cubicBezTo>
                      <a:pt x="82" y="413"/>
                      <a:pt x="82" y="413"/>
                      <a:pt x="82" y="413"/>
                    </a:cubicBezTo>
                    <a:cubicBezTo>
                      <a:pt x="82" y="413"/>
                      <a:pt x="83" y="414"/>
                      <a:pt x="83" y="414"/>
                    </a:cubicBezTo>
                    <a:cubicBezTo>
                      <a:pt x="84" y="415"/>
                      <a:pt x="84" y="415"/>
                      <a:pt x="85" y="416"/>
                    </a:cubicBezTo>
                    <a:cubicBezTo>
                      <a:pt x="87" y="417"/>
                      <a:pt x="89" y="417"/>
                      <a:pt x="90" y="418"/>
                    </a:cubicBezTo>
                    <a:cubicBezTo>
                      <a:pt x="91" y="418"/>
                      <a:pt x="92" y="418"/>
                      <a:pt x="92" y="419"/>
                    </a:cubicBezTo>
                    <a:cubicBezTo>
                      <a:pt x="94" y="419"/>
                      <a:pt x="96" y="420"/>
                      <a:pt x="99" y="420"/>
                    </a:cubicBezTo>
                    <a:cubicBezTo>
                      <a:pt x="100" y="420"/>
                      <a:pt x="100" y="420"/>
                      <a:pt x="101" y="419"/>
                    </a:cubicBezTo>
                    <a:cubicBezTo>
                      <a:pt x="103" y="419"/>
                      <a:pt x="105" y="416"/>
                      <a:pt x="107" y="414"/>
                    </a:cubicBezTo>
                    <a:cubicBezTo>
                      <a:pt x="108" y="413"/>
                      <a:pt x="108" y="412"/>
                      <a:pt x="108" y="412"/>
                    </a:cubicBezTo>
                    <a:cubicBezTo>
                      <a:pt x="109" y="411"/>
                      <a:pt x="110" y="409"/>
                      <a:pt x="111" y="409"/>
                    </a:cubicBezTo>
                    <a:cubicBezTo>
                      <a:pt x="113" y="408"/>
                      <a:pt x="114" y="408"/>
                      <a:pt x="116" y="408"/>
                    </a:cubicBezTo>
                    <a:cubicBezTo>
                      <a:pt x="117" y="408"/>
                      <a:pt x="119" y="408"/>
                      <a:pt x="121" y="407"/>
                    </a:cubicBezTo>
                    <a:cubicBezTo>
                      <a:pt x="122" y="407"/>
                      <a:pt x="122" y="406"/>
                      <a:pt x="123" y="406"/>
                    </a:cubicBezTo>
                    <a:cubicBezTo>
                      <a:pt x="124" y="405"/>
                      <a:pt x="124" y="405"/>
                      <a:pt x="125" y="405"/>
                    </a:cubicBezTo>
                    <a:cubicBezTo>
                      <a:pt x="125" y="405"/>
                      <a:pt x="126" y="405"/>
                      <a:pt x="126" y="405"/>
                    </a:cubicBezTo>
                    <a:cubicBezTo>
                      <a:pt x="127" y="405"/>
                      <a:pt x="129" y="405"/>
                      <a:pt x="130" y="405"/>
                    </a:cubicBezTo>
                    <a:cubicBezTo>
                      <a:pt x="130" y="405"/>
                      <a:pt x="131" y="406"/>
                      <a:pt x="131" y="406"/>
                    </a:cubicBezTo>
                    <a:cubicBezTo>
                      <a:pt x="132" y="406"/>
                      <a:pt x="134" y="407"/>
                      <a:pt x="135" y="407"/>
                    </a:cubicBezTo>
                    <a:cubicBezTo>
                      <a:pt x="135" y="407"/>
                      <a:pt x="135" y="407"/>
                      <a:pt x="135" y="407"/>
                    </a:cubicBezTo>
                    <a:cubicBezTo>
                      <a:pt x="137" y="407"/>
                      <a:pt x="138" y="406"/>
                      <a:pt x="139" y="406"/>
                    </a:cubicBezTo>
                    <a:cubicBezTo>
                      <a:pt x="139" y="405"/>
                      <a:pt x="140" y="405"/>
                      <a:pt x="140" y="405"/>
                    </a:cubicBezTo>
                    <a:cubicBezTo>
                      <a:pt x="141" y="405"/>
                      <a:pt x="141" y="405"/>
                      <a:pt x="142" y="405"/>
                    </a:cubicBezTo>
                    <a:cubicBezTo>
                      <a:pt x="143" y="405"/>
                      <a:pt x="144" y="405"/>
                      <a:pt x="145" y="405"/>
                    </a:cubicBezTo>
                    <a:cubicBezTo>
                      <a:pt x="146" y="405"/>
                      <a:pt x="146" y="405"/>
                      <a:pt x="146" y="405"/>
                    </a:cubicBezTo>
                    <a:cubicBezTo>
                      <a:pt x="147" y="406"/>
                      <a:pt x="148" y="406"/>
                      <a:pt x="149" y="406"/>
                    </a:cubicBezTo>
                    <a:cubicBezTo>
                      <a:pt x="150" y="406"/>
                      <a:pt x="151" y="405"/>
                      <a:pt x="152" y="404"/>
                    </a:cubicBezTo>
                    <a:cubicBezTo>
                      <a:pt x="153" y="404"/>
                      <a:pt x="153" y="403"/>
                      <a:pt x="153" y="402"/>
                    </a:cubicBezTo>
                    <a:cubicBezTo>
                      <a:pt x="153" y="402"/>
                      <a:pt x="153" y="402"/>
                      <a:pt x="153" y="402"/>
                    </a:cubicBezTo>
                    <a:cubicBezTo>
                      <a:pt x="154" y="401"/>
                      <a:pt x="154" y="401"/>
                      <a:pt x="155" y="401"/>
                    </a:cubicBezTo>
                    <a:cubicBezTo>
                      <a:pt x="155" y="400"/>
                      <a:pt x="155" y="400"/>
                      <a:pt x="155" y="400"/>
                    </a:cubicBezTo>
                    <a:cubicBezTo>
                      <a:pt x="157" y="399"/>
                      <a:pt x="158" y="398"/>
                      <a:pt x="158" y="397"/>
                    </a:cubicBezTo>
                    <a:cubicBezTo>
                      <a:pt x="158" y="397"/>
                      <a:pt x="159" y="397"/>
                      <a:pt x="159" y="396"/>
                    </a:cubicBezTo>
                    <a:cubicBezTo>
                      <a:pt x="159" y="396"/>
                      <a:pt x="161" y="396"/>
                      <a:pt x="162" y="396"/>
                    </a:cubicBezTo>
                    <a:cubicBezTo>
                      <a:pt x="163" y="395"/>
                      <a:pt x="163" y="395"/>
                      <a:pt x="164" y="395"/>
                    </a:cubicBezTo>
                    <a:cubicBezTo>
                      <a:pt x="166" y="394"/>
                      <a:pt x="168" y="393"/>
                      <a:pt x="171" y="393"/>
                    </a:cubicBezTo>
                    <a:cubicBezTo>
                      <a:pt x="171" y="393"/>
                      <a:pt x="171" y="393"/>
                      <a:pt x="172" y="393"/>
                    </a:cubicBezTo>
                    <a:cubicBezTo>
                      <a:pt x="174" y="393"/>
                      <a:pt x="177" y="394"/>
                      <a:pt x="179" y="394"/>
                    </a:cubicBezTo>
                    <a:cubicBezTo>
                      <a:pt x="180" y="394"/>
                      <a:pt x="181" y="394"/>
                      <a:pt x="182" y="395"/>
                    </a:cubicBezTo>
                    <a:cubicBezTo>
                      <a:pt x="182" y="395"/>
                      <a:pt x="182" y="395"/>
                      <a:pt x="182" y="395"/>
                    </a:cubicBezTo>
                    <a:cubicBezTo>
                      <a:pt x="184" y="395"/>
                      <a:pt x="186" y="395"/>
                      <a:pt x="188" y="396"/>
                    </a:cubicBezTo>
                    <a:cubicBezTo>
                      <a:pt x="189" y="396"/>
                      <a:pt x="190" y="396"/>
                      <a:pt x="190" y="396"/>
                    </a:cubicBezTo>
                    <a:cubicBezTo>
                      <a:pt x="193" y="396"/>
                      <a:pt x="194" y="395"/>
                      <a:pt x="195" y="393"/>
                    </a:cubicBezTo>
                    <a:cubicBezTo>
                      <a:pt x="195" y="392"/>
                      <a:pt x="196" y="391"/>
                      <a:pt x="199" y="391"/>
                    </a:cubicBezTo>
                    <a:cubicBezTo>
                      <a:pt x="202" y="391"/>
                      <a:pt x="207" y="393"/>
                      <a:pt x="210" y="394"/>
                    </a:cubicBezTo>
                    <a:cubicBezTo>
                      <a:pt x="212" y="395"/>
                      <a:pt x="213" y="396"/>
                      <a:pt x="214" y="396"/>
                    </a:cubicBezTo>
                    <a:cubicBezTo>
                      <a:pt x="215" y="396"/>
                      <a:pt x="216" y="396"/>
                      <a:pt x="217" y="396"/>
                    </a:cubicBezTo>
                    <a:cubicBezTo>
                      <a:pt x="218" y="397"/>
                      <a:pt x="219" y="397"/>
                      <a:pt x="220" y="397"/>
                    </a:cubicBezTo>
                    <a:cubicBezTo>
                      <a:pt x="220" y="397"/>
                      <a:pt x="220" y="398"/>
                      <a:pt x="221" y="398"/>
                    </a:cubicBezTo>
                    <a:cubicBezTo>
                      <a:pt x="222" y="399"/>
                      <a:pt x="223" y="399"/>
                      <a:pt x="225" y="399"/>
                    </a:cubicBezTo>
                    <a:cubicBezTo>
                      <a:pt x="226" y="399"/>
                      <a:pt x="226" y="399"/>
                      <a:pt x="226" y="399"/>
                    </a:cubicBezTo>
                    <a:cubicBezTo>
                      <a:pt x="228" y="399"/>
                      <a:pt x="230" y="399"/>
                      <a:pt x="232" y="398"/>
                    </a:cubicBezTo>
                    <a:cubicBezTo>
                      <a:pt x="234" y="397"/>
                      <a:pt x="235" y="396"/>
                      <a:pt x="236" y="394"/>
                    </a:cubicBezTo>
                    <a:cubicBezTo>
                      <a:pt x="236" y="394"/>
                      <a:pt x="236" y="393"/>
                      <a:pt x="236" y="393"/>
                    </a:cubicBezTo>
                    <a:cubicBezTo>
                      <a:pt x="237" y="392"/>
                      <a:pt x="239" y="391"/>
                      <a:pt x="240" y="391"/>
                    </a:cubicBezTo>
                    <a:cubicBezTo>
                      <a:pt x="241" y="391"/>
                      <a:pt x="243" y="392"/>
                      <a:pt x="244" y="392"/>
                    </a:cubicBezTo>
                    <a:cubicBezTo>
                      <a:pt x="246" y="393"/>
                      <a:pt x="248" y="393"/>
                      <a:pt x="250" y="393"/>
                    </a:cubicBezTo>
                    <a:cubicBezTo>
                      <a:pt x="251" y="393"/>
                      <a:pt x="253" y="393"/>
                      <a:pt x="254" y="393"/>
                    </a:cubicBezTo>
                    <a:cubicBezTo>
                      <a:pt x="255" y="392"/>
                      <a:pt x="256" y="391"/>
                      <a:pt x="257" y="390"/>
                    </a:cubicBezTo>
                    <a:cubicBezTo>
                      <a:pt x="257" y="389"/>
                      <a:pt x="257" y="389"/>
                      <a:pt x="257" y="389"/>
                    </a:cubicBezTo>
                    <a:cubicBezTo>
                      <a:pt x="258" y="388"/>
                      <a:pt x="259" y="387"/>
                      <a:pt x="260" y="386"/>
                    </a:cubicBezTo>
                    <a:cubicBezTo>
                      <a:pt x="260" y="386"/>
                      <a:pt x="261" y="385"/>
                      <a:pt x="261" y="385"/>
                    </a:cubicBezTo>
                    <a:cubicBezTo>
                      <a:pt x="263" y="384"/>
                      <a:pt x="264" y="383"/>
                      <a:pt x="266" y="383"/>
                    </a:cubicBezTo>
                    <a:cubicBezTo>
                      <a:pt x="266" y="383"/>
                      <a:pt x="266" y="383"/>
                      <a:pt x="266" y="383"/>
                    </a:cubicBezTo>
                    <a:cubicBezTo>
                      <a:pt x="268" y="383"/>
                      <a:pt x="269" y="384"/>
                      <a:pt x="270" y="384"/>
                    </a:cubicBezTo>
                    <a:cubicBezTo>
                      <a:pt x="272" y="385"/>
                      <a:pt x="274" y="385"/>
                      <a:pt x="276" y="385"/>
                    </a:cubicBezTo>
                    <a:cubicBezTo>
                      <a:pt x="278" y="385"/>
                      <a:pt x="280" y="385"/>
                      <a:pt x="281" y="384"/>
                    </a:cubicBezTo>
                    <a:cubicBezTo>
                      <a:pt x="283" y="384"/>
                      <a:pt x="284" y="383"/>
                      <a:pt x="286" y="382"/>
                    </a:cubicBezTo>
                    <a:cubicBezTo>
                      <a:pt x="289" y="381"/>
                      <a:pt x="293" y="379"/>
                      <a:pt x="296" y="377"/>
                    </a:cubicBezTo>
                    <a:cubicBezTo>
                      <a:pt x="298" y="375"/>
                      <a:pt x="298" y="375"/>
                      <a:pt x="298" y="375"/>
                    </a:cubicBezTo>
                    <a:cubicBezTo>
                      <a:pt x="300" y="374"/>
                      <a:pt x="302" y="372"/>
                      <a:pt x="305" y="371"/>
                    </a:cubicBezTo>
                    <a:cubicBezTo>
                      <a:pt x="306" y="369"/>
                      <a:pt x="308" y="368"/>
                      <a:pt x="310" y="367"/>
                    </a:cubicBezTo>
                    <a:cubicBezTo>
                      <a:pt x="312" y="366"/>
                      <a:pt x="314" y="366"/>
                      <a:pt x="315" y="364"/>
                    </a:cubicBezTo>
                    <a:cubicBezTo>
                      <a:pt x="318" y="362"/>
                      <a:pt x="321" y="360"/>
                      <a:pt x="323" y="358"/>
                    </a:cubicBezTo>
                    <a:cubicBezTo>
                      <a:pt x="325" y="357"/>
                      <a:pt x="328" y="354"/>
                      <a:pt x="330" y="352"/>
                    </a:cubicBezTo>
                    <a:cubicBezTo>
                      <a:pt x="331" y="351"/>
                      <a:pt x="332" y="350"/>
                      <a:pt x="333" y="349"/>
                    </a:cubicBezTo>
                    <a:cubicBezTo>
                      <a:pt x="334" y="348"/>
                      <a:pt x="335" y="347"/>
                      <a:pt x="336" y="346"/>
                    </a:cubicBezTo>
                    <a:cubicBezTo>
                      <a:pt x="337" y="346"/>
                      <a:pt x="338" y="345"/>
                      <a:pt x="338" y="345"/>
                    </a:cubicBezTo>
                    <a:cubicBezTo>
                      <a:pt x="339" y="344"/>
                      <a:pt x="340" y="344"/>
                      <a:pt x="340" y="343"/>
                    </a:cubicBezTo>
                    <a:cubicBezTo>
                      <a:pt x="342" y="341"/>
                      <a:pt x="342" y="341"/>
                      <a:pt x="342" y="341"/>
                    </a:cubicBezTo>
                    <a:cubicBezTo>
                      <a:pt x="343" y="340"/>
                      <a:pt x="344" y="339"/>
                      <a:pt x="345" y="338"/>
                    </a:cubicBezTo>
                    <a:cubicBezTo>
                      <a:pt x="346" y="337"/>
                      <a:pt x="347" y="336"/>
                      <a:pt x="348" y="335"/>
                    </a:cubicBezTo>
                    <a:cubicBezTo>
                      <a:pt x="349" y="334"/>
                      <a:pt x="350" y="333"/>
                      <a:pt x="351" y="332"/>
                    </a:cubicBezTo>
                    <a:cubicBezTo>
                      <a:pt x="352" y="331"/>
                      <a:pt x="352" y="330"/>
                      <a:pt x="353" y="329"/>
                    </a:cubicBezTo>
                    <a:cubicBezTo>
                      <a:pt x="354" y="328"/>
                      <a:pt x="356" y="327"/>
                      <a:pt x="357" y="326"/>
                    </a:cubicBezTo>
                    <a:cubicBezTo>
                      <a:pt x="357" y="325"/>
                      <a:pt x="357" y="325"/>
                      <a:pt x="357" y="325"/>
                    </a:cubicBezTo>
                    <a:cubicBezTo>
                      <a:pt x="361" y="321"/>
                      <a:pt x="363" y="318"/>
                      <a:pt x="367" y="315"/>
                    </a:cubicBezTo>
                    <a:cubicBezTo>
                      <a:pt x="370" y="312"/>
                      <a:pt x="373" y="310"/>
                      <a:pt x="376" y="307"/>
                    </a:cubicBezTo>
                    <a:cubicBezTo>
                      <a:pt x="384" y="299"/>
                      <a:pt x="391" y="290"/>
                      <a:pt x="398" y="281"/>
                    </a:cubicBezTo>
                    <a:cubicBezTo>
                      <a:pt x="400" y="278"/>
                      <a:pt x="400" y="278"/>
                      <a:pt x="400" y="278"/>
                    </a:cubicBezTo>
                    <a:cubicBezTo>
                      <a:pt x="401" y="277"/>
                      <a:pt x="401" y="275"/>
                      <a:pt x="402" y="274"/>
                    </a:cubicBezTo>
                    <a:cubicBezTo>
                      <a:pt x="402" y="273"/>
                      <a:pt x="402" y="273"/>
                      <a:pt x="403" y="272"/>
                    </a:cubicBezTo>
                    <a:cubicBezTo>
                      <a:pt x="404" y="270"/>
                      <a:pt x="405" y="269"/>
                      <a:pt x="406" y="267"/>
                    </a:cubicBezTo>
                    <a:cubicBezTo>
                      <a:pt x="407" y="266"/>
                      <a:pt x="407" y="266"/>
                      <a:pt x="407" y="266"/>
                    </a:cubicBezTo>
                    <a:cubicBezTo>
                      <a:pt x="408" y="264"/>
                      <a:pt x="409" y="262"/>
                      <a:pt x="409" y="261"/>
                    </a:cubicBezTo>
                    <a:cubicBezTo>
                      <a:pt x="410" y="260"/>
                      <a:pt x="410" y="260"/>
                      <a:pt x="410" y="260"/>
                    </a:cubicBezTo>
                    <a:cubicBezTo>
                      <a:pt x="410" y="259"/>
                      <a:pt x="411" y="257"/>
                      <a:pt x="412" y="256"/>
                    </a:cubicBezTo>
                    <a:cubicBezTo>
                      <a:pt x="413" y="255"/>
                      <a:pt x="413" y="255"/>
                      <a:pt x="413" y="255"/>
                    </a:cubicBezTo>
                    <a:cubicBezTo>
                      <a:pt x="414" y="253"/>
                      <a:pt x="415" y="251"/>
                      <a:pt x="416" y="249"/>
                    </a:cubicBezTo>
                    <a:cubicBezTo>
                      <a:pt x="417" y="247"/>
                      <a:pt x="418" y="245"/>
                      <a:pt x="420" y="243"/>
                    </a:cubicBezTo>
                    <a:cubicBezTo>
                      <a:pt x="421" y="241"/>
                      <a:pt x="422" y="240"/>
                      <a:pt x="424" y="239"/>
                    </a:cubicBezTo>
                    <a:cubicBezTo>
                      <a:pt x="425" y="238"/>
                      <a:pt x="425" y="238"/>
                      <a:pt x="425" y="238"/>
                    </a:cubicBezTo>
                    <a:cubicBezTo>
                      <a:pt x="426" y="237"/>
                      <a:pt x="427" y="236"/>
                      <a:pt x="428" y="235"/>
                    </a:cubicBezTo>
                    <a:cubicBezTo>
                      <a:pt x="428" y="234"/>
                      <a:pt x="429" y="233"/>
                      <a:pt x="430" y="233"/>
                    </a:cubicBezTo>
                    <a:cubicBezTo>
                      <a:pt x="432" y="231"/>
                      <a:pt x="434" y="229"/>
                      <a:pt x="436" y="228"/>
                    </a:cubicBezTo>
                    <a:cubicBezTo>
                      <a:pt x="438" y="227"/>
                      <a:pt x="439" y="225"/>
                      <a:pt x="441" y="224"/>
                    </a:cubicBezTo>
                    <a:cubicBezTo>
                      <a:pt x="442" y="223"/>
                      <a:pt x="443" y="222"/>
                      <a:pt x="444" y="221"/>
                    </a:cubicBezTo>
                    <a:cubicBezTo>
                      <a:pt x="445" y="221"/>
                      <a:pt x="446" y="220"/>
                      <a:pt x="447" y="220"/>
                    </a:cubicBezTo>
                    <a:cubicBezTo>
                      <a:pt x="448" y="219"/>
                      <a:pt x="450" y="218"/>
                      <a:pt x="451" y="216"/>
                    </a:cubicBezTo>
                    <a:cubicBezTo>
                      <a:pt x="454" y="214"/>
                      <a:pt x="454" y="212"/>
                      <a:pt x="455" y="210"/>
                    </a:cubicBezTo>
                    <a:cubicBezTo>
                      <a:pt x="455" y="209"/>
                      <a:pt x="455" y="208"/>
                      <a:pt x="455" y="208"/>
                    </a:cubicBezTo>
                    <a:cubicBezTo>
                      <a:pt x="455" y="206"/>
                      <a:pt x="456" y="205"/>
                      <a:pt x="456" y="204"/>
                    </a:cubicBezTo>
                    <a:cubicBezTo>
                      <a:pt x="457" y="203"/>
                      <a:pt x="457" y="202"/>
                      <a:pt x="458" y="201"/>
                    </a:cubicBezTo>
                    <a:cubicBezTo>
                      <a:pt x="458" y="199"/>
                      <a:pt x="459" y="197"/>
                      <a:pt x="459" y="195"/>
                    </a:cubicBezTo>
                    <a:cubicBezTo>
                      <a:pt x="459" y="194"/>
                      <a:pt x="459" y="193"/>
                      <a:pt x="459" y="192"/>
                    </a:cubicBezTo>
                    <a:cubicBezTo>
                      <a:pt x="460" y="187"/>
                      <a:pt x="462" y="182"/>
                      <a:pt x="463" y="177"/>
                    </a:cubicBezTo>
                    <a:cubicBezTo>
                      <a:pt x="465" y="174"/>
                      <a:pt x="465" y="174"/>
                      <a:pt x="465" y="174"/>
                    </a:cubicBezTo>
                    <a:cubicBezTo>
                      <a:pt x="465" y="173"/>
                      <a:pt x="465" y="172"/>
                      <a:pt x="466" y="171"/>
                    </a:cubicBezTo>
                    <a:cubicBezTo>
                      <a:pt x="467" y="170"/>
                      <a:pt x="468" y="168"/>
                      <a:pt x="468" y="166"/>
                    </a:cubicBezTo>
                    <a:cubicBezTo>
                      <a:pt x="468" y="164"/>
                      <a:pt x="468" y="163"/>
                      <a:pt x="468" y="161"/>
                    </a:cubicBezTo>
                    <a:close/>
                    <a:moveTo>
                      <a:pt x="359" y="252"/>
                    </a:moveTo>
                    <a:cubicBezTo>
                      <a:pt x="359" y="255"/>
                      <a:pt x="360" y="257"/>
                      <a:pt x="356" y="260"/>
                    </a:cubicBezTo>
                    <a:cubicBezTo>
                      <a:pt x="354" y="261"/>
                      <a:pt x="350" y="262"/>
                      <a:pt x="346" y="263"/>
                    </a:cubicBezTo>
                    <a:cubicBezTo>
                      <a:pt x="346" y="263"/>
                      <a:pt x="346" y="263"/>
                      <a:pt x="346" y="263"/>
                    </a:cubicBezTo>
                    <a:cubicBezTo>
                      <a:pt x="345" y="263"/>
                      <a:pt x="343" y="263"/>
                      <a:pt x="342" y="264"/>
                    </a:cubicBezTo>
                    <a:cubicBezTo>
                      <a:pt x="337" y="265"/>
                      <a:pt x="333" y="269"/>
                      <a:pt x="331" y="275"/>
                    </a:cubicBezTo>
                    <a:cubicBezTo>
                      <a:pt x="329" y="278"/>
                      <a:pt x="326" y="280"/>
                      <a:pt x="323" y="280"/>
                    </a:cubicBezTo>
                    <a:cubicBezTo>
                      <a:pt x="320" y="280"/>
                      <a:pt x="318" y="279"/>
                      <a:pt x="317" y="277"/>
                    </a:cubicBezTo>
                    <a:cubicBezTo>
                      <a:pt x="316" y="276"/>
                      <a:pt x="316" y="276"/>
                      <a:pt x="316" y="275"/>
                    </a:cubicBezTo>
                    <a:cubicBezTo>
                      <a:pt x="316" y="274"/>
                      <a:pt x="316" y="274"/>
                      <a:pt x="316" y="273"/>
                    </a:cubicBezTo>
                    <a:cubicBezTo>
                      <a:pt x="315" y="272"/>
                      <a:pt x="315" y="272"/>
                      <a:pt x="314" y="272"/>
                    </a:cubicBezTo>
                    <a:cubicBezTo>
                      <a:pt x="314" y="272"/>
                      <a:pt x="313" y="271"/>
                      <a:pt x="313" y="271"/>
                    </a:cubicBezTo>
                    <a:cubicBezTo>
                      <a:pt x="312" y="270"/>
                      <a:pt x="312" y="269"/>
                      <a:pt x="312" y="268"/>
                    </a:cubicBezTo>
                    <a:cubicBezTo>
                      <a:pt x="310" y="265"/>
                      <a:pt x="309" y="262"/>
                      <a:pt x="307" y="262"/>
                    </a:cubicBezTo>
                    <a:cubicBezTo>
                      <a:pt x="307" y="262"/>
                      <a:pt x="307" y="262"/>
                      <a:pt x="307" y="262"/>
                    </a:cubicBezTo>
                    <a:cubicBezTo>
                      <a:pt x="306" y="261"/>
                      <a:pt x="306" y="260"/>
                      <a:pt x="306" y="259"/>
                    </a:cubicBezTo>
                    <a:cubicBezTo>
                      <a:pt x="305" y="258"/>
                      <a:pt x="305" y="256"/>
                      <a:pt x="304" y="255"/>
                    </a:cubicBezTo>
                    <a:cubicBezTo>
                      <a:pt x="304" y="254"/>
                      <a:pt x="303" y="253"/>
                      <a:pt x="302" y="252"/>
                    </a:cubicBezTo>
                    <a:cubicBezTo>
                      <a:pt x="301" y="251"/>
                      <a:pt x="300" y="250"/>
                      <a:pt x="302" y="248"/>
                    </a:cubicBezTo>
                    <a:cubicBezTo>
                      <a:pt x="303" y="246"/>
                      <a:pt x="305" y="245"/>
                      <a:pt x="307" y="244"/>
                    </a:cubicBezTo>
                    <a:cubicBezTo>
                      <a:pt x="308" y="243"/>
                      <a:pt x="310" y="242"/>
                      <a:pt x="311" y="241"/>
                    </a:cubicBezTo>
                    <a:cubicBezTo>
                      <a:pt x="313" y="239"/>
                      <a:pt x="315" y="236"/>
                      <a:pt x="316" y="234"/>
                    </a:cubicBezTo>
                    <a:cubicBezTo>
                      <a:pt x="319" y="230"/>
                      <a:pt x="322" y="225"/>
                      <a:pt x="326" y="223"/>
                    </a:cubicBezTo>
                    <a:cubicBezTo>
                      <a:pt x="329" y="221"/>
                      <a:pt x="329" y="221"/>
                      <a:pt x="329" y="221"/>
                    </a:cubicBezTo>
                    <a:cubicBezTo>
                      <a:pt x="334" y="218"/>
                      <a:pt x="339" y="215"/>
                      <a:pt x="343" y="215"/>
                    </a:cubicBezTo>
                    <a:cubicBezTo>
                      <a:pt x="346" y="215"/>
                      <a:pt x="350" y="217"/>
                      <a:pt x="352" y="220"/>
                    </a:cubicBezTo>
                    <a:cubicBezTo>
                      <a:pt x="354" y="222"/>
                      <a:pt x="355" y="224"/>
                      <a:pt x="357" y="225"/>
                    </a:cubicBezTo>
                    <a:cubicBezTo>
                      <a:pt x="360" y="228"/>
                      <a:pt x="362" y="230"/>
                      <a:pt x="364" y="233"/>
                    </a:cubicBezTo>
                    <a:cubicBezTo>
                      <a:pt x="365" y="236"/>
                      <a:pt x="365" y="240"/>
                      <a:pt x="364" y="243"/>
                    </a:cubicBezTo>
                    <a:cubicBezTo>
                      <a:pt x="363" y="245"/>
                      <a:pt x="361" y="246"/>
                      <a:pt x="360" y="246"/>
                    </a:cubicBezTo>
                    <a:cubicBezTo>
                      <a:pt x="358" y="247"/>
                      <a:pt x="358" y="247"/>
                      <a:pt x="358" y="247"/>
                    </a:cubicBezTo>
                    <a:cubicBezTo>
                      <a:pt x="358" y="248"/>
                      <a:pt x="358" y="248"/>
                      <a:pt x="358" y="248"/>
                    </a:cubicBezTo>
                    <a:cubicBezTo>
                      <a:pt x="358" y="250"/>
                      <a:pt x="358" y="251"/>
                      <a:pt x="359" y="252"/>
                    </a:cubicBezTo>
                    <a:close/>
                  </a:path>
                </a:pathLst>
              </a:custGeom>
              <a:solidFill>
                <a:srgbClr val="D8D8D8"/>
              </a:solidFill>
              <a:ln cap="rnd" cmpd="sng" w="19050">
                <a:solidFill>
                  <a:srgbClr val="E5E5E5"/>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Roboto Condensed Light"/>
                  <a:ea typeface="Roboto Condensed Light"/>
                  <a:cs typeface="Roboto Condensed Light"/>
                  <a:sym typeface="Roboto Condensed Light"/>
                </a:endParaRPr>
              </a:p>
            </p:txBody>
          </p:sp>
          <p:sp>
            <p:nvSpPr>
              <p:cNvPr id="802" name="Google Shape;802;p59"/>
              <p:cNvSpPr/>
              <p:nvPr/>
            </p:nvSpPr>
            <p:spPr>
              <a:xfrm>
                <a:off x="3773" y="2864"/>
                <a:ext cx="560" cy="986"/>
              </a:xfrm>
              <a:custGeom>
                <a:rect b="b" l="l" r="r" t="t"/>
                <a:pathLst>
                  <a:path extrusionOk="0" h="544" w="309">
                    <a:moveTo>
                      <a:pt x="308" y="135"/>
                    </a:moveTo>
                    <a:cubicBezTo>
                      <a:pt x="309" y="134"/>
                      <a:pt x="309" y="132"/>
                      <a:pt x="308" y="130"/>
                    </a:cubicBezTo>
                    <a:cubicBezTo>
                      <a:pt x="308" y="129"/>
                      <a:pt x="307" y="128"/>
                      <a:pt x="306" y="127"/>
                    </a:cubicBezTo>
                    <a:cubicBezTo>
                      <a:pt x="306" y="127"/>
                      <a:pt x="306" y="126"/>
                      <a:pt x="306" y="126"/>
                    </a:cubicBezTo>
                    <a:cubicBezTo>
                      <a:pt x="306" y="123"/>
                      <a:pt x="304" y="122"/>
                      <a:pt x="302" y="122"/>
                    </a:cubicBezTo>
                    <a:cubicBezTo>
                      <a:pt x="302" y="121"/>
                      <a:pt x="303" y="120"/>
                      <a:pt x="303" y="119"/>
                    </a:cubicBezTo>
                    <a:cubicBezTo>
                      <a:pt x="303" y="119"/>
                      <a:pt x="303" y="119"/>
                      <a:pt x="303" y="118"/>
                    </a:cubicBezTo>
                    <a:cubicBezTo>
                      <a:pt x="303" y="116"/>
                      <a:pt x="303" y="115"/>
                      <a:pt x="303" y="113"/>
                    </a:cubicBezTo>
                    <a:cubicBezTo>
                      <a:pt x="302" y="113"/>
                      <a:pt x="302" y="112"/>
                      <a:pt x="302" y="111"/>
                    </a:cubicBezTo>
                    <a:cubicBezTo>
                      <a:pt x="302" y="109"/>
                      <a:pt x="302" y="106"/>
                      <a:pt x="302" y="104"/>
                    </a:cubicBezTo>
                    <a:cubicBezTo>
                      <a:pt x="302" y="102"/>
                      <a:pt x="302" y="100"/>
                      <a:pt x="302" y="99"/>
                    </a:cubicBezTo>
                    <a:cubicBezTo>
                      <a:pt x="302" y="97"/>
                      <a:pt x="302" y="94"/>
                      <a:pt x="302" y="92"/>
                    </a:cubicBezTo>
                    <a:cubicBezTo>
                      <a:pt x="302" y="90"/>
                      <a:pt x="301" y="87"/>
                      <a:pt x="301" y="85"/>
                    </a:cubicBezTo>
                    <a:cubicBezTo>
                      <a:pt x="301" y="84"/>
                      <a:pt x="301" y="84"/>
                      <a:pt x="301" y="84"/>
                    </a:cubicBezTo>
                    <a:cubicBezTo>
                      <a:pt x="302" y="83"/>
                      <a:pt x="302" y="81"/>
                      <a:pt x="302" y="79"/>
                    </a:cubicBezTo>
                    <a:cubicBezTo>
                      <a:pt x="302" y="79"/>
                      <a:pt x="302" y="79"/>
                      <a:pt x="302" y="79"/>
                    </a:cubicBezTo>
                    <a:cubicBezTo>
                      <a:pt x="303" y="77"/>
                      <a:pt x="304" y="76"/>
                      <a:pt x="303" y="73"/>
                    </a:cubicBezTo>
                    <a:cubicBezTo>
                      <a:pt x="303" y="72"/>
                      <a:pt x="303" y="71"/>
                      <a:pt x="303" y="70"/>
                    </a:cubicBezTo>
                    <a:cubicBezTo>
                      <a:pt x="302" y="69"/>
                      <a:pt x="302" y="68"/>
                      <a:pt x="302" y="67"/>
                    </a:cubicBezTo>
                    <a:cubicBezTo>
                      <a:pt x="301" y="65"/>
                      <a:pt x="301" y="62"/>
                      <a:pt x="301" y="59"/>
                    </a:cubicBezTo>
                    <a:cubicBezTo>
                      <a:pt x="302" y="56"/>
                      <a:pt x="301" y="52"/>
                      <a:pt x="301" y="48"/>
                    </a:cubicBezTo>
                    <a:cubicBezTo>
                      <a:pt x="301" y="45"/>
                      <a:pt x="300" y="41"/>
                      <a:pt x="300" y="38"/>
                    </a:cubicBezTo>
                    <a:cubicBezTo>
                      <a:pt x="300" y="36"/>
                      <a:pt x="300" y="35"/>
                      <a:pt x="300" y="33"/>
                    </a:cubicBezTo>
                    <a:cubicBezTo>
                      <a:pt x="300" y="31"/>
                      <a:pt x="299" y="29"/>
                      <a:pt x="300" y="28"/>
                    </a:cubicBezTo>
                    <a:cubicBezTo>
                      <a:pt x="300" y="26"/>
                      <a:pt x="300" y="25"/>
                      <a:pt x="301" y="24"/>
                    </a:cubicBezTo>
                    <a:cubicBezTo>
                      <a:pt x="302" y="23"/>
                      <a:pt x="303" y="21"/>
                      <a:pt x="303" y="18"/>
                    </a:cubicBezTo>
                    <a:cubicBezTo>
                      <a:pt x="303" y="15"/>
                      <a:pt x="303" y="12"/>
                      <a:pt x="304" y="9"/>
                    </a:cubicBezTo>
                    <a:cubicBezTo>
                      <a:pt x="305" y="6"/>
                      <a:pt x="304" y="3"/>
                      <a:pt x="303" y="2"/>
                    </a:cubicBezTo>
                    <a:cubicBezTo>
                      <a:pt x="303" y="0"/>
                      <a:pt x="303" y="0"/>
                      <a:pt x="303" y="0"/>
                    </a:cubicBezTo>
                    <a:cubicBezTo>
                      <a:pt x="301" y="0"/>
                      <a:pt x="301" y="0"/>
                      <a:pt x="301" y="0"/>
                    </a:cubicBezTo>
                    <a:cubicBezTo>
                      <a:pt x="296" y="1"/>
                      <a:pt x="292" y="5"/>
                      <a:pt x="288" y="8"/>
                    </a:cubicBezTo>
                    <a:cubicBezTo>
                      <a:pt x="287" y="10"/>
                      <a:pt x="285" y="11"/>
                      <a:pt x="283" y="13"/>
                    </a:cubicBezTo>
                    <a:cubicBezTo>
                      <a:pt x="281" y="14"/>
                      <a:pt x="279" y="15"/>
                      <a:pt x="277" y="15"/>
                    </a:cubicBezTo>
                    <a:cubicBezTo>
                      <a:pt x="275" y="16"/>
                      <a:pt x="273" y="17"/>
                      <a:pt x="272" y="18"/>
                    </a:cubicBezTo>
                    <a:cubicBezTo>
                      <a:pt x="270" y="19"/>
                      <a:pt x="269" y="20"/>
                      <a:pt x="268" y="20"/>
                    </a:cubicBezTo>
                    <a:cubicBezTo>
                      <a:pt x="267" y="22"/>
                      <a:pt x="265" y="23"/>
                      <a:pt x="262" y="24"/>
                    </a:cubicBezTo>
                    <a:cubicBezTo>
                      <a:pt x="262" y="24"/>
                      <a:pt x="261" y="24"/>
                      <a:pt x="261" y="24"/>
                    </a:cubicBezTo>
                    <a:cubicBezTo>
                      <a:pt x="260" y="24"/>
                      <a:pt x="259" y="24"/>
                      <a:pt x="258" y="24"/>
                    </a:cubicBezTo>
                    <a:cubicBezTo>
                      <a:pt x="257" y="23"/>
                      <a:pt x="256" y="23"/>
                      <a:pt x="255" y="23"/>
                    </a:cubicBezTo>
                    <a:cubicBezTo>
                      <a:pt x="254" y="23"/>
                      <a:pt x="252" y="24"/>
                      <a:pt x="249" y="25"/>
                    </a:cubicBezTo>
                    <a:cubicBezTo>
                      <a:pt x="248" y="26"/>
                      <a:pt x="247" y="27"/>
                      <a:pt x="246" y="28"/>
                    </a:cubicBezTo>
                    <a:cubicBezTo>
                      <a:pt x="245" y="30"/>
                      <a:pt x="243" y="31"/>
                      <a:pt x="241" y="31"/>
                    </a:cubicBezTo>
                    <a:cubicBezTo>
                      <a:pt x="240" y="31"/>
                      <a:pt x="239" y="31"/>
                      <a:pt x="238" y="30"/>
                    </a:cubicBezTo>
                    <a:cubicBezTo>
                      <a:pt x="237" y="30"/>
                      <a:pt x="236" y="29"/>
                      <a:pt x="235" y="29"/>
                    </a:cubicBezTo>
                    <a:cubicBezTo>
                      <a:pt x="233" y="28"/>
                      <a:pt x="232" y="27"/>
                      <a:pt x="230" y="27"/>
                    </a:cubicBezTo>
                    <a:cubicBezTo>
                      <a:pt x="229" y="27"/>
                      <a:pt x="228" y="27"/>
                      <a:pt x="226" y="28"/>
                    </a:cubicBezTo>
                    <a:cubicBezTo>
                      <a:pt x="224" y="30"/>
                      <a:pt x="223" y="32"/>
                      <a:pt x="222" y="33"/>
                    </a:cubicBezTo>
                    <a:cubicBezTo>
                      <a:pt x="221" y="35"/>
                      <a:pt x="220" y="36"/>
                      <a:pt x="219" y="38"/>
                    </a:cubicBezTo>
                    <a:cubicBezTo>
                      <a:pt x="216" y="40"/>
                      <a:pt x="214" y="42"/>
                      <a:pt x="211" y="42"/>
                    </a:cubicBezTo>
                    <a:cubicBezTo>
                      <a:pt x="209" y="42"/>
                      <a:pt x="208" y="41"/>
                      <a:pt x="206" y="40"/>
                    </a:cubicBezTo>
                    <a:cubicBezTo>
                      <a:pt x="205" y="40"/>
                      <a:pt x="205" y="40"/>
                      <a:pt x="204" y="39"/>
                    </a:cubicBezTo>
                    <a:cubicBezTo>
                      <a:pt x="201" y="38"/>
                      <a:pt x="199" y="37"/>
                      <a:pt x="197" y="37"/>
                    </a:cubicBezTo>
                    <a:cubicBezTo>
                      <a:pt x="195" y="37"/>
                      <a:pt x="194" y="38"/>
                      <a:pt x="193" y="38"/>
                    </a:cubicBezTo>
                    <a:cubicBezTo>
                      <a:pt x="192" y="38"/>
                      <a:pt x="191" y="39"/>
                      <a:pt x="190" y="40"/>
                    </a:cubicBezTo>
                    <a:cubicBezTo>
                      <a:pt x="190" y="40"/>
                      <a:pt x="189" y="41"/>
                      <a:pt x="188" y="41"/>
                    </a:cubicBezTo>
                    <a:cubicBezTo>
                      <a:pt x="187" y="41"/>
                      <a:pt x="187" y="41"/>
                      <a:pt x="187" y="41"/>
                    </a:cubicBezTo>
                    <a:cubicBezTo>
                      <a:pt x="186" y="41"/>
                      <a:pt x="186" y="41"/>
                      <a:pt x="185" y="41"/>
                    </a:cubicBezTo>
                    <a:cubicBezTo>
                      <a:pt x="185" y="40"/>
                      <a:pt x="184" y="40"/>
                      <a:pt x="183" y="40"/>
                    </a:cubicBezTo>
                    <a:cubicBezTo>
                      <a:pt x="182" y="40"/>
                      <a:pt x="182" y="40"/>
                      <a:pt x="181" y="41"/>
                    </a:cubicBezTo>
                    <a:cubicBezTo>
                      <a:pt x="181" y="41"/>
                      <a:pt x="180" y="41"/>
                      <a:pt x="179" y="41"/>
                    </a:cubicBezTo>
                    <a:cubicBezTo>
                      <a:pt x="179" y="41"/>
                      <a:pt x="179" y="41"/>
                      <a:pt x="179" y="41"/>
                    </a:cubicBezTo>
                    <a:cubicBezTo>
                      <a:pt x="177" y="41"/>
                      <a:pt x="175" y="39"/>
                      <a:pt x="174" y="38"/>
                    </a:cubicBezTo>
                    <a:cubicBezTo>
                      <a:pt x="173" y="36"/>
                      <a:pt x="172" y="35"/>
                      <a:pt x="170" y="34"/>
                    </a:cubicBezTo>
                    <a:cubicBezTo>
                      <a:pt x="168" y="33"/>
                      <a:pt x="167" y="33"/>
                      <a:pt x="166" y="33"/>
                    </a:cubicBezTo>
                    <a:cubicBezTo>
                      <a:pt x="165" y="33"/>
                      <a:pt x="164" y="33"/>
                      <a:pt x="162" y="34"/>
                    </a:cubicBezTo>
                    <a:cubicBezTo>
                      <a:pt x="161" y="35"/>
                      <a:pt x="160" y="36"/>
                      <a:pt x="159" y="36"/>
                    </a:cubicBezTo>
                    <a:cubicBezTo>
                      <a:pt x="156" y="37"/>
                      <a:pt x="154" y="38"/>
                      <a:pt x="151" y="38"/>
                    </a:cubicBezTo>
                    <a:cubicBezTo>
                      <a:pt x="149" y="38"/>
                      <a:pt x="148" y="38"/>
                      <a:pt x="146" y="38"/>
                    </a:cubicBezTo>
                    <a:cubicBezTo>
                      <a:pt x="145" y="37"/>
                      <a:pt x="145" y="37"/>
                      <a:pt x="145" y="37"/>
                    </a:cubicBezTo>
                    <a:cubicBezTo>
                      <a:pt x="145" y="37"/>
                      <a:pt x="145" y="37"/>
                      <a:pt x="144" y="37"/>
                    </a:cubicBezTo>
                    <a:cubicBezTo>
                      <a:pt x="143" y="37"/>
                      <a:pt x="141" y="38"/>
                      <a:pt x="140" y="38"/>
                    </a:cubicBezTo>
                    <a:cubicBezTo>
                      <a:pt x="137" y="38"/>
                      <a:pt x="137" y="38"/>
                      <a:pt x="137" y="38"/>
                    </a:cubicBezTo>
                    <a:cubicBezTo>
                      <a:pt x="137" y="40"/>
                      <a:pt x="137" y="40"/>
                      <a:pt x="137" y="40"/>
                    </a:cubicBezTo>
                    <a:cubicBezTo>
                      <a:pt x="137" y="43"/>
                      <a:pt x="136" y="46"/>
                      <a:pt x="135" y="48"/>
                    </a:cubicBezTo>
                    <a:cubicBezTo>
                      <a:pt x="135" y="50"/>
                      <a:pt x="134" y="51"/>
                      <a:pt x="134" y="52"/>
                    </a:cubicBezTo>
                    <a:cubicBezTo>
                      <a:pt x="133" y="54"/>
                      <a:pt x="132" y="56"/>
                      <a:pt x="131" y="59"/>
                    </a:cubicBezTo>
                    <a:cubicBezTo>
                      <a:pt x="131" y="63"/>
                      <a:pt x="131" y="67"/>
                      <a:pt x="131" y="70"/>
                    </a:cubicBezTo>
                    <a:cubicBezTo>
                      <a:pt x="131" y="74"/>
                      <a:pt x="132" y="77"/>
                      <a:pt x="131" y="80"/>
                    </a:cubicBezTo>
                    <a:cubicBezTo>
                      <a:pt x="130" y="86"/>
                      <a:pt x="131" y="90"/>
                      <a:pt x="132" y="94"/>
                    </a:cubicBezTo>
                    <a:cubicBezTo>
                      <a:pt x="133" y="100"/>
                      <a:pt x="135" y="105"/>
                      <a:pt x="138" y="111"/>
                    </a:cubicBezTo>
                    <a:cubicBezTo>
                      <a:pt x="138" y="111"/>
                      <a:pt x="138" y="111"/>
                      <a:pt x="138" y="111"/>
                    </a:cubicBezTo>
                    <a:cubicBezTo>
                      <a:pt x="139" y="112"/>
                      <a:pt x="139" y="112"/>
                      <a:pt x="139" y="112"/>
                    </a:cubicBezTo>
                    <a:cubicBezTo>
                      <a:pt x="153" y="116"/>
                      <a:pt x="160" y="135"/>
                      <a:pt x="162" y="147"/>
                    </a:cubicBezTo>
                    <a:cubicBezTo>
                      <a:pt x="162" y="150"/>
                      <a:pt x="162" y="154"/>
                      <a:pt x="162" y="157"/>
                    </a:cubicBezTo>
                    <a:cubicBezTo>
                      <a:pt x="162" y="158"/>
                      <a:pt x="162" y="158"/>
                      <a:pt x="162" y="158"/>
                    </a:cubicBezTo>
                    <a:cubicBezTo>
                      <a:pt x="162" y="159"/>
                      <a:pt x="162" y="160"/>
                      <a:pt x="161" y="161"/>
                    </a:cubicBezTo>
                    <a:cubicBezTo>
                      <a:pt x="161" y="163"/>
                      <a:pt x="162" y="166"/>
                      <a:pt x="162" y="168"/>
                    </a:cubicBezTo>
                    <a:cubicBezTo>
                      <a:pt x="162" y="171"/>
                      <a:pt x="162" y="173"/>
                      <a:pt x="162" y="175"/>
                    </a:cubicBezTo>
                    <a:cubicBezTo>
                      <a:pt x="162" y="181"/>
                      <a:pt x="160" y="185"/>
                      <a:pt x="157" y="186"/>
                    </a:cubicBezTo>
                    <a:cubicBezTo>
                      <a:pt x="155" y="187"/>
                      <a:pt x="153" y="187"/>
                      <a:pt x="152" y="187"/>
                    </a:cubicBezTo>
                    <a:cubicBezTo>
                      <a:pt x="149" y="187"/>
                      <a:pt x="148" y="188"/>
                      <a:pt x="146" y="191"/>
                    </a:cubicBezTo>
                    <a:cubicBezTo>
                      <a:pt x="146" y="192"/>
                      <a:pt x="145" y="193"/>
                      <a:pt x="145" y="193"/>
                    </a:cubicBezTo>
                    <a:cubicBezTo>
                      <a:pt x="143" y="197"/>
                      <a:pt x="141" y="200"/>
                      <a:pt x="142" y="203"/>
                    </a:cubicBezTo>
                    <a:cubicBezTo>
                      <a:pt x="142" y="205"/>
                      <a:pt x="143" y="207"/>
                      <a:pt x="143" y="208"/>
                    </a:cubicBezTo>
                    <a:cubicBezTo>
                      <a:pt x="144" y="212"/>
                      <a:pt x="145" y="215"/>
                      <a:pt x="145" y="219"/>
                    </a:cubicBezTo>
                    <a:cubicBezTo>
                      <a:pt x="144" y="220"/>
                      <a:pt x="142" y="220"/>
                      <a:pt x="141" y="220"/>
                    </a:cubicBezTo>
                    <a:cubicBezTo>
                      <a:pt x="140" y="220"/>
                      <a:pt x="140" y="220"/>
                      <a:pt x="139" y="220"/>
                    </a:cubicBezTo>
                    <a:cubicBezTo>
                      <a:pt x="139" y="219"/>
                      <a:pt x="138" y="219"/>
                      <a:pt x="138" y="216"/>
                    </a:cubicBezTo>
                    <a:cubicBezTo>
                      <a:pt x="138" y="214"/>
                      <a:pt x="138" y="213"/>
                      <a:pt x="138" y="212"/>
                    </a:cubicBezTo>
                    <a:cubicBezTo>
                      <a:pt x="139" y="209"/>
                      <a:pt x="139" y="208"/>
                      <a:pt x="136" y="205"/>
                    </a:cubicBezTo>
                    <a:cubicBezTo>
                      <a:pt x="135" y="205"/>
                      <a:pt x="134" y="204"/>
                      <a:pt x="133" y="203"/>
                    </a:cubicBezTo>
                    <a:cubicBezTo>
                      <a:pt x="129" y="200"/>
                      <a:pt x="125" y="196"/>
                      <a:pt x="123" y="192"/>
                    </a:cubicBezTo>
                    <a:cubicBezTo>
                      <a:pt x="122" y="191"/>
                      <a:pt x="122" y="190"/>
                      <a:pt x="122" y="189"/>
                    </a:cubicBezTo>
                    <a:cubicBezTo>
                      <a:pt x="122" y="188"/>
                      <a:pt x="122" y="188"/>
                      <a:pt x="122" y="187"/>
                    </a:cubicBezTo>
                    <a:cubicBezTo>
                      <a:pt x="122" y="185"/>
                      <a:pt x="121" y="184"/>
                      <a:pt x="120" y="183"/>
                    </a:cubicBezTo>
                    <a:cubicBezTo>
                      <a:pt x="120" y="182"/>
                      <a:pt x="120" y="182"/>
                      <a:pt x="119" y="181"/>
                    </a:cubicBezTo>
                    <a:cubicBezTo>
                      <a:pt x="118" y="177"/>
                      <a:pt x="118" y="177"/>
                      <a:pt x="119" y="175"/>
                    </a:cubicBezTo>
                    <a:cubicBezTo>
                      <a:pt x="120" y="174"/>
                      <a:pt x="120" y="173"/>
                      <a:pt x="121" y="172"/>
                    </a:cubicBezTo>
                    <a:cubicBezTo>
                      <a:pt x="122" y="171"/>
                      <a:pt x="122" y="169"/>
                      <a:pt x="122" y="167"/>
                    </a:cubicBezTo>
                    <a:cubicBezTo>
                      <a:pt x="123" y="166"/>
                      <a:pt x="123" y="164"/>
                      <a:pt x="124" y="163"/>
                    </a:cubicBezTo>
                    <a:cubicBezTo>
                      <a:pt x="128" y="155"/>
                      <a:pt x="130" y="142"/>
                      <a:pt x="124" y="134"/>
                    </a:cubicBezTo>
                    <a:cubicBezTo>
                      <a:pt x="123" y="131"/>
                      <a:pt x="120" y="130"/>
                      <a:pt x="118" y="130"/>
                    </a:cubicBezTo>
                    <a:cubicBezTo>
                      <a:pt x="115" y="130"/>
                      <a:pt x="113" y="131"/>
                      <a:pt x="110" y="132"/>
                    </a:cubicBezTo>
                    <a:cubicBezTo>
                      <a:pt x="107" y="133"/>
                      <a:pt x="104" y="134"/>
                      <a:pt x="101" y="134"/>
                    </a:cubicBezTo>
                    <a:cubicBezTo>
                      <a:pt x="101" y="134"/>
                      <a:pt x="101" y="134"/>
                      <a:pt x="101" y="134"/>
                    </a:cubicBezTo>
                    <a:cubicBezTo>
                      <a:pt x="98" y="134"/>
                      <a:pt x="95" y="129"/>
                      <a:pt x="93" y="125"/>
                    </a:cubicBezTo>
                    <a:cubicBezTo>
                      <a:pt x="91" y="122"/>
                      <a:pt x="90" y="120"/>
                      <a:pt x="89" y="119"/>
                    </a:cubicBezTo>
                    <a:cubicBezTo>
                      <a:pt x="88" y="118"/>
                      <a:pt x="88" y="117"/>
                      <a:pt x="88" y="117"/>
                    </a:cubicBezTo>
                    <a:cubicBezTo>
                      <a:pt x="87" y="116"/>
                      <a:pt x="87" y="116"/>
                      <a:pt x="87" y="116"/>
                    </a:cubicBezTo>
                    <a:cubicBezTo>
                      <a:pt x="85" y="117"/>
                      <a:pt x="85" y="117"/>
                      <a:pt x="85" y="117"/>
                    </a:cubicBezTo>
                    <a:cubicBezTo>
                      <a:pt x="85" y="117"/>
                      <a:pt x="85" y="117"/>
                      <a:pt x="84" y="117"/>
                    </a:cubicBezTo>
                    <a:cubicBezTo>
                      <a:pt x="84" y="117"/>
                      <a:pt x="83" y="117"/>
                      <a:pt x="83" y="117"/>
                    </a:cubicBezTo>
                    <a:cubicBezTo>
                      <a:pt x="2" y="149"/>
                      <a:pt x="2" y="149"/>
                      <a:pt x="2" y="149"/>
                    </a:cubicBezTo>
                    <a:cubicBezTo>
                      <a:pt x="0" y="149"/>
                      <a:pt x="0" y="149"/>
                      <a:pt x="0" y="149"/>
                    </a:cubicBezTo>
                    <a:cubicBezTo>
                      <a:pt x="1" y="151"/>
                      <a:pt x="1" y="151"/>
                      <a:pt x="1" y="151"/>
                    </a:cubicBezTo>
                    <a:cubicBezTo>
                      <a:pt x="1" y="152"/>
                      <a:pt x="1" y="154"/>
                      <a:pt x="3" y="157"/>
                    </a:cubicBezTo>
                    <a:cubicBezTo>
                      <a:pt x="4" y="160"/>
                      <a:pt x="5" y="163"/>
                      <a:pt x="6" y="166"/>
                    </a:cubicBezTo>
                    <a:cubicBezTo>
                      <a:pt x="7" y="183"/>
                      <a:pt x="7" y="183"/>
                      <a:pt x="7" y="183"/>
                    </a:cubicBezTo>
                    <a:cubicBezTo>
                      <a:pt x="29" y="183"/>
                      <a:pt x="29" y="183"/>
                      <a:pt x="29" y="183"/>
                    </a:cubicBezTo>
                    <a:cubicBezTo>
                      <a:pt x="30" y="184"/>
                      <a:pt x="31" y="184"/>
                      <a:pt x="32" y="185"/>
                    </a:cubicBezTo>
                    <a:cubicBezTo>
                      <a:pt x="33" y="187"/>
                      <a:pt x="35" y="188"/>
                      <a:pt x="38" y="188"/>
                    </a:cubicBezTo>
                    <a:cubicBezTo>
                      <a:pt x="42" y="189"/>
                      <a:pt x="44" y="189"/>
                      <a:pt x="47" y="193"/>
                    </a:cubicBezTo>
                    <a:cubicBezTo>
                      <a:pt x="48" y="194"/>
                      <a:pt x="48" y="194"/>
                      <a:pt x="48" y="194"/>
                    </a:cubicBezTo>
                    <a:cubicBezTo>
                      <a:pt x="50" y="196"/>
                      <a:pt x="52" y="198"/>
                      <a:pt x="56" y="198"/>
                    </a:cubicBezTo>
                    <a:cubicBezTo>
                      <a:pt x="56" y="198"/>
                      <a:pt x="56" y="198"/>
                      <a:pt x="56" y="198"/>
                    </a:cubicBezTo>
                    <a:cubicBezTo>
                      <a:pt x="56" y="198"/>
                      <a:pt x="57" y="198"/>
                      <a:pt x="58" y="198"/>
                    </a:cubicBezTo>
                    <a:cubicBezTo>
                      <a:pt x="59" y="198"/>
                      <a:pt x="60" y="198"/>
                      <a:pt x="61" y="198"/>
                    </a:cubicBezTo>
                    <a:cubicBezTo>
                      <a:pt x="62" y="198"/>
                      <a:pt x="64" y="198"/>
                      <a:pt x="66" y="199"/>
                    </a:cubicBezTo>
                    <a:cubicBezTo>
                      <a:pt x="68" y="200"/>
                      <a:pt x="69" y="201"/>
                      <a:pt x="71" y="202"/>
                    </a:cubicBezTo>
                    <a:cubicBezTo>
                      <a:pt x="72" y="203"/>
                      <a:pt x="73" y="204"/>
                      <a:pt x="75" y="205"/>
                    </a:cubicBezTo>
                    <a:cubicBezTo>
                      <a:pt x="78" y="207"/>
                      <a:pt x="78" y="208"/>
                      <a:pt x="77" y="211"/>
                    </a:cubicBezTo>
                    <a:cubicBezTo>
                      <a:pt x="77" y="211"/>
                      <a:pt x="77" y="212"/>
                      <a:pt x="76" y="213"/>
                    </a:cubicBezTo>
                    <a:cubicBezTo>
                      <a:pt x="76" y="216"/>
                      <a:pt x="77" y="217"/>
                      <a:pt x="78" y="219"/>
                    </a:cubicBezTo>
                    <a:cubicBezTo>
                      <a:pt x="78" y="220"/>
                      <a:pt x="78" y="221"/>
                      <a:pt x="79" y="222"/>
                    </a:cubicBezTo>
                    <a:cubicBezTo>
                      <a:pt x="80" y="225"/>
                      <a:pt x="79" y="227"/>
                      <a:pt x="79" y="229"/>
                    </a:cubicBezTo>
                    <a:cubicBezTo>
                      <a:pt x="79" y="230"/>
                      <a:pt x="79" y="231"/>
                      <a:pt x="79" y="232"/>
                    </a:cubicBezTo>
                    <a:cubicBezTo>
                      <a:pt x="79" y="235"/>
                      <a:pt x="79" y="238"/>
                      <a:pt x="79" y="241"/>
                    </a:cubicBezTo>
                    <a:cubicBezTo>
                      <a:pt x="79" y="244"/>
                      <a:pt x="78" y="247"/>
                      <a:pt x="78" y="250"/>
                    </a:cubicBezTo>
                    <a:cubicBezTo>
                      <a:pt x="78" y="251"/>
                      <a:pt x="78" y="253"/>
                      <a:pt x="79" y="254"/>
                    </a:cubicBezTo>
                    <a:cubicBezTo>
                      <a:pt x="79" y="257"/>
                      <a:pt x="79" y="261"/>
                      <a:pt x="79" y="262"/>
                    </a:cubicBezTo>
                    <a:cubicBezTo>
                      <a:pt x="78" y="263"/>
                      <a:pt x="78" y="264"/>
                      <a:pt x="77" y="264"/>
                    </a:cubicBezTo>
                    <a:cubicBezTo>
                      <a:pt x="76" y="265"/>
                      <a:pt x="76" y="266"/>
                      <a:pt x="75" y="267"/>
                    </a:cubicBezTo>
                    <a:cubicBezTo>
                      <a:pt x="75" y="268"/>
                      <a:pt x="75" y="269"/>
                      <a:pt x="75" y="270"/>
                    </a:cubicBezTo>
                    <a:cubicBezTo>
                      <a:pt x="75" y="271"/>
                      <a:pt x="75" y="273"/>
                      <a:pt x="74" y="274"/>
                    </a:cubicBezTo>
                    <a:cubicBezTo>
                      <a:pt x="74" y="274"/>
                      <a:pt x="73" y="275"/>
                      <a:pt x="72" y="275"/>
                    </a:cubicBezTo>
                    <a:cubicBezTo>
                      <a:pt x="71" y="276"/>
                      <a:pt x="70" y="276"/>
                      <a:pt x="70" y="278"/>
                    </a:cubicBezTo>
                    <a:cubicBezTo>
                      <a:pt x="70" y="279"/>
                      <a:pt x="71" y="280"/>
                      <a:pt x="72" y="282"/>
                    </a:cubicBezTo>
                    <a:cubicBezTo>
                      <a:pt x="73" y="282"/>
                      <a:pt x="73" y="283"/>
                      <a:pt x="74" y="284"/>
                    </a:cubicBezTo>
                    <a:cubicBezTo>
                      <a:pt x="74" y="286"/>
                      <a:pt x="74" y="287"/>
                      <a:pt x="74" y="288"/>
                    </a:cubicBezTo>
                    <a:cubicBezTo>
                      <a:pt x="73" y="289"/>
                      <a:pt x="73" y="289"/>
                      <a:pt x="73" y="289"/>
                    </a:cubicBezTo>
                    <a:cubicBezTo>
                      <a:pt x="72" y="293"/>
                      <a:pt x="72" y="299"/>
                      <a:pt x="74" y="301"/>
                    </a:cubicBezTo>
                    <a:cubicBezTo>
                      <a:pt x="74" y="303"/>
                      <a:pt x="75" y="303"/>
                      <a:pt x="76" y="304"/>
                    </a:cubicBezTo>
                    <a:cubicBezTo>
                      <a:pt x="77" y="306"/>
                      <a:pt x="79" y="307"/>
                      <a:pt x="78" y="310"/>
                    </a:cubicBezTo>
                    <a:cubicBezTo>
                      <a:pt x="78" y="313"/>
                      <a:pt x="77" y="315"/>
                      <a:pt x="75" y="317"/>
                    </a:cubicBezTo>
                    <a:cubicBezTo>
                      <a:pt x="75" y="318"/>
                      <a:pt x="74" y="319"/>
                      <a:pt x="73" y="320"/>
                    </a:cubicBezTo>
                    <a:cubicBezTo>
                      <a:pt x="72" y="324"/>
                      <a:pt x="70" y="327"/>
                      <a:pt x="68" y="330"/>
                    </a:cubicBezTo>
                    <a:cubicBezTo>
                      <a:pt x="67" y="332"/>
                      <a:pt x="67" y="332"/>
                      <a:pt x="66" y="333"/>
                    </a:cubicBezTo>
                    <a:cubicBezTo>
                      <a:pt x="65" y="333"/>
                      <a:pt x="65" y="333"/>
                      <a:pt x="64" y="333"/>
                    </a:cubicBezTo>
                    <a:cubicBezTo>
                      <a:pt x="62" y="335"/>
                      <a:pt x="62" y="335"/>
                      <a:pt x="62" y="337"/>
                    </a:cubicBezTo>
                    <a:cubicBezTo>
                      <a:pt x="62" y="339"/>
                      <a:pt x="62" y="340"/>
                      <a:pt x="62" y="341"/>
                    </a:cubicBezTo>
                    <a:cubicBezTo>
                      <a:pt x="62" y="344"/>
                      <a:pt x="62" y="346"/>
                      <a:pt x="61" y="349"/>
                    </a:cubicBezTo>
                    <a:cubicBezTo>
                      <a:pt x="60" y="349"/>
                      <a:pt x="60" y="350"/>
                      <a:pt x="60" y="350"/>
                    </a:cubicBezTo>
                    <a:cubicBezTo>
                      <a:pt x="59" y="351"/>
                      <a:pt x="59" y="352"/>
                      <a:pt x="59" y="353"/>
                    </a:cubicBezTo>
                    <a:cubicBezTo>
                      <a:pt x="59" y="354"/>
                      <a:pt x="59" y="355"/>
                      <a:pt x="59" y="355"/>
                    </a:cubicBezTo>
                    <a:cubicBezTo>
                      <a:pt x="59" y="358"/>
                      <a:pt x="59" y="359"/>
                      <a:pt x="57" y="361"/>
                    </a:cubicBezTo>
                    <a:cubicBezTo>
                      <a:pt x="57" y="362"/>
                      <a:pt x="56" y="362"/>
                      <a:pt x="55" y="363"/>
                    </a:cubicBezTo>
                    <a:cubicBezTo>
                      <a:pt x="54" y="365"/>
                      <a:pt x="54" y="365"/>
                      <a:pt x="54" y="365"/>
                    </a:cubicBezTo>
                    <a:cubicBezTo>
                      <a:pt x="26" y="395"/>
                      <a:pt x="26" y="395"/>
                      <a:pt x="26" y="395"/>
                    </a:cubicBezTo>
                    <a:cubicBezTo>
                      <a:pt x="26" y="396"/>
                      <a:pt x="26" y="396"/>
                      <a:pt x="26" y="396"/>
                    </a:cubicBezTo>
                    <a:cubicBezTo>
                      <a:pt x="27" y="398"/>
                      <a:pt x="27" y="401"/>
                      <a:pt x="28" y="403"/>
                    </a:cubicBezTo>
                    <a:cubicBezTo>
                      <a:pt x="28" y="405"/>
                      <a:pt x="28" y="406"/>
                      <a:pt x="29" y="407"/>
                    </a:cubicBezTo>
                    <a:cubicBezTo>
                      <a:pt x="29" y="409"/>
                      <a:pt x="30" y="411"/>
                      <a:pt x="30" y="413"/>
                    </a:cubicBezTo>
                    <a:cubicBezTo>
                      <a:pt x="31" y="415"/>
                      <a:pt x="32" y="417"/>
                      <a:pt x="32" y="419"/>
                    </a:cubicBezTo>
                    <a:cubicBezTo>
                      <a:pt x="33" y="421"/>
                      <a:pt x="33" y="423"/>
                      <a:pt x="33" y="425"/>
                    </a:cubicBezTo>
                    <a:cubicBezTo>
                      <a:pt x="33" y="427"/>
                      <a:pt x="33" y="429"/>
                      <a:pt x="33" y="431"/>
                    </a:cubicBezTo>
                    <a:cubicBezTo>
                      <a:pt x="35" y="436"/>
                      <a:pt x="37" y="439"/>
                      <a:pt x="38" y="442"/>
                    </a:cubicBezTo>
                    <a:cubicBezTo>
                      <a:pt x="39" y="442"/>
                      <a:pt x="39" y="443"/>
                      <a:pt x="39" y="443"/>
                    </a:cubicBezTo>
                    <a:cubicBezTo>
                      <a:pt x="40" y="444"/>
                      <a:pt x="41" y="445"/>
                      <a:pt x="41" y="447"/>
                    </a:cubicBezTo>
                    <a:cubicBezTo>
                      <a:pt x="41" y="447"/>
                      <a:pt x="41" y="448"/>
                      <a:pt x="41" y="449"/>
                    </a:cubicBezTo>
                    <a:cubicBezTo>
                      <a:pt x="41" y="450"/>
                      <a:pt x="40" y="452"/>
                      <a:pt x="41" y="453"/>
                    </a:cubicBezTo>
                    <a:cubicBezTo>
                      <a:pt x="41" y="455"/>
                      <a:pt x="42" y="456"/>
                      <a:pt x="42" y="458"/>
                    </a:cubicBezTo>
                    <a:cubicBezTo>
                      <a:pt x="43" y="460"/>
                      <a:pt x="44" y="461"/>
                      <a:pt x="44" y="464"/>
                    </a:cubicBezTo>
                    <a:cubicBezTo>
                      <a:pt x="44" y="468"/>
                      <a:pt x="43" y="472"/>
                      <a:pt x="43" y="476"/>
                    </a:cubicBezTo>
                    <a:cubicBezTo>
                      <a:pt x="43" y="476"/>
                      <a:pt x="43" y="476"/>
                      <a:pt x="43" y="476"/>
                    </a:cubicBezTo>
                    <a:cubicBezTo>
                      <a:pt x="43" y="480"/>
                      <a:pt x="42" y="484"/>
                      <a:pt x="42" y="488"/>
                    </a:cubicBezTo>
                    <a:cubicBezTo>
                      <a:pt x="42" y="490"/>
                      <a:pt x="42" y="492"/>
                      <a:pt x="42" y="494"/>
                    </a:cubicBezTo>
                    <a:cubicBezTo>
                      <a:pt x="42" y="494"/>
                      <a:pt x="42" y="494"/>
                      <a:pt x="42" y="494"/>
                    </a:cubicBezTo>
                    <a:cubicBezTo>
                      <a:pt x="42" y="496"/>
                      <a:pt x="42" y="499"/>
                      <a:pt x="42" y="501"/>
                    </a:cubicBezTo>
                    <a:cubicBezTo>
                      <a:pt x="42" y="503"/>
                      <a:pt x="41" y="504"/>
                      <a:pt x="41" y="506"/>
                    </a:cubicBezTo>
                    <a:cubicBezTo>
                      <a:pt x="40" y="508"/>
                      <a:pt x="40" y="509"/>
                      <a:pt x="39" y="511"/>
                    </a:cubicBezTo>
                    <a:cubicBezTo>
                      <a:pt x="39" y="512"/>
                      <a:pt x="39" y="512"/>
                      <a:pt x="39" y="512"/>
                    </a:cubicBezTo>
                    <a:cubicBezTo>
                      <a:pt x="41" y="513"/>
                      <a:pt x="41" y="513"/>
                      <a:pt x="41" y="513"/>
                    </a:cubicBezTo>
                    <a:cubicBezTo>
                      <a:pt x="41" y="514"/>
                      <a:pt x="41" y="514"/>
                      <a:pt x="42" y="514"/>
                    </a:cubicBezTo>
                    <a:cubicBezTo>
                      <a:pt x="44" y="516"/>
                      <a:pt x="44" y="518"/>
                      <a:pt x="43" y="522"/>
                    </a:cubicBezTo>
                    <a:cubicBezTo>
                      <a:pt x="43" y="523"/>
                      <a:pt x="43" y="525"/>
                      <a:pt x="43" y="526"/>
                    </a:cubicBezTo>
                    <a:cubicBezTo>
                      <a:pt x="43" y="527"/>
                      <a:pt x="43" y="527"/>
                      <a:pt x="43" y="527"/>
                    </a:cubicBezTo>
                    <a:cubicBezTo>
                      <a:pt x="43" y="531"/>
                      <a:pt x="44" y="534"/>
                      <a:pt x="43" y="538"/>
                    </a:cubicBezTo>
                    <a:cubicBezTo>
                      <a:pt x="43" y="539"/>
                      <a:pt x="43" y="539"/>
                      <a:pt x="43" y="539"/>
                    </a:cubicBezTo>
                    <a:cubicBezTo>
                      <a:pt x="44" y="540"/>
                      <a:pt x="44" y="540"/>
                      <a:pt x="44" y="540"/>
                    </a:cubicBezTo>
                    <a:cubicBezTo>
                      <a:pt x="47" y="541"/>
                      <a:pt x="51" y="541"/>
                      <a:pt x="53" y="542"/>
                    </a:cubicBezTo>
                    <a:cubicBezTo>
                      <a:pt x="56" y="542"/>
                      <a:pt x="60" y="542"/>
                      <a:pt x="63" y="543"/>
                    </a:cubicBezTo>
                    <a:cubicBezTo>
                      <a:pt x="65" y="544"/>
                      <a:pt x="65" y="544"/>
                      <a:pt x="65" y="544"/>
                    </a:cubicBezTo>
                    <a:cubicBezTo>
                      <a:pt x="65" y="542"/>
                      <a:pt x="65" y="542"/>
                      <a:pt x="65" y="542"/>
                    </a:cubicBezTo>
                    <a:cubicBezTo>
                      <a:pt x="65" y="542"/>
                      <a:pt x="65" y="541"/>
                      <a:pt x="66" y="541"/>
                    </a:cubicBezTo>
                    <a:cubicBezTo>
                      <a:pt x="66" y="540"/>
                      <a:pt x="66" y="540"/>
                      <a:pt x="66" y="540"/>
                    </a:cubicBezTo>
                    <a:cubicBezTo>
                      <a:pt x="67" y="536"/>
                      <a:pt x="68" y="532"/>
                      <a:pt x="69" y="527"/>
                    </a:cubicBezTo>
                    <a:cubicBezTo>
                      <a:pt x="69" y="525"/>
                      <a:pt x="69" y="522"/>
                      <a:pt x="67" y="520"/>
                    </a:cubicBezTo>
                    <a:cubicBezTo>
                      <a:pt x="67" y="519"/>
                      <a:pt x="66" y="519"/>
                      <a:pt x="66" y="518"/>
                    </a:cubicBezTo>
                    <a:cubicBezTo>
                      <a:pt x="65" y="518"/>
                      <a:pt x="64" y="517"/>
                      <a:pt x="64" y="516"/>
                    </a:cubicBezTo>
                    <a:cubicBezTo>
                      <a:pt x="62" y="513"/>
                      <a:pt x="62" y="509"/>
                      <a:pt x="63" y="506"/>
                    </a:cubicBezTo>
                    <a:cubicBezTo>
                      <a:pt x="64" y="502"/>
                      <a:pt x="67" y="499"/>
                      <a:pt x="69" y="496"/>
                    </a:cubicBezTo>
                    <a:cubicBezTo>
                      <a:pt x="70" y="496"/>
                      <a:pt x="71" y="496"/>
                      <a:pt x="72" y="495"/>
                    </a:cubicBezTo>
                    <a:cubicBezTo>
                      <a:pt x="73" y="495"/>
                      <a:pt x="74" y="494"/>
                      <a:pt x="75" y="493"/>
                    </a:cubicBezTo>
                    <a:cubicBezTo>
                      <a:pt x="76" y="492"/>
                      <a:pt x="76" y="492"/>
                      <a:pt x="76" y="492"/>
                    </a:cubicBezTo>
                    <a:cubicBezTo>
                      <a:pt x="78" y="491"/>
                      <a:pt x="78" y="491"/>
                      <a:pt x="80" y="490"/>
                    </a:cubicBezTo>
                    <a:cubicBezTo>
                      <a:pt x="81" y="490"/>
                      <a:pt x="81" y="489"/>
                      <a:pt x="82" y="489"/>
                    </a:cubicBezTo>
                    <a:cubicBezTo>
                      <a:pt x="84" y="488"/>
                      <a:pt x="85" y="488"/>
                      <a:pt x="86" y="487"/>
                    </a:cubicBezTo>
                    <a:cubicBezTo>
                      <a:pt x="87" y="487"/>
                      <a:pt x="88" y="487"/>
                      <a:pt x="89" y="487"/>
                    </a:cubicBezTo>
                    <a:cubicBezTo>
                      <a:pt x="91" y="486"/>
                      <a:pt x="92" y="486"/>
                      <a:pt x="93" y="485"/>
                    </a:cubicBezTo>
                    <a:cubicBezTo>
                      <a:pt x="95" y="485"/>
                      <a:pt x="96" y="484"/>
                      <a:pt x="98" y="483"/>
                    </a:cubicBezTo>
                    <a:cubicBezTo>
                      <a:pt x="98" y="483"/>
                      <a:pt x="99" y="483"/>
                      <a:pt x="100" y="482"/>
                    </a:cubicBezTo>
                    <a:cubicBezTo>
                      <a:pt x="100" y="482"/>
                      <a:pt x="102" y="481"/>
                      <a:pt x="103" y="481"/>
                    </a:cubicBezTo>
                    <a:cubicBezTo>
                      <a:pt x="104" y="481"/>
                      <a:pt x="105" y="480"/>
                      <a:pt x="106" y="480"/>
                    </a:cubicBezTo>
                    <a:cubicBezTo>
                      <a:pt x="108" y="479"/>
                      <a:pt x="111" y="478"/>
                      <a:pt x="113" y="477"/>
                    </a:cubicBezTo>
                    <a:cubicBezTo>
                      <a:pt x="115" y="476"/>
                      <a:pt x="116" y="475"/>
                      <a:pt x="118" y="475"/>
                    </a:cubicBezTo>
                    <a:cubicBezTo>
                      <a:pt x="125" y="473"/>
                      <a:pt x="131" y="468"/>
                      <a:pt x="137" y="463"/>
                    </a:cubicBezTo>
                    <a:cubicBezTo>
                      <a:pt x="138" y="462"/>
                      <a:pt x="138" y="462"/>
                      <a:pt x="138" y="462"/>
                    </a:cubicBezTo>
                    <a:cubicBezTo>
                      <a:pt x="143" y="457"/>
                      <a:pt x="145" y="448"/>
                      <a:pt x="145" y="441"/>
                    </a:cubicBezTo>
                    <a:cubicBezTo>
                      <a:pt x="145" y="439"/>
                      <a:pt x="145" y="439"/>
                      <a:pt x="145" y="439"/>
                    </a:cubicBezTo>
                    <a:cubicBezTo>
                      <a:pt x="144" y="439"/>
                      <a:pt x="144" y="439"/>
                      <a:pt x="144" y="439"/>
                    </a:cubicBezTo>
                    <a:cubicBezTo>
                      <a:pt x="143" y="439"/>
                      <a:pt x="143" y="439"/>
                      <a:pt x="143" y="439"/>
                    </a:cubicBezTo>
                    <a:cubicBezTo>
                      <a:pt x="143" y="439"/>
                      <a:pt x="143" y="439"/>
                      <a:pt x="143" y="439"/>
                    </a:cubicBezTo>
                    <a:cubicBezTo>
                      <a:pt x="142" y="439"/>
                      <a:pt x="142" y="439"/>
                      <a:pt x="142" y="439"/>
                    </a:cubicBezTo>
                    <a:cubicBezTo>
                      <a:pt x="142" y="439"/>
                      <a:pt x="142" y="439"/>
                      <a:pt x="142" y="439"/>
                    </a:cubicBezTo>
                    <a:cubicBezTo>
                      <a:pt x="142" y="437"/>
                      <a:pt x="142" y="436"/>
                      <a:pt x="142" y="434"/>
                    </a:cubicBezTo>
                    <a:cubicBezTo>
                      <a:pt x="142" y="433"/>
                      <a:pt x="142" y="432"/>
                      <a:pt x="143" y="430"/>
                    </a:cubicBezTo>
                    <a:cubicBezTo>
                      <a:pt x="144" y="428"/>
                      <a:pt x="145" y="425"/>
                      <a:pt x="146" y="422"/>
                    </a:cubicBezTo>
                    <a:cubicBezTo>
                      <a:pt x="146" y="421"/>
                      <a:pt x="146" y="421"/>
                      <a:pt x="146" y="420"/>
                    </a:cubicBezTo>
                    <a:cubicBezTo>
                      <a:pt x="146" y="419"/>
                      <a:pt x="146" y="418"/>
                      <a:pt x="146" y="418"/>
                    </a:cubicBezTo>
                    <a:cubicBezTo>
                      <a:pt x="146" y="417"/>
                      <a:pt x="147" y="417"/>
                      <a:pt x="147" y="416"/>
                    </a:cubicBezTo>
                    <a:cubicBezTo>
                      <a:pt x="147" y="416"/>
                      <a:pt x="148" y="415"/>
                      <a:pt x="148" y="414"/>
                    </a:cubicBezTo>
                    <a:cubicBezTo>
                      <a:pt x="148" y="412"/>
                      <a:pt x="148" y="410"/>
                      <a:pt x="147" y="409"/>
                    </a:cubicBezTo>
                    <a:cubicBezTo>
                      <a:pt x="146" y="406"/>
                      <a:pt x="145" y="401"/>
                      <a:pt x="146" y="398"/>
                    </a:cubicBezTo>
                    <a:cubicBezTo>
                      <a:pt x="146" y="397"/>
                      <a:pt x="147" y="397"/>
                      <a:pt x="147" y="396"/>
                    </a:cubicBezTo>
                    <a:cubicBezTo>
                      <a:pt x="148" y="393"/>
                      <a:pt x="149" y="391"/>
                      <a:pt x="149" y="388"/>
                    </a:cubicBezTo>
                    <a:cubicBezTo>
                      <a:pt x="149" y="386"/>
                      <a:pt x="147" y="383"/>
                      <a:pt x="145" y="383"/>
                    </a:cubicBezTo>
                    <a:cubicBezTo>
                      <a:pt x="144" y="383"/>
                      <a:pt x="144" y="384"/>
                      <a:pt x="143" y="384"/>
                    </a:cubicBezTo>
                    <a:cubicBezTo>
                      <a:pt x="143" y="384"/>
                      <a:pt x="143" y="384"/>
                      <a:pt x="142" y="384"/>
                    </a:cubicBezTo>
                    <a:cubicBezTo>
                      <a:pt x="142" y="384"/>
                      <a:pt x="143" y="383"/>
                      <a:pt x="143" y="383"/>
                    </a:cubicBezTo>
                    <a:cubicBezTo>
                      <a:pt x="143" y="380"/>
                      <a:pt x="143" y="379"/>
                      <a:pt x="142" y="376"/>
                    </a:cubicBezTo>
                    <a:cubicBezTo>
                      <a:pt x="141" y="375"/>
                      <a:pt x="141" y="374"/>
                      <a:pt x="141" y="373"/>
                    </a:cubicBezTo>
                    <a:cubicBezTo>
                      <a:pt x="141" y="372"/>
                      <a:pt x="141" y="372"/>
                      <a:pt x="141" y="371"/>
                    </a:cubicBezTo>
                    <a:cubicBezTo>
                      <a:pt x="141" y="369"/>
                      <a:pt x="140" y="367"/>
                      <a:pt x="140" y="366"/>
                    </a:cubicBezTo>
                    <a:cubicBezTo>
                      <a:pt x="139" y="365"/>
                      <a:pt x="139" y="365"/>
                      <a:pt x="139" y="365"/>
                    </a:cubicBezTo>
                    <a:cubicBezTo>
                      <a:pt x="139" y="364"/>
                      <a:pt x="138" y="363"/>
                      <a:pt x="138" y="362"/>
                    </a:cubicBezTo>
                    <a:cubicBezTo>
                      <a:pt x="138" y="361"/>
                      <a:pt x="137" y="361"/>
                      <a:pt x="137" y="360"/>
                    </a:cubicBezTo>
                    <a:cubicBezTo>
                      <a:pt x="136" y="357"/>
                      <a:pt x="136" y="353"/>
                      <a:pt x="137" y="350"/>
                    </a:cubicBezTo>
                    <a:cubicBezTo>
                      <a:pt x="138" y="347"/>
                      <a:pt x="137" y="345"/>
                      <a:pt x="136" y="343"/>
                    </a:cubicBezTo>
                    <a:cubicBezTo>
                      <a:pt x="135" y="342"/>
                      <a:pt x="135" y="341"/>
                      <a:pt x="134" y="340"/>
                    </a:cubicBezTo>
                    <a:cubicBezTo>
                      <a:pt x="134" y="340"/>
                      <a:pt x="134" y="340"/>
                      <a:pt x="134" y="340"/>
                    </a:cubicBezTo>
                    <a:cubicBezTo>
                      <a:pt x="134" y="339"/>
                      <a:pt x="134" y="338"/>
                      <a:pt x="134" y="337"/>
                    </a:cubicBezTo>
                    <a:cubicBezTo>
                      <a:pt x="133" y="337"/>
                      <a:pt x="133" y="336"/>
                      <a:pt x="132" y="336"/>
                    </a:cubicBezTo>
                    <a:cubicBezTo>
                      <a:pt x="132" y="336"/>
                      <a:pt x="132" y="336"/>
                      <a:pt x="132" y="336"/>
                    </a:cubicBezTo>
                    <a:cubicBezTo>
                      <a:pt x="131" y="335"/>
                      <a:pt x="130" y="334"/>
                      <a:pt x="130" y="334"/>
                    </a:cubicBezTo>
                    <a:cubicBezTo>
                      <a:pt x="129" y="333"/>
                      <a:pt x="129" y="333"/>
                      <a:pt x="128" y="332"/>
                    </a:cubicBezTo>
                    <a:cubicBezTo>
                      <a:pt x="126" y="330"/>
                      <a:pt x="125" y="328"/>
                      <a:pt x="126" y="326"/>
                    </a:cubicBezTo>
                    <a:cubicBezTo>
                      <a:pt x="126" y="324"/>
                      <a:pt x="127" y="323"/>
                      <a:pt x="127" y="321"/>
                    </a:cubicBezTo>
                    <a:cubicBezTo>
                      <a:pt x="127" y="320"/>
                      <a:pt x="128" y="318"/>
                      <a:pt x="128" y="317"/>
                    </a:cubicBezTo>
                    <a:cubicBezTo>
                      <a:pt x="128" y="316"/>
                      <a:pt x="128" y="316"/>
                      <a:pt x="128" y="316"/>
                    </a:cubicBezTo>
                    <a:cubicBezTo>
                      <a:pt x="129" y="313"/>
                      <a:pt x="129" y="312"/>
                      <a:pt x="131" y="311"/>
                    </a:cubicBezTo>
                    <a:cubicBezTo>
                      <a:pt x="137" y="308"/>
                      <a:pt x="142" y="303"/>
                      <a:pt x="146" y="298"/>
                    </a:cubicBezTo>
                    <a:cubicBezTo>
                      <a:pt x="147" y="297"/>
                      <a:pt x="148" y="296"/>
                      <a:pt x="149" y="295"/>
                    </a:cubicBezTo>
                    <a:cubicBezTo>
                      <a:pt x="150" y="294"/>
                      <a:pt x="151" y="293"/>
                      <a:pt x="152" y="292"/>
                    </a:cubicBezTo>
                    <a:cubicBezTo>
                      <a:pt x="154" y="290"/>
                      <a:pt x="156" y="288"/>
                      <a:pt x="158" y="286"/>
                    </a:cubicBezTo>
                    <a:cubicBezTo>
                      <a:pt x="159" y="285"/>
                      <a:pt x="161" y="284"/>
                      <a:pt x="162" y="282"/>
                    </a:cubicBezTo>
                    <a:cubicBezTo>
                      <a:pt x="163" y="282"/>
                      <a:pt x="163" y="282"/>
                      <a:pt x="163" y="282"/>
                    </a:cubicBezTo>
                    <a:cubicBezTo>
                      <a:pt x="163" y="281"/>
                      <a:pt x="164" y="280"/>
                      <a:pt x="165" y="280"/>
                    </a:cubicBezTo>
                    <a:cubicBezTo>
                      <a:pt x="165" y="280"/>
                      <a:pt x="166" y="280"/>
                      <a:pt x="166" y="280"/>
                    </a:cubicBezTo>
                    <a:cubicBezTo>
                      <a:pt x="167" y="280"/>
                      <a:pt x="168" y="281"/>
                      <a:pt x="169" y="281"/>
                    </a:cubicBezTo>
                    <a:cubicBezTo>
                      <a:pt x="169" y="281"/>
                      <a:pt x="170" y="281"/>
                      <a:pt x="171" y="280"/>
                    </a:cubicBezTo>
                    <a:cubicBezTo>
                      <a:pt x="172" y="280"/>
                      <a:pt x="173" y="279"/>
                      <a:pt x="174" y="277"/>
                    </a:cubicBezTo>
                    <a:cubicBezTo>
                      <a:pt x="177" y="276"/>
                      <a:pt x="177" y="273"/>
                      <a:pt x="178" y="271"/>
                    </a:cubicBezTo>
                    <a:cubicBezTo>
                      <a:pt x="178" y="271"/>
                      <a:pt x="178" y="270"/>
                      <a:pt x="178" y="270"/>
                    </a:cubicBezTo>
                    <a:cubicBezTo>
                      <a:pt x="178" y="270"/>
                      <a:pt x="178" y="269"/>
                      <a:pt x="178" y="269"/>
                    </a:cubicBezTo>
                    <a:cubicBezTo>
                      <a:pt x="178" y="268"/>
                      <a:pt x="179" y="268"/>
                      <a:pt x="179" y="267"/>
                    </a:cubicBezTo>
                    <a:cubicBezTo>
                      <a:pt x="180" y="267"/>
                      <a:pt x="180" y="267"/>
                      <a:pt x="181" y="266"/>
                    </a:cubicBezTo>
                    <a:cubicBezTo>
                      <a:pt x="182" y="265"/>
                      <a:pt x="182" y="265"/>
                      <a:pt x="182" y="265"/>
                    </a:cubicBezTo>
                    <a:cubicBezTo>
                      <a:pt x="185" y="262"/>
                      <a:pt x="188" y="260"/>
                      <a:pt x="190" y="257"/>
                    </a:cubicBezTo>
                    <a:cubicBezTo>
                      <a:pt x="191" y="256"/>
                      <a:pt x="192" y="254"/>
                      <a:pt x="192" y="253"/>
                    </a:cubicBezTo>
                    <a:cubicBezTo>
                      <a:pt x="193" y="252"/>
                      <a:pt x="193" y="252"/>
                      <a:pt x="193" y="251"/>
                    </a:cubicBezTo>
                    <a:cubicBezTo>
                      <a:pt x="194" y="250"/>
                      <a:pt x="195" y="249"/>
                      <a:pt x="196" y="247"/>
                    </a:cubicBezTo>
                    <a:cubicBezTo>
                      <a:pt x="196" y="246"/>
                      <a:pt x="196" y="246"/>
                      <a:pt x="196" y="246"/>
                    </a:cubicBezTo>
                    <a:cubicBezTo>
                      <a:pt x="200" y="240"/>
                      <a:pt x="206" y="235"/>
                      <a:pt x="214" y="231"/>
                    </a:cubicBezTo>
                    <a:cubicBezTo>
                      <a:pt x="216" y="230"/>
                      <a:pt x="218" y="229"/>
                      <a:pt x="220" y="229"/>
                    </a:cubicBezTo>
                    <a:cubicBezTo>
                      <a:pt x="221" y="228"/>
                      <a:pt x="223" y="228"/>
                      <a:pt x="224" y="227"/>
                    </a:cubicBezTo>
                    <a:cubicBezTo>
                      <a:pt x="226" y="226"/>
                      <a:pt x="227" y="226"/>
                      <a:pt x="229" y="225"/>
                    </a:cubicBezTo>
                    <a:cubicBezTo>
                      <a:pt x="231" y="224"/>
                      <a:pt x="232" y="223"/>
                      <a:pt x="234" y="222"/>
                    </a:cubicBezTo>
                    <a:cubicBezTo>
                      <a:pt x="236" y="221"/>
                      <a:pt x="239" y="221"/>
                      <a:pt x="241" y="220"/>
                    </a:cubicBezTo>
                    <a:cubicBezTo>
                      <a:pt x="246" y="219"/>
                      <a:pt x="251" y="218"/>
                      <a:pt x="255" y="215"/>
                    </a:cubicBezTo>
                    <a:cubicBezTo>
                      <a:pt x="256" y="215"/>
                      <a:pt x="256" y="214"/>
                      <a:pt x="257" y="213"/>
                    </a:cubicBezTo>
                    <a:cubicBezTo>
                      <a:pt x="258" y="212"/>
                      <a:pt x="258" y="212"/>
                      <a:pt x="259" y="211"/>
                    </a:cubicBezTo>
                    <a:cubicBezTo>
                      <a:pt x="260" y="211"/>
                      <a:pt x="260" y="211"/>
                      <a:pt x="260" y="211"/>
                    </a:cubicBezTo>
                    <a:cubicBezTo>
                      <a:pt x="261" y="210"/>
                      <a:pt x="262" y="209"/>
                      <a:pt x="263" y="208"/>
                    </a:cubicBezTo>
                    <a:cubicBezTo>
                      <a:pt x="265" y="207"/>
                      <a:pt x="266" y="206"/>
                      <a:pt x="267" y="206"/>
                    </a:cubicBezTo>
                    <a:cubicBezTo>
                      <a:pt x="271" y="204"/>
                      <a:pt x="275" y="202"/>
                      <a:pt x="276" y="198"/>
                    </a:cubicBezTo>
                    <a:cubicBezTo>
                      <a:pt x="277" y="197"/>
                      <a:pt x="277" y="196"/>
                      <a:pt x="277" y="195"/>
                    </a:cubicBezTo>
                    <a:cubicBezTo>
                      <a:pt x="277" y="195"/>
                      <a:pt x="277" y="195"/>
                      <a:pt x="277" y="194"/>
                    </a:cubicBezTo>
                    <a:cubicBezTo>
                      <a:pt x="277" y="193"/>
                      <a:pt x="278" y="193"/>
                      <a:pt x="279" y="192"/>
                    </a:cubicBezTo>
                    <a:cubicBezTo>
                      <a:pt x="280" y="192"/>
                      <a:pt x="280" y="191"/>
                      <a:pt x="281" y="191"/>
                    </a:cubicBezTo>
                    <a:cubicBezTo>
                      <a:pt x="282" y="190"/>
                      <a:pt x="283" y="188"/>
                      <a:pt x="284" y="186"/>
                    </a:cubicBezTo>
                    <a:cubicBezTo>
                      <a:pt x="284" y="185"/>
                      <a:pt x="285" y="185"/>
                      <a:pt x="285" y="184"/>
                    </a:cubicBezTo>
                    <a:cubicBezTo>
                      <a:pt x="286" y="183"/>
                      <a:pt x="287" y="182"/>
                      <a:pt x="288" y="181"/>
                    </a:cubicBezTo>
                    <a:cubicBezTo>
                      <a:pt x="289" y="180"/>
                      <a:pt x="289" y="180"/>
                      <a:pt x="290" y="179"/>
                    </a:cubicBezTo>
                    <a:cubicBezTo>
                      <a:pt x="290" y="179"/>
                      <a:pt x="290" y="178"/>
                      <a:pt x="291" y="177"/>
                    </a:cubicBezTo>
                    <a:cubicBezTo>
                      <a:pt x="291" y="177"/>
                      <a:pt x="291" y="177"/>
                      <a:pt x="292" y="176"/>
                    </a:cubicBezTo>
                    <a:cubicBezTo>
                      <a:pt x="292" y="176"/>
                      <a:pt x="292" y="176"/>
                      <a:pt x="293" y="176"/>
                    </a:cubicBezTo>
                    <a:cubicBezTo>
                      <a:pt x="293" y="175"/>
                      <a:pt x="294" y="175"/>
                      <a:pt x="294" y="174"/>
                    </a:cubicBezTo>
                    <a:cubicBezTo>
                      <a:pt x="295" y="173"/>
                      <a:pt x="295" y="173"/>
                      <a:pt x="295" y="173"/>
                    </a:cubicBezTo>
                    <a:cubicBezTo>
                      <a:pt x="296" y="171"/>
                      <a:pt x="297" y="170"/>
                      <a:pt x="298" y="169"/>
                    </a:cubicBezTo>
                    <a:cubicBezTo>
                      <a:pt x="299" y="168"/>
                      <a:pt x="299" y="167"/>
                      <a:pt x="299" y="166"/>
                    </a:cubicBezTo>
                    <a:cubicBezTo>
                      <a:pt x="299" y="166"/>
                      <a:pt x="300" y="166"/>
                      <a:pt x="300" y="165"/>
                    </a:cubicBezTo>
                    <a:cubicBezTo>
                      <a:pt x="300" y="165"/>
                      <a:pt x="300" y="165"/>
                      <a:pt x="300" y="165"/>
                    </a:cubicBezTo>
                    <a:cubicBezTo>
                      <a:pt x="301" y="164"/>
                      <a:pt x="301" y="163"/>
                      <a:pt x="302" y="163"/>
                    </a:cubicBezTo>
                    <a:cubicBezTo>
                      <a:pt x="302" y="162"/>
                      <a:pt x="302" y="162"/>
                      <a:pt x="302" y="162"/>
                    </a:cubicBezTo>
                    <a:cubicBezTo>
                      <a:pt x="302" y="161"/>
                      <a:pt x="303" y="160"/>
                      <a:pt x="303" y="159"/>
                    </a:cubicBezTo>
                    <a:cubicBezTo>
                      <a:pt x="303" y="157"/>
                      <a:pt x="303" y="156"/>
                      <a:pt x="302" y="155"/>
                    </a:cubicBezTo>
                    <a:cubicBezTo>
                      <a:pt x="302" y="155"/>
                      <a:pt x="302" y="155"/>
                      <a:pt x="302" y="155"/>
                    </a:cubicBezTo>
                    <a:cubicBezTo>
                      <a:pt x="301" y="154"/>
                      <a:pt x="302" y="153"/>
                      <a:pt x="303" y="152"/>
                    </a:cubicBezTo>
                    <a:cubicBezTo>
                      <a:pt x="303" y="152"/>
                      <a:pt x="303" y="152"/>
                      <a:pt x="303" y="152"/>
                    </a:cubicBezTo>
                    <a:cubicBezTo>
                      <a:pt x="304" y="151"/>
                      <a:pt x="304" y="151"/>
                      <a:pt x="305" y="149"/>
                    </a:cubicBezTo>
                    <a:cubicBezTo>
                      <a:pt x="305" y="149"/>
                      <a:pt x="305" y="149"/>
                      <a:pt x="305" y="149"/>
                    </a:cubicBezTo>
                    <a:cubicBezTo>
                      <a:pt x="305" y="148"/>
                      <a:pt x="305" y="147"/>
                      <a:pt x="306" y="147"/>
                    </a:cubicBezTo>
                    <a:cubicBezTo>
                      <a:pt x="307" y="145"/>
                      <a:pt x="308" y="143"/>
                      <a:pt x="308" y="141"/>
                    </a:cubicBezTo>
                    <a:cubicBezTo>
                      <a:pt x="308" y="140"/>
                      <a:pt x="308" y="139"/>
                      <a:pt x="308" y="138"/>
                    </a:cubicBezTo>
                    <a:cubicBezTo>
                      <a:pt x="308" y="137"/>
                      <a:pt x="308" y="137"/>
                      <a:pt x="308" y="135"/>
                    </a:cubicBezTo>
                    <a:close/>
                  </a:path>
                </a:pathLst>
              </a:custGeom>
              <a:solidFill>
                <a:srgbClr val="D8D8D8"/>
              </a:solidFill>
              <a:ln cap="rnd" cmpd="sng" w="19050">
                <a:solidFill>
                  <a:srgbClr val="E5E5E5"/>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Roboto Condensed Light"/>
                  <a:ea typeface="Roboto Condensed Light"/>
                  <a:cs typeface="Roboto Condensed Light"/>
                  <a:sym typeface="Roboto Condensed Light"/>
                </a:endParaRPr>
              </a:p>
            </p:txBody>
          </p:sp>
          <p:sp>
            <p:nvSpPr>
              <p:cNvPr id="803" name="Google Shape;803;p59"/>
              <p:cNvSpPr/>
              <p:nvPr/>
            </p:nvSpPr>
            <p:spPr>
              <a:xfrm>
                <a:off x="3784" y="3776"/>
                <a:ext cx="69" cy="98"/>
              </a:xfrm>
              <a:custGeom>
                <a:rect b="b" l="l" r="r" t="t"/>
                <a:pathLst>
                  <a:path extrusionOk="0" h="54" w="38">
                    <a:moveTo>
                      <a:pt x="37" y="23"/>
                    </a:moveTo>
                    <a:cubicBezTo>
                      <a:pt x="37" y="22"/>
                      <a:pt x="37" y="20"/>
                      <a:pt x="38" y="19"/>
                    </a:cubicBezTo>
                    <a:cubicBezTo>
                      <a:pt x="38" y="16"/>
                      <a:pt x="38" y="13"/>
                      <a:pt x="36" y="11"/>
                    </a:cubicBezTo>
                    <a:cubicBezTo>
                      <a:pt x="34" y="9"/>
                      <a:pt x="33" y="9"/>
                      <a:pt x="31" y="8"/>
                    </a:cubicBezTo>
                    <a:cubicBezTo>
                      <a:pt x="28" y="7"/>
                      <a:pt x="26" y="6"/>
                      <a:pt x="24" y="4"/>
                    </a:cubicBezTo>
                    <a:cubicBezTo>
                      <a:pt x="23" y="3"/>
                      <a:pt x="23" y="3"/>
                      <a:pt x="23" y="2"/>
                    </a:cubicBezTo>
                    <a:cubicBezTo>
                      <a:pt x="22" y="1"/>
                      <a:pt x="21" y="1"/>
                      <a:pt x="21" y="0"/>
                    </a:cubicBezTo>
                    <a:cubicBezTo>
                      <a:pt x="19" y="0"/>
                      <a:pt x="19" y="0"/>
                      <a:pt x="19" y="0"/>
                    </a:cubicBezTo>
                    <a:cubicBezTo>
                      <a:pt x="19" y="0"/>
                      <a:pt x="19" y="0"/>
                      <a:pt x="19" y="0"/>
                    </a:cubicBezTo>
                    <a:cubicBezTo>
                      <a:pt x="18" y="1"/>
                      <a:pt x="17" y="1"/>
                      <a:pt x="16" y="2"/>
                    </a:cubicBezTo>
                    <a:cubicBezTo>
                      <a:pt x="13" y="5"/>
                      <a:pt x="11" y="8"/>
                      <a:pt x="9" y="11"/>
                    </a:cubicBezTo>
                    <a:cubicBezTo>
                      <a:pt x="8" y="13"/>
                      <a:pt x="7" y="15"/>
                      <a:pt x="5" y="17"/>
                    </a:cubicBezTo>
                    <a:cubicBezTo>
                      <a:pt x="2" y="21"/>
                      <a:pt x="0" y="25"/>
                      <a:pt x="0" y="30"/>
                    </a:cubicBezTo>
                    <a:cubicBezTo>
                      <a:pt x="0" y="31"/>
                      <a:pt x="0" y="31"/>
                      <a:pt x="0" y="31"/>
                    </a:cubicBezTo>
                    <a:cubicBezTo>
                      <a:pt x="0" y="33"/>
                      <a:pt x="0" y="34"/>
                      <a:pt x="2" y="35"/>
                    </a:cubicBezTo>
                    <a:cubicBezTo>
                      <a:pt x="2" y="36"/>
                      <a:pt x="2" y="36"/>
                      <a:pt x="2" y="36"/>
                    </a:cubicBezTo>
                    <a:cubicBezTo>
                      <a:pt x="2" y="36"/>
                      <a:pt x="2" y="36"/>
                      <a:pt x="2" y="36"/>
                    </a:cubicBezTo>
                    <a:cubicBezTo>
                      <a:pt x="3" y="36"/>
                      <a:pt x="5" y="37"/>
                      <a:pt x="6" y="37"/>
                    </a:cubicBezTo>
                    <a:cubicBezTo>
                      <a:pt x="6" y="37"/>
                      <a:pt x="6" y="37"/>
                      <a:pt x="6" y="37"/>
                    </a:cubicBezTo>
                    <a:cubicBezTo>
                      <a:pt x="7" y="36"/>
                      <a:pt x="7" y="36"/>
                      <a:pt x="7" y="36"/>
                    </a:cubicBezTo>
                    <a:cubicBezTo>
                      <a:pt x="7" y="38"/>
                      <a:pt x="7" y="38"/>
                      <a:pt x="7" y="38"/>
                    </a:cubicBezTo>
                    <a:cubicBezTo>
                      <a:pt x="7" y="43"/>
                      <a:pt x="7" y="44"/>
                      <a:pt x="11" y="48"/>
                    </a:cubicBezTo>
                    <a:cubicBezTo>
                      <a:pt x="11" y="49"/>
                      <a:pt x="11" y="49"/>
                      <a:pt x="11" y="49"/>
                    </a:cubicBezTo>
                    <a:cubicBezTo>
                      <a:pt x="11" y="50"/>
                      <a:pt x="11" y="50"/>
                      <a:pt x="11" y="50"/>
                    </a:cubicBezTo>
                    <a:cubicBezTo>
                      <a:pt x="12" y="51"/>
                      <a:pt x="12" y="51"/>
                      <a:pt x="12" y="51"/>
                    </a:cubicBezTo>
                    <a:cubicBezTo>
                      <a:pt x="12" y="51"/>
                      <a:pt x="13" y="51"/>
                      <a:pt x="13" y="51"/>
                    </a:cubicBezTo>
                    <a:cubicBezTo>
                      <a:pt x="14" y="51"/>
                      <a:pt x="14" y="51"/>
                      <a:pt x="15" y="51"/>
                    </a:cubicBezTo>
                    <a:cubicBezTo>
                      <a:pt x="16" y="51"/>
                      <a:pt x="16" y="51"/>
                      <a:pt x="17" y="51"/>
                    </a:cubicBezTo>
                    <a:cubicBezTo>
                      <a:pt x="17" y="51"/>
                      <a:pt x="17" y="51"/>
                      <a:pt x="18" y="51"/>
                    </a:cubicBezTo>
                    <a:cubicBezTo>
                      <a:pt x="18" y="51"/>
                      <a:pt x="18" y="51"/>
                      <a:pt x="19" y="51"/>
                    </a:cubicBezTo>
                    <a:cubicBezTo>
                      <a:pt x="20" y="52"/>
                      <a:pt x="21" y="52"/>
                      <a:pt x="23" y="53"/>
                    </a:cubicBezTo>
                    <a:cubicBezTo>
                      <a:pt x="25" y="53"/>
                      <a:pt x="27" y="54"/>
                      <a:pt x="29" y="54"/>
                    </a:cubicBezTo>
                    <a:cubicBezTo>
                      <a:pt x="30" y="54"/>
                      <a:pt x="31" y="54"/>
                      <a:pt x="32" y="53"/>
                    </a:cubicBezTo>
                    <a:cubicBezTo>
                      <a:pt x="34" y="52"/>
                      <a:pt x="34" y="49"/>
                      <a:pt x="35" y="43"/>
                    </a:cubicBezTo>
                    <a:cubicBezTo>
                      <a:pt x="36" y="41"/>
                      <a:pt x="36" y="39"/>
                      <a:pt x="36" y="38"/>
                    </a:cubicBezTo>
                    <a:cubicBezTo>
                      <a:pt x="38" y="33"/>
                      <a:pt x="38" y="29"/>
                      <a:pt x="37" y="24"/>
                    </a:cubicBezTo>
                    <a:lnTo>
                      <a:pt x="37" y="23"/>
                    </a:lnTo>
                    <a:close/>
                  </a:path>
                </a:pathLst>
              </a:custGeom>
              <a:solidFill>
                <a:srgbClr val="D8D8D8"/>
              </a:solidFill>
              <a:ln cap="rnd" cmpd="sng" w="19050">
                <a:solidFill>
                  <a:srgbClr val="E5E5E5"/>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Roboto Condensed Light"/>
                  <a:ea typeface="Roboto Condensed Light"/>
                  <a:cs typeface="Roboto Condensed Light"/>
                  <a:sym typeface="Roboto Condensed Light"/>
                </a:endParaRPr>
              </a:p>
            </p:txBody>
          </p:sp>
          <p:sp>
            <p:nvSpPr>
              <p:cNvPr id="804" name="Google Shape;804;p59"/>
              <p:cNvSpPr/>
              <p:nvPr/>
            </p:nvSpPr>
            <p:spPr>
              <a:xfrm>
                <a:off x="1333" y="1553"/>
                <a:ext cx="40" cy="23"/>
              </a:xfrm>
              <a:custGeom>
                <a:rect b="b" l="l" r="r" t="t"/>
                <a:pathLst>
                  <a:path extrusionOk="0" h="13" w="22">
                    <a:moveTo>
                      <a:pt x="19" y="0"/>
                    </a:moveTo>
                    <a:cubicBezTo>
                      <a:pt x="19" y="0"/>
                      <a:pt x="18" y="0"/>
                      <a:pt x="18" y="0"/>
                    </a:cubicBezTo>
                    <a:cubicBezTo>
                      <a:pt x="16" y="0"/>
                      <a:pt x="14" y="1"/>
                      <a:pt x="13" y="2"/>
                    </a:cubicBezTo>
                    <a:cubicBezTo>
                      <a:pt x="13" y="3"/>
                      <a:pt x="12" y="4"/>
                      <a:pt x="11" y="4"/>
                    </a:cubicBezTo>
                    <a:cubicBezTo>
                      <a:pt x="11" y="4"/>
                      <a:pt x="11" y="4"/>
                      <a:pt x="11" y="4"/>
                    </a:cubicBezTo>
                    <a:cubicBezTo>
                      <a:pt x="10" y="4"/>
                      <a:pt x="10" y="3"/>
                      <a:pt x="9" y="3"/>
                    </a:cubicBezTo>
                    <a:cubicBezTo>
                      <a:pt x="8" y="1"/>
                      <a:pt x="6" y="0"/>
                      <a:pt x="4" y="0"/>
                    </a:cubicBezTo>
                    <a:cubicBezTo>
                      <a:pt x="3" y="0"/>
                      <a:pt x="3" y="0"/>
                      <a:pt x="2" y="0"/>
                    </a:cubicBezTo>
                    <a:cubicBezTo>
                      <a:pt x="1" y="1"/>
                      <a:pt x="0" y="2"/>
                      <a:pt x="0" y="3"/>
                    </a:cubicBezTo>
                    <a:cubicBezTo>
                      <a:pt x="0" y="6"/>
                      <a:pt x="2" y="11"/>
                      <a:pt x="3" y="12"/>
                    </a:cubicBezTo>
                    <a:cubicBezTo>
                      <a:pt x="4" y="13"/>
                      <a:pt x="6" y="13"/>
                      <a:pt x="7" y="13"/>
                    </a:cubicBezTo>
                    <a:cubicBezTo>
                      <a:pt x="9" y="13"/>
                      <a:pt x="12" y="12"/>
                      <a:pt x="14" y="11"/>
                    </a:cubicBezTo>
                    <a:cubicBezTo>
                      <a:pt x="14" y="11"/>
                      <a:pt x="15" y="10"/>
                      <a:pt x="15" y="10"/>
                    </a:cubicBezTo>
                    <a:cubicBezTo>
                      <a:pt x="16" y="10"/>
                      <a:pt x="16" y="10"/>
                      <a:pt x="16" y="10"/>
                    </a:cubicBezTo>
                    <a:cubicBezTo>
                      <a:pt x="17" y="9"/>
                      <a:pt x="18" y="9"/>
                      <a:pt x="20" y="7"/>
                    </a:cubicBezTo>
                    <a:cubicBezTo>
                      <a:pt x="21" y="5"/>
                      <a:pt x="22" y="4"/>
                      <a:pt x="21" y="2"/>
                    </a:cubicBezTo>
                    <a:cubicBezTo>
                      <a:pt x="21" y="1"/>
                      <a:pt x="20" y="0"/>
                      <a:pt x="19" y="0"/>
                    </a:cubicBezTo>
                    <a:close/>
                  </a:path>
                </a:pathLst>
              </a:custGeom>
              <a:solidFill>
                <a:srgbClr val="D8D8D8"/>
              </a:solidFill>
              <a:ln cap="rnd" cmpd="sng" w="19050">
                <a:solidFill>
                  <a:srgbClr val="E5E5E5"/>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Roboto Condensed Light"/>
                  <a:ea typeface="Roboto Condensed Light"/>
                  <a:cs typeface="Roboto Condensed Light"/>
                  <a:sym typeface="Roboto Condensed Light"/>
                </a:endParaRPr>
              </a:p>
            </p:txBody>
          </p:sp>
          <p:sp>
            <p:nvSpPr>
              <p:cNvPr id="805" name="Google Shape;805;p59"/>
              <p:cNvSpPr/>
              <p:nvPr/>
            </p:nvSpPr>
            <p:spPr>
              <a:xfrm>
                <a:off x="1321" y="1475"/>
                <a:ext cx="157" cy="99"/>
              </a:xfrm>
              <a:custGeom>
                <a:rect b="b" l="l" r="r" t="t"/>
                <a:pathLst>
                  <a:path extrusionOk="0" h="55" w="87">
                    <a:moveTo>
                      <a:pt x="82" y="14"/>
                    </a:moveTo>
                    <a:cubicBezTo>
                      <a:pt x="84" y="13"/>
                      <a:pt x="86" y="13"/>
                      <a:pt x="86" y="11"/>
                    </a:cubicBezTo>
                    <a:cubicBezTo>
                      <a:pt x="87" y="9"/>
                      <a:pt x="87" y="6"/>
                      <a:pt x="86" y="4"/>
                    </a:cubicBezTo>
                    <a:cubicBezTo>
                      <a:pt x="86" y="3"/>
                      <a:pt x="86" y="3"/>
                      <a:pt x="86" y="2"/>
                    </a:cubicBezTo>
                    <a:cubicBezTo>
                      <a:pt x="86" y="0"/>
                      <a:pt x="86" y="0"/>
                      <a:pt x="86" y="0"/>
                    </a:cubicBezTo>
                    <a:cubicBezTo>
                      <a:pt x="84" y="0"/>
                      <a:pt x="84" y="0"/>
                      <a:pt x="84" y="0"/>
                    </a:cubicBezTo>
                    <a:cubicBezTo>
                      <a:pt x="81" y="0"/>
                      <a:pt x="77" y="0"/>
                      <a:pt x="74" y="0"/>
                    </a:cubicBezTo>
                    <a:cubicBezTo>
                      <a:pt x="70" y="0"/>
                      <a:pt x="67" y="0"/>
                      <a:pt x="63" y="0"/>
                    </a:cubicBezTo>
                    <a:cubicBezTo>
                      <a:pt x="58" y="0"/>
                      <a:pt x="54" y="0"/>
                      <a:pt x="49" y="0"/>
                    </a:cubicBezTo>
                    <a:cubicBezTo>
                      <a:pt x="41" y="0"/>
                      <a:pt x="41" y="0"/>
                      <a:pt x="41" y="0"/>
                    </a:cubicBezTo>
                    <a:cubicBezTo>
                      <a:pt x="40" y="1"/>
                      <a:pt x="40" y="1"/>
                      <a:pt x="40" y="1"/>
                    </a:cubicBezTo>
                    <a:cubicBezTo>
                      <a:pt x="38" y="3"/>
                      <a:pt x="35" y="5"/>
                      <a:pt x="33" y="6"/>
                    </a:cubicBezTo>
                    <a:cubicBezTo>
                      <a:pt x="31" y="7"/>
                      <a:pt x="29" y="7"/>
                      <a:pt x="26" y="7"/>
                    </a:cubicBezTo>
                    <a:cubicBezTo>
                      <a:pt x="25" y="7"/>
                      <a:pt x="23" y="7"/>
                      <a:pt x="21" y="7"/>
                    </a:cubicBezTo>
                    <a:cubicBezTo>
                      <a:pt x="20" y="7"/>
                      <a:pt x="18" y="7"/>
                      <a:pt x="16" y="7"/>
                    </a:cubicBezTo>
                    <a:cubicBezTo>
                      <a:pt x="15" y="7"/>
                      <a:pt x="14" y="7"/>
                      <a:pt x="12" y="7"/>
                    </a:cubicBezTo>
                    <a:cubicBezTo>
                      <a:pt x="9" y="8"/>
                      <a:pt x="6" y="8"/>
                      <a:pt x="3" y="10"/>
                    </a:cubicBezTo>
                    <a:cubicBezTo>
                      <a:pt x="3" y="10"/>
                      <a:pt x="2" y="11"/>
                      <a:pt x="1" y="11"/>
                    </a:cubicBezTo>
                    <a:cubicBezTo>
                      <a:pt x="0" y="13"/>
                      <a:pt x="0" y="13"/>
                      <a:pt x="0" y="13"/>
                    </a:cubicBezTo>
                    <a:cubicBezTo>
                      <a:pt x="1" y="15"/>
                      <a:pt x="1" y="15"/>
                      <a:pt x="1" y="15"/>
                    </a:cubicBezTo>
                    <a:cubicBezTo>
                      <a:pt x="2" y="16"/>
                      <a:pt x="4" y="17"/>
                      <a:pt x="6" y="18"/>
                    </a:cubicBezTo>
                    <a:cubicBezTo>
                      <a:pt x="6" y="18"/>
                      <a:pt x="6" y="18"/>
                      <a:pt x="6" y="18"/>
                    </a:cubicBezTo>
                    <a:cubicBezTo>
                      <a:pt x="6" y="19"/>
                      <a:pt x="6" y="20"/>
                      <a:pt x="7" y="22"/>
                    </a:cubicBezTo>
                    <a:cubicBezTo>
                      <a:pt x="8" y="24"/>
                      <a:pt x="10" y="25"/>
                      <a:pt x="12" y="26"/>
                    </a:cubicBezTo>
                    <a:cubicBezTo>
                      <a:pt x="12" y="27"/>
                      <a:pt x="13" y="28"/>
                      <a:pt x="13" y="29"/>
                    </a:cubicBezTo>
                    <a:cubicBezTo>
                      <a:pt x="14" y="30"/>
                      <a:pt x="15" y="30"/>
                      <a:pt x="16" y="30"/>
                    </a:cubicBezTo>
                    <a:cubicBezTo>
                      <a:pt x="16" y="32"/>
                      <a:pt x="16" y="35"/>
                      <a:pt x="19" y="35"/>
                    </a:cubicBezTo>
                    <a:cubicBezTo>
                      <a:pt x="19" y="36"/>
                      <a:pt x="19" y="35"/>
                      <a:pt x="19" y="36"/>
                    </a:cubicBezTo>
                    <a:cubicBezTo>
                      <a:pt x="19" y="36"/>
                      <a:pt x="19" y="36"/>
                      <a:pt x="19" y="36"/>
                    </a:cubicBezTo>
                    <a:cubicBezTo>
                      <a:pt x="19" y="36"/>
                      <a:pt x="19" y="36"/>
                      <a:pt x="18" y="36"/>
                    </a:cubicBezTo>
                    <a:cubicBezTo>
                      <a:pt x="16" y="36"/>
                      <a:pt x="15" y="41"/>
                      <a:pt x="18" y="41"/>
                    </a:cubicBezTo>
                    <a:cubicBezTo>
                      <a:pt x="18" y="41"/>
                      <a:pt x="18" y="41"/>
                      <a:pt x="18" y="41"/>
                    </a:cubicBezTo>
                    <a:cubicBezTo>
                      <a:pt x="18" y="43"/>
                      <a:pt x="18" y="43"/>
                      <a:pt x="18" y="43"/>
                    </a:cubicBezTo>
                    <a:cubicBezTo>
                      <a:pt x="20" y="43"/>
                      <a:pt x="21" y="43"/>
                      <a:pt x="22" y="42"/>
                    </a:cubicBezTo>
                    <a:cubicBezTo>
                      <a:pt x="23" y="41"/>
                      <a:pt x="23" y="39"/>
                      <a:pt x="23" y="38"/>
                    </a:cubicBezTo>
                    <a:cubicBezTo>
                      <a:pt x="23" y="37"/>
                      <a:pt x="23" y="36"/>
                      <a:pt x="22" y="35"/>
                    </a:cubicBezTo>
                    <a:cubicBezTo>
                      <a:pt x="23" y="34"/>
                      <a:pt x="24" y="32"/>
                      <a:pt x="24" y="31"/>
                    </a:cubicBezTo>
                    <a:cubicBezTo>
                      <a:pt x="25" y="31"/>
                      <a:pt x="26" y="30"/>
                      <a:pt x="27" y="30"/>
                    </a:cubicBezTo>
                    <a:cubicBezTo>
                      <a:pt x="27" y="29"/>
                      <a:pt x="28" y="29"/>
                      <a:pt x="28" y="28"/>
                    </a:cubicBezTo>
                    <a:cubicBezTo>
                      <a:pt x="29" y="28"/>
                      <a:pt x="29" y="28"/>
                      <a:pt x="30" y="28"/>
                    </a:cubicBezTo>
                    <a:cubicBezTo>
                      <a:pt x="30" y="28"/>
                      <a:pt x="30" y="28"/>
                      <a:pt x="30" y="28"/>
                    </a:cubicBezTo>
                    <a:cubicBezTo>
                      <a:pt x="30" y="28"/>
                      <a:pt x="31" y="28"/>
                      <a:pt x="31" y="28"/>
                    </a:cubicBezTo>
                    <a:cubicBezTo>
                      <a:pt x="31" y="29"/>
                      <a:pt x="30" y="29"/>
                      <a:pt x="30" y="30"/>
                    </a:cubicBezTo>
                    <a:cubicBezTo>
                      <a:pt x="30" y="31"/>
                      <a:pt x="29" y="32"/>
                      <a:pt x="31" y="34"/>
                    </a:cubicBezTo>
                    <a:cubicBezTo>
                      <a:pt x="31" y="35"/>
                      <a:pt x="32" y="36"/>
                      <a:pt x="33" y="36"/>
                    </a:cubicBezTo>
                    <a:cubicBezTo>
                      <a:pt x="32" y="36"/>
                      <a:pt x="32" y="36"/>
                      <a:pt x="32" y="37"/>
                    </a:cubicBezTo>
                    <a:cubicBezTo>
                      <a:pt x="32" y="37"/>
                      <a:pt x="31" y="38"/>
                      <a:pt x="31" y="40"/>
                    </a:cubicBezTo>
                    <a:cubicBezTo>
                      <a:pt x="31" y="40"/>
                      <a:pt x="32" y="41"/>
                      <a:pt x="32" y="41"/>
                    </a:cubicBezTo>
                    <a:cubicBezTo>
                      <a:pt x="32" y="42"/>
                      <a:pt x="32" y="42"/>
                      <a:pt x="32" y="42"/>
                    </a:cubicBezTo>
                    <a:cubicBezTo>
                      <a:pt x="31" y="46"/>
                      <a:pt x="34" y="47"/>
                      <a:pt x="36" y="48"/>
                    </a:cubicBezTo>
                    <a:cubicBezTo>
                      <a:pt x="37" y="49"/>
                      <a:pt x="37" y="49"/>
                      <a:pt x="37" y="49"/>
                    </a:cubicBezTo>
                    <a:cubicBezTo>
                      <a:pt x="38" y="49"/>
                      <a:pt x="39" y="50"/>
                      <a:pt x="39" y="52"/>
                    </a:cubicBezTo>
                    <a:cubicBezTo>
                      <a:pt x="40" y="53"/>
                      <a:pt x="40" y="53"/>
                      <a:pt x="40" y="53"/>
                    </a:cubicBezTo>
                    <a:cubicBezTo>
                      <a:pt x="42" y="53"/>
                      <a:pt x="42" y="53"/>
                      <a:pt x="42" y="53"/>
                    </a:cubicBezTo>
                    <a:cubicBezTo>
                      <a:pt x="42" y="53"/>
                      <a:pt x="42" y="53"/>
                      <a:pt x="44" y="54"/>
                    </a:cubicBezTo>
                    <a:cubicBezTo>
                      <a:pt x="45" y="55"/>
                      <a:pt x="45" y="55"/>
                      <a:pt x="45" y="55"/>
                    </a:cubicBezTo>
                    <a:cubicBezTo>
                      <a:pt x="46" y="54"/>
                      <a:pt x="46" y="54"/>
                      <a:pt x="46" y="54"/>
                    </a:cubicBezTo>
                    <a:cubicBezTo>
                      <a:pt x="48" y="53"/>
                      <a:pt x="49" y="51"/>
                      <a:pt x="50" y="49"/>
                    </a:cubicBezTo>
                    <a:cubicBezTo>
                      <a:pt x="51" y="49"/>
                      <a:pt x="51" y="48"/>
                      <a:pt x="52" y="46"/>
                    </a:cubicBezTo>
                    <a:cubicBezTo>
                      <a:pt x="53" y="45"/>
                      <a:pt x="53" y="43"/>
                      <a:pt x="55" y="42"/>
                    </a:cubicBezTo>
                    <a:cubicBezTo>
                      <a:pt x="57" y="40"/>
                      <a:pt x="59" y="39"/>
                      <a:pt x="61" y="38"/>
                    </a:cubicBezTo>
                    <a:cubicBezTo>
                      <a:pt x="63" y="37"/>
                      <a:pt x="65" y="37"/>
                      <a:pt x="66" y="36"/>
                    </a:cubicBezTo>
                    <a:cubicBezTo>
                      <a:pt x="67" y="35"/>
                      <a:pt x="68" y="35"/>
                      <a:pt x="69" y="35"/>
                    </a:cubicBezTo>
                    <a:cubicBezTo>
                      <a:pt x="70" y="34"/>
                      <a:pt x="73" y="34"/>
                      <a:pt x="75" y="34"/>
                    </a:cubicBezTo>
                    <a:cubicBezTo>
                      <a:pt x="79" y="33"/>
                      <a:pt x="84" y="33"/>
                      <a:pt x="85" y="30"/>
                    </a:cubicBezTo>
                    <a:cubicBezTo>
                      <a:pt x="86" y="27"/>
                      <a:pt x="86" y="23"/>
                      <a:pt x="84" y="21"/>
                    </a:cubicBezTo>
                    <a:cubicBezTo>
                      <a:pt x="83" y="21"/>
                      <a:pt x="82" y="20"/>
                      <a:pt x="81" y="20"/>
                    </a:cubicBezTo>
                    <a:cubicBezTo>
                      <a:pt x="79" y="19"/>
                      <a:pt x="78" y="18"/>
                      <a:pt x="79" y="16"/>
                    </a:cubicBezTo>
                    <a:cubicBezTo>
                      <a:pt x="79" y="15"/>
                      <a:pt x="80" y="14"/>
                      <a:pt x="82" y="14"/>
                    </a:cubicBezTo>
                    <a:close/>
                  </a:path>
                </a:pathLst>
              </a:custGeom>
              <a:solidFill>
                <a:srgbClr val="D8D8D8"/>
              </a:solidFill>
              <a:ln cap="rnd" cmpd="sng" w="19050">
                <a:solidFill>
                  <a:srgbClr val="E5E5E5"/>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Roboto Condensed Light"/>
                  <a:ea typeface="Roboto Condensed Light"/>
                  <a:cs typeface="Roboto Condensed Light"/>
                  <a:sym typeface="Roboto Condensed Light"/>
                </a:endParaRPr>
              </a:p>
            </p:txBody>
          </p:sp>
          <p:sp>
            <p:nvSpPr>
              <p:cNvPr id="806" name="Google Shape;806;p59"/>
              <p:cNvSpPr/>
              <p:nvPr/>
            </p:nvSpPr>
            <p:spPr>
              <a:xfrm>
                <a:off x="1308" y="1406"/>
                <a:ext cx="167" cy="50"/>
              </a:xfrm>
              <a:custGeom>
                <a:rect b="b" l="l" r="r" t="t"/>
                <a:pathLst>
                  <a:path extrusionOk="0" h="28" w="92">
                    <a:moveTo>
                      <a:pt x="91" y="10"/>
                    </a:moveTo>
                    <a:cubicBezTo>
                      <a:pt x="90" y="10"/>
                      <a:pt x="90" y="10"/>
                      <a:pt x="89" y="9"/>
                    </a:cubicBezTo>
                    <a:cubicBezTo>
                      <a:pt x="88" y="8"/>
                      <a:pt x="87" y="8"/>
                      <a:pt x="86" y="8"/>
                    </a:cubicBezTo>
                    <a:cubicBezTo>
                      <a:pt x="85" y="8"/>
                      <a:pt x="84" y="8"/>
                      <a:pt x="83" y="8"/>
                    </a:cubicBezTo>
                    <a:cubicBezTo>
                      <a:pt x="83" y="9"/>
                      <a:pt x="82" y="9"/>
                      <a:pt x="81" y="9"/>
                    </a:cubicBezTo>
                    <a:cubicBezTo>
                      <a:pt x="79" y="11"/>
                      <a:pt x="77" y="12"/>
                      <a:pt x="75" y="12"/>
                    </a:cubicBezTo>
                    <a:cubicBezTo>
                      <a:pt x="75" y="12"/>
                      <a:pt x="75" y="12"/>
                      <a:pt x="74" y="12"/>
                    </a:cubicBezTo>
                    <a:cubicBezTo>
                      <a:pt x="74" y="11"/>
                      <a:pt x="74" y="10"/>
                      <a:pt x="74" y="9"/>
                    </a:cubicBezTo>
                    <a:cubicBezTo>
                      <a:pt x="74" y="8"/>
                      <a:pt x="74" y="8"/>
                      <a:pt x="73" y="7"/>
                    </a:cubicBezTo>
                    <a:cubicBezTo>
                      <a:pt x="73" y="6"/>
                      <a:pt x="72" y="5"/>
                      <a:pt x="70" y="4"/>
                    </a:cubicBezTo>
                    <a:cubicBezTo>
                      <a:pt x="70" y="4"/>
                      <a:pt x="69" y="4"/>
                      <a:pt x="69" y="4"/>
                    </a:cubicBezTo>
                    <a:cubicBezTo>
                      <a:pt x="68" y="4"/>
                      <a:pt x="67" y="5"/>
                      <a:pt x="66" y="5"/>
                    </a:cubicBezTo>
                    <a:cubicBezTo>
                      <a:pt x="66" y="5"/>
                      <a:pt x="65" y="6"/>
                      <a:pt x="64" y="6"/>
                    </a:cubicBezTo>
                    <a:cubicBezTo>
                      <a:pt x="64" y="6"/>
                      <a:pt x="63" y="6"/>
                      <a:pt x="62" y="4"/>
                    </a:cubicBezTo>
                    <a:cubicBezTo>
                      <a:pt x="60" y="1"/>
                      <a:pt x="59" y="0"/>
                      <a:pt x="55" y="0"/>
                    </a:cubicBezTo>
                    <a:cubicBezTo>
                      <a:pt x="54" y="0"/>
                      <a:pt x="53" y="0"/>
                      <a:pt x="53" y="0"/>
                    </a:cubicBezTo>
                    <a:cubicBezTo>
                      <a:pt x="49" y="0"/>
                      <a:pt x="47" y="1"/>
                      <a:pt x="44" y="3"/>
                    </a:cubicBezTo>
                    <a:cubicBezTo>
                      <a:pt x="40" y="5"/>
                      <a:pt x="35" y="7"/>
                      <a:pt x="30" y="7"/>
                    </a:cubicBezTo>
                    <a:cubicBezTo>
                      <a:pt x="29" y="7"/>
                      <a:pt x="27" y="7"/>
                      <a:pt x="25" y="6"/>
                    </a:cubicBezTo>
                    <a:cubicBezTo>
                      <a:pt x="22" y="6"/>
                      <a:pt x="16" y="5"/>
                      <a:pt x="10" y="5"/>
                    </a:cubicBezTo>
                    <a:cubicBezTo>
                      <a:pt x="9" y="5"/>
                      <a:pt x="8" y="5"/>
                      <a:pt x="7" y="5"/>
                    </a:cubicBezTo>
                    <a:cubicBezTo>
                      <a:pt x="5" y="5"/>
                      <a:pt x="5" y="5"/>
                      <a:pt x="5" y="5"/>
                    </a:cubicBezTo>
                    <a:cubicBezTo>
                      <a:pt x="5" y="5"/>
                      <a:pt x="5" y="8"/>
                      <a:pt x="5" y="8"/>
                    </a:cubicBezTo>
                    <a:cubicBezTo>
                      <a:pt x="4" y="7"/>
                      <a:pt x="4" y="7"/>
                      <a:pt x="4" y="7"/>
                    </a:cubicBezTo>
                    <a:cubicBezTo>
                      <a:pt x="4" y="8"/>
                      <a:pt x="4" y="8"/>
                      <a:pt x="4" y="8"/>
                    </a:cubicBezTo>
                    <a:cubicBezTo>
                      <a:pt x="2" y="11"/>
                      <a:pt x="0" y="14"/>
                      <a:pt x="1" y="18"/>
                    </a:cubicBezTo>
                    <a:cubicBezTo>
                      <a:pt x="1" y="19"/>
                      <a:pt x="1" y="19"/>
                      <a:pt x="1" y="20"/>
                    </a:cubicBezTo>
                    <a:cubicBezTo>
                      <a:pt x="1" y="21"/>
                      <a:pt x="2" y="21"/>
                      <a:pt x="2" y="22"/>
                    </a:cubicBezTo>
                    <a:cubicBezTo>
                      <a:pt x="2" y="22"/>
                      <a:pt x="2" y="23"/>
                      <a:pt x="2" y="24"/>
                    </a:cubicBezTo>
                    <a:cubicBezTo>
                      <a:pt x="2" y="28"/>
                      <a:pt x="2" y="28"/>
                      <a:pt x="2" y="28"/>
                    </a:cubicBezTo>
                    <a:cubicBezTo>
                      <a:pt x="4" y="28"/>
                      <a:pt x="4" y="28"/>
                      <a:pt x="4" y="28"/>
                    </a:cubicBezTo>
                    <a:cubicBezTo>
                      <a:pt x="5" y="27"/>
                      <a:pt x="5" y="27"/>
                      <a:pt x="5" y="27"/>
                    </a:cubicBezTo>
                    <a:cubicBezTo>
                      <a:pt x="6" y="27"/>
                      <a:pt x="6" y="27"/>
                      <a:pt x="6" y="27"/>
                    </a:cubicBezTo>
                    <a:cubicBezTo>
                      <a:pt x="6" y="26"/>
                      <a:pt x="6" y="26"/>
                      <a:pt x="6" y="26"/>
                    </a:cubicBezTo>
                    <a:cubicBezTo>
                      <a:pt x="6" y="26"/>
                      <a:pt x="6" y="26"/>
                      <a:pt x="7" y="25"/>
                    </a:cubicBezTo>
                    <a:cubicBezTo>
                      <a:pt x="8" y="24"/>
                      <a:pt x="9" y="24"/>
                      <a:pt x="10" y="24"/>
                    </a:cubicBezTo>
                    <a:cubicBezTo>
                      <a:pt x="11" y="24"/>
                      <a:pt x="12" y="24"/>
                      <a:pt x="13" y="24"/>
                    </a:cubicBezTo>
                    <a:cubicBezTo>
                      <a:pt x="13" y="24"/>
                      <a:pt x="13" y="24"/>
                      <a:pt x="14" y="24"/>
                    </a:cubicBezTo>
                    <a:cubicBezTo>
                      <a:pt x="15" y="24"/>
                      <a:pt x="17" y="25"/>
                      <a:pt x="18" y="25"/>
                    </a:cubicBezTo>
                    <a:cubicBezTo>
                      <a:pt x="21" y="25"/>
                      <a:pt x="25" y="24"/>
                      <a:pt x="29" y="24"/>
                    </a:cubicBezTo>
                    <a:cubicBezTo>
                      <a:pt x="32" y="23"/>
                      <a:pt x="32" y="23"/>
                      <a:pt x="33" y="21"/>
                    </a:cubicBezTo>
                    <a:cubicBezTo>
                      <a:pt x="33" y="20"/>
                      <a:pt x="34" y="20"/>
                      <a:pt x="34" y="19"/>
                    </a:cubicBezTo>
                    <a:cubicBezTo>
                      <a:pt x="36" y="19"/>
                      <a:pt x="37" y="18"/>
                      <a:pt x="39" y="18"/>
                    </a:cubicBezTo>
                    <a:cubicBezTo>
                      <a:pt x="42" y="18"/>
                      <a:pt x="45" y="17"/>
                      <a:pt x="48" y="16"/>
                    </a:cubicBezTo>
                    <a:cubicBezTo>
                      <a:pt x="50" y="15"/>
                      <a:pt x="50" y="14"/>
                      <a:pt x="50" y="13"/>
                    </a:cubicBezTo>
                    <a:cubicBezTo>
                      <a:pt x="50" y="12"/>
                      <a:pt x="50" y="11"/>
                      <a:pt x="51" y="11"/>
                    </a:cubicBezTo>
                    <a:cubicBezTo>
                      <a:pt x="52" y="10"/>
                      <a:pt x="52" y="10"/>
                      <a:pt x="53" y="10"/>
                    </a:cubicBezTo>
                    <a:cubicBezTo>
                      <a:pt x="53" y="10"/>
                      <a:pt x="54" y="11"/>
                      <a:pt x="55" y="12"/>
                    </a:cubicBezTo>
                    <a:cubicBezTo>
                      <a:pt x="55" y="12"/>
                      <a:pt x="56" y="12"/>
                      <a:pt x="56" y="13"/>
                    </a:cubicBezTo>
                    <a:cubicBezTo>
                      <a:pt x="57" y="13"/>
                      <a:pt x="59" y="14"/>
                      <a:pt x="60" y="14"/>
                    </a:cubicBezTo>
                    <a:cubicBezTo>
                      <a:pt x="61" y="15"/>
                      <a:pt x="62" y="15"/>
                      <a:pt x="62" y="15"/>
                    </a:cubicBezTo>
                    <a:cubicBezTo>
                      <a:pt x="63" y="16"/>
                      <a:pt x="65" y="16"/>
                      <a:pt x="66" y="16"/>
                    </a:cubicBezTo>
                    <a:cubicBezTo>
                      <a:pt x="67" y="17"/>
                      <a:pt x="68" y="17"/>
                      <a:pt x="69" y="17"/>
                    </a:cubicBezTo>
                    <a:cubicBezTo>
                      <a:pt x="70" y="18"/>
                      <a:pt x="70" y="18"/>
                      <a:pt x="71" y="19"/>
                    </a:cubicBezTo>
                    <a:cubicBezTo>
                      <a:pt x="72" y="20"/>
                      <a:pt x="74" y="20"/>
                      <a:pt x="75" y="21"/>
                    </a:cubicBezTo>
                    <a:cubicBezTo>
                      <a:pt x="76" y="21"/>
                      <a:pt x="76" y="21"/>
                      <a:pt x="77" y="21"/>
                    </a:cubicBezTo>
                    <a:cubicBezTo>
                      <a:pt x="78" y="21"/>
                      <a:pt x="80" y="21"/>
                      <a:pt x="82" y="20"/>
                    </a:cubicBezTo>
                    <a:cubicBezTo>
                      <a:pt x="83" y="19"/>
                      <a:pt x="85" y="18"/>
                      <a:pt x="86" y="18"/>
                    </a:cubicBezTo>
                    <a:cubicBezTo>
                      <a:pt x="89" y="17"/>
                      <a:pt x="91" y="16"/>
                      <a:pt x="92" y="12"/>
                    </a:cubicBezTo>
                    <a:cubicBezTo>
                      <a:pt x="92" y="11"/>
                      <a:pt x="92" y="11"/>
                      <a:pt x="92" y="11"/>
                    </a:cubicBezTo>
                    <a:lnTo>
                      <a:pt x="91" y="10"/>
                    </a:lnTo>
                    <a:close/>
                  </a:path>
                </a:pathLst>
              </a:custGeom>
              <a:solidFill>
                <a:srgbClr val="D8D8D8"/>
              </a:solidFill>
              <a:ln cap="rnd" cmpd="sng" w="19050">
                <a:solidFill>
                  <a:srgbClr val="E5E5E5"/>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Roboto Condensed Light"/>
                  <a:ea typeface="Roboto Condensed Light"/>
                  <a:cs typeface="Roboto Condensed Light"/>
                  <a:sym typeface="Roboto Condensed Light"/>
                </a:endParaRPr>
              </a:p>
            </p:txBody>
          </p:sp>
          <p:sp>
            <p:nvSpPr>
              <p:cNvPr id="807" name="Google Shape;807;p59"/>
              <p:cNvSpPr/>
              <p:nvPr/>
            </p:nvSpPr>
            <p:spPr>
              <a:xfrm>
                <a:off x="1402" y="1475"/>
                <a:ext cx="388" cy="330"/>
              </a:xfrm>
              <a:custGeom>
                <a:rect b="b" l="l" r="r" t="t"/>
                <a:pathLst>
                  <a:path extrusionOk="0" h="182" w="214">
                    <a:moveTo>
                      <a:pt x="213" y="135"/>
                    </a:moveTo>
                    <a:cubicBezTo>
                      <a:pt x="212" y="133"/>
                      <a:pt x="212" y="133"/>
                      <a:pt x="211" y="133"/>
                    </a:cubicBezTo>
                    <a:cubicBezTo>
                      <a:pt x="211" y="133"/>
                      <a:pt x="211" y="133"/>
                      <a:pt x="210" y="133"/>
                    </a:cubicBezTo>
                    <a:cubicBezTo>
                      <a:pt x="210" y="132"/>
                      <a:pt x="209" y="131"/>
                      <a:pt x="208" y="130"/>
                    </a:cubicBezTo>
                    <a:cubicBezTo>
                      <a:pt x="207" y="129"/>
                      <a:pt x="207" y="129"/>
                      <a:pt x="206" y="128"/>
                    </a:cubicBezTo>
                    <a:cubicBezTo>
                      <a:pt x="205" y="126"/>
                      <a:pt x="205" y="125"/>
                      <a:pt x="206" y="123"/>
                    </a:cubicBezTo>
                    <a:cubicBezTo>
                      <a:pt x="206" y="122"/>
                      <a:pt x="207" y="122"/>
                      <a:pt x="207" y="121"/>
                    </a:cubicBezTo>
                    <a:cubicBezTo>
                      <a:pt x="208" y="121"/>
                      <a:pt x="208" y="121"/>
                      <a:pt x="209" y="121"/>
                    </a:cubicBezTo>
                    <a:cubicBezTo>
                      <a:pt x="212" y="120"/>
                      <a:pt x="212" y="120"/>
                      <a:pt x="212" y="120"/>
                    </a:cubicBezTo>
                    <a:cubicBezTo>
                      <a:pt x="210" y="117"/>
                      <a:pt x="210" y="117"/>
                      <a:pt x="210" y="117"/>
                    </a:cubicBezTo>
                    <a:cubicBezTo>
                      <a:pt x="209" y="116"/>
                      <a:pt x="208" y="115"/>
                      <a:pt x="207" y="114"/>
                    </a:cubicBezTo>
                    <a:cubicBezTo>
                      <a:pt x="207" y="113"/>
                      <a:pt x="207" y="113"/>
                      <a:pt x="207" y="112"/>
                    </a:cubicBezTo>
                    <a:cubicBezTo>
                      <a:pt x="208" y="110"/>
                      <a:pt x="206" y="109"/>
                      <a:pt x="205" y="109"/>
                    </a:cubicBezTo>
                    <a:cubicBezTo>
                      <a:pt x="204" y="109"/>
                      <a:pt x="204" y="108"/>
                      <a:pt x="203" y="108"/>
                    </a:cubicBezTo>
                    <a:cubicBezTo>
                      <a:pt x="201" y="107"/>
                      <a:pt x="201" y="106"/>
                      <a:pt x="201" y="103"/>
                    </a:cubicBezTo>
                    <a:cubicBezTo>
                      <a:pt x="200" y="99"/>
                      <a:pt x="200" y="94"/>
                      <a:pt x="201" y="89"/>
                    </a:cubicBezTo>
                    <a:cubicBezTo>
                      <a:pt x="203" y="88"/>
                      <a:pt x="204" y="87"/>
                      <a:pt x="205" y="85"/>
                    </a:cubicBezTo>
                    <a:cubicBezTo>
                      <a:pt x="206" y="83"/>
                      <a:pt x="206" y="81"/>
                      <a:pt x="205" y="79"/>
                    </a:cubicBezTo>
                    <a:cubicBezTo>
                      <a:pt x="204" y="77"/>
                      <a:pt x="202" y="76"/>
                      <a:pt x="201" y="75"/>
                    </a:cubicBezTo>
                    <a:cubicBezTo>
                      <a:pt x="199" y="74"/>
                      <a:pt x="197" y="73"/>
                      <a:pt x="197" y="71"/>
                    </a:cubicBezTo>
                    <a:cubicBezTo>
                      <a:pt x="196" y="69"/>
                      <a:pt x="196" y="67"/>
                      <a:pt x="196" y="64"/>
                    </a:cubicBezTo>
                    <a:cubicBezTo>
                      <a:pt x="197" y="62"/>
                      <a:pt x="197" y="59"/>
                      <a:pt x="196" y="57"/>
                    </a:cubicBezTo>
                    <a:cubicBezTo>
                      <a:pt x="196" y="55"/>
                      <a:pt x="195" y="54"/>
                      <a:pt x="194" y="54"/>
                    </a:cubicBezTo>
                    <a:cubicBezTo>
                      <a:pt x="194" y="54"/>
                      <a:pt x="194" y="54"/>
                      <a:pt x="194" y="54"/>
                    </a:cubicBezTo>
                    <a:cubicBezTo>
                      <a:pt x="193" y="54"/>
                      <a:pt x="193" y="54"/>
                      <a:pt x="193" y="54"/>
                    </a:cubicBezTo>
                    <a:cubicBezTo>
                      <a:pt x="193" y="54"/>
                      <a:pt x="192" y="54"/>
                      <a:pt x="190" y="55"/>
                    </a:cubicBezTo>
                    <a:cubicBezTo>
                      <a:pt x="189" y="56"/>
                      <a:pt x="188" y="57"/>
                      <a:pt x="187" y="57"/>
                    </a:cubicBezTo>
                    <a:cubicBezTo>
                      <a:pt x="187" y="57"/>
                      <a:pt x="186" y="57"/>
                      <a:pt x="186" y="57"/>
                    </a:cubicBezTo>
                    <a:cubicBezTo>
                      <a:pt x="186" y="57"/>
                      <a:pt x="185" y="56"/>
                      <a:pt x="185" y="56"/>
                    </a:cubicBezTo>
                    <a:cubicBezTo>
                      <a:pt x="185" y="54"/>
                      <a:pt x="188" y="51"/>
                      <a:pt x="190" y="50"/>
                    </a:cubicBezTo>
                    <a:cubicBezTo>
                      <a:pt x="191" y="49"/>
                      <a:pt x="191" y="49"/>
                      <a:pt x="191" y="49"/>
                    </a:cubicBezTo>
                    <a:cubicBezTo>
                      <a:pt x="193" y="47"/>
                      <a:pt x="193" y="46"/>
                      <a:pt x="193" y="44"/>
                    </a:cubicBezTo>
                    <a:cubicBezTo>
                      <a:pt x="193" y="41"/>
                      <a:pt x="190" y="39"/>
                      <a:pt x="187" y="38"/>
                    </a:cubicBezTo>
                    <a:cubicBezTo>
                      <a:pt x="183" y="35"/>
                      <a:pt x="183" y="33"/>
                      <a:pt x="183" y="30"/>
                    </a:cubicBezTo>
                    <a:cubicBezTo>
                      <a:pt x="183" y="29"/>
                      <a:pt x="183" y="28"/>
                      <a:pt x="183" y="27"/>
                    </a:cubicBezTo>
                    <a:cubicBezTo>
                      <a:pt x="182" y="25"/>
                      <a:pt x="181" y="24"/>
                      <a:pt x="181" y="23"/>
                    </a:cubicBezTo>
                    <a:cubicBezTo>
                      <a:pt x="180" y="22"/>
                      <a:pt x="180" y="22"/>
                      <a:pt x="179" y="21"/>
                    </a:cubicBezTo>
                    <a:cubicBezTo>
                      <a:pt x="178" y="19"/>
                      <a:pt x="178" y="18"/>
                      <a:pt x="178" y="15"/>
                    </a:cubicBezTo>
                    <a:cubicBezTo>
                      <a:pt x="178" y="14"/>
                      <a:pt x="178" y="14"/>
                      <a:pt x="178" y="14"/>
                    </a:cubicBezTo>
                    <a:cubicBezTo>
                      <a:pt x="177" y="10"/>
                      <a:pt x="173" y="6"/>
                      <a:pt x="169" y="6"/>
                    </a:cubicBezTo>
                    <a:cubicBezTo>
                      <a:pt x="168" y="6"/>
                      <a:pt x="168" y="6"/>
                      <a:pt x="168" y="6"/>
                    </a:cubicBezTo>
                    <a:cubicBezTo>
                      <a:pt x="167" y="6"/>
                      <a:pt x="167" y="6"/>
                      <a:pt x="167" y="6"/>
                    </a:cubicBezTo>
                    <a:cubicBezTo>
                      <a:pt x="166" y="7"/>
                      <a:pt x="166" y="7"/>
                      <a:pt x="166" y="7"/>
                    </a:cubicBezTo>
                    <a:cubicBezTo>
                      <a:pt x="166" y="8"/>
                      <a:pt x="166" y="8"/>
                      <a:pt x="166" y="10"/>
                    </a:cubicBezTo>
                    <a:cubicBezTo>
                      <a:pt x="166" y="13"/>
                      <a:pt x="166" y="15"/>
                      <a:pt x="164" y="16"/>
                    </a:cubicBezTo>
                    <a:cubicBezTo>
                      <a:pt x="163" y="16"/>
                      <a:pt x="162" y="16"/>
                      <a:pt x="162" y="16"/>
                    </a:cubicBezTo>
                    <a:cubicBezTo>
                      <a:pt x="160" y="16"/>
                      <a:pt x="159" y="16"/>
                      <a:pt x="157" y="17"/>
                    </a:cubicBezTo>
                    <a:cubicBezTo>
                      <a:pt x="157" y="18"/>
                      <a:pt x="157" y="18"/>
                      <a:pt x="156" y="18"/>
                    </a:cubicBezTo>
                    <a:cubicBezTo>
                      <a:pt x="155" y="19"/>
                      <a:pt x="154" y="20"/>
                      <a:pt x="153" y="20"/>
                    </a:cubicBezTo>
                    <a:cubicBezTo>
                      <a:pt x="151" y="20"/>
                      <a:pt x="149" y="19"/>
                      <a:pt x="148" y="18"/>
                    </a:cubicBezTo>
                    <a:cubicBezTo>
                      <a:pt x="146" y="16"/>
                      <a:pt x="144" y="15"/>
                      <a:pt x="142" y="15"/>
                    </a:cubicBezTo>
                    <a:cubicBezTo>
                      <a:pt x="141" y="15"/>
                      <a:pt x="141" y="15"/>
                      <a:pt x="141" y="15"/>
                    </a:cubicBezTo>
                    <a:cubicBezTo>
                      <a:pt x="137" y="15"/>
                      <a:pt x="135" y="17"/>
                      <a:pt x="132" y="20"/>
                    </a:cubicBezTo>
                    <a:cubicBezTo>
                      <a:pt x="131" y="21"/>
                      <a:pt x="130" y="22"/>
                      <a:pt x="129" y="23"/>
                    </a:cubicBezTo>
                    <a:cubicBezTo>
                      <a:pt x="129" y="23"/>
                      <a:pt x="128" y="24"/>
                      <a:pt x="126" y="24"/>
                    </a:cubicBezTo>
                    <a:cubicBezTo>
                      <a:pt x="126" y="24"/>
                      <a:pt x="126" y="24"/>
                      <a:pt x="126" y="24"/>
                    </a:cubicBezTo>
                    <a:cubicBezTo>
                      <a:pt x="125" y="24"/>
                      <a:pt x="125" y="23"/>
                      <a:pt x="125" y="21"/>
                    </a:cubicBezTo>
                    <a:cubicBezTo>
                      <a:pt x="124" y="19"/>
                      <a:pt x="124" y="18"/>
                      <a:pt x="122" y="17"/>
                    </a:cubicBezTo>
                    <a:cubicBezTo>
                      <a:pt x="122" y="16"/>
                      <a:pt x="121" y="15"/>
                      <a:pt x="120" y="15"/>
                    </a:cubicBezTo>
                    <a:cubicBezTo>
                      <a:pt x="118" y="15"/>
                      <a:pt x="116" y="17"/>
                      <a:pt x="115" y="19"/>
                    </a:cubicBezTo>
                    <a:cubicBezTo>
                      <a:pt x="114" y="20"/>
                      <a:pt x="113" y="21"/>
                      <a:pt x="112" y="21"/>
                    </a:cubicBezTo>
                    <a:cubicBezTo>
                      <a:pt x="112" y="22"/>
                      <a:pt x="111" y="22"/>
                      <a:pt x="111" y="22"/>
                    </a:cubicBezTo>
                    <a:cubicBezTo>
                      <a:pt x="110" y="22"/>
                      <a:pt x="109" y="21"/>
                      <a:pt x="108" y="21"/>
                    </a:cubicBezTo>
                    <a:cubicBezTo>
                      <a:pt x="106" y="19"/>
                      <a:pt x="105" y="17"/>
                      <a:pt x="105" y="15"/>
                    </a:cubicBezTo>
                    <a:cubicBezTo>
                      <a:pt x="105" y="13"/>
                      <a:pt x="106" y="12"/>
                      <a:pt x="106" y="11"/>
                    </a:cubicBezTo>
                    <a:cubicBezTo>
                      <a:pt x="106" y="10"/>
                      <a:pt x="106" y="10"/>
                      <a:pt x="106" y="10"/>
                    </a:cubicBezTo>
                    <a:cubicBezTo>
                      <a:pt x="107" y="7"/>
                      <a:pt x="107" y="7"/>
                      <a:pt x="107" y="7"/>
                    </a:cubicBezTo>
                    <a:cubicBezTo>
                      <a:pt x="104" y="8"/>
                      <a:pt x="104" y="8"/>
                      <a:pt x="104" y="8"/>
                    </a:cubicBezTo>
                    <a:cubicBezTo>
                      <a:pt x="102" y="8"/>
                      <a:pt x="99" y="8"/>
                      <a:pt x="97" y="8"/>
                    </a:cubicBezTo>
                    <a:cubicBezTo>
                      <a:pt x="96" y="9"/>
                      <a:pt x="96" y="9"/>
                      <a:pt x="96" y="9"/>
                    </a:cubicBezTo>
                    <a:cubicBezTo>
                      <a:pt x="95" y="9"/>
                      <a:pt x="95" y="9"/>
                      <a:pt x="94" y="9"/>
                    </a:cubicBezTo>
                    <a:cubicBezTo>
                      <a:pt x="94" y="9"/>
                      <a:pt x="93" y="9"/>
                      <a:pt x="92" y="9"/>
                    </a:cubicBezTo>
                    <a:cubicBezTo>
                      <a:pt x="91" y="8"/>
                      <a:pt x="91" y="8"/>
                      <a:pt x="90" y="8"/>
                    </a:cubicBezTo>
                    <a:cubicBezTo>
                      <a:pt x="89" y="8"/>
                      <a:pt x="87" y="9"/>
                      <a:pt x="85" y="10"/>
                    </a:cubicBezTo>
                    <a:cubicBezTo>
                      <a:pt x="85" y="10"/>
                      <a:pt x="84" y="10"/>
                      <a:pt x="84" y="10"/>
                    </a:cubicBezTo>
                    <a:cubicBezTo>
                      <a:pt x="83" y="11"/>
                      <a:pt x="82" y="11"/>
                      <a:pt x="81" y="11"/>
                    </a:cubicBezTo>
                    <a:cubicBezTo>
                      <a:pt x="81" y="11"/>
                      <a:pt x="80" y="11"/>
                      <a:pt x="80" y="11"/>
                    </a:cubicBezTo>
                    <a:cubicBezTo>
                      <a:pt x="79" y="11"/>
                      <a:pt x="79" y="10"/>
                      <a:pt x="78" y="10"/>
                    </a:cubicBezTo>
                    <a:cubicBezTo>
                      <a:pt x="78" y="9"/>
                      <a:pt x="77" y="8"/>
                      <a:pt x="76" y="8"/>
                    </a:cubicBezTo>
                    <a:cubicBezTo>
                      <a:pt x="76" y="8"/>
                      <a:pt x="76" y="8"/>
                      <a:pt x="76" y="8"/>
                    </a:cubicBezTo>
                    <a:cubicBezTo>
                      <a:pt x="76" y="8"/>
                      <a:pt x="76" y="8"/>
                      <a:pt x="76" y="8"/>
                    </a:cubicBezTo>
                    <a:cubicBezTo>
                      <a:pt x="75" y="8"/>
                      <a:pt x="75" y="8"/>
                      <a:pt x="75" y="8"/>
                    </a:cubicBezTo>
                    <a:cubicBezTo>
                      <a:pt x="74" y="8"/>
                      <a:pt x="74" y="9"/>
                      <a:pt x="73" y="9"/>
                    </a:cubicBezTo>
                    <a:cubicBezTo>
                      <a:pt x="73" y="9"/>
                      <a:pt x="73" y="9"/>
                      <a:pt x="73" y="9"/>
                    </a:cubicBezTo>
                    <a:cubicBezTo>
                      <a:pt x="73" y="9"/>
                      <a:pt x="73" y="8"/>
                      <a:pt x="72" y="8"/>
                    </a:cubicBezTo>
                    <a:cubicBezTo>
                      <a:pt x="72" y="8"/>
                      <a:pt x="71" y="8"/>
                      <a:pt x="71" y="8"/>
                    </a:cubicBezTo>
                    <a:cubicBezTo>
                      <a:pt x="70" y="7"/>
                      <a:pt x="69" y="7"/>
                      <a:pt x="69" y="6"/>
                    </a:cubicBezTo>
                    <a:cubicBezTo>
                      <a:pt x="68" y="6"/>
                      <a:pt x="68" y="6"/>
                      <a:pt x="67" y="6"/>
                    </a:cubicBezTo>
                    <a:cubicBezTo>
                      <a:pt x="67" y="5"/>
                      <a:pt x="66" y="5"/>
                      <a:pt x="66" y="5"/>
                    </a:cubicBezTo>
                    <a:cubicBezTo>
                      <a:pt x="64" y="4"/>
                      <a:pt x="63" y="4"/>
                      <a:pt x="62" y="3"/>
                    </a:cubicBezTo>
                    <a:cubicBezTo>
                      <a:pt x="61" y="3"/>
                      <a:pt x="61" y="2"/>
                      <a:pt x="60" y="2"/>
                    </a:cubicBezTo>
                    <a:cubicBezTo>
                      <a:pt x="60" y="1"/>
                      <a:pt x="59" y="0"/>
                      <a:pt x="58" y="0"/>
                    </a:cubicBezTo>
                    <a:cubicBezTo>
                      <a:pt x="57" y="0"/>
                      <a:pt x="57" y="0"/>
                      <a:pt x="56" y="0"/>
                    </a:cubicBezTo>
                    <a:cubicBezTo>
                      <a:pt x="56" y="0"/>
                      <a:pt x="55" y="0"/>
                      <a:pt x="54" y="0"/>
                    </a:cubicBezTo>
                    <a:cubicBezTo>
                      <a:pt x="54" y="0"/>
                      <a:pt x="53" y="0"/>
                      <a:pt x="52" y="0"/>
                    </a:cubicBezTo>
                    <a:cubicBezTo>
                      <a:pt x="52" y="0"/>
                      <a:pt x="52" y="0"/>
                      <a:pt x="52" y="0"/>
                    </a:cubicBezTo>
                    <a:cubicBezTo>
                      <a:pt x="49" y="0"/>
                      <a:pt x="46" y="0"/>
                      <a:pt x="43" y="0"/>
                    </a:cubicBezTo>
                    <a:cubicBezTo>
                      <a:pt x="41" y="0"/>
                      <a:pt x="41" y="0"/>
                      <a:pt x="41" y="0"/>
                    </a:cubicBezTo>
                    <a:cubicBezTo>
                      <a:pt x="41" y="4"/>
                      <a:pt x="41" y="4"/>
                      <a:pt x="41" y="4"/>
                    </a:cubicBezTo>
                    <a:cubicBezTo>
                      <a:pt x="41" y="6"/>
                      <a:pt x="42" y="9"/>
                      <a:pt x="41" y="11"/>
                    </a:cubicBezTo>
                    <a:cubicBezTo>
                      <a:pt x="40" y="13"/>
                      <a:pt x="39" y="13"/>
                      <a:pt x="37" y="13"/>
                    </a:cubicBezTo>
                    <a:cubicBezTo>
                      <a:pt x="36" y="14"/>
                      <a:pt x="34" y="14"/>
                      <a:pt x="33" y="16"/>
                    </a:cubicBezTo>
                    <a:cubicBezTo>
                      <a:pt x="32" y="19"/>
                      <a:pt x="34" y="20"/>
                      <a:pt x="36" y="20"/>
                    </a:cubicBezTo>
                    <a:cubicBezTo>
                      <a:pt x="37" y="21"/>
                      <a:pt x="38" y="21"/>
                      <a:pt x="38" y="22"/>
                    </a:cubicBezTo>
                    <a:cubicBezTo>
                      <a:pt x="40" y="23"/>
                      <a:pt x="41" y="27"/>
                      <a:pt x="40" y="30"/>
                    </a:cubicBezTo>
                    <a:cubicBezTo>
                      <a:pt x="39" y="33"/>
                      <a:pt x="35" y="33"/>
                      <a:pt x="30" y="33"/>
                    </a:cubicBezTo>
                    <a:cubicBezTo>
                      <a:pt x="28" y="33"/>
                      <a:pt x="25" y="33"/>
                      <a:pt x="23" y="34"/>
                    </a:cubicBezTo>
                    <a:cubicBezTo>
                      <a:pt x="23" y="35"/>
                      <a:pt x="22" y="35"/>
                      <a:pt x="21" y="35"/>
                    </a:cubicBezTo>
                    <a:cubicBezTo>
                      <a:pt x="20" y="36"/>
                      <a:pt x="18" y="37"/>
                      <a:pt x="16" y="38"/>
                    </a:cubicBezTo>
                    <a:cubicBezTo>
                      <a:pt x="14" y="38"/>
                      <a:pt x="11" y="40"/>
                      <a:pt x="9" y="41"/>
                    </a:cubicBezTo>
                    <a:cubicBezTo>
                      <a:pt x="8" y="43"/>
                      <a:pt x="7" y="44"/>
                      <a:pt x="6" y="46"/>
                    </a:cubicBezTo>
                    <a:cubicBezTo>
                      <a:pt x="6" y="47"/>
                      <a:pt x="5" y="48"/>
                      <a:pt x="5" y="49"/>
                    </a:cubicBezTo>
                    <a:cubicBezTo>
                      <a:pt x="4" y="51"/>
                      <a:pt x="2" y="52"/>
                      <a:pt x="1" y="53"/>
                    </a:cubicBezTo>
                    <a:cubicBezTo>
                      <a:pt x="0" y="55"/>
                      <a:pt x="0" y="55"/>
                      <a:pt x="0" y="55"/>
                    </a:cubicBezTo>
                    <a:cubicBezTo>
                      <a:pt x="1" y="56"/>
                      <a:pt x="1" y="56"/>
                      <a:pt x="1" y="56"/>
                    </a:cubicBezTo>
                    <a:cubicBezTo>
                      <a:pt x="2" y="57"/>
                      <a:pt x="2" y="58"/>
                      <a:pt x="2" y="58"/>
                    </a:cubicBezTo>
                    <a:cubicBezTo>
                      <a:pt x="2" y="59"/>
                      <a:pt x="2" y="59"/>
                      <a:pt x="2" y="59"/>
                    </a:cubicBezTo>
                    <a:cubicBezTo>
                      <a:pt x="4" y="59"/>
                      <a:pt x="4" y="59"/>
                      <a:pt x="4" y="59"/>
                    </a:cubicBezTo>
                    <a:cubicBezTo>
                      <a:pt x="4" y="59"/>
                      <a:pt x="5" y="59"/>
                      <a:pt x="5" y="59"/>
                    </a:cubicBezTo>
                    <a:cubicBezTo>
                      <a:pt x="5" y="61"/>
                      <a:pt x="6" y="62"/>
                      <a:pt x="7" y="64"/>
                    </a:cubicBezTo>
                    <a:cubicBezTo>
                      <a:pt x="7" y="64"/>
                      <a:pt x="8" y="66"/>
                      <a:pt x="9" y="66"/>
                    </a:cubicBezTo>
                    <a:cubicBezTo>
                      <a:pt x="9" y="67"/>
                      <a:pt x="8" y="69"/>
                      <a:pt x="9" y="71"/>
                    </a:cubicBezTo>
                    <a:cubicBezTo>
                      <a:pt x="10" y="72"/>
                      <a:pt x="10" y="73"/>
                      <a:pt x="11" y="74"/>
                    </a:cubicBezTo>
                    <a:cubicBezTo>
                      <a:pt x="11" y="74"/>
                      <a:pt x="12" y="74"/>
                      <a:pt x="12" y="75"/>
                    </a:cubicBezTo>
                    <a:cubicBezTo>
                      <a:pt x="12" y="75"/>
                      <a:pt x="13" y="76"/>
                      <a:pt x="13" y="76"/>
                    </a:cubicBezTo>
                    <a:cubicBezTo>
                      <a:pt x="13" y="77"/>
                      <a:pt x="14" y="78"/>
                      <a:pt x="14" y="79"/>
                    </a:cubicBezTo>
                    <a:cubicBezTo>
                      <a:pt x="16" y="81"/>
                      <a:pt x="19" y="84"/>
                      <a:pt x="21" y="85"/>
                    </a:cubicBezTo>
                    <a:cubicBezTo>
                      <a:pt x="22" y="85"/>
                      <a:pt x="23" y="86"/>
                      <a:pt x="24" y="86"/>
                    </a:cubicBezTo>
                    <a:cubicBezTo>
                      <a:pt x="24" y="86"/>
                      <a:pt x="25" y="86"/>
                      <a:pt x="25" y="85"/>
                    </a:cubicBezTo>
                    <a:cubicBezTo>
                      <a:pt x="26" y="85"/>
                      <a:pt x="26" y="85"/>
                      <a:pt x="26" y="85"/>
                    </a:cubicBezTo>
                    <a:cubicBezTo>
                      <a:pt x="26" y="85"/>
                      <a:pt x="26" y="86"/>
                      <a:pt x="26" y="86"/>
                    </a:cubicBezTo>
                    <a:cubicBezTo>
                      <a:pt x="26" y="86"/>
                      <a:pt x="26" y="88"/>
                      <a:pt x="27" y="89"/>
                    </a:cubicBezTo>
                    <a:cubicBezTo>
                      <a:pt x="28" y="91"/>
                      <a:pt x="32" y="93"/>
                      <a:pt x="34" y="94"/>
                    </a:cubicBezTo>
                    <a:cubicBezTo>
                      <a:pt x="35" y="94"/>
                      <a:pt x="35" y="94"/>
                      <a:pt x="36" y="94"/>
                    </a:cubicBezTo>
                    <a:cubicBezTo>
                      <a:pt x="38" y="95"/>
                      <a:pt x="38" y="95"/>
                      <a:pt x="38" y="95"/>
                    </a:cubicBezTo>
                    <a:cubicBezTo>
                      <a:pt x="38" y="96"/>
                      <a:pt x="37" y="97"/>
                      <a:pt x="37" y="99"/>
                    </a:cubicBezTo>
                    <a:cubicBezTo>
                      <a:pt x="37" y="100"/>
                      <a:pt x="38" y="101"/>
                      <a:pt x="39" y="101"/>
                    </a:cubicBezTo>
                    <a:cubicBezTo>
                      <a:pt x="39" y="102"/>
                      <a:pt x="39" y="102"/>
                      <a:pt x="39" y="102"/>
                    </a:cubicBezTo>
                    <a:cubicBezTo>
                      <a:pt x="40" y="104"/>
                      <a:pt x="41" y="105"/>
                      <a:pt x="42" y="106"/>
                    </a:cubicBezTo>
                    <a:cubicBezTo>
                      <a:pt x="44" y="108"/>
                      <a:pt x="45" y="110"/>
                      <a:pt x="46" y="112"/>
                    </a:cubicBezTo>
                    <a:cubicBezTo>
                      <a:pt x="47" y="113"/>
                      <a:pt x="47" y="113"/>
                      <a:pt x="48" y="114"/>
                    </a:cubicBezTo>
                    <a:cubicBezTo>
                      <a:pt x="48" y="115"/>
                      <a:pt x="49" y="116"/>
                      <a:pt x="49" y="117"/>
                    </a:cubicBezTo>
                    <a:cubicBezTo>
                      <a:pt x="49" y="117"/>
                      <a:pt x="49" y="118"/>
                      <a:pt x="49" y="118"/>
                    </a:cubicBezTo>
                    <a:cubicBezTo>
                      <a:pt x="48" y="121"/>
                      <a:pt x="48" y="121"/>
                      <a:pt x="48" y="121"/>
                    </a:cubicBezTo>
                    <a:cubicBezTo>
                      <a:pt x="52" y="120"/>
                      <a:pt x="52" y="120"/>
                      <a:pt x="52" y="120"/>
                    </a:cubicBezTo>
                    <a:cubicBezTo>
                      <a:pt x="53" y="120"/>
                      <a:pt x="53" y="120"/>
                      <a:pt x="54" y="120"/>
                    </a:cubicBezTo>
                    <a:cubicBezTo>
                      <a:pt x="56" y="120"/>
                      <a:pt x="56" y="120"/>
                      <a:pt x="56" y="120"/>
                    </a:cubicBezTo>
                    <a:cubicBezTo>
                      <a:pt x="59" y="119"/>
                      <a:pt x="60" y="119"/>
                      <a:pt x="61" y="116"/>
                    </a:cubicBezTo>
                    <a:cubicBezTo>
                      <a:pt x="62" y="113"/>
                      <a:pt x="62" y="113"/>
                      <a:pt x="64" y="112"/>
                    </a:cubicBezTo>
                    <a:cubicBezTo>
                      <a:pt x="64" y="112"/>
                      <a:pt x="65" y="112"/>
                      <a:pt x="66" y="111"/>
                    </a:cubicBezTo>
                    <a:cubicBezTo>
                      <a:pt x="68" y="110"/>
                      <a:pt x="68" y="108"/>
                      <a:pt x="69" y="106"/>
                    </a:cubicBezTo>
                    <a:cubicBezTo>
                      <a:pt x="70" y="105"/>
                      <a:pt x="70" y="105"/>
                      <a:pt x="70" y="104"/>
                    </a:cubicBezTo>
                    <a:cubicBezTo>
                      <a:pt x="71" y="102"/>
                      <a:pt x="72" y="100"/>
                      <a:pt x="73" y="98"/>
                    </a:cubicBezTo>
                    <a:cubicBezTo>
                      <a:pt x="74" y="97"/>
                      <a:pt x="74" y="97"/>
                      <a:pt x="74" y="96"/>
                    </a:cubicBezTo>
                    <a:cubicBezTo>
                      <a:pt x="75" y="94"/>
                      <a:pt x="76" y="93"/>
                      <a:pt x="78" y="92"/>
                    </a:cubicBezTo>
                    <a:cubicBezTo>
                      <a:pt x="79" y="92"/>
                      <a:pt x="79" y="91"/>
                      <a:pt x="80" y="91"/>
                    </a:cubicBezTo>
                    <a:cubicBezTo>
                      <a:pt x="81" y="91"/>
                      <a:pt x="82" y="92"/>
                      <a:pt x="82" y="92"/>
                    </a:cubicBezTo>
                    <a:cubicBezTo>
                      <a:pt x="83" y="93"/>
                      <a:pt x="84" y="93"/>
                      <a:pt x="84" y="94"/>
                    </a:cubicBezTo>
                    <a:cubicBezTo>
                      <a:pt x="85" y="94"/>
                      <a:pt x="85" y="94"/>
                      <a:pt x="86" y="94"/>
                    </a:cubicBezTo>
                    <a:cubicBezTo>
                      <a:pt x="88" y="94"/>
                      <a:pt x="90" y="92"/>
                      <a:pt x="91" y="91"/>
                    </a:cubicBezTo>
                    <a:cubicBezTo>
                      <a:pt x="93" y="89"/>
                      <a:pt x="97" y="88"/>
                      <a:pt x="102" y="88"/>
                    </a:cubicBezTo>
                    <a:cubicBezTo>
                      <a:pt x="103" y="88"/>
                      <a:pt x="105" y="88"/>
                      <a:pt x="106" y="88"/>
                    </a:cubicBezTo>
                    <a:cubicBezTo>
                      <a:pt x="109" y="88"/>
                      <a:pt x="110" y="89"/>
                      <a:pt x="112" y="91"/>
                    </a:cubicBezTo>
                    <a:cubicBezTo>
                      <a:pt x="112" y="92"/>
                      <a:pt x="113" y="93"/>
                      <a:pt x="114" y="93"/>
                    </a:cubicBezTo>
                    <a:cubicBezTo>
                      <a:pt x="115" y="95"/>
                      <a:pt x="117" y="97"/>
                      <a:pt x="118" y="100"/>
                    </a:cubicBezTo>
                    <a:cubicBezTo>
                      <a:pt x="119" y="103"/>
                      <a:pt x="121" y="107"/>
                      <a:pt x="123" y="110"/>
                    </a:cubicBezTo>
                    <a:cubicBezTo>
                      <a:pt x="124" y="110"/>
                      <a:pt x="124" y="110"/>
                      <a:pt x="124" y="110"/>
                    </a:cubicBezTo>
                    <a:cubicBezTo>
                      <a:pt x="126" y="112"/>
                      <a:pt x="126" y="112"/>
                      <a:pt x="125" y="115"/>
                    </a:cubicBezTo>
                    <a:cubicBezTo>
                      <a:pt x="125" y="115"/>
                      <a:pt x="125" y="116"/>
                      <a:pt x="124" y="116"/>
                    </a:cubicBezTo>
                    <a:cubicBezTo>
                      <a:pt x="123" y="118"/>
                      <a:pt x="123" y="118"/>
                      <a:pt x="123" y="118"/>
                    </a:cubicBezTo>
                    <a:cubicBezTo>
                      <a:pt x="125" y="119"/>
                      <a:pt x="125" y="119"/>
                      <a:pt x="125" y="119"/>
                    </a:cubicBezTo>
                    <a:cubicBezTo>
                      <a:pt x="125" y="119"/>
                      <a:pt x="126" y="119"/>
                      <a:pt x="126" y="120"/>
                    </a:cubicBezTo>
                    <a:cubicBezTo>
                      <a:pt x="128" y="121"/>
                      <a:pt x="128" y="121"/>
                      <a:pt x="128" y="123"/>
                    </a:cubicBezTo>
                    <a:cubicBezTo>
                      <a:pt x="128" y="123"/>
                      <a:pt x="128" y="124"/>
                      <a:pt x="128" y="125"/>
                    </a:cubicBezTo>
                    <a:cubicBezTo>
                      <a:pt x="127" y="127"/>
                      <a:pt x="128" y="128"/>
                      <a:pt x="129" y="129"/>
                    </a:cubicBezTo>
                    <a:cubicBezTo>
                      <a:pt x="129" y="129"/>
                      <a:pt x="130" y="130"/>
                      <a:pt x="130" y="130"/>
                    </a:cubicBezTo>
                    <a:cubicBezTo>
                      <a:pt x="131" y="132"/>
                      <a:pt x="130" y="134"/>
                      <a:pt x="129" y="136"/>
                    </a:cubicBezTo>
                    <a:cubicBezTo>
                      <a:pt x="128" y="137"/>
                      <a:pt x="128" y="137"/>
                      <a:pt x="128" y="138"/>
                    </a:cubicBezTo>
                    <a:cubicBezTo>
                      <a:pt x="127" y="139"/>
                      <a:pt x="127" y="141"/>
                      <a:pt x="127" y="142"/>
                    </a:cubicBezTo>
                    <a:cubicBezTo>
                      <a:pt x="126" y="147"/>
                      <a:pt x="126" y="147"/>
                      <a:pt x="126" y="147"/>
                    </a:cubicBezTo>
                    <a:cubicBezTo>
                      <a:pt x="130" y="144"/>
                      <a:pt x="130" y="144"/>
                      <a:pt x="130" y="144"/>
                    </a:cubicBezTo>
                    <a:cubicBezTo>
                      <a:pt x="130" y="144"/>
                      <a:pt x="131" y="143"/>
                      <a:pt x="132" y="143"/>
                    </a:cubicBezTo>
                    <a:cubicBezTo>
                      <a:pt x="132" y="142"/>
                      <a:pt x="132" y="142"/>
                      <a:pt x="132" y="142"/>
                    </a:cubicBezTo>
                    <a:cubicBezTo>
                      <a:pt x="134" y="141"/>
                      <a:pt x="136" y="139"/>
                      <a:pt x="138" y="139"/>
                    </a:cubicBezTo>
                    <a:cubicBezTo>
                      <a:pt x="138" y="139"/>
                      <a:pt x="139" y="139"/>
                      <a:pt x="139" y="139"/>
                    </a:cubicBezTo>
                    <a:cubicBezTo>
                      <a:pt x="140" y="139"/>
                      <a:pt x="141" y="139"/>
                      <a:pt x="142" y="139"/>
                    </a:cubicBezTo>
                    <a:cubicBezTo>
                      <a:pt x="143" y="140"/>
                      <a:pt x="144" y="140"/>
                      <a:pt x="145" y="140"/>
                    </a:cubicBezTo>
                    <a:cubicBezTo>
                      <a:pt x="145" y="140"/>
                      <a:pt x="145" y="140"/>
                      <a:pt x="145" y="140"/>
                    </a:cubicBezTo>
                    <a:cubicBezTo>
                      <a:pt x="146" y="140"/>
                      <a:pt x="147" y="140"/>
                      <a:pt x="148" y="139"/>
                    </a:cubicBezTo>
                    <a:cubicBezTo>
                      <a:pt x="149" y="139"/>
                      <a:pt x="150" y="139"/>
                      <a:pt x="152" y="139"/>
                    </a:cubicBezTo>
                    <a:cubicBezTo>
                      <a:pt x="152" y="139"/>
                      <a:pt x="152" y="139"/>
                      <a:pt x="152" y="139"/>
                    </a:cubicBezTo>
                    <a:cubicBezTo>
                      <a:pt x="157" y="139"/>
                      <a:pt x="160" y="142"/>
                      <a:pt x="160" y="146"/>
                    </a:cubicBezTo>
                    <a:cubicBezTo>
                      <a:pt x="160" y="149"/>
                      <a:pt x="160" y="150"/>
                      <a:pt x="161" y="152"/>
                    </a:cubicBezTo>
                    <a:cubicBezTo>
                      <a:pt x="161" y="152"/>
                      <a:pt x="161" y="153"/>
                      <a:pt x="161" y="153"/>
                    </a:cubicBezTo>
                    <a:cubicBezTo>
                      <a:pt x="162" y="154"/>
                      <a:pt x="162" y="155"/>
                      <a:pt x="162" y="156"/>
                    </a:cubicBezTo>
                    <a:cubicBezTo>
                      <a:pt x="162" y="158"/>
                      <a:pt x="162" y="159"/>
                      <a:pt x="163" y="160"/>
                    </a:cubicBezTo>
                    <a:cubicBezTo>
                      <a:pt x="163" y="161"/>
                      <a:pt x="163" y="161"/>
                      <a:pt x="163" y="161"/>
                    </a:cubicBezTo>
                    <a:cubicBezTo>
                      <a:pt x="164" y="163"/>
                      <a:pt x="165" y="165"/>
                      <a:pt x="164" y="167"/>
                    </a:cubicBezTo>
                    <a:cubicBezTo>
                      <a:pt x="164" y="168"/>
                      <a:pt x="163" y="169"/>
                      <a:pt x="162" y="170"/>
                    </a:cubicBezTo>
                    <a:cubicBezTo>
                      <a:pt x="162" y="171"/>
                      <a:pt x="161" y="172"/>
                      <a:pt x="161" y="173"/>
                    </a:cubicBezTo>
                    <a:cubicBezTo>
                      <a:pt x="161" y="174"/>
                      <a:pt x="161" y="174"/>
                      <a:pt x="161" y="175"/>
                    </a:cubicBezTo>
                    <a:cubicBezTo>
                      <a:pt x="163" y="174"/>
                      <a:pt x="163" y="174"/>
                      <a:pt x="163" y="174"/>
                    </a:cubicBezTo>
                    <a:cubicBezTo>
                      <a:pt x="164" y="176"/>
                      <a:pt x="164" y="176"/>
                      <a:pt x="164" y="176"/>
                    </a:cubicBezTo>
                    <a:cubicBezTo>
                      <a:pt x="164" y="176"/>
                      <a:pt x="164" y="176"/>
                      <a:pt x="164" y="176"/>
                    </a:cubicBezTo>
                    <a:cubicBezTo>
                      <a:pt x="165" y="176"/>
                      <a:pt x="165" y="176"/>
                      <a:pt x="166" y="176"/>
                    </a:cubicBezTo>
                    <a:cubicBezTo>
                      <a:pt x="166" y="176"/>
                      <a:pt x="167" y="176"/>
                      <a:pt x="167" y="176"/>
                    </a:cubicBezTo>
                    <a:cubicBezTo>
                      <a:pt x="169" y="177"/>
                      <a:pt x="170" y="178"/>
                      <a:pt x="170" y="180"/>
                    </a:cubicBezTo>
                    <a:cubicBezTo>
                      <a:pt x="171" y="182"/>
                      <a:pt x="171" y="182"/>
                      <a:pt x="171" y="182"/>
                    </a:cubicBezTo>
                    <a:cubicBezTo>
                      <a:pt x="172" y="181"/>
                      <a:pt x="172" y="181"/>
                      <a:pt x="172" y="181"/>
                    </a:cubicBezTo>
                    <a:cubicBezTo>
                      <a:pt x="175" y="181"/>
                      <a:pt x="176" y="180"/>
                      <a:pt x="178" y="178"/>
                    </a:cubicBezTo>
                    <a:cubicBezTo>
                      <a:pt x="179" y="177"/>
                      <a:pt x="179" y="177"/>
                      <a:pt x="179" y="177"/>
                    </a:cubicBezTo>
                    <a:cubicBezTo>
                      <a:pt x="182" y="174"/>
                      <a:pt x="182" y="172"/>
                      <a:pt x="183" y="168"/>
                    </a:cubicBezTo>
                    <a:cubicBezTo>
                      <a:pt x="183" y="167"/>
                      <a:pt x="184" y="166"/>
                      <a:pt x="185" y="166"/>
                    </a:cubicBezTo>
                    <a:cubicBezTo>
                      <a:pt x="185" y="166"/>
                      <a:pt x="186" y="167"/>
                      <a:pt x="187" y="167"/>
                    </a:cubicBezTo>
                    <a:cubicBezTo>
                      <a:pt x="188" y="168"/>
                      <a:pt x="189" y="169"/>
                      <a:pt x="190" y="169"/>
                    </a:cubicBezTo>
                    <a:cubicBezTo>
                      <a:pt x="191" y="169"/>
                      <a:pt x="191" y="169"/>
                      <a:pt x="192" y="169"/>
                    </a:cubicBezTo>
                    <a:cubicBezTo>
                      <a:pt x="193" y="168"/>
                      <a:pt x="193" y="168"/>
                      <a:pt x="194" y="168"/>
                    </a:cubicBezTo>
                    <a:cubicBezTo>
                      <a:pt x="195" y="168"/>
                      <a:pt x="195" y="168"/>
                      <a:pt x="195" y="168"/>
                    </a:cubicBezTo>
                    <a:cubicBezTo>
                      <a:pt x="195" y="168"/>
                      <a:pt x="195" y="168"/>
                      <a:pt x="196" y="168"/>
                    </a:cubicBezTo>
                    <a:cubicBezTo>
                      <a:pt x="196" y="168"/>
                      <a:pt x="196" y="168"/>
                      <a:pt x="196" y="168"/>
                    </a:cubicBezTo>
                    <a:cubicBezTo>
                      <a:pt x="204" y="169"/>
                      <a:pt x="204" y="169"/>
                      <a:pt x="204" y="169"/>
                    </a:cubicBezTo>
                    <a:cubicBezTo>
                      <a:pt x="199" y="166"/>
                      <a:pt x="199" y="166"/>
                      <a:pt x="199" y="166"/>
                    </a:cubicBezTo>
                    <a:cubicBezTo>
                      <a:pt x="200" y="164"/>
                      <a:pt x="200" y="163"/>
                      <a:pt x="200" y="161"/>
                    </a:cubicBezTo>
                    <a:cubicBezTo>
                      <a:pt x="201" y="160"/>
                      <a:pt x="201" y="159"/>
                      <a:pt x="201" y="157"/>
                    </a:cubicBezTo>
                    <a:cubicBezTo>
                      <a:pt x="202" y="157"/>
                      <a:pt x="202" y="156"/>
                      <a:pt x="203" y="155"/>
                    </a:cubicBezTo>
                    <a:cubicBezTo>
                      <a:pt x="204" y="154"/>
                      <a:pt x="205" y="153"/>
                      <a:pt x="204" y="152"/>
                    </a:cubicBezTo>
                    <a:cubicBezTo>
                      <a:pt x="204" y="152"/>
                      <a:pt x="204" y="151"/>
                      <a:pt x="203" y="150"/>
                    </a:cubicBezTo>
                    <a:cubicBezTo>
                      <a:pt x="202" y="149"/>
                      <a:pt x="201" y="149"/>
                      <a:pt x="200" y="149"/>
                    </a:cubicBezTo>
                    <a:cubicBezTo>
                      <a:pt x="198" y="148"/>
                      <a:pt x="197" y="147"/>
                      <a:pt x="197" y="144"/>
                    </a:cubicBezTo>
                    <a:cubicBezTo>
                      <a:pt x="197" y="142"/>
                      <a:pt x="198" y="140"/>
                      <a:pt x="199" y="139"/>
                    </a:cubicBezTo>
                    <a:cubicBezTo>
                      <a:pt x="200" y="138"/>
                      <a:pt x="201" y="138"/>
                      <a:pt x="201" y="138"/>
                    </a:cubicBezTo>
                    <a:cubicBezTo>
                      <a:pt x="202" y="138"/>
                      <a:pt x="202" y="138"/>
                      <a:pt x="202" y="138"/>
                    </a:cubicBezTo>
                    <a:cubicBezTo>
                      <a:pt x="203" y="138"/>
                      <a:pt x="204" y="139"/>
                      <a:pt x="205" y="140"/>
                    </a:cubicBezTo>
                    <a:cubicBezTo>
                      <a:pt x="205" y="140"/>
                      <a:pt x="206" y="141"/>
                      <a:pt x="207" y="141"/>
                    </a:cubicBezTo>
                    <a:cubicBezTo>
                      <a:pt x="207" y="141"/>
                      <a:pt x="208" y="141"/>
                      <a:pt x="208" y="141"/>
                    </a:cubicBezTo>
                    <a:cubicBezTo>
                      <a:pt x="209" y="141"/>
                      <a:pt x="209" y="141"/>
                      <a:pt x="209" y="141"/>
                    </a:cubicBezTo>
                    <a:cubicBezTo>
                      <a:pt x="209" y="141"/>
                      <a:pt x="209" y="141"/>
                      <a:pt x="210" y="141"/>
                    </a:cubicBezTo>
                    <a:cubicBezTo>
                      <a:pt x="210" y="141"/>
                      <a:pt x="210" y="142"/>
                      <a:pt x="210" y="142"/>
                    </a:cubicBezTo>
                    <a:cubicBezTo>
                      <a:pt x="213" y="144"/>
                      <a:pt x="213" y="144"/>
                      <a:pt x="213" y="144"/>
                    </a:cubicBezTo>
                    <a:cubicBezTo>
                      <a:pt x="213" y="141"/>
                      <a:pt x="213" y="141"/>
                      <a:pt x="213" y="141"/>
                    </a:cubicBezTo>
                    <a:cubicBezTo>
                      <a:pt x="214" y="139"/>
                      <a:pt x="214" y="137"/>
                      <a:pt x="213" y="135"/>
                    </a:cubicBezTo>
                    <a:close/>
                  </a:path>
                </a:pathLst>
              </a:custGeom>
              <a:solidFill>
                <a:srgbClr val="D8D8D8"/>
              </a:solidFill>
              <a:ln cap="rnd" cmpd="sng" w="19050">
                <a:solidFill>
                  <a:srgbClr val="E5E5E5"/>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Roboto Condensed Light"/>
                  <a:ea typeface="Roboto Condensed Light"/>
                  <a:cs typeface="Roboto Condensed Light"/>
                  <a:sym typeface="Roboto Condensed Light"/>
                </a:endParaRPr>
              </a:p>
            </p:txBody>
          </p:sp>
          <p:sp>
            <p:nvSpPr>
              <p:cNvPr id="808" name="Google Shape;808;p59"/>
              <p:cNvSpPr/>
              <p:nvPr/>
            </p:nvSpPr>
            <p:spPr>
              <a:xfrm>
                <a:off x="1526" y="87"/>
                <a:ext cx="627" cy="494"/>
              </a:xfrm>
              <a:custGeom>
                <a:rect b="b" l="l" r="r" t="t"/>
                <a:pathLst>
                  <a:path extrusionOk="0" h="272" w="346">
                    <a:moveTo>
                      <a:pt x="343" y="110"/>
                    </a:moveTo>
                    <a:cubicBezTo>
                      <a:pt x="342" y="108"/>
                      <a:pt x="341" y="108"/>
                      <a:pt x="340" y="107"/>
                    </a:cubicBezTo>
                    <a:cubicBezTo>
                      <a:pt x="338" y="106"/>
                      <a:pt x="337" y="106"/>
                      <a:pt x="337" y="105"/>
                    </a:cubicBezTo>
                    <a:cubicBezTo>
                      <a:pt x="336" y="104"/>
                      <a:pt x="336" y="102"/>
                      <a:pt x="336" y="100"/>
                    </a:cubicBezTo>
                    <a:cubicBezTo>
                      <a:pt x="336" y="98"/>
                      <a:pt x="336" y="96"/>
                      <a:pt x="335" y="95"/>
                    </a:cubicBezTo>
                    <a:cubicBezTo>
                      <a:pt x="334" y="93"/>
                      <a:pt x="334" y="93"/>
                      <a:pt x="333" y="92"/>
                    </a:cubicBezTo>
                    <a:cubicBezTo>
                      <a:pt x="332" y="91"/>
                      <a:pt x="331" y="90"/>
                      <a:pt x="331" y="87"/>
                    </a:cubicBezTo>
                    <a:cubicBezTo>
                      <a:pt x="331" y="86"/>
                      <a:pt x="331" y="84"/>
                      <a:pt x="332" y="83"/>
                    </a:cubicBezTo>
                    <a:cubicBezTo>
                      <a:pt x="333" y="81"/>
                      <a:pt x="333" y="80"/>
                      <a:pt x="333" y="78"/>
                    </a:cubicBezTo>
                    <a:cubicBezTo>
                      <a:pt x="333" y="77"/>
                      <a:pt x="333" y="77"/>
                      <a:pt x="332" y="76"/>
                    </a:cubicBezTo>
                    <a:cubicBezTo>
                      <a:pt x="332" y="75"/>
                      <a:pt x="331" y="74"/>
                      <a:pt x="331" y="73"/>
                    </a:cubicBezTo>
                    <a:cubicBezTo>
                      <a:pt x="331" y="72"/>
                      <a:pt x="331" y="71"/>
                      <a:pt x="331" y="70"/>
                    </a:cubicBezTo>
                    <a:cubicBezTo>
                      <a:pt x="331" y="69"/>
                      <a:pt x="331" y="69"/>
                      <a:pt x="331" y="68"/>
                    </a:cubicBezTo>
                    <a:cubicBezTo>
                      <a:pt x="331" y="66"/>
                      <a:pt x="331" y="64"/>
                      <a:pt x="331" y="61"/>
                    </a:cubicBezTo>
                    <a:cubicBezTo>
                      <a:pt x="331" y="60"/>
                      <a:pt x="331" y="58"/>
                      <a:pt x="330" y="57"/>
                    </a:cubicBezTo>
                    <a:cubicBezTo>
                      <a:pt x="330" y="53"/>
                      <a:pt x="330" y="51"/>
                      <a:pt x="329" y="48"/>
                    </a:cubicBezTo>
                    <a:cubicBezTo>
                      <a:pt x="329" y="47"/>
                      <a:pt x="329" y="47"/>
                      <a:pt x="329" y="47"/>
                    </a:cubicBezTo>
                    <a:cubicBezTo>
                      <a:pt x="329" y="46"/>
                      <a:pt x="329" y="46"/>
                      <a:pt x="329" y="45"/>
                    </a:cubicBezTo>
                    <a:cubicBezTo>
                      <a:pt x="329" y="44"/>
                      <a:pt x="329" y="44"/>
                      <a:pt x="329" y="44"/>
                    </a:cubicBezTo>
                    <a:cubicBezTo>
                      <a:pt x="329" y="43"/>
                      <a:pt x="329" y="43"/>
                      <a:pt x="330" y="42"/>
                    </a:cubicBezTo>
                    <a:cubicBezTo>
                      <a:pt x="330" y="42"/>
                      <a:pt x="330" y="41"/>
                      <a:pt x="330" y="40"/>
                    </a:cubicBezTo>
                    <a:cubicBezTo>
                      <a:pt x="330" y="39"/>
                      <a:pt x="330" y="39"/>
                      <a:pt x="330" y="39"/>
                    </a:cubicBezTo>
                    <a:cubicBezTo>
                      <a:pt x="329" y="38"/>
                      <a:pt x="329" y="38"/>
                      <a:pt x="329" y="38"/>
                    </a:cubicBezTo>
                    <a:cubicBezTo>
                      <a:pt x="326" y="37"/>
                      <a:pt x="324" y="35"/>
                      <a:pt x="322" y="33"/>
                    </a:cubicBezTo>
                    <a:cubicBezTo>
                      <a:pt x="320" y="31"/>
                      <a:pt x="320" y="30"/>
                      <a:pt x="319" y="28"/>
                    </a:cubicBezTo>
                    <a:cubicBezTo>
                      <a:pt x="319" y="27"/>
                      <a:pt x="319" y="27"/>
                      <a:pt x="319" y="27"/>
                    </a:cubicBezTo>
                    <a:cubicBezTo>
                      <a:pt x="318" y="26"/>
                      <a:pt x="318" y="26"/>
                      <a:pt x="318" y="26"/>
                    </a:cubicBezTo>
                    <a:cubicBezTo>
                      <a:pt x="318" y="26"/>
                      <a:pt x="317" y="26"/>
                      <a:pt x="317" y="26"/>
                    </a:cubicBezTo>
                    <a:cubicBezTo>
                      <a:pt x="316" y="25"/>
                      <a:pt x="314" y="25"/>
                      <a:pt x="313" y="25"/>
                    </a:cubicBezTo>
                    <a:cubicBezTo>
                      <a:pt x="312" y="25"/>
                      <a:pt x="312" y="25"/>
                      <a:pt x="312" y="25"/>
                    </a:cubicBezTo>
                    <a:cubicBezTo>
                      <a:pt x="311" y="25"/>
                      <a:pt x="310" y="25"/>
                      <a:pt x="310" y="25"/>
                    </a:cubicBezTo>
                    <a:cubicBezTo>
                      <a:pt x="309" y="25"/>
                      <a:pt x="308" y="25"/>
                      <a:pt x="307" y="25"/>
                    </a:cubicBezTo>
                    <a:cubicBezTo>
                      <a:pt x="307" y="25"/>
                      <a:pt x="306" y="25"/>
                      <a:pt x="305" y="25"/>
                    </a:cubicBezTo>
                    <a:cubicBezTo>
                      <a:pt x="304" y="25"/>
                      <a:pt x="304" y="24"/>
                      <a:pt x="304" y="21"/>
                    </a:cubicBezTo>
                    <a:cubicBezTo>
                      <a:pt x="303" y="18"/>
                      <a:pt x="301" y="16"/>
                      <a:pt x="298" y="16"/>
                    </a:cubicBezTo>
                    <a:cubicBezTo>
                      <a:pt x="297" y="16"/>
                      <a:pt x="295" y="16"/>
                      <a:pt x="295" y="17"/>
                    </a:cubicBezTo>
                    <a:cubicBezTo>
                      <a:pt x="293" y="18"/>
                      <a:pt x="293" y="19"/>
                      <a:pt x="292" y="20"/>
                    </a:cubicBezTo>
                    <a:cubicBezTo>
                      <a:pt x="292" y="20"/>
                      <a:pt x="292" y="20"/>
                      <a:pt x="292" y="20"/>
                    </a:cubicBezTo>
                    <a:cubicBezTo>
                      <a:pt x="292" y="21"/>
                      <a:pt x="291" y="21"/>
                      <a:pt x="290" y="21"/>
                    </a:cubicBezTo>
                    <a:cubicBezTo>
                      <a:pt x="290" y="21"/>
                      <a:pt x="289" y="21"/>
                      <a:pt x="289" y="22"/>
                    </a:cubicBezTo>
                    <a:cubicBezTo>
                      <a:pt x="288" y="22"/>
                      <a:pt x="287" y="22"/>
                      <a:pt x="285" y="22"/>
                    </a:cubicBezTo>
                    <a:cubicBezTo>
                      <a:pt x="284" y="22"/>
                      <a:pt x="283" y="22"/>
                      <a:pt x="282" y="22"/>
                    </a:cubicBezTo>
                    <a:cubicBezTo>
                      <a:pt x="281" y="22"/>
                      <a:pt x="280" y="21"/>
                      <a:pt x="278" y="21"/>
                    </a:cubicBezTo>
                    <a:cubicBezTo>
                      <a:pt x="278" y="21"/>
                      <a:pt x="277" y="21"/>
                      <a:pt x="276" y="22"/>
                    </a:cubicBezTo>
                    <a:cubicBezTo>
                      <a:pt x="275" y="22"/>
                      <a:pt x="275" y="22"/>
                      <a:pt x="275" y="22"/>
                    </a:cubicBezTo>
                    <a:cubicBezTo>
                      <a:pt x="274" y="22"/>
                      <a:pt x="274" y="22"/>
                      <a:pt x="273" y="22"/>
                    </a:cubicBezTo>
                    <a:cubicBezTo>
                      <a:pt x="272" y="21"/>
                      <a:pt x="271" y="21"/>
                      <a:pt x="270" y="21"/>
                    </a:cubicBezTo>
                    <a:cubicBezTo>
                      <a:pt x="270" y="21"/>
                      <a:pt x="269" y="21"/>
                      <a:pt x="269" y="21"/>
                    </a:cubicBezTo>
                    <a:cubicBezTo>
                      <a:pt x="268" y="22"/>
                      <a:pt x="266" y="22"/>
                      <a:pt x="265" y="22"/>
                    </a:cubicBezTo>
                    <a:cubicBezTo>
                      <a:pt x="263" y="23"/>
                      <a:pt x="262" y="23"/>
                      <a:pt x="260" y="23"/>
                    </a:cubicBezTo>
                    <a:cubicBezTo>
                      <a:pt x="259" y="23"/>
                      <a:pt x="259" y="23"/>
                      <a:pt x="258" y="23"/>
                    </a:cubicBezTo>
                    <a:cubicBezTo>
                      <a:pt x="253" y="23"/>
                      <a:pt x="248" y="21"/>
                      <a:pt x="243" y="16"/>
                    </a:cubicBezTo>
                    <a:cubicBezTo>
                      <a:pt x="242" y="15"/>
                      <a:pt x="242" y="15"/>
                      <a:pt x="241" y="14"/>
                    </a:cubicBezTo>
                    <a:cubicBezTo>
                      <a:pt x="239" y="12"/>
                      <a:pt x="238" y="11"/>
                      <a:pt x="237" y="9"/>
                    </a:cubicBezTo>
                    <a:cubicBezTo>
                      <a:pt x="236" y="8"/>
                      <a:pt x="236" y="8"/>
                      <a:pt x="236" y="7"/>
                    </a:cubicBezTo>
                    <a:cubicBezTo>
                      <a:pt x="236" y="5"/>
                      <a:pt x="235" y="4"/>
                      <a:pt x="234" y="2"/>
                    </a:cubicBezTo>
                    <a:cubicBezTo>
                      <a:pt x="233" y="1"/>
                      <a:pt x="231" y="0"/>
                      <a:pt x="230" y="0"/>
                    </a:cubicBezTo>
                    <a:cubicBezTo>
                      <a:pt x="229" y="0"/>
                      <a:pt x="228" y="1"/>
                      <a:pt x="227" y="1"/>
                    </a:cubicBezTo>
                    <a:cubicBezTo>
                      <a:pt x="227" y="1"/>
                      <a:pt x="227" y="1"/>
                      <a:pt x="227" y="1"/>
                    </a:cubicBezTo>
                    <a:cubicBezTo>
                      <a:pt x="227" y="1"/>
                      <a:pt x="227" y="1"/>
                      <a:pt x="226" y="1"/>
                    </a:cubicBezTo>
                    <a:cubicBezTo>
                      <a:pt x="226" y="1"/>
                      <a:pt x="226" y="1"/>
                      <a:pt x="225" y="1"/>
                    </a:cubicBezTo>
                    <a:cubicBezTo>
                      <a:pt x="225" y="1"/>
                      <a:pt x="224" y="1"/>
                      <a:pt x="224" y="1"/>
                    </a:cubicBezTo>
                    <a:cubicBezTo>
                      <a:pt x="223" y="1"/>
                      <a:pt x="222" y="1"/>
                      <a:pt x="222" y="2"/>
                    </a:cubicBezTo>
                    <a:cubicBezTo>
                      <a:pt x="220" y="2"/>
                      <a:pt x="219" y="4"/>
                      <a:pt x="217" y="5"/>
                    </a:cubicBezTo>
                    <a:cubicBezTo>
                      <a:pt x="216" y="7"/>
                      <a:pt x="215" y="9"/>
                      <a:pt x="214" y="11"/>
                    </a:cubicBezTo>
                    <a:cubicBezTo>
                      <a:pt x="214" y="12"/>
                      <a:pt x="213" y="13"/>
                      <a:pt x="213" y="14"/>
                    </a:cubicBezTo>
                    <a:cubicBezTo>
                      <a:pt x="211" y="17"/>
                      <a:pt x="210" y="20"/>
                      <a:pt x="208" y="24"/>
                    </a:cubicBezTo>
                    <a:cubicBezTo>
                      <a:pt x="207" y="26"/>
                      <a:pt x="206" y="28"/>
                      <a:pt x="205" y="30"/>
                    </a:cubicBezTo>
                    <a:cubicBezTo>
                      <a:pt x="203" y="34"/>
                      <a:pt x="202" y="37"/>
                      <a:pt x="200" y="41"/>
                    </a:cubicBezTo>
                    <a:cubicBezTo>
                      <a:pt x="199" y="44"/>
                      <a:pt x="196" y="48"/>
                      <a:pt x="194" y="51"/>
                    </a:cubicBezTo>
                    <a:cubicBezTo>
                      <a:pt x="193" y="53"/>
                      <a:pt x="191" y="55"/>
                      <a:pt x="190" y="56"/>
                    </a:cubicBezTo>
                    <a:cubicBezTo>
                      <a:pt x="190" y="57"/>
                      <a:pt x="189" y="58"/>
                      <a:pt x="189" y="59"/>
                    </a:cubicBezTo>
                    <a:cubicBezTo>
                      <a:pt x="188" y="61"/>
                      <a:pt x="187" y="63"/>
                      <a:pt x="185" y="64"/>
                    </a:cubicBezTo>
                    <a:cubicBezTo>
                      <a:pt x="182" y="66"/>
                      <a:pt x="179" y="68"/>
                      <a:pt x="176" y="69"/>
                    </a:cubicBezTo>
                    <a:cubicBezTo>
                      <a:pt x="174" y="70"/>
                      <a:pt x="174" y="70"/>
                      <a:pt x="174" y="70"/>
                    </a:cubicBezTo>
                    <a:cubicBezTo>
                      <a:pt x="169" y="73"/>
                      <a:pt x="163" y="75"/>
                      <a:pt x="158" y="78"/>
                    </a:cubicBezTo>
                    <a:cubicBezTo>
                      <a:pt x="155" y="79"/>
                      <a:pt x="155" y="79"/>
                      <a:pt x="155" y="79"/>
                    </a:cubicBezTo>
                    <a:cubicBezTo>
                      <a:pt x="152" y="81"/>
                      <a:pt x="149" y="83"/>
                      <a:pt x="146" y="83"/>
                    </a:cubicBezTo>
                    <a:cubicBezTo>
                      <a:pt x="142" y="84"/>
                      <a:pt x="141" y="87"/>
                      <a:pt x="139" y="89"/>
                    </a:cubicBezTo>
                    <a:cubicBezTo>
                      <a:pt x="139" y="89"/>
                      <a:pt x="138" y="90"/>
                      <a:pt x="138" y="91"/>
                    </a:cubicBezTo>
                    <a:cubicBezTo>
                      <a:pt x="137" y="92"/>
                      <a:pt x="136" y="93"/>
                      <a:pt x="135" y="94"/>
                    </a:cubicBezTo>
                    <a:cubicBezTo>
                      <a:pt x="133" y="94"/>
                      <a:pt x="132" y="95"/>
                      <a:pt x="131" y="97"/>
                    </a:cubicBezTo>
                    <a:cubicBezTo>
                      <a:pt x="131" y="97"/>
                      <a:pt x="130" y="98"/>
                      <a:pt x="130" y="98"/>
                    </a:cubicBezTo>
                    <a:cubicBezTo>
                      <a:pt x="129" y="99"/>
                      <a:pt x="128" y="101"/>
                      <a:pt x="127" y="101"/>
                    </a:cubicBezTo>
                    <a:cubicBezTo>
                      <a:pt x="125" y="102"/>
                      <a:pt x="125" y="102"/>
                      <a:pt x="125" y="102"/>
                    </a:cubicBezTo>
                    <a:cubicBezTo>
                      <a:pt x="123" y="105"/>
                      <a:pt x="120" y="107"/>
                      <a:pt x="119" y="110"/>
                    </a:cubicBezTo>
                    <a:cubicBezTo>
                      <a:pt x="118" y="114"/>
                      <a:pt x="117" y="118"/>
                      <a:pt x="117" y="121"/>
                    </a:cubicBezTo>
                    <a:cubicBezTo>
                      <a:pt x="117" y="123"/>
                      <a:pt x="116" y="124"/>
                      <a:pt x="115" y="126"/>
                    </a:cubicBezTo>
                    <a:cubicBezTo>
                      <a:pt x="114" y="127"/>
                      <a:pt x="114" y="127"/>
                      <a:pt x="114" y="127"/>
                    </a:cubicBezTo>
                    <a:cubicBezTo>
                      <a:pt x="113" y="129"/>
                      <a:pt x="112" y="130"/>
                      <a:pt x="110" y="132"/>
                    </a:cubicBezTo>
                    <a:cubicBezTo>
                      <a:pt x="108" y="133"/>
                      <a:pt x="106" y="136"/>
                      <a:pt x="105" y="138"/>
                    </a:cubicBezTo>
                    <a:cubicBezTo>
                      <a:pt x="104" y="139"/>
                      <a:pt x="103" y="141"/>
                      <a:pt x="103" y="142"/>
                    </a:cubicBezTo>
                    <a:cubicBezTo>
                      <a:pt x="102" y="143"/>
                      <a:pt x="102" y="144"/>
                      <a:pt x="102" y="145"/>
                    </a:cubicBezTo>
                    <a:cubicBezTo>
                      <a:pt x="101" y="146"/>
                      <a:pt x="101" y="146"/>
                      <a:pt x="101" y="146"/>
                    </a:cubicBezTo>
                    <a:cubicBezTo>
                      <a:pt x="100" y="148"/>
                      <a:pt x="99" y="150"/>
                      <a:pt x="99" y="152"/>
                    </a:cubicBezTo>
                    <a:cubicBezTo>
                      <a:pt x="97" y="157"/>
                      <a:pt x="98" y="162"/>
                      <a:pt x="99" y="166"/>
                    </a:cubicBezTo>
                    <a:cubicBezTo>
                      <a:pt x="99" y="168"/>
                      <a:pt x="99" y="168"/>
                      <a:pt x="99" y="168"/>
                    </a:cubicBezTo>
                    <a:cubicBezTo>
                      <a:pt x="99" y="168"/>
                      <a:pt x="99" y="169"/>
                      <a:pt x="99" y="169"/>
                    </a:cubicBezTo>
                    <a:cubicBezTo>
                      <a:pt x="100" y="171"/>
                      <a:pt x="100" y="172"/>
                      <a:pt x="100" y="174"/>
                    </a:cubicBezTo>
                    <a:cubicBezTo>
                      <a:pt x="101" y="176"/>
                      <a:pt x="102" y="178"/>
                      <a:pt x="103" y="179"/>
                    </a:cubicBezTo>
                    <a:cubicBezTo>
                      <a:pt x="104" y="180"/>
                      <a:pt x="104" y="180"/>
                      <a:pt x="104" y="180"/>
                    </a:cubicBezTo>
                    <a:cubicBezTo>
                      <a:pt x="105" y="181"/>
                      <a:pt x="105" y="183"/>
                      <a:pt x="105" y="185"/>
                    </a:cubicBezTo>
                    <a:cubicBezTo>
                      <a:pt x="105" y="188"/>
                      <a:pt x="103" y="193"/>
                      <a:pt x="101" y="197"/>
                    </a:cubicBezTo>
                    <a:cubicBezTo>
                      <a:pt x="100" y="198"/>
                      <a:pt x="98" y="200"/>
                      <a:pt x="97" y="201"/>
                    </a:cubicBezTo>
                    <a:cubicBezTo>
                      <a:pt x="95" y="203"/>
                      <a:pt x="94" y="204"/>
                      <a:pt x="93" y="206"/>
                    </a:cubicBezTo>
                    <a:cubicBezTo>
                      <a:pt x="92" y="207"/>
                      <a:pt x="91" y="208"/>
                      <a:pt x="91" y="209"/>
                    </a:cubicBezTo>
                    <a:cubicBezTo>
                      <a:pt x="89" y="212"/>
                      <a:pt x="87" y="214"/>
                      <a:pt x="85" y="217"/>
                    </a:cubicBezTo>
                    <a:cubicBezTo>
                      <a:pt x="84" y="218"/>
                      <a:pt x="83" y="219"/>
                      <a:pt x="82" y="220"/>
                    </a:cubicBezTo>
                    <a:cubicBezTo>
                      <a:pt x="81" y="221"/>
                      <a:pt x="80" y="222"/>
                      <a:pt x="79" y="224"/>
                    </a:cubicBezTo>
                    <a:cubicBezTo>
                      <a:pt x="78" y="224"/>
                      <a:pt x="78" y="225"/>
                      <a:pt x="77" y="225"/>
                    </a:cubicBezTo>
                    <a:cubicBezTo>
                      <a:pt x="76" y="227"/>
                      <a:pt x="75" y="228"/>
                      <a:pt x="73" y="229"/>
                    </a:cubicBezTo>
                    <a:cubicBezTo>
                      <a:pt x="73" y="229"/>
                      <a:pt x="72" y="229"/>
                      <a:pt x="72" y="230"/>
                    </a:cubicBezTo>
                    <a:cubicBezTo>
                      <a:pt x="71" y="230"/>
                      <a:pt x="70" y="230"/>
                      <a:pt x="69" y="231"/>
                    </a:cubicBezTo>
                    <a:cubicBezTo>
                      <a:pt x="65" y="233"/>
                      <a:pt x="62" y="236"/>
                      <a:pt x="59" y="240"/>
                    </a:cubicBezTo>
                    <a:cubicBezTo>
                      <a:pt x="57" y="242"/>
                      <a:pt x="55" y="245"/>
                      <a:pt x="52" y="247"/>
                    </a:cubicBezTo>
                    <a:cubicBezTo>
                      <a:pt x="52" y="247"/>
                      <a:pt x="52" y="248"/>
                      <a:pt x="51" y="248"/>
                    </a:cubicBezTo>
                    <a:cubicBezTo>
                      <a:pt x="51" y="249"/>
                      <a:pt x="50" y="249"/>
                      <a:pt x="50" y="249"/>
                    </a:cubicBezTo>
                    <a:cubicBezTo>
                      <a:pt x="49" y="250"/>
                      <a:pt x="48" y="250"/>
                      <a:pt x="48" y="250"/>
                    </a:cubicBezTo>
                    <a:cubicBezTo>
                      <a:pt x="47" y="250"/>
                      <a:pt x="46" y="250"/>
                      <a:pt x="46" y="250"/>
                    </a:cubicBezTo>
                    <a:cubicBezTo>
                      <a:pt x="44" y="251"/>
                      <a:pt x="43" y="252"/>
                      <a:pt x="42" y="252"/>
                    </a:cubicBezTo>
                    <a:cubicBezTo>
                      <a:pt x="41" y="253"/>
                      <a:pt x="40" y="253"/>
                      <a:pt x="38" y="253"/>
                    </a:cubicBezTo>
                    <a:cubicBezTo>
                      <a:pt x="37" y="254"/>
                      <a:pt x="36" y="255"/>
                      <a:pt x="35" y="255"/>
                    </a:cubicBezTo>
                    <a:cubicBezTo>
                      <a:pt x="34" y="256"/>
                      <a:pt x="33" y="256"/>
                      <a:pt x="32" y="257"/>
                    </a:cubicBezTo>
                    <a:cubicBezTo>
                      <a:pt x="30" y="257"/>
                      <a:pt x="27" y="257"/>
                      <a:pt x="25" y="258"/>
                    </a:cubicBezTo>
                    <a:cubicBezTo>
                      <a:pt x="22" y="258"/>
                      <a:pt x="20" y="259"/>
                      <a:pt x="17" y="259"/>
                    </a:cubicBezTo>
                    <a:cubicBezTo>
                      <a:pt x="13" y="259"/>
                      <a:pt x="11" y="261"/>
                      <a:pt x="8" y="263"/>
                    </a:cubicBezTo>
                    <a:cubicBezTo>
                      <a:pt x="7" y="264"/>
                      <a:pt x="7" y="265"/>
                      <a:pt x="6" y="265"/>
                    </a:cubicBezTo>
                    <a:cubicBezTo>
                      <a:pt x="5" y="266"/>
                      <a:pt x="3" y="267"/>
                      <a:pt x="2" y="269"/>
                    </a:cubicBezTo>
                    <a:cubicBezTo>
                      <a:pt x="0" y="272"/>
                      <a:pt x="0" y="272"/>
                      <a:pt x="0" y="272"/>
                    </a:cubicBezTo>
                    <a:cubicBezTo>
                      <a:pt x="130" y="272"/>
                      <a:pt x="130" y="272"/>
                      <a:pt x="130" y="272"/>
                    </a:cubicBezTo>
                    <a:cubicBezTo>
                      <a:pt x="131" y="238"/>
                      <a:pt x="131" y="238"/>
                      <a:pt x="131" y="238"/>
                    </a:cubicBezTo>
                    <a:cubicBezTo>
                      <a:pt x="131" y="238"/>
                      <a:pt x="131" y="238"/>
                      <a:pt x="131" y="238"/>
                    </a:cubicBezTo>
                    <a:cubicBezTo>
                      <a:pt x="131" y="238"/>
                      <a:pt x="132" y="238"/>
                      <a:pt x="133" y="237"/>
                    </a:cubicBezTo>
                    <a:cubicBezTo>
                      <a:pt x="134" y="236"/>
                      <a:pt x="136" y="235"/>
                      <a:pt x="138" y="234"/>
                    </a:cubicBezTo>
                    <a:cubicBezTo>
                      <a:pt x="141" y="233"/>
                      <a:pt x="143" y="231"/>
                      <a:pt x="146" y="229"/>
                    </a:cubicBezTo>
                    <a:cubicBezTo>
                      <a:pt x="146" y="228"/>
                      <a:pt x="146" y="228"/>
                      <a:pt x="146" y="228"/>
                    </a:cubicBezTo>
                    <a:cubicBezTo>
                      <a:pt x="147" y="228"/>
                      <a:pt x="147" y="227"/>
                      <a:pt x="148" y="226"/>
                    </a:cubicBezTo>
                    <a:cubicBezTo>
                      <a:pt x="149" y="225"/>
                      <a:pt x="150" y="224"/>
                      <a:pt x="151" y="224"/>
                    </a:cubicBezTo>
                    <a:cubicBezTo>
                      <a:pt x="153" y="222"/>
                      <a:pt x="155" y="220"/>
                      <a:pt x="157" y="219"/>
                    </a:cubicBezTo>
                    <a:cubicBezTo>
                      <a:pt x="159" y="218"/>
                      <a:pt x="160" y="218"/>
                      <a:pt x="162" y="218"/>
                    </a:cubicBezTo>
                    <a:cubicBezTo>
                      <a:pt x="163" y="218"/>
                      <a:pt x="164" y="218"/>
                      <a:pt x="165" y="217"/>
                    </a:cubicBezTo>
                    <a:cubicBezTo>
                      <a:pt x="167" y="217"/>
                      <a:pt x="168" y="215"/>
                      <a:pt x="169" y="213"/>
                    </a:cubicBezTo>
                    <a:cubicBezTo>
                      <a:pt x="169" y="213"/>
                      <a:pt x="169" y="212"/>
                      <a:pt x="170" y="212"/>
                    </a:cubicBezTo>
                    <a:cubicBezTo>
                      <a:pt x="172" y="209"/>
                      <a:pt x="173" y="209"/>
                      <a:pt x="176" y="209"/>
                    </a:cubicBezTo>
                    <a:cubicBezTo>
                      <a:pt x="176" y="209"/>
                      <a:pt x="180" y="209"/>
                      <a:pt x="181" y="209"/>
                    </a:cubicBezTo>
                    <a:cubicBezTo>
                      <a:pt x="182" y="209"/>
                      <a:pt x="183" y="209"/>
                      <a:pt x="184" y="209"/>
                    </a:cubicBezTo>
                    <a:cubicBezTo>
                      <a:pt x="185" y="209"/>
                      <a:pt x="185" y="209"/>
                      <a:pt x="185" y="209"/>
                    </a:cubicBezTo>
                    <a:cubicBezTo>
                      <a:pt x="188" y="209"/>
                      <a:pt x="188" y="209"/>
                      <a:pt x="188" y="209"/>
                    </a:cubicBezTo>
                    <a:cubicBezTo>
                      <a:pt x="189" y="209"/>
                      <a:pt x="191" y="209"/>
                      <a:pt x="192" y="208"/>
                    </a:cubicBezTo>
                    <a:cubicBezTo>
                      <a:pt x="195" y="207"/>
                      <a:pt x="195" y="203"/>
                      <a:pt x="194" y="201"/>
                    </a:cubicBezTo>
                    <a:cubicBezTo>
                      <a:pt x="196" y="201"/>
                      <a:pt x="197" y="201"/>
                      <a:pt x="199" y="201"/>
                    </a:cubicBezTo>
                    <a:cubicBezTo>
                      <a:pt x="201" y="201"/>
                      <a:pt x="202" y="201"/>
                      <a:pt x="204" y="201"/>
                    </a:cubicBezTo>
                    <a:cubicBezTo>
                      <a:pt x="205" y="201"/>
                      <a:pt x="207" y="201"/>
                      <a:pt x="208" y="201"/>
                    </a:cubicBezTo>
                    <a:cubicBezTo>
                      <a:pt x="209" y="201"/>
                      <a:pt x="210" y="201"/>
                      <a:pt x="211" y="201"/>
                    </a:cubicBezTo>
                    <a:cubicBezTo>
                      <a:pt x="212" y="201"/>
                      <a:pt x="212" y="201"/>
                      <a:pt x="213" y="201"/>
                    </a:cubicBezTo>
                    <a:cubicBezTo>
                      <a:pt x="217" y="200"/>
                      <a:pt x="221" y="200"/>
                      <a:pt x="224" y="197"/>
                    </a:cubicBezTo>
                    <a:cubicBezTo>
                      <a:pt x="228" y="194"/>
                      <a:pt x="231" y="190"/>
                      <a:pt x="234" y="186"/>
                    </a:cubicBezTo>
                    <a:cubicBezTo>
                      <a:pt x="234" y="184"/>
                      <a:pt x="237" y="180"/>
                      <a:pt x="239" y="179"/>
                    </a:cubicBezTo>
                    <a:cubicBezTo>
                      <a:pt x="240" y="179"/>
                      <a:pt x="241" y="178"/>
                      <a:pt x="243" y="178"/>
                    </a:cubicBezTo>
                    <a:cubicBezTo>
                      <a:pt x="243" y="178"/>
                      <a:pt x="244" y="178"/>
                      <a:pt x="245" y="177"/>
                    </a:cubicBezTo>
                    <a:cubicBezTo>
                      <a:pt x="245" y="177"/>
                      <a:pt x="246" y="177"/>
                      <a:pt x="247" y="177"/>
                    </a:cubicBezTo>
                    <a:cubicBezTo>
                      <a:pt x="248" y="177"/>
                      <a:pt x="250" y="176"/>
                      <a:pt x="251" y="176"/>
                    </a:cubicBezTo>
                    <a:cubicBezTo>
                      <a:pt x="252" y="175"/>
                      <a:pt x="252" y="175"/>
                      <a:pt x="252" y="175"/>
                    </a:cubicBezTo>
                    <a:cubicBezTo>
                      <a:pt x="254" y="174"/>
                      <a:pt x="255" y="173"/>
                      <a:pt x="257" y="173"/>
                    </a:cubicBezTo>
                    <a:cubicBezTo>
                      <a:pt x="258" y="172"/>
                      <a:pt x="259" y="171"/>
                      <a:pt x="260" y="170"/>
                    </a:cubicBezTo>
                    <a:cubicBezTo>
                      <a:pt x="260" y="169"/>
                      <a:pt x="261" y="168"/>
                      <a:pt x="262" y="168"/>
                    </a:cubicBezTo>
                    <a:cubicBezTo>
                      <a:pt x="264" y="167"/>
                      <a:pt x="266" y="166"/>
                      <a:pt x="269" y="165"/>
                    </a:cubicBezTo>
                    <a:cubicBezTo>
                      <a:pt x="270" y="165"/>
                      <a:pt x="270" y="165"/>
                      <a:pt x="270" y="165"/>
                    </a:cubicBezTo>
                    <a:cubicBezTo>
                      <a:pt x="270" y="165"/>
                      <a:pt x="271" y="165"/>
                      <a:pt x="271" y="165"/>
                    </a:cubicBezTo>
                    <a:cubicBezTo>
                      <a:pt x="273" y="164"/>
                      <a:pt x="275" y="164"/>
                      <a:pt x="275" y="161"/>
                    </a:cubicBezTo>
                    <a:cubicBezTo>
                      <a:pt x="274" y="159"/>
                      <a:pt x="273" y="158"/>
                      <a:pt x="272" y="158"/>
                    </a:cubicBezTo>
                    <a:cubicBezTo>
                      <a:pt x="271" y="157"/>
                      <a:pt x="270" y="157"/>
                      <a:pt x="270" y="156"/>
                    </a:cubicBezTo>
                    <a:cubicBezTo>
                      <a:pt x="269" y="155"/>
                      <a:pt x="269" y="154"/>
                      <a:pt x="270" y="152"/>
                    </a:cubicBezTo>
                    <a:cubicBezTo>
                      <a:pt x="270" y="151"/>
                      <a:pt x="271" y="150"/>
                      <a:pt x="270" y="148"/>
                    </a:cubicBezTo>
                    <a:cubicBezTo>
                      <a:pt x="270" y="147"/>
                      <a:pt x="270" y="147"/>
                      <a:pt x="269" y="146"/>
                    </a:cubicBezTo>
                    <a:cubicBezTo>
                      <a:pt x="269" y="145"/>
                      <a:pt x="268" y="144"/>
                      <a:pt x="269" y="142"/>
                    </a:cubicBezTo>
                    <a:cubicBezTo>
                      <a:pt x="269" y="140"/>
                      <a:pt x="271" y="139"/>
                      <a:pt x="273" y="139"/>
                    </a:cubicBezTo>
                    <a:cubicBezTo>
                      <a:pt x="273" y="139"/>
                      <a:pt x="274" y="139"/>
                      <a:pt x="275" y="140"/>
                    </a:cubicBezTo>
                    <a:cubicBezTo>
                      <a:pt x="275" y="140"/>
                      <a:pt x="276" y="140"/>
                      <a:pt x="276" y="140"/>
                    </a:cubicBezTo>
                    <a:cubicBezTo>
                      <a:pt x="277" y="140"/>
                      <a:pt x="278" y="141"/>
                      <a:pt x="279" y="141"/>
                    </a:cubicBezTo>
                    <a:cubicBezTo>
                      <a:pt x="280" y="141"/>
                      <a:pt x="281" y="141"/>
                      <a:pt x="282" y="140"/>
                    </a:cubicBezTo>
                    <a:cubicBezTo>
                      <a:pt x="283" y="140"/>
                      <a:pt x="284" y="140"/>
                      <a:pt x="285" y="139"/>
                    </a:cubicBezTo>
                    <a:cubicBezTo>
                      <a:pt x="286" y="139"/>
                      <a:pt x="287" y="139"/>
                      <a:pt x="289" y="138"/>
                    </a:cubicBezTo>
                    <a:cubicBezTo>
                      <a:pt x="290" y="138"/>
                      <a:pt x="291" y="137"/>
                      <a:pt x="292" y="137"/>
                    </a:cubicBezTo>
                    <a:cubicBezTo>
                      <a:pt x="292" y="136"/>
                      <a:pt x="293" y="136"/>
                      <a:pt x="294" y="136"/>
                    </a:cubicBezTo>
                    <a:cubicBezTo>
                      <a:pt x="295" y="135"/>
                      <a:pt x="295" y="135"/>
                      <a:pt x="295" y="135"/>
                    </a:cubicBezTo>
                    <a:cubicBezTo>
                      <a:pt x="295" y="134"/>
                      <a:pt x="295" y="134"/>
                      <a:pt x="295" y="134"/>
                    </a:cubicBezTo>
                    <a:cubicBezTo>
                      <a:pt x="295" y="133"/>
                      <a:pt x="295" y="133"/>
                      <a:pt x="295" y="133"/>
                    </a:cubicBezTo>
                    <a:cubicBezTo>
                      <a:pt x="295" y="130"/>
                      <a:pt x="295" y="129"/>
                      <a:pt x="298" y="129"/>
                    </a:cubicBezTo>
                    <a:cubicBezTo>
                      <a:pt x="301" y="128"/>
                      <a:pt x="303" y="128"/>
                      <a:pt x="305" y="127"/>
                    </a:cubicBezTo>
                    <a:cubicBezTo>
                      <a:pt x="307" y="127"/>
                      <a:pt x="309" y="127"/>
                      <a:pt x="311" y="127"/>
                    </a:cubicBezTo>
                    <a:cubicBezTo>
                      <a:pt x="311" y="125"/>
                      <a:pt x="311" y="125"/>
                      <a:pt x="311" y="125"/>
                    </a:cubicBezTo>
                    <a:cubicBezTo>
                      <a:pt x="311" y="127"/>
                      <a:pt x="311" y="127"/>
                      <a:pt x="311" y="127"/>
                    </a:cubicBezTo>
                    <a:cubicBezTo>
                      <a:pt x="312" y="127"/>
                      <a:pt x="312" y="127"/>
                      <a:pt x="313" y="127"/>
                    </a:cubicBezTo>
                    <a:cubicBezTo>
                      <a:pt x="316" y="126"/>
                      <a:pt x="316" y="126"/>
                      <a:pt x="316" y="126"/>
                    </a:cubicBezTo>
                    <a:cubicBezTo>
                      <a:pt x="318" y="126"/>
                      <a:pt x="320" y="126"/>
                      <a:pt x="322" y="126"/>
                    </a:cubicBezTo>
                    <a:cubicBezTo>
                      <a:pt x="325" y="126"/>
                      <a:pt x="327" y="126"/>
                      <a:pt x="329" y="127"/>
                    </a:cubicBezTo>
                    <a:cubicBezTo>
                      <a:pt x="331" y="127"/>
                      <a:pt x="337" y="128"/>
                      <a:pt x="339" y="128"/>
                    </a:cubicBezTo>
                    <a:cubicBezTo>
                      <a:pt x="342" y="128"/>
                      <a:pt x="342" y="128"/>
                      <a:pt x="342" y="128"/>
                    </a:cubicBezTo>
                    <a:cubicBezTo>
                      <a:pt x="341" y="125"/>
                      <a:pt x="341" y="125"/>
                      <a:pt x="341" y="125"/>
                    </a:cubicBezTo>
                    <a:cubicBezTo>
                      <a:pt x="341" y="123"/>
                      <a:pt x="341" y="122"/>
                      <a:pt x="342" y="121"/>
                    </a:cubicBezTo>
                    <a:cubicBezTo>
                      <a:pt x="342" y="120"/>
                      <a:pt x="342" y="119"/>
                      <a:pt x="343" y="119"/>
                    </a:cubicBezTo>
                    <a:cubicBezTo>
                      <a:pt x="344" y="118"/>
                      <a:pt x="344" y="118"/>
                      <a:pt x="344" y="117"/>
                    </a:cubicBezTo>
                    <a:cubicBezTo>
                      <a:pt x="346" y="114"/>
                      <a:pt x="346" y="113"/>
                      <a:pt x="343" y="110"/>
                    </a:cubicBezTo>
                    <a:close/>
                  </a:path>
                </a:pathLst>
              </a:custGeom>
              <a:solidFill>
                <a:srgbClr val="D8D8D8"/>
              </a:solidFill>
              <a:ln cap="rnd" cmpd="sng" w="19050">
                <a:solidFill>
                  <a:srgbClr val="E5E5E5"/>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Roboto Condensed Light"/>
                  <a:ea typeface="Roboto Condensed Light"/>
                  <a:cs typeface="Roboto Condensed Light"/>
                  <a:sym typeface="Roboto Condensed Light"/>
                </a:endParaRPr>
              </a:p>
            </p:txBody>
          </p:sp>
          <p:sp>
            <p:nvSpPr>
              <p:cNvPr id="809" name="Google Shape;809;p59"/>
              <p:cNvSpPr/>
              <p:nvPr/>
            </p:nvSpPr>
            <p:spPr>
              <a:xfrm>
                <a:off x="1282" y="1237"/>
                <a:ext cx="316" cy="261"/>
              </a:xfrm>
              <a:custGeom>
                <a:rect b="b" l="l" r="r" t="t"/>
                <a:pathLst>
                  <a:path extrusionOk="0" h="144" w="174">
                    <a:moveTo>
                      <a:pt x="173" y="136"/>
                    </a:moveTo>
                    <a:cubicBezTo>
                      <a:pt x="173" y="136"/>
                      <a:pt x="173" y="136"/>
                      <a:pt x="173" y="136"/>
                    </a:cubicBezTo>
                    <a:cubicBezTo>
                      <a:pt x="173" y="136"/>
                      <a:pt x="173" y="135"/>
                      <a:pt x="173" y="135"/>
                    </a:cubicBezTo>
                    <a:cubicBezTo>
                      <a:pt x="173" y="134"/>
                      <a:pt x="172" y="133"/>
                      <a:pt x="173" y="132"/>
                    </a:cubicBezTo>
                    <a:cubicBezTo>
                      <a:pt x="173" y="131"/>
                      <a:pt x="173" y="131"/>
                      <a:pt x="173" y="131"/>
                    </a:cubicBezTo>
                    <a:cubicBezTo>
                      <a:pt x="173" y="126"/>
                      <a:pt x="174" y="123"/>
                      <a:pt x="172" y="119"/>
                    </a:cubicBezTo>
                    <a:cubicBezTo>
                      <a:pt x="171" y="118"/>
                      <a:pt x="171" y="117"/>
                      <a:pt x="171" y="116"/>
                    </a:cubicBezTo>
                    <a:cubicBezTo>
                      <a:pt x="170" y="112"/>
                      <a:pt x="169" y="109"/>
                      <a:pt x="165" y="108"/>
                    </a:cubicBezTo>
                    <a:cubicBezTo>
                      <a:pt x="164" y="108"/>
                      <a:pt x="164" y="108"/>
                      <a:pt x="164" y="108"/>
                    </a:cubicBezTo>
                    <a:cubicBezTo>
                      <a:pt x="162" y="107"/>
                      <a:pt x="161" y="107"/>
                      <a:pt x="160" y="105"/>
                    </a:cubicBezTo>
                    <a:cubicBezTo>
                      <a:pt x="159" y="105"/>
                      <a:pt x="159" y="104"/>
                      <a:pt x="158" y="104"/>
                    </a:cubicBezTo>
                    <a:cubicBezTo>
                      <a:pt x="157" y="102"/>
                      <a:pt x="156" y="101"/>
                      <a:pt x="155" y="100"/>
                    </a:cubicBezTo>
                    <a:cubicBezTo>
                      <a:pt x="155" y="99"/>
                      <a:pt x="155" y="98"/>
                      <a:pt x="155" y="96"/>
                    </a:cubicBezTo>
                    <a:cubicBezTo>
                      <a:pt x="156" y="96"/>
                      <a:pt x="156" y="96"/>
                      <a:pt x="156" y="95"/>
                    </a:cubicBezTo>
                    <a:cubicBezTo>
                      <a:pt x="157" y="95"/>
                      <a:pt x="157" y="94"/>
                      <a:pt x="157" y="94"/>
                    </a:cubicBezTo>
                    <a:cubicBezTo>
                      <a:pt x="157" y="94"/>
                      <a:pt x="157" y="94"/>
                      <a:pt x="157" y="94"/>
                    </a:cubicBezTo>
                    <a:cubicBezTo>
                      <a:pt x="157" y="93"/>
                      <a:pt x="157" y="93"/>
                      <a:pt x="157" y="93"/>
                    </a:cubicBezTo>
                    <a:cubicBezTo>
                      <a:pt x="158" y="93"/>
                      <a:pt x="157" y="93"/>
                      <a:pt x="157" y="92"/>
                    </a:cubicBezTo>
                    <a:cubicBezTo>
                      <a:pt x="157" y="92"/>
                      <a:pt x="157" y="91"/>
                      <a:pt x="157" y="91"/>
                    </a:cubicBezTo>
                    <a:cubicBezTo>
                      <a:pt x="157" y="90"/>
                      <a:pt x="157" y="88"/>
                      <a:pt x="157" y="87"/>
                    </a:cubicBezTo>
                    <a:cubicBezTo>
                      <a:pt x="157" y="85"/>
                      <a:pt x="157" y="83"/>
                      <a:pt x="156" y="81"/>
                    </a:cubicBezTo>
                    <a:cubicBezTo>
                      <a:pt x="155" y="80"/>
                      <a:pt x="155" y="79"/>
                      <a:pt x="154" y="78"/>
                    </a:cubicBezTo>
                    <a:cubicBezTo>
                      <a:pt x="151" y="74"/>
                      <a:pt x="150" y="72"/>
                      <a:pt x="152" y="69"/>
                    </a:cubicBezTo>
                    <a:cubicBezTo>
                      <a:pt x="152" y="68"/>
                      <a:pt x="152" y="68"/>
                      <a:pt x="153" y="68"/>
                    </a:cubicBezTo>
                    <a:cubicBezTo>
                      <a:pt x="154" y="65"/>
                      <a:pt x="154" y="65"/>
                      <a:pt x="154" y="65"/>
                    </a:cubicBezTo>
                    <a:cubicBezTo>
                      <a:pt x="152" y="64"/>
                      <a:pt x="152" y="64"/>
                      <a:pt x="152" y="64"/>
                    </a:cubicBezTo>
                    <a:cubicBezTo>
                      <a:pt x="152" y="64"/>
                      <a:pt x="151" y="64"/>
                      <a:pt x="151" y="64"/>
                    </a:cubicBezTo>
                    <a:cubicBezTo>
                      <a:pt x="149" y="62"/>
                      <a:pt x="147" y="60"/>
                      <a:pt x="145" y="58"/>
                    </a:cubicBezTo>
                    <a:cubicBezTo>
                      <a:pt x="144" y="56"/>
                      <a:pt x="142" y="54"/>
                      <a:pt x="140" y="52"/>
                    </a:cubicBezTo>
                    <a:cubicBezTo>
                      <a:pt x="139" y="52"/>
                      <a:pt x="139" y="52"/>
                      <a:pt x="139" y="51"/>
                    </a:cubicBezTo>
                    <a:cubicBezTo>
                      <a:pt x="137" y="50"/>
                      <a:pt x="136" y="50"/>
                      <a:pt x="134" y="48"/>
                    </a:cubicBezTo>
                    <a:cubicBezTo>
                      <a:pt x="133" y="47"/>
                      <a:pt x="133" y="46"/>
                      <a:pt x="132" y="44"/>
                    </a:cubicBezTo>
                    <a:cubicBezTo>
                      <a:pt x="131" y="43"/>
                      <a:pt x="131" y="43"/>
                      <a:pt x="130" y="42"/>
                    </a:cubicBezTo>
                    <a:cubicBezTo>
                      <a:pt x="129" y="40"/>
                      <a:pt x="128" y="38"/>
                      <a:pt x="126" y="37"/>
                    </a:cubicBezTo>
                    <a:cubicBezTo>
                      <a:pt x="124" y="35"/>
                      <a:pt x="122" y="33"/>
                      <a:pt x="121" y="29"/>
                    </a:cubicBezTo>
                    <a:cubicBezTo>
                      <a:pt x="119" y="22"/>
                      <a:pt x="118" y="19"/>
                      <a:pt x="110" y="18"/>
                    </a:cubicBezTo>
                    <a:cubicBezTo>
                      <a:pt x="104" y="17"/>
                      <a:pt x="102" y="14"/>
                      <a:pt x="99" y="9"/>
                    </a:cubicBezTo>
                    <a:cubicBezTo>
                      <a:pt x="99" y="8"/>
                      <a:pt x="99" y="8"/>
                      <a:pt x="99" y="8"/>
                    </a:cubicBezTo>
                    <a:cubicBezTo>
                      <a:pt x="95" y="2"/>
                      <a:pt x="88" y="0"/>
                      <a:pt x="84" y="0"/>
                    </a:cubicBezTo>
                    <a:cubicBezTo>
                      <a:pt x="83" y="0"/>
                      <a:pt x="82" y="0"/>
                      <a:pt x="81" y="0"/>
                    </a:cubicBezTo>
                    <a:cubicBezTo>
                      <a:pt x="76" y="0"/>
                      <a:pt x="71" y="1"/>
                      <a:pt x="66" y="2"/>
                    </a:cubicBezTo>
                    <a:cubicBezTo>
                      <a:pt x="61" y="4"/>
                      <a:pt x="56" y="5"/>
                      <a:pt x="50" y="5"/>
                    </a:cubicBezTo>
                    <a:cubicBezTo>
                      <a:pt x="49" y="5"/>
                      <a:pt x="48" y="5"/>
                      <a:pt x="47" y="5"/>
                    </a:cubicBezTo>
                    <a:cubicBezTo>
                      <a:pt x="46" y="5"/>
                      <a:pt x="46" y="5"/>
                      <a:pt x="46" y="5"/>
                    </a:cubicBezTo>
                    <a:cubicBezTo>
                      <a:pt x="44" y="5"/>
                      <a:pt x="43" y="4"/>
                      <a:pt x="41" y="4"/>
                    </a:cubicBezTo>
                    <a:cubicBezTo>
                      <a:pt x="37" y="4"/>
                      <a:pt x="35" y="6"/>
                      <a:pt x="33" y="10"/>
                    </a:cubicBezTo>
                    <a:cubicBezTo>
                      <a:pt x="33" y="11"/>
                      <a:pt x="32" y="12"/>
                      <a:pt x="32" y="12"/>
                    </a:cubicBezTo>
                    <a:cubicBezTo>
                      <a:pt x="31" y="16"/>
                      <a:pt x="29" y="19"/>
                      <a:pt x="27" y="20"/>
                    </a:cubicBezTo>
                    <a:cubicBezTo>
                      <a:pt x="25" y="20"/>
                      <a:pt x="25" y="20"/>
                      <a:pt x="25" y="20"/>
                    </a:cubicBezTo>
                    <a:cubicBezTo>
                      <a:pt x="25" y="22"/>
                      <a:pt x="25" y="22"/>
                      <a:pt x="25" y="22"/>
                    </a:cubicBezTo>
                    <a:cubicBezTo>
                      <a:pt x="25" y="24"/>
                      <a:pt x="25" y="27"/>
                      <a:pt x="24" y="30"/>
                    </a:cubicBezTo>
                    <a:cubicBezTo>
                      <a:pt x="24" y="31"/>
                      <a:pt x="23" y="33"/>
                      <a:pt x="22" y="35"/>
                    </a:cubicBezTo>
                    <a:cubicBezTo>
                      <a:pt x="21" y="35"/>
                      <a:pt x="21" y="36"/>
                      <a:pt x="21" y="37"/>
                    </a:cubicBezTo>
                    <a:cubicBezTo>
                      <a:pt x="20" y="38"/>
                      <a:pt x="20" y="39"/>
                      <a:pt x="19" y="40"/>
                    </a:cubicBezTo>
                    <a:cubicBezTo>
                      <a:pt x="18" y="41"/>
                      <a:pt x="18" y="41"/>
                      <a:pt x="18" y="41"/>
                    </a:cubicBezTo>
                    <a:cubicBezTo>
                      <a:pt x="18" y="41"/>
                      <a:pt x="17" y="42"/>
                      <a:pt x="16" y="43"/>
                    </a:cubicBezTo>
                    <a:cubicBezTo>
                      <a:pt x="15" y="44"/>
                      <a:pt x="14" y="46"/>
                      <a:pt x="13" y="47"/>
                    </a:cubicBezTo>
                    <a:cubicBezTo>
                      <a:pt x="12" y="49"/>
                      <a:pt x="10" y="52"/>
                      <a:pt x="8" y="53"/>
                    </a:cubicBezTo>
                    <a:cubicBezTo>
                      <a:pt x="6" y="55"/>
                      <a:pt x="0" y="58"/>
                      <a:pt x="4" y="64"/>
                    </a:cubicBezTo>
                    <a:cubicBezTo>
                      <a:pt x="4" y="64"/>
                      <a:pt x="4" y="64"/>
                      <a:pt x="4" y="64"/>
                    </a:cubicBezTo>
                    <a:cubicBezTo>
                      <a:pt x="6" y="67"/>
                      <a:pt x="8" y="70"/>
                      <a:pt x="10" y="72"/>
                    </a:cubicBezTo>
                    <a:cubicBezTo>
                      <a:pt x="11" y="74"/>
                      <a:pt x="12" y="75"/>
                      <a:pt x="12" y="77"/>
                    </a:cubicBezTo>
                    <a:cubicBezTo>
                      <a:pt x="13" y="78"/>
                      <a:pt x="14" y="80"/>
                      <a:pt x="15" y="81"/>
                    </a:cubicBezTo>
                    <a:cubicBezTo>
                      <a:pt x="15" y="81"/>
                      <a:pt x="15" y="82"/>
                      <a:pt x="15" y="82"/>
                    </a:cubicBezTo>
                    <a:cubicBezTo>
                      <a:pt x="16" y="84"/>
                      <a:pt x="17" y="85"/>
                      <a:pt x="19" y="86"/>
                    </a:cubicBezTo>
                    <a:cubicBezTo>
                      <a:pt x="20" y="86"/>
                      <a:pt x="20" y="86"/>
                      <a:pt x="21" y="86"/>
                    </a:cubicBezTo>
                    <a:cubicBezTo>
                      <a:pt x="22" y="86"/>
                      <a:pt x="22" y="86"/>
                      <a:pt x="23" y="86"/>
                    </a:cubicBezTo>
                    <a:cubicBezTo>
                      <a:pt x="23" y="86"/>
                      <a:pt x="23" y="86"/>
                      <a:pt x="24" y="86"/>
                    </a:cubicBezTo>
                    <a:cubicBezTo>
                      <a:pt x="24" y="89"/>
                      <a:pt x="23" y="90"/>
                      <a:pt x="21" y="93"/>
                    </a:cubicBezTo>
                    <a:cubicBezTo>
                      <a:pt x="20" y="94"/>
                      <a:pt x="20" y="94"/>
                      <a:pt x="20" y="94"/>
                    </a:cubicBezTo>
                    <a:cubicBezTo>
                      <a:pt x="20" y="95"/>
                      <a:pt x="20" y="95"/>
                      <a:pt x="20" y="96"/>
                    </a:cubicBezTo>
                    <a:cubicBezTo>
                      <a:pt x="19" y="99"/>
                      <a:pt x="19" y="99"/>
                      <a:pt x="19" y="99"/>
                    </a:cubicBezTo>
                    <a:cubicBezTo>
                      <a:pt x="22" y="98"/>
                      <a:pt x="22" y="98"/>
                      <a:pt x="22" y="98"/>
                    </a:cubicBezTo>
                    <a:cubicBezTo>
                      <a:pt x="22" y="98"/>
                      <a:pt x="23" y="98"/>
                      <a:pt x="24" y="98"/>
                    </a:cubicBezTo>
                    <a:cubicBezTo>
                      <a:pt x="30" y="98"/>
                      <a:pt x="36" y="99"/>
                      <a:pt x="39" y="100"/>
                    </a:cubicBezTo>
                    <a:cubicBezTo>
                      <a:pt x="41" y="100"/>
                      <a:pt x="43" y="100"/>
                      <a:pt x="44" y="100"/>
                    </a:cubicBezTo>
                    <a:cubicBezTo>
                      <a:pt x="49" y="100"/>
                      <a:pt x="54" y="99"/>
                      <a:pt x="58" y="96"/>
                    </a:cubicBezTo>
                    <a:cubicBezTo>
                      <a:pt x="61" y="94"/>
                      <a:pt x="64" y="93"/>
                      <a:pt x="67" y="93"/>
                    </a:cubicBezTo>
                    <a:cubicBezTo>
                      <a:pt x="68" y="93"/>
                      <a:pt x="68" y="93"/>
                      <a:pt x="69" y="93"/>
                    </a:cubicBezTo>
                    <a:cubicBezTo>
                      <a:pt x="72" y="94"/>
                      <a:pt x="74" y="94"/>
                      <a:pt x="76" y="98"/>
                    </a:cubicBezTo>
                    <a:cubicBezTo>
                      <a:pt x="77" y="99"/>
                      <a:pt x="77" y="99"/>
                      <a:pt x="78" y="99"/>
                    </a:cubicBezTo>
                    <a:cubicBezTo>
                      <a:pt x="78" y="99"/>
                      <a:pt x="78" y="99"/>
                      <a:pt x="79" y="99"/>
                    </a:cubicBezTo>
                    <a:cubicBezTo>
                      <a:pt x="79" y="99"/>
                      <a:pt x="79" y="99"/>
                      <a:pt x="80" y="98"/>
                    </a:cubicBezTo>
                    <a:cubicBezTo>
                      <a:pt x="81" y="98"/>
                      <a:pt x="82" y="98"/>
                      <a:pt x="83" y="98"/>
                    </a:cubicBezTo>
                    <a:cubicBezTo>
                      <a:pt x="83" y="98"/>
                      <a:pt x="84" y="98"/>
                      <a:pt x="84" y="98"/>
                    </a:cubicBezTo>
                    <a:cubicBezTo>
                      <a:pt x="85" y="98"/>
                      <a:pt x="87" y="99"/>
                      <a:pt x="87" y="100"/>
                    </a:cubicBezTo>
                    <a:cubicBezTo>
                      <a:pt x="87" y="101"/>
                      <a:pt x="87" y="101"/>
                      <a:pt x="87" y="102"/>
                    </a:cubicBezTo>
                    <a:cubicBezTo>
                      <a:pt x="87" y="103"/>
                      <a:pt x="87" y="104"/>
                      <a:pt x="88" y="104"/>
                    </a:cubicBezTo>
                    <a:cubicBezTo>
                      <a:pt x="88" y="105"/>
                      <a:pt x="88" y="105"/>
                      <a:pt x="88" y="105"/>
                    </a:cubicBezTo>
                    <a:cubicBezTo>
                      <a:pt x="90" y="106"/>
                      <a:pt x="90" y="106"/>
                      <a:pt x="90" y="106"/>
                    </a:cubicBezTo>
                    <a:cubicBezTo>
                      <a:pt x="90" y="106"/>
                      <a:pt x="91" y="106"/>
                      <a:pt x="96" y="103"/>
                    </a:cubicBezTo>
                    <a:cubicBezTo>
                      <a:pt x="96" y="102"/>
                      <a:pt x="97" y="102"/>
                      <a:pt x="97" y="102"/>
                    </a:cubicBezTo>
                    <a:cubicBezTo>
                      <a:pt x="98" y="101"/>
                      <a:pt x="99" y="101"/>
                      <a:pt x="100" y="101"/>
                    </a:cubicBezTo>
                    <a:cubicBezTo>
                      <a:pt x="101" y="101"/>
                      <a:pt x="102" y="102"/>
                      <a:pt x="103" y="103"/>
                    </a:cubicBezTo>
                    <a:cubicBezTo>
                      <a:pt x="104" y="103"/>
                      <a:pt x="105" y="104"/>
                      <a:pt x="105" y="104"/>
                    </a:cubicBezTo>
                    <a:cubicBezTo>
                      <a:pt x="105" y="109"/>
                      <a:pt x="103" y="110"/>
                      <a:pt x="100" y="111"/>
                    </a:cubicBezTo>
                    <a:cubicBezTo>
                      <a:pt x="98" y="111"/>
                      <a:pt x="97" y="112"/>
                      <a:pt x="96" y="112"/>
                    </a:cubicBezTo>
                    <a:cubicBezTo>
                      <a:pt x="94" y="113"/>
                      <a:pt x="92" y="114"/>
                      <a:pt x="91" y="114"/>
                    </a:cubicBezTo>
                    <a:cubicBezTo>
                      <a:pt x="90" y="114"/>
                      <a:pt x="90" y="114"/>
                      <a:pt x="89" y="113"/>
                    </a:cubicBezTo>
                    <a:cubicBezTo>
                      <a:pt x="88" y="113"/>
                      <a:pt x="87" y="112"/>
                      <a:pt x="85" y="111"/>
                    </a:cubicBezTo>
                    <a:cubicBezTo>
                      <a:pt x="85" y="111"/>
                      <a:pt x="84" y="110"/>
                      <a:pt x="83" y="110"/>
                    </a:cubicBezTo>
                    <a:cubicBezTo>
                      <a:pt x="82" y="109"/>
                      <a:pt x="81" y="109"/>
                      <a:pt x="80" y="109"/>
                    </a:cubicBezTo>
                    <a:cubicBezTo>
                      <a:pt x="79" y="109"/>
                      <a:pt x="78" y="108"/>
                      <a:pt x="77" y="108"/>
                    </a:cubicBezTo>
                    <a:cubicBezTo>
                      <a:pt x="76" y="108"/>
                      <a:pt x="75" y="107"/>
                      <a:pt x="74" y="107"/>
                    </a:cubicBezTo>
                    <a:cubicBezTo>
                      <a:pt x="73" y="107"/>
                      <a:pt x="71" y="106"/>
                      <a:pt x="70" y="105"/>
                    </a:cubicBezTo>
                    <a:cubicBezTo>
                      <a:pt x="70" y="105"/>
                      <a:pt x="70" y="105"/>
                      <a:pt x="69" y="104"/>
                    </a:cubicBezTo>
                    <a:cubicBezTo>
                      <a:pt x="68" y="103"/>
                      <a:pt x="68" y="103"/>
                      <a:pt x="67" y="103"/>
                    </a:cubicBezTo>
                    <a:cubicBezTo>
                      <a:pt x="66" y="103"/>
                      <a:pt x="66" y="103"/>
                      <a:pt x="66" y="103"/>
                    </a:cubicBezTo>
                    <a:cubicBezTo>
                      <a:pt x="65" y="103"/>
                      <a:pt x="65" y="103"/>
                      <a:pt x="65" y="103"/>
                    </a:cubicBezTo>
                    <a:cubicBezTo>
                      <a:pt x="64" y="104"/>
                      <a:pt x="64" y="105"/>
                      <a:pt x="64" y="106"/>
                    </a:cubicBezTo>
                    <a:cubicBezTo>
                      <a:pt x="63" y="107"/>
                      <a:pt x="63" y="108"/>
                      <a:pt x="62" y="109"/>
                    </a:cubicBezTo>
                    <a:cubicBezTo>
                      <a:pt x="59" y="110"/>
                      <a:pt x="56" y="110"/>
                      <a:pt x="53" y="111"/>
                    </a:cubicBezTo>
                    <a:cubicBezTo>
                      <a:pt x="52" y="111"/>
                      <a:pt x="50" y="111"/>
                      <a:pt x="49" y="111"/>
                    </a:cubicBezTo>
                    <a:cubicBezTo>
                      <a:pt x="48" y="112"/>
                      <a:pt x="48" y="112"/>
                      <a:pt x="48" y="112"/>
                    </a:cubicBezTo>
                    <a:cubicBezTo>
                      <a:pt x="48" y="112"/>
                      <a:pt x="48" y="112"/>
                      <a:pt x="48" y="112"/>
                    </a:cubicBezTo>
                    <a:cubicBezTo>
                      <a:pt x="47" y="113"/>
                      <a:pt x="47" y="113"/>
                      <a:pt x="47" y="114"/>
                    </a:cubicBezTo>
                    <a:cubicBezTo>
                      <a:pt x="46" y="115"/>
                      <a:pt x="45" y="116"/>
                      <a:pt x="43" y="116"/>
                    </a:cubicBezTo>
                    <a:cubicBezTo>
                      <a:pt x="39" y="117"/>
                      <a:pt x="35" y="117"/>
                      <a:pt x="32" y="117"/>
                    </a:cubicBezTo>
                    <a:cubicBezTo>
                      <a:pt x="31" y="117"/>
                      <a:pt x="29" y="117"/>
                      <a:pt x="28" y="117"/>
                    </a:cubicBezTo>
                    <a:cubicBezTo>
                      <a:pt x="27" y="117"/>
                      <a:pt x="27" y="117"/>
                      <a:pt x="27" y="117"/>
                    </a:cubicBezTo>
                    <a:cubicBezTo>
                      <a:pt x="26" y="117"/>
                      <a:pt x="25" y="117"/>
                      <a:pt x="24" y="117"/>
                    </a:cubicBezTo>
                    <a:cubicBezTo>
                      <a:pt x="23" y="117"/>
                      <a:pt x="22" y="117"/>
                      <a:pt x="21" y="118"/>
                    </a:cubicBezTo>
                    <a:cubicBezTo>
                      <a:pt x="20" y="118"/>
                      <a:pt x="20" y="119"/>
                      <a:pt x="20" y="119"/>
                    </a:cubicBezTo>
                    <a:cubicBezTo>
                      <a:pt x="19" y="120"/>
                      <a:pt x="19" y="120"/>
                      <a:pt x="18" y="120"/>
                    </a:cubicBezTo>
                    <a:cubicBezTo>
                      <a:pt x="16" y="120"/>
                      <a:pt x="16" y="120"/>
                      <a:pt x="16" y="120"/>
                    </a:cubicBezTo>
                    <a:cubicBezTo>
                      <a:pt x="16" y="122"/>
                      <a:pt x="16" y="122"/>
                      <a:pt x="16" y="122"/>
                    </a:cubicBezTo>
                    <a:cubicBezTo>
                      <a:pt x="16" y="129"/>
                      <a:pt x="16" y="131"/>
                      <a:pt x="19" y="131"/>
                    </a:cubicBezTo>
                    <a:cubicBezTo>
                      <a:pt x="19" y="131"/>
                      <a:pt x="19" y="131"/>
                      <a:pt x="19" y="131"/>
                    </a:cubicBezTo>
                    <a:cubicBezTo>
                      <a:pt x="18" y="132"/>
                      <a:pt x="17" y="132"/>
                      <a:pt x="17" y="133"/>
                    </a:cubicBezTo>
                    <a:cubicBezTo>
                      <a:pt x="14" y="136"/>
                      <a:pt x="15" y="139"/>
                      <a:pt x="17" y="142"/>
                    </a:cubicBezTo>
                    <a:cubicBezTo>
                      <a:pt x="18" y="142"/>
                      <a:pt x="19" y="143"/>
                      <a:pt x="20" y="144"/>
                    </a:cubicBezTo>
                    <a:cubicBezTo>
                      <a:pt x="21" y="144"/>
                      <a:pt x="21" y="144"/>
                      <a:pt x="21" y="144"/>
                    </a:cubicBezTo>
                    <a:cubicBezTo>
                      <a:pt x="22" y="143"/>
                      <a:pt x="22" y="143"/>
                      <a:pt x="22" y="143"/>
                    </a:cubicBezTo>
                    <a:cubicBezTo>
                      <a:pt x="23" y="143"/>
                      <a:pt x="23" y="142"/>
                      <a:pt x="25" y="141"/>
                    </a:cubicBezTo>
                    <a:cubicBezTo>
                      <a:pt x="28" y="140"/>
                      <a:pt x="31" y="139"/>
                      <a:pt x="34" y="138"/>
                    </a:cubicBezTo>
                    <a:cubicBezTo>
                      <a:pt x="35" y="138"/>
                      <a:pt x="36" y="138"/>
                      <a:pt x="37" y="138"/>
                    </a:cubicBezTo>
                    <a:cubicBezTo>
                      <a:pt x="39" y="138"/>
                      <a:pt x="41" y="138"/>
                      <a:pt x="42" y="138"/>
                    </a:cubicBezTo>
                    <a:cubicBezTo>
                      <a:pt x="44" y="139"/>
                      <a:pt x="46" y="139"/>
                      <a:pt x="47" y="139"/>
                    </a:cubicBezTo>
                    <a:cubicBezTo>
                      <a:pt x="50" y="139"/>
                      <a:pt x="52" y="138"/>
                      <a:pt x="54" y="138"/>
                    </a:cubicBezTo>
                    <a:cubicBezTo>
                      <a:pt x="57" y="136"/>
                      <a:pt x="60" y="134"/>
                      <a:pt x="62" y="131"/>
                    </a:cubicBezTo>
                    <a:cubicBezTo>
                      <a:pt x="73" y="131"/>
                      <a:pt x="73" y="131"/>
                      <a:pt x="73" y="131"/>
                    </a:cubicBezTo>
                    <a:cubicBezTo>
                      <a:pt x="76" y="132"/>
                      <a:pt x="80" y="132"/>
                      <a:pt x="83" y="132"/>
                    </a:cubicBezTo>
                    <a:cubicBezTo>
                      <a:pt x="85" y="132"/>
                      <a:pt x="85" y="132"/>
                      <a:pt x="85" y="132"/>
                    </a:cubicBezTo>
                    <a:cubicBezTo>
                      <a:pt x="88" y="132"/>
                      <a:pt x="92" y="132"/>
                      <a:pt x="95" y="131"/>
                    </a:cubicBezTo>
                    <a:cubicBezTo>
                      <a:pt x="98" y="131"/>
                      <a:pt x="102" y="131"/>
                      <a:pt x="105" y="131"/>
                    </a:cubicBezTo>
                    <a:cubicBezTo>
                      <a:pt x="110" y="131"/>
                      <a:pt x="114" y="131"/>
                      <a:pt x="119" y="132"/>
                    </a:cubicBezTo>
                    <a:cubicBezTo>
                      <a:pt x="119" y="132"/>
                      <a:pt x="120" y="132"/>
                      <a:pt x="120" y="132"/>
                    </a:cubicBezTo>
                    <a:cubicBezTo>
                      <a:pt x="121" y="131"/>
                      <a:pt x="122" y="131"/>
                      <a:pt x="122" y="131"/>
                    </a:cubicBezTo>
                    <a:cubicBezTo>
                      <a:pt x="123" y="131"/>
                      <a:pt x="123" y="131"/>
                      <a:pt x="124" y="132"/>
                    </a:cubicBezTo>
                    <a:cubicBezTo>
                      <a:pt x="125" y="132"/>
                      <a:pt x="125" y="133"/>
                      <a:pt x="126" y="133"/>
                    </a:cubicBezTo>
                    <a:cubicBezTo>
                      <a:pt x="127" y="134"/>
                      <a:pt x="127" y="134"/>
                      <a:pt x="127" y="134"/>
                    </a:cubicBezTo>
                    <a:cubicBezTo>
                      <a:pt x="129" y="135"/>
                      <a:pt x="130" y="136"/>
                      <a:pt x="132" y="136"/>
                    </a:cubicBezTo>
                    <a:cubicBezTo>
                      <a:pt x="133" y="137"/>
                      <a:pt x="133" y="137"/>
                      <a:pt x="133" y="137"/>
                    </a:cubicBezTo>
                    <a:cubicBezTo>
                      <a:pt x="134" y="137"/>
                      <a:pt x="134" y="138"/>
                      <a:pt x="135" y="138"/>
                    </a:cubicBezTo>
                    <a:cubicBezTo>
                      <a:pt x="135" y="138"/>
                      <a:pt x="136" y="139"/>
                      <a:pt x="137" y="139"/>
                    </a:cubicBezTo>
                    <a:cubicBezTo>
                      <a:pt x="137" y="139"/>
                      <a:pt x="138" y="139"/>
                      <a:pt x="138" y="139"/>
                    </a:cubicBezTo>
                    <a:cubicBezTo>
                      <a:pt x="138" y="140"/>
                      <a:pt x="139" y="140"/>
                      <a:pt x="139" y="140"/>
                    </a:cubicBezTo>
                    <a:cubicBezTo>
                      <a:pt x="139" y="140"/>
                      <a:pt x="139" y="140"/>
                      <a:pt x="139" y="140"/>
                    </a:cubicBezTo>
                    <a:cubicBezTo>
                      <a:pt x="140" y="140"/>
                      <a:pt x="140" y="140"/>
                      <a:pt x="140" y="140"/>
                    </a:cubicBezTo>
                    <a:cubicBezTo>
                      <a:pt x="140" y="140"/>
                      <a:pt x="140" y="140"/>
                      <a:pt x="141" y="140"/>
                    </a:cubicBezTo>
                    <a:cubicBezTo>
                      <a:pt x="141" y="140"/>
                      <a:pt x="141" y="140"/>
                      <a:pt x="142" y="140"/>
                    </a:cubicBezTo>
                    <a:cubicBezTo>
                      <a:pt x="142" y="140"/>
                      <a:pt x="142" y="140"/>
                      <a:pt x="142" y="140"/>
                    </a:cubicBezTo>
                    <a:cubicBezTo>
                      <a:pt x="143" y="140"/>
                      <a:pt x="143" y="140"/>
                      <a:pt x="144" y="141"/>
                    </a:cubicBezTo>
                    <a:cubicBezTo>
                      <a:pt x="145" y="142"/>
                      <a:pt x="145" y="142"/>
                      <a:pt x="146" y="143"/>
                    </a:cubicBezTo>
                    <a:cubicBezTo>
                      <a:pt x="146" y="143"/>
                      <a:pt x="147" y="143"/>
                      <a:pt x="147" y="143"/>
                    </a:cubicBezTo>
                    <a:cubicBezTo>
                      <a:pt x="148" y="143"/>
                      <a:pt x="149" y="142"/>
                      <a:pt x="150" y="142"/>
                    </a:cubicBezTo>
                    <a:cubicBezTo>
                      <a:pt x="151" y="141"/>
                      <a:pt x="151" y="141"/>
                      <a:pt x="151" y="141"/>
                    </a:cubicBezTo>
                    <a:cubicBezTo>
                      <a:pt x="153" y="140"/>
                      <a:pt x="154" y="140"/>
                      <a:pt x="156" y="140"/>
                    </a:cubicBezTo>
                    <a:cubicBezTo>
                      <a:pt x="157" y="140"/>
                      <a:pt x="157" y="140"/>
                      <a:pt x="158" y="140"/>
                    </a:cubicBezTo>
                    <a:cubicBezTo>
                      <a:pt x="159" y="140"/>
                      <a:pt x="160" y="140"/>
                      <a:pt x="160" y="140"/>
                    </a:cubicBezTo>
                    <a:cubicBezTo>
                      <a:pt x="161" y="140"/>
                      <a:pt x="161" y="140"/>
                      <a:pt x="162" y="140"/>
                    </a:cubicBezTo>
                    <a:cubicBezTo>
                      <a:pt x="163" y="140"/>
                      <a:pt x="163" y="140"/>
                      <a:pt x="163" y="140"/>
                    </a:cubicBezTo>
                    <a:cubicBezTo>
                      <a:pt x="166" y="140"/>
                      <a:pt x="168" y="139"/>
                      <a:pt x="171" y="138"/>
                    </a:cubicBezTo>
                    <a:cubicBezTo>
                      <a:pt x="173" y="138"/>
                      <a:pt x="173" y="138"/>
                      <a:pt x="173" y="138"/>
                    </a:cubicBezTo>
                    <a:cubicBezTo>
                      <a:pt x="173" y="137"/>
                      <a:pt x="173" y="137"/>
                      <a:pt x="173" y="137"/>
                    </a:cubicBezTo>
                    <a:lnTo>
                      <a:pt x="173" y="136"/>
                    </a:lnTo>
                    <a:close/>
                  </a:path>
                </a:pathLst>
              </a:custGeom>
              <a:solidFill>
                <a:srgbClr val="D8D8D8"/>
              </a:solidFill>
              <a:ln cap="rnd" cmpd="sng" w="19050">
                <a:solidFill>
                  <a:srgbClr val="E5E5E5"/>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Roboto Condensed Light"/>
                  <a:ea typeface="Roboto Condensed Light"/>
                  <a:cs typeface="Roboto Condensed Light"/>
                  <a:sym typeface="Roboto Condensed Light"/>
                </a:endParaRPr>
              </a:p>
            </p:txBody>
          </p:sp>
          <p:sp>
            <p:nvSpPr>
              <p:cNvPr id="810" name="Google Shape;810;p59"/>
              <p:cNvSpPr/>
              <p:nvPr/>
            </p:nvSpPr>
            <p:spPr>
              <a:xfrm>
                <a:off x="2229" y="1495"/>
                <a:ext cx="163" cy="370"/>
              </a:xfrm>
              <a:custGeom>
                <a:rect b="b" l="l" r="r" t="t"/>
                <a:pathLst>
                  <a:path extrusionOk="0" h="204" w="90">
                    <a:moveTo>
                      <a:pt x="90" y="55"/>
                    </a:moveTo>
                    <a:cubicBezTo>
                      <a:pt x="89" y="55"/>
                      <a:pt x="89" y="55"/>
                      <a:pt x="89" y="55"/>
                    </a:cubicBezTo>
                    <a:cubicBezTo>
                      <a:pt x="89" y="55"/>
                      <a:pt x="89" y="55"/>
                      <a:pt x="89" y="55"/>
                    </a:cubicBezTo>
                    <a:cubicBezTo>
                      <a:pt x="88" y="54"/>
                      <a:pt x="88" y="54"/>
                      <a:pt x="88" y="54"/>
                    </a:cubicBezTo>
                    <a:cubicBezTo>
                      <a:pt x="87" y="53"/>
                      <a:pt x="87" y="53"/>
                      <a:pt x="87" y="52"/>
                    </a:cubicBezTo>
                    <a:cubicBezTo>
                      <a:pt x="87" y="51"/>
                      <a:pt x="87" y="50"/>
                      <a:pt x="87" y="50"/>
                    </a:cubicBezTo>
                    <a:cubicBezTo>
                      <a:pt x="87" y="49"/>
                      <a:pt x="87" y="48"/>
                      <a:pt x="87" y="47"/>
                    </a:cubicBezTo>
                    <a:cubicBezTo>
                      <a:pt x="86" y="43"/>
                      <a:pt x="85" y="41"/>
                      <a:pt x="83" y="38"/>
                    </a:cubicBezTo>
                    <a:cubicBezTo>
                      <a:pt x="83" y="38"/>
                      <a:pt x="83" y="38"/>
                      <a:pt x="83" y="38"/>
                    </a:cubicBezTo>
                    <a:cubicBezTo>
                      <a:pt x="82" y="36"/>
                      <a:pt x="79" y="34"/>
                      <a:pt x="79" y="31"/>
                    </a:cubicBezTo>
                    <a:cubicBezTo>
                      <a:pt x="80" y="30"/>
                      <a:pt x="81" y="29"/>
                      <a:pt x="81" y="27"/>
                    </a:cubicBezTo>
                    <a:cubicBezTo>
                      <a:pt x="82" y="26"/>
                      <a:pt x="83" y="26"/>
                      <a:pt x="83" y="25"/>
                    </a:cubicBezTo>
                    <a:cubicBezTo>
                      <a:pt x="83" y="23"/>
                      <a:pt x="83" y="23"/>
                      <a:pt x="83" y="23"/>
                    </a:cubicBezTo>
                    <a:cubicBezTo>
                      <a:pt x="83" y="23"/>
                      <a:pt x="83" y="23"/>
                      <a:pt x="83" y="23"/>
                    </a:cubicBezTo>
                    <a:cubicBezTo>
                      <a:pt x="83" y="22"/>
                      <a:pt x="83" y="22"/>
                      <a:pt x="83" y="22"/>
                    </a:cubicBezTo>
                    <a:cubicBezTo>
                      <a:pt x="83" y="22"/>
                      <a:pt x="83" y="22"/>
                      <a:pt x="83" y="22"/>
                    </a:cubicBezTo>
                    <a:cubicBezTo>
                      <a:pt x="82" y="21"/>
                      <a:pt x="82" y="21"/>
                      <a:pt x="81" y="20"/>
                    </a:cubicBezTo>
                    <a:cubicBezTo>
                      <a:pt x="80" y="19"/>
                      <a:pt x="79" y="18"/>
                      <a:pt x="79" y="17"/>
                    </a:cubicBezTo>
                    <a:cubicBezTo>
                      <a:pt x="78" y="16"/>
                      <a:pt x="78" y="16"/>
                      <a:pt x="78" y="16"/>
                    </a:cubicBezTo>
                    <a:cubicBezTo>
                      <a:pt x="77" y="15"/>
                      <a:pt x="76" y="14"/>
                      <a:pt x="74" y="13"/>
                    </a:cubicBezTo>
                    <a:cubicBezTo>
                      <a:pt x="73" y="12"/>
                      <a:pt x="72" y="12"/>
                      <a:pt x="72" y="11"/>
                    </a:cubicBezTo>
                    <a:cubicBezTo>
                      <a:pt x="70" y="8"/>
                      <a:pt x="70" y="8"/>
                      <a:pt x="70" y="8"/>
                    </a:cubicBezTo>
                    <a:cubicBezTo>
                      <a:pt x="68" y="7"/>
                      <a:pt x="67" y="6"/>
                      <a:pt x="66" y="4"/>
                    </a:cubicBezTo>
                    <a:cubicBezTo>
                      <a:pt x="65" y="4"/>
                      <a:pt x="65" y="4"/>
                      <a:pt x="64" y="3"/>
                    </a:cubicBezTo>
                    <a:cubicBezTo>
                      <a:pt x="63" y="1"/>
                      <a:pt x="61" y="0"/>
                      <a:pt x="60" y="0"/>
                    </a:cubicBezTo>
                    <a:cubicBezTo>
                      <a:pt x="60" y="0"/>
                      <a:pt x="60" y="0"/>
                      <a:pt x="60" y="0"/>
                    </a:cubicBezTo>
                    <a:cubicBezTo>
                      <a:pt x="59" y="0"/>
                      <a:pt x="59" y="0"/>
                      <a:pt x="59" y="0"/>
                    </a:cubicBezTo>
                    <a:cubicBezTo>
                      <a:pt x="58" y="0"/>
                      <a:pt x="56" y="1"/>
                      <a:pt x="54" y="2"/>
                    </a:cubicBezTo>
                    <a:cubicBezTo>
                      <a:pt x="53" y="2"/>
                      <a:pt x="53" y="2"/>
                      <a:pt x="53" y="2"/>
                    </a:cubicBezTo>
                    <a:cubicBezTo>
                      <a:pt x="53" y="2"/>
                      <a:pt x="52" y="3"/>
                      <a:pt x="52" y="3"/>
                    </a:cubicBezTo>
                    <a:cubicBezTo>
                      <a:pt x="50" y="4"/>
                      <a:pt x="49" y="4"/>
                      <a:pt x="48" y="5"/>
                    </a:cubicBezTo>
                    <a:cubicBezTo>
                      <a:pt x="47" y="6"/>
                      <a:pt x="47" y="6"/>
                      <a:pt x="47" y="6"/>
                    </a:cubicBezTo>
                    <a:cubicBezTo>
                      <a:pt x="48" y="7"/>
                      <a:pt x="48" y="7"/>
                      <a:pt x="48" y="7"/>
                    </a:cubicBezTo>
                    <a:cubicBezTo>
                      <a:pt x="48" y="7"/>
                      <a:pt x="49" y="8"/>
                      <a:pt x="49" y="9"/>
                    </a:cubicBezTo>
                    <a:cubicBezTo>
                      <a:pt x="49" y="9"/>
                      <a:pt x="50" y="10"/>
                      <a:pt x="50" y="10"/>
                    </a:cubicBezTo>
                    <a:cubicBezTo>
                      <a:pt x="50" y="13"/>
                      <a:pt x="50" y="15"/>
                      <a:pt x="49" y="15"/>
                    </a:cubicBezTo>
                    <a:cubicBezTo>
                      <a:pt x="48" y="16"/>
                      <a:pt x="48" y="16"/>
                      <a:pt x="48" y="16"/>
                    </a:cubicBezTo>
                    <a:cubicBezTo>
                      <a:pt x="48" y="17"/>
                      <a:pt x="48" y="17"/>
                      <a:pt x="48" y="17"/>
                    </a:cubicBezTo>
                    <a:cubicBezTo>
                      <a:pt x="47" y="18"/>
                      <a:pt x="47" y="18"/>
                      <a:pt x="47" y="18"/>
                    </a:cubicBezTo>
                    <a:cubicBezTo>
                      <a:pt x="47" y="20"/>
                      <a:pt x="46" y="21"/>
                      <a:pt x="44" y="23"/>
                    </a:cubicBezTo>
                    <a:cubicBezTo>
                      <a:pt x="43" y="24"/>
                      <a:pt x="42" y="25"/>
                      <a:pt x="42" y="26"/>
                    </a:cubicBezTo>
                    <a:cubicBezTo>
                      <a:pt x="40" y="29"/>
                      <a:pt x="38" y="30"/>
                      <a:pt x="35" y="32"/>
                    </a:cubicBezTo>
                    <a:cubicBezTo>
                      <a:pt x="35" y="32"/>
                      <a:pt x="35" y="32"/>
                      <a:pt x="35" y="32"/>
                    </a:cubicBezTo>
                    <a:cubicBezTo>
                      <a:pt x="34" y="32"/>
                      <a:pt x="34" y="32"/>
                      <a:pt x="34" y="32"/>
                    </a:cubicBezTo>
                    <a:cubicBezTo>
                      <a:pt x="33" y="32"/>
                      <a:pt x="32" y="32"/>
                      <a:pt x="32" y="32"/>
                    </a:cubicBezTo>
                    <a:cubicBezTo>
                      <a:pt x="31" y="32"/>
                      <a:pt x="30" y="31"/>
                      <a:pt x="29" y="31"/>
                    </a:cubicBezTo>
                    <a:cubicBezTo>
                      <a:pt x="28" y="31"/>
                      <a:pt x="28" y="31"/>
                      <a:pt x="27" y="32"/>
                    </a:cubicBezTo>
                    <a:cubicBezTo>
                      <a:pt x="26" y="32"/>
                      <a:pt x="26" y="32"/>
                      <a:pt x="26" y="32"/>
                    </a:cubicBezTo>
                    <a:cubicBezTo>
                      <a:pt x="25" y="32"/>
                      <a:pt x="25" y="32"/>
                      <a:pt x="24" y="32"/>
                    </a:cubicBezTo>
                    <a:cubicBezTo>
                      <a:pt x="24" y="31"/>
                      <a:pt x="24" y="31"/>
                      <a:pt x="23" y="31"/>
                    </a:cubicBezTo>
                    <a:cubicBezTo>
                      <a:pt x="23" y="30"/>
                      <a:pt x="23" y="30"/>
                      <a:pt x="23" y="30"/>
                    </a:cubicBezTo>
                    <a:cubicBezTo>
                      <a:pt x="22" y="30"/>
                      <a:pt x="22" y="30"/>
                      <a:pt x="22" y="30"/>
                    </a:cubicBezTo>
                    <a:cubicBezTo>
                      <a:pt x="22" y="30"/>
                      <a:pt x="22" y="30"/>
                      <a:pt x="21" y="30"/>
                    </a:cubicBezTo>
                    <a:cubicBezTo>
                      <a:pt x="20" y="30"/>
                      <a:pt x="19" y="31"/>
                      <a:pt x="18" y="32"/>
                    </a:cubicBezTo>
                    <a:cubicBezTo>
                      <a:pt x="18" y="32"/>
                      <a:pt x="17" y="33"/>
                      <a:pt x="17" y="34"/>
                    </a:cubicBezTo>
                    <a:cubicBezTo>
                      <a:pt x="17" y="35"/>
                      <a:pt x="16" y="36"/>
                      <a:pt x="16" y="36"/>
                    </a:cubicBezTo>
                    <a:cubicBezTo>
                      <a:pt x="15" y="37"/>
                      <a:pt x="14" y="37"/>
                      <a:pt x="13" y="38"/>
                    </a:cubicBezTo>
                    <a:cubicBezTo>
                      <a:pt x="12" y="38"/>
                      <a:pt x="12" y="38"/>
                      <a:pt x="12" y="38"/>
                    </a:cubicBezTo>
                    <a:cubicBezTo>
                      <a:pt x="12" y="41"/>
                      <a:pt x="12" y="41"/>
                      <a:pt x="12" y="41"/>
                    </a:cubicBezTo>
                    <a:cubicBezTo>
                      <a:pt x="12" y="44"/>
                      <a:pt x="12" y="46"/>
                      <a:pt x="10" y="47"/>
                    </a:cubicBezTo>
                    <a:cubicBezTo>
                      <a:pt x="5" y="49"/>
                      <a:pt x="3" y="55"/>
                      <a:pt x="2" y="57"/>
                    </a:cubicBezTo>
                    <a:cubicBezTo>
                      <a:pt x="0" y="64"/>
                      <a:pt x="1" y="66"/>
                      <a:pt x="7" y="71"/>
                    </a:cubicBezTo>
                    <a:cubicBezTo>
                      <a:pt x="8" y="72"/>
                      <a:pt x="8" y="72"/>
                      <a:pt x="9" y="73"/>
                    </a:cubicBezTo>
                    <a:cubicBezTo>
                      <a:pt x="12" y="75"/>
                      <a:pt x="15" y="78"/>
                      <a:pt x="17" y="81"/>
                    </a:cubicBezTo>
                    <a:cubicBezTo>
                      <a:pt x="19" y="84"/>
                      <a:pt x="19" y="88"/>
                      <a:pt x="18" y="92"/>
                    </a:cubicBezTo>
                    <a:cubicBezTo>
                      <a:pt x="18" y="94"/>
                      <a:pt x="18" y="97"/>
                      <a:pt x="18" y="99"/>
                    </a:cubicBezTo>
                    <a:cubicBezTo>
                      <a:pt x="19" y="102"/>
                      <a:pt x="20" y="105"/>
                      <a:pt x="22" y="108"/>
                    </a:cubicBezTo>
                    <a:cubicBezTo>
                      <a:pt x="23" y="111"/>
                      <a:pt x="25" y="113"/>
                      <a:pt x="25" y="116"/>
                    </a:cubicBezTo>
                    <a:cubicBezTo>
                      <a:pt x="27" y="120"/>
                      <a:pt x="26" y="125"/>
                      <a:pt x="26" y="131"/>
                    </a:cubicBezTo>
                    <a:cubicBezTo>
                      <a:pt x="26" y="133"/>
                      <a:pt x="25" y="135"/>
                      <a:pt x="25" y="137"/>
                    </a:cubicBezTo>
                    <a:cubicBezTo>
                      <a:pt x="25" y="141"/>
                      <a:pt x="26" y="145"/>
                      <a:pt x="26" y="149"/>
                    </a:cubicBezTo>
                    <a:cubicBezTo>
                      <a:pt x="26" y="150"/>
                      <a:pt x="26" y="150"/>
                      <a:pt x="26" y="150"/>
                    </a:cubicBezTo>
                    <a:cubicBezTo>
                      <a:pt x="26" y="157"/>
                      <a:pt x="26" y="166"/>
                      <a:pt x="25" y="174"/>
                    </a:cubicBezTo>
                    <a:cubicBezTo>
                      <a:pt x="25" y="176"/>
                      <a:pt x="25" y="177"/>
                      <a:pt x="25" y="179"/>
                    </a:cubicBezTo>
                    <a:cubicBezTo>
                      <a:pt x="24" y="184"/>
                      <a:pt x="23" y="188"/>
                      <a:pt x="26" y="192"/>
                    </a:cubicBezTo>
                    <a:cubicBezTo>
                      <a:pt x="26" y="193"/>
                      <a:pt x="27" y="194"/>
                      <a:pt x="27" y="194"/>
                    </a:cubicBezTo>
                    <a:cubicBezTo>
                      <a:pt x="28" y="195"/>
                      <a:pt x="29" y="196"/>
                      <a:pt x="29" y="198"/>
                    </a:cubicBezTo>
                    <a:cubicBezTo>
                      <a:pt x="29" y="199"/>
                      <a:pt x="29" y="200"/>
                      <a:pt x="29" y="201"/>
                    </a:cubicBezTo>
                    <a:cubicBezTo>
                      <a:pt x="28" y="204"/>
                      <a:pt x="28" y="204"/>
                      <a:pt x="28" y="204"/>
                    </a:cubicBezTo>
                    <a:cubicBezTo>
                      <a:pt x="33" y="203"/>
                      <a:pt x="33" y="203"/>
                      <a:pt x="33" y="203"/>
                    </a:cubicBezTo>
                    <a:cubicBezTo>
                      <a:pt x="35" y="203"/>
                      <a:pt x="37" y="203"/>
                      <a:pt x="39" y="202"/>
                    </a:cubicBezTo>
                    <a:cubicBezTo>
                      <a:pt x="41" y="202"/>
                      <a:pt x="42" y="201"/>
                      <a:pt x="44" y="201"/>
                    </a:cubicBezTo>
                    <a:cubicBezTo>
                      <a:pt x="46" y="200"/>
                      <a:pt x="48" y="199"/>
                      <a:pt x="50" y="199"/>
                    </a:cubicBezTo>
                    <a:cubicBezTo>
                      <a:pt x="51" y="199"/>
                      <a:pt x="52" y="199"/>
                      <a:pt x="54" y="199"/>
                    </a:cubicBezTo>
                    <a:cubicBezTo>
                      <a:pt x="55" y="199"/>
                      <a:pt x="55" y="199"/>
                      <a:pt x="56" y="199"/>
                    </a:cubicBezTo>
                    <a:cubicBezTo>
                      <a:pt x="58" y="199"/>
                      <a:pt x="58" y="199"/>
                      <a:pt x="58" y="199"/>
                    </a:cubicBezTo>
                    <a:cubicBezTo>
                      <a:pt x="59" y="197"/>
                      <a:pt x="59" y="197"/>
                      <a:pt x="59" y="197"/>
                    </a:cubicBezTo>
                    <a:cubicBezTo>
                      <a:pt x="59" y="193"/>
                      <a:pt x="59" y="187"/>
                      <a:pt x="59" y="181"/>
                    </a:cubicBezTo>
                    <a:cubicBezTo>
                      <a:pt x="58" y="178"/>
                      <a:pt x="58" y="175"/>
                      <a:pt x="58" y="172"/>
                    </a:cubicBezTo>
                    <a:cubicBezTo>
                      <a:pt x="59" y="168"/>
                      <a:pt x="59" y="164"/>
                      <a:pt x="58" y="160"/>
                    </a:cubicBezTo>
                    <a:cubicBezTo>
                      <a:pt x="58" y="153"/>
                      <a:pt x="57" y="147"/>
                      <a:pt x="58" y="140"/>
                    </a:cubicBezTo>
                    <a:cubicBezTo>
                      <a:pt x="58" y="135"/>
                      <a:pt x="58" y="131"/>
                      <a:pt x="58" y="126"/>
                    </a:cubicBezTo>
                    <a:cubicBezTo>
                      <a:pt x="58" y="124"/>
                      <a:pt x="58" y="122"/>
                      <a:pt x="58" y="120"/>
                    </a:cubicBezTo>
                    <a:cubicBezTo>
                      <a:pt x="58" y="119"/>
                      <a:pt x="58" y="119"/>
                      <a:pt x="58" y="119"/>
                    </a:cubicBezTo>
                    <a:cubicBezTo>
                      <a:pt x="59" y="118"/>
                      <a:pt x="59" y="117"/>
                      <a:pt x="59" y="116"/>
                    </a:cubicBezTo>
                    <a:cubicBezTo>
                      <a:pt x="58" y="115"/>
                      <a:pt x="58" y="114"/>
                      <a:pt x="59" y="112"/>
                    </a:cubicBezTo>
                    <a:cubicBezTo>
                      <a:pt x="59" y="110"/>
                      <a:pt x="61" y="110"/>
                      <a:pt x="64" y="109"/>
                    </a:cubicBezTo>
                    <a:cubicBezTo>
                      <a:pt x="65" y="109"/>
                      <a:pt x="65" y="109"/>
                      <a:pt x="66" y="109"/>
                    </a:cubicBezTo>
                    <a:cubicBezTo>
                      <a:pt x="70" y="108"/>
                      <a:pt x="70" y="104"/>
                      <a:pt x="70" y="100"/>
                    </a:cubicBezTo>
                    <a:cubicBezTo>
                      <a:pt x="70" y="98"/>
                      <a:pt x="70" y="96"/>
                      <a:pt x="71" y="94"/>
                    </a:cubicBezTo>
                    <a:cubicBezTo>
                      <a:pt x="72" y="93"/>
                      <a:pt x="72" y="92"/>
                      <a:pt x="73" y="91"/>
                    </a:cubicBezTo>
                    <a:cubicBezTo>
                      <a:pt x="74" y="89"/>
                      <a:pt x="76" y="86"/>
                      <a:pt x="78" y="85"/>
                    </a:cubicBezTo>
                    <a:cubicBezTo>
                      <a:pt x="79" y="84"/>
                      <a:pt x="79" y="84"/>
                      <a:pt x="79" y="84"/>
                    </a:cubicBezTo>
                    <a:cubicBezTo>
                      <a:pt x="81" y="83"/>
                      <a:pt x="82" y="83"/>
                      <a:pt x="82" y="81"/>
                    </a:cubicBezTo>
                    <a:cubicBezTo>
                      <a:pt x="83" y="81"/>
                      <a:pt x="83" y="80"/>
                      <a:pt x="83" y="80"/>
                    </a:cubicBezTo>
                    <a:cubicBezTo>
                      <a:pt x="83" y="79"/>
                      <a:pt x="83" y="79"/>
                      <a:pt x="84" y="78"/>
                    </a:cubicBezTo>
                    <a:cubicBezTo>
                      <a:pt x="84" y="78"/>
                      <a:pt x="84" y="77"/>
                      <a:pt x="84" y="77"/>
                    </a:cubicBezTo>
                    <a:cubicBezTo>
                      <a:pt x="85" y="77"/>
                      <a:pt x="85" y="76"/>
                      <a:pt x="85" y="75"/>
                    </a:cubicBezTo>
                    <a:cubicBezTo>
                      <a:pt x="85" y="74"/>
                      <a:pt x="85" y="73"/>
                      <a:pt x="85" y="73"/>
                    </a:cubicBezTo>
                    <a:cubicBezTo>
                      <a:pt x="84" y="73"/>
                      <a:pt x="84" y="73"/>
                      <a:pt x="84" y="73"/>
                    </a:cubicBezTo>
                    <a:cubicBezTo>
                      <a:pt x="84" y="72"/>
                      <a:pt x="83" y="71"/>
                      <a:pt x="83" y="70"/>
                    </a:cubicBezTo>
                    <a:cubicBezTo>
                      <a:pt x="83" y="68"/>
                      <a:pt x="83" y="66"/>
                      <a:pt x="86" y="65"/>
                    </a:cubicBezTo>
                    <a:cubicBezTo>
                      <a:pt x="88" y="65"/>
                      <a:pt x="89" y="63"/>
                      <a:pt x="90" y="61"/>
                    </a:cubicBezTo>
                    <a:cubicBezTo>
                      <a:pt x="90" y="59"/>
                      <a:pt x="90" y="57"/>
                      <a:pt x="90" y="55"/>
                    </a:cubicBezTo>
                    <a:close/>
                  </a:path>
                </a:pathLst>
              </a:custGeom>
              <a:solidFill>
                <a:srgbClr val="D8D8D8"/>
              </a:solidFill>
              <a:ln cap="rnd" cmpd="sng" w="19050">
                <a:solidFill>
                  <a:srgbClr val="E5E5E5"/>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Roboto Condensed Light"/>
                  <a:ea typeface="Roboto Condensed Light"/>
                  <a:cs typeface="Roboto Condensed Light"/>
                  <a:sym typeface="Roboto Condensed Light"/>
                </a:endParaRPr>
              </a:p>
            </p:txBody>
          </p:sp>
          <p:sp>
            <p:nvSpPr>
              <p:cNvPr id="811" name="Google Shape;811;p59"/>
              <p:cNvSpPr/>
              <p:nvPr/>
            </p:nvSpPr>
            <p:spPr>
              <a:xfrm>
                <a:off x="1308" y="581"/>
                <a:ext cx="453" cy="417"/>
              </a:xfrm>
              <a:custGeom>
                <a:rect b="b" l="l" r="r" t="t"/>
                <a:pathLst>
                  <a:path extrusionOk="0" h="230" w="250">
                    <a:moveTo>
                      <a:pt x="121" y="0"/>
                    </a:moveTo>
                    <a:cubicBezTo>
                      <a:pt x="120" y="1"/>
                      <a:pt x="120" y="1"/>
                      <a:pt x="120" y="1"/>
                    </a:cubicBezTo>
                    <a:cubicBezTo>
                      <a:pt x="120" y="2"/>
                      <a:pt x="119" y="4"/>
                      <a:pt x="118" y="5"/>
                    </a:cubicBezTo>
                    <a:cubicBezTo>
                      <a:pt x="118" y="7"/>
                      <a:pt x="117" y="9"/>
                      <a:pt x="116" y="10"/>
                    </a:cubicBezTo>
                    <a:cubicBezTo>
                      <a:pt x="116" y="12"/>
                      <a:pt x="116" y="13"/>
                      <a:pt x="115" y="14"/>
                    </a:cubicBezTo>
                    <a:cubicBezTo>
                      <a:pt x="113" y="20"/>
                      <a:pt x="111" y="27"/>
                      <a:pt x="106" y="31"/>
                    </a:cubicBezTo>
                    <a:cubicBezTo>
                      <a:pt x="103" y="35"/>
                      <a:pt x="98" y="37"/>
                      <a:pt x="94" y="39"/>
                    </a:cubicBezTo>
                    <a:cubicBezTo>
                      <a:pt x="93" y="39"/>
                      <a:pt x="91" y="40"/>
                      <a:pt x="90" y="41"/>
                    </a:cubicBezTo>
                    <a:cubicBezTo>
                      <a:pt x="89" y="41"/>
                      <a:pt x="88" y="42"/>
                      <a:pt x="87" y="42"/>
                    </a:cubicBezTo>
                    <a:cubicBezTo>
                      <a:pt x="84" y="43"/>
                      <a:pt x="82" y="44"/>
                      <a:pt x="81" y="47"/>
                    </a:cubicBezTo>
                    <a:cubicBezTo>
                      <a:pt x="80" y="49"/>
                      <a:pt x="80" y="51"/>
                      <a:pt x="80" y="52"/>
                    </a:cubicBezTo>
                    <a:cubicBezTo>
                      <a:pt x="80" y="52"/>
                      <a:pt x="80" y="53"/>
                      <a:pt x="80" y="53"/>
                    </a:cubicBezTo>
                    <a:cubicBezTo>
                      <a:pt x="80" y="55"/>
                      <a:pt x="80" y="55"/>
                      <a:pt x="79" y="57"/>
                    </a:cubicBezTo>
                    <a:cubicBezTo>
                      <a:pt x="78" y="59"/>
                      <a:pt x="75" y="62"/>
                      <a:pt x="74" y="65"/>
                    </a:cubicBezTo>
                    <a:cubicBezTo>
                      <a:pt x="74" y="67"/>
                      <a:pt x="73" y="68"/>
                      <a:pt x="73" y="69"/>
                    </a:cubicBezTo>
                    <a:cubicBezTo>
                      <a:pt x="72" y="70"/>
                      <a:pt x="71" y="71"/>
                      <a:pt x="70" y="73"/>
                    </a:cubicBezTo>
                    <a:cubicBezTo>
                      <a:pt x="70" y="76"/>
                      <a:pt x="69" y="80"/>
                      <a:pt x="70" y="83"/>
                    </a:cubicBezTo>
                    <a:cubicBezTo>
                      <a:pt x="70" y="86"/>
                      <a:pt x="69" y="89"/>
                      <a:pt x="69" y="92"/>
                    </a:cubicBezTo>
                    <a:cubicBezTo>
                      <a:pt x="68" y="94"/>
                      <a:pt x="67" y="96"/>
                      <a:pt x="65" y="98"/>
                    </a:cubicBezTo>
                    <a:cubicBezTo>
                      <a:pt x="63" y="100"/>
                      <a:pt x="63" y="100"/>
                      <a:pt x="63" y="100"/>
                    </a:cubicBezTo>
                    <a:cubicBezTo>
                      <a:pt x="62" y="101"/>
                      <a:pt x="60" y="103"/>
                      <a:pt x="58" y="105"/>
                    </a:cubicBezTo>
                    <a:cubicBezTo>
                      <a:pt x="55" y="107"/>
                      <a:pt x="53" y="110"/>
                      <a:pt x="51" y="112"/>
                    </a:cubicBezTo>
                    <a:cubicBezTo>
                      <a:pt x="50" y="113"/>
                      <a:pt x="50" y="113"/>
                      <a:pt x="50" y="113"/>
                    </a:cubicBezTo>
                    <a:cubicBezTo>
                      <a:pt x="49" y="115"/>
                      <a:pt x="48" y="116"/>
                      <a:pt x="47" y="117"/>
                    </a:cubicBezTo>
                    <a:cubicBezTo>
                      <a:pt x="46" y="117"/>
                      <a:pt x="46" y="117"/>
                      <a:pt x="45" y="118"/>
                    </a:cubicBezTo>
                    <a:cubicBezTo>
                      <a:pt x="44" y="118"/>
                      <a:pt x="43" y="119"/>
                      <a:pt x="42" y="120"/>
                    </a:cubicBezTo>
                    <a:cubicBezTo>
                      <a:pt x="41" y="121"/>
                      <a:pt x="40" y="122"/>
                      <a:pt x="39" y="123"/>
                    </a:cubicBezTo>
                    <a:cubicBezTo>
                      <a:pt x="39" y="124"/>
                      <a:pt x="39" y="124"/>
                      <a:pt x="39" y="124"/>
                    </a:cubicBezTo>
                    <a:cubicBezTo>
                      <a:pt x="39" y="124"/>
                      <a:pt x="38" y="125"/>
                      <a:pt x="38" y="125"/>
                    </a:cubicBezTo>
                    <a:cubicBezTo>
                      <a:pt x="36" y="127"/>
                      <a:pt x="35" y="128"/>
                      <a:pt x="35" y="130"/>
                    </a:cubicBezTo>
                    <a:cubicBezTo>
                      <a:pt x="36" y="133"/>
                      <a:pt x="36" y="133"/>
                      <a:pt x="36" y="133"/>
                    </a:cubicBezTo>
                    <a:cubicBezTo>
                      <a:pt x="38" y="132"/>
                      <a:pt x="38" y="132"/>
                      <a:pt x="38" y="132"/>
                    </a:cubicBezTo>
                    <a:cubicBezTo>
                      <a:pt x="37" y="132"/>
                      <a:pt x="37" y="132"/>
                      <a:pt x="37" y="133"/>
                    </a:cubicBezTo>
                    <a:cubicBezTo>
                      <a:pt x="35" y="136"/>
                      <a:pt x="33" y="139"/>
                      <a:pt x="32" y="143"/>
                    </a:cubicBezTo>
                    <a:cubicBezTo>
                      <a:pt x="31" y="144"/>
                      <a:pt x="31" y="146"/>
                      <a:pt x="30" y="147"/>
                    </a:cubicBezTo>
                    <a:cubicBezTo>
                      <a:pt x="30" y="149"/>
                      <a:pt x="30" y="151"/>
                      <a:pt x="29" y="152"/>
                    </a:cubicBezTo>
                    <a:cubicBezTo>
                      <a:pt x="29" y="153"/>
                      <a:pt x="28" y="153"/>
                      <a:pt x="28" y="153"/>
                    </a:cubicBezTo>
                    <a:cubicBezTo>
                      <a:pt x="27" y="154"/>
                      <a:pt x="26" y="155"/>
                      <a:pt x="26" y="156"/>
                    </a:cubicBezTo>
                    <a:cubicBezTo>
                      <a:pt x="25" y="158"/>
                      <a:pt x="25" y="159"/>
                      <a:pt x="24" y="161"/>
                    </a:cubicBezTo>
                    <a:cubicBezTo>
                      <a:pt x="24" y="162"/>
                      <a:pt x="24" y="162"/>
                      <a:pt x="24" y="162"/>
                    </a:cubicBezTo>
                    <a:cubicBezTo>
                      <a:pt x="24" y="162"/>
                      <a:pt x="24" y="163"/>
                      <a:pt x="24" y="163"/>
                    </a:cubicBezTo>
                    <a:cubicBezTo>
                      <a:pt x="24" y="164"/>
                      <a:pt x="24" y="165"/>
                      <a:pt x="23" y="166"/>
                    </a:cubicBezTo>
                    <a:cubicBezTo>
                      <a:pt x="22" y="168"/>
                      <a:pt x="22" y="169"/>
                      <a:pt x="21" y="170"/>
                    </a:cubicBezTo>
                    <a:cubicBezTo>
                      <a:pt x="21" y="171"/>
                      <a:pt x="20" y="172"/>
                      <a:pt x="19" y="173"/>
                    </a:cubicBezTo>
                    <a:cubicBezTo>
                      <a:pt x="19" y="174"/>
                      <a:pt x="19" y="174"/>
                      <a:pt x="17" y="174"/>
                    </a:cubicBezTo>
                    <a:cubicBezTo>
                      <a:pt x="17" y="174"/>
                      <a:pt x="17" y="174"/>
                      <a:pt x="17" y="174"/>
                    </a:cubicBezTo>
                    <a:cubicBezTo>
                      <a:pt x="13" y="175"/>
                      <a:pt x="11" y="178"/>
                      <a:pt x="10" y="181"/>
                    </a:cubicBezTo>
                    <a:cubicBezTo>
                      <a:pt x="9" y="181"/>
                      <a:pt x="9" y="181"/>
                      <a:pt x="9" y="181"/>
                    </a:cubicBezTo>
                    <a:cubicBezTo>
                      <a:pt x="8" y="184"/>
                      <a:pt x="7" y="187"/>
                      <a:pt x="6" y="189"/>
                    </a:cubicBezTo>
                    <a:cubicBezTo>
                      <a:pt x="5" y="192"/>
                      <a:pt x="5" y="196"/>
                      <a:pt x="5" y="199"/>
                    </a:cubicBezTo>
                    <a:cubicBezTo>
                      <a:pt x="5" y="201"/>
                      <a:pt x="5" y="204"/>
                      <a:pt x="4" y="206"/>
                    </a:cubicBezTo>
                    <a:cubicBezTo>
                      <a:pt x="3" y="209"/>
                      <a:pt x="2" y="213"/>
                      <a:pt x="2" y="216"/>
                    </a:cubicBezTo>
                    <a:cubicBezTo>
                      <a:pt x="2" y="217"/>
                      <a:pt x="2" y="217"/>
                      <a:pt x="2" y="217"/>
                    </a:cubicBezTo>
                    <a:cubicBezTo>
                      <a:pt x="1" y="218"/>
                      <a:pt x="1" y="218"/>
                      <a:pt x="1" y="219"/>
                    </a:cubicBezTo>
                    <a:cubicBezTo>
                      <a:pt x="0" y="222"/>
                      <a:pt x="0" y="225"/>
                      <a:pt x="1" y="228"/>
                    </a:cubicBezTo>
                    <a:cubicBezTo>
                      <a:pt x="2" y="230"/>
                      <a:pt x="2" y="230"/>
                      <a:pt x="2" y="230"/>
                    </a:cubicBezTo>
                    <a:cubicBezTo>
                      <a:pt x="4" y="229"/>
                      <a:pt x="4" y="229"/>
                      <a:pt x="4" y="229"/>
                    </a:cubicBezTo>
                    <a:cubicBezTo>
                      <a:pt x="6" y="227"/>
                      <a:pt x="7" y="224"/>
                      <a:pt x="7" y="222"/>
                    </a:cubicBezTo>
                    <a:cubicBezTo>
                      <a:pt x="7" y="221"/>
                      <a:pt x="7" y="220"/>
                      <a:pt x="7" y="220"/>
                    </a:cubicBezTo>
                    <a:cubicBezTo>
                      <a:pt x="8" y="219"/>
                      <a:pt x="8" y="218"/>
                      <a:pt x="8" y="217"/>
                    </a:cubicBezTo>
                    <a:cubicBezTo>
                      <a:pt x="8" y="217"/>
                      <a:pt x="8" y="217"/>
                      <a:pt x="8" y="217"/>
                    </a:cubicBezTo>
                    <a:cubicBezTo>
                      <a:pt x="8" y="208"/>
                      <a:pt x="8" y="208"/>
                      <a:pt x="8" y="208"/>
                    </a:cubicBezTo>
                    <a:cubicBezTo>
                      <a:pt x="120" y="208"/>
                      <a:pt x="120" y="208"/>
                      <a:pt x="120" y="208"/>
                    </a:cubicBezTo>
                    <a:cubicBezTo>
                      <a:pt x="119" y="168"/>
                      <a:pt x="119" y="168"/>
                      <a:pt x="119" y="168"/>
                    </a:cubicBezTo>
                    <a:cubicBezTo>
                      <a:pt x="118" y="167"/>
                      <a:pt x="118" y="167"/>
                      <a:pt x="118" y="167"/>
                    </a:cubicBezTo>
                    <a:cubicBezTo>
                      <a:pt x="117" y="165"/>
                      <a:pt x="117" y="160"/>
                      <a:pt x="119" y="158"/>
                    </a:cubicBezTo>
                    <a:cubicBezTo>
                      <a:pt x="121" y="153"/>
                      <a:pt x="128" y="147"/>
                      <a:pt x="133" y="145"/>
                    </a:cubicBezTo>
                    <a:cubicBezTo>
                      <a:pt x="135" y="145"/>
                      <a:pt x="136" y="144"/>
                      <a:pt x="137" y="144"/>
                    </a:cubicBezTo>
                    <a:cubicBezTo>
                      <a:pt x="139" y="143"/>
                      <a:pt x="140" y="143"/>
                      <a:pt x="142" y="142"/>
                    </a:cubicBezTo>
                    <a:cubicBezTo>
                      <a:pt x="145" y="141"/>
                      <a:pt x="151" y="140"/>
                      <a:pt x="151" y="135"/>
                    </a:cubicBezTo>
                    <a:cubicBezTo>
                      <a:pt x="151" y="134"/>
                      <a:pt x="151" y="132"/>
                      <a:pt x="151" y="130"/>
                    </a:cubicBezTo>
                    <a:cubicBezTo>
                      <a:pt x="151" y="128"/>
                      <a:pt x="151" y="128"/>
                      <a:pt x="151" y="128"/>
                    </a:cubicBezTo>
                    <a:cubicBezTo>
                      <a:pt x="151" y="123"/>
                      <a:pt x="152" y="118"/>
                      <a:pt x="152" y="113"/>
                    </a:cubicBezTo>
                    <a:cubicBezTo>
                      <a:pt x="152" y="113"/>
                      <a:pt x="152" y="113"/>
                      <a:pt x="152" y="113"/>
                    </a:cubicBezTo>
                    <a:cubicBezTo>
                      <a:pt x="152" y="103"/>
                      <a:pt x="153" y="93"/>
                      <a:pt x="153" y="84"/>
                    </a:cubicBezTo>
                    <a:cubicBezTo>
                      <a:pt x="153" y="78"/>
                      <a:pt x="154" y="73"/>
                      <a:pt x="154" y="68"/>
                    </a:cubicBezTo>
                    <a:cubicBezTo>
                      <a:pt x="154" y="67"/>
                      <a:pt x="154" y="67"/>
                      <a:pt x="154" y="67"/>
                    </a:cubicBezTo>
                    <a:cubicBezTo>
                      <a:pt x="154" y="63"/>
                      <a:pt x="154" y="60"/>
                      <a:pt x="154" y="57"/>
                    </a:cubicBezTo>
                    <a:cubicBezTo>
                      <a:pt x="249" y="55"/>
                      <a:pt x="249" y="55"/>
                      <a:pt x="249" y="55"/>
                    </a:cubicBezTo>
                    <a:cubicBezTo>
                      <a:pt x="250" y="0"/>
                      <a:pt x="250" y="0"/>
                      <a:pt x="250" y="0"/>
                    </a:cubicBezTo>
                    <a:lnTo>
                      <a:pt x="121" y="0"/>
                    </a:lnTo>
                    <a:close/>
                  </a:path>
                </a:pathLst>
              </a:custGeom>
              <a:solidFill>
                <a:srgbClr val="D8D8D8"/>
              </a:solidFill>
              <a:ln cap="rnd" cmpd="sng" w="19050">
                <a:solidFill>
                  <a:srgbClr val="E5E5E5"/>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Roboto Condensed Light"/>
                  <a:ea typeface="Roboto Condensed Light"/>
                  <a:cs typeface="Roboto Condensed Light"/>
                  <a:sym typeface="Roboto Condensed Light"/>
                </a:endParaRPr>
              </a:p>
            </p:txBody>
          </p:sp>
          <p:sp>
            <p:nvSpPr>
              <p:cNvPr id="812" name="Google Shape;812;p59"/>
              <p:cNvSpPr/>
              <p:nvPr/>
            </p:nvSpPr>
            <p:spPr>
              <a:xfrm>
                <a:off x="1740" y="1592"/>
                <a:ext cx="321" cy="387"/>
              </a:xfrm>
              <a:custGeom>
                <a:rect b="b" l="l" r="r" t="t"/>
                <a:pathLst>
                  <a:path extrusionOk="0" h="213" w="177">
                    <a:moveTo>
                      <a:pt x="173" y="88"/>
                    </a:moveTo>
                    <a:cubicBezTo>
                      <a:pt x="177" y="80"/>
                      <a:pt x="176" y="73"/>
                      <a:pt x="174" y="65"/>
                    </a:cubicBezTo>
                    <a:cubicBezTo>
                      <a:pt x="174" y="63"/>
                      <a:pt x="173" y="61"/>
                      <a:pt x="172" y="59"/>
                    </a:cubicBezTo>
                    <a:cubicBezTo>
                      <a:pt x="171" y="59"/>
                      <a:pt x="171" y="58"/>
                      <a:pt x="170" y="57"/>
                    </a:cubicBezTo>
                    <a:cubicBezTo>
                      <a:pt x="169" y="54"/>
                      <a:pt x="169" y="53"/>
                      <a:pt x="170" y="51"/>
                    </a:cubicBezTo>
                    <a:cubicBezTo>
                      <a:pt x="170" y="49"/>
                      <a:pt x="170" y="48"/>
                      <a:pt x="170" y="46"/>
                    </a:cubicBezTo>
                    <a:cubicBezTo>
                      <a:pt x="169" y="41"/>
                      <a:pt x="164" y="35"/>
                      <a:pt x="160" y="31"/>
                    </a:cubicBezTo>
                    <a:cubicBezTo>
                      <a:pt x="156" y="27"/>
                      <a:pt x="152" y="25"/>
                      <a:pt x="146" y="25"/>
                    </a:cubicBezTo>
                    <a:cubicBezTo>
                      <a:pt x="144" y="25"/>
                      <a:pt x="142" y="26"/>
                      <a:pt x="139" y="26"/>
                    </a:cubicBezTo>
                    <a:cubicBezTo>
                      <a:pt x="137" y="27"/>
                      <a:pt x="135" y="28"/>
                      <a:pt x="133" y="29"/>
                    </a:cubicBezTo>
                    <a:cubicBezTo>
                      <a:pt x="132" y="29"/>
                      <a:pt x="132" y="29"/>
                      <a:pt x="132" y="29"/>
                    </a:cubicBezTo>
                    <a:cubicBezTo>
                      <a:pt x="132" y="30"/>
                      <a:pt x="131" y="30"/>
                      <a:pt x="130" y="30"/>
                    </a:cubicBezTo>
                    <a:cubicBezTo>
                      <a:pt x="129" y="31"/>
                      <a:pt x="128" y="32"/>
                      <a:pt x="126" y="34"/>
                    </a:cubicBezTo>
                    <a:cubicBezTo>
                      <a:pt x="125" y="35"/>
                      <a:pt x="124" y="37"/>
                      <a:pt x="122" y="37"/>
                    </a:cubicBezTo>
                    <a:cubicBezTo>
                      <a:pt x="121" y="37"/>
                      <a:pt x="120" y="36"/>
                      <a:pt x="119" y="35"/>
                    </a:cubicBezTo>
                    <a:cubicBezTo>
                      <a:pt x="118" y="34"/>
                      <a:pt x="116" y="33"/>
                      <a:pt x="115" y="33"/>
                    </a:cubicBezTo>
                    <a:cubicBezTo>
                      <a:pt x="115" y="33"/>
                      <a:pt x="114" y="32"/>
                      <a:pt x="113" y="32"/>
                    </a:cubicBezTo>
                    <a:cubicBezTo>
                      <a:pt x="111" y="32"/>
                      <a:pt x="110" y="32"/>
                      <a:pt x="108" y="28"/>
                    </a:cubicBezTo>
                    <a:cubicBezTo>
                      <a:pt x="106" y="24"/>
                      <a:pt x="101" y="15"/>
                      <a:pt x="95" y="14"/>
                    </a:cubicBezTo>
                    <a:cubicBezTo>
                      <a:pt x="94" y="14"/>
                      <a:pt x="94" y="14"/>
                      <a:pt x="93" y="14"/>
                    </a:cubicBezTo>
                    <a:cubicBezTo>
                      <a:pt x="92" y="14"/>
                      <a:pt x="91" y="14"/>
                      <a:pt x="90" y="13"/>
                    </a:cubicBezTo>
                    <a:cubicBezTo>
                      <a:pt x="89" y="12"/>
                      <a:pt x="89" y="12"/>
                      <a:pt x="88" y="11"/>
                    </a:cubicBezTo>
                    <a:cubicBezTo>
                      <a:pt x="88" y="11"/>
                      <a:pt x="87" y="10"/>
                      <a:pt x="86" y="10"/>
                    </a:cubicBezTo>
                    <a:cubicBezTo>
                      <a:pt x="86" y="9"/>
                      <a:pt x="85" y="9"/>
                      <a:pt x="85" y="9"/>
                    </a:cubicBezTo>
                    <a:cubicBezTo>
                      <a:pt x="82" y="9"/>
                      <a:pt x="80" y="11"/>
                      <a:pt x="78" y="13"/>
                    </a:cubicBezTo>
                    <a:cubicBezTo>
                      <a:pt x="78" y="13"/>
                      <a:pt x="77" y="14"/>
                      <a:pt x="77" y="14"/>
                    </a:cubicBezTo>
                    <a:cubicBezTo>
                      <a:pt x="76" y="15"/>
                      <a:pt x="73" y="18"/>
                      <a:pt x="71" y="18"/>
                    </a:cubicBezTo>
                    <a:cubicBezTo>
                      <a:pt x="71" y="18"/>
                      <a:pt x="71" y="18"/>
                      <a:pt x="70" y="17"/>
                    </a:cubicBezTo>
                    <a:cubicBezTo>
                      <a:pt x="69" y="17"/>
                      <a:pt x="69" y="15"/>
                      <a:pt x="70" y="12"/>
                    </a:cubicBezTo>
                    <a:cubicBezTo>
                      <a:pt x="70" y="11"/>
                      <a:pt x="70" y="10"/>
                      <a:pt x="70" y="9"/>
                    </a:cubicBezTo>
                    <a:cubicBezTo>
                      <a:pt x="70" y="8"/>
                      <a:pt x="70" y="2"/>
                      <a:pt x="68" y="0"/>
                    </a:cubicBezTo>
                    <a:cubicBezTo>
                      <a:pt x="67" y="0"/>
                      <a:pt x="67" y="0"/>
                      <a:pt x="67" y="0"/>
                    </a:cubicBezTo>
                    <a:cubicBezTo>
                      <a:pt x="65" y="0"/>
                      <a:pt x="65" y="0"/>
                      <a:pt x="65" y="0"/>
                    </a:cubicBezTo>
                    <a:cubicBezTo>
                      <a:pt x="65" y="0"/>
                      <a:pt x="64" y="1"/>
                      <a:pt x="63" y="3"/>
                    </a:cubicBezTo>
                    <a:cubicBezTo>
                      <a:pt x="62" y="4"/>
                      <a:pt x="62" y="6"/>
                      <a:pt x="60" y="6"/>
                    </a:cubicBezTo>
                    <a:cubicBezTo>
                      <a:pt x="60" y="6"/>
                      <a:pt x="59" y="6"/>
                      <a:pt x="59" y="5"/>
                    </a:cubicBezTo>
                    <a:cubicBezTo>
                      <a:pt x="54" y="3"/>
                      <a:pt x="54" y="3"/>
                      <a:pt x="54" y="3"/>
                    </a:cubicBezTo>
                    <a:cubicBezTo>
                      <a:pt x="56" y="8"/>
                      <a:pt x="56" y="8"/>
                      <a:pt x="56" y="8"/>
                    </a:cubicBezTo>
                    <a:cubicBezTo>
                      <a:pt x="56" y="8"/>
                      <a:pt x="56" y="9"/>
                      <a:pt x="57" y="9"/>
                    </a:cubicBezTo>
                    <a:cubicBezTo>
                      <a:pt x="57" y="10"/>
                      <a:pt x="58" y="11"/>
                      <a:pt x="57" y="12"/>
                    </a:cubicBezTo>
                    <a:cubicBezTo>
                      <a:pt x="57" y="12"/>
                      <a:pt x="57" y="13"/>
                      <a:pt x="53" y="13"/>
                    </a:cubicBezTo>
                    <a:cubicBezTo>
                      <a:pt x="51" y="13"/>
                      <a:pt x="50" y="13"/>
                      <a:pt x="49" y="15"/>
                    </a:cubicBezTo>
                    <a:cubicBezTo>
                      <a:pt x="49" y="16"/>
                      <a:pt x="48" y="16"/>
                      <a:pt x="48" y="17"/>
                    </a:cubicBezTo>
                    <a:cubicBezTo>
                      <a:pt x="47" y="18"/>
                      <a:pt x="46" y="18"/>
                      <a:pt x="45" y="18"/>
                    </a:cubicBezTo>
                    <a:cubicBezTo>
                      <a:pt x="44" y="18"/>
                      <a:pt x="41" y="18"/>
                      <a:pt x="38" y="16"/>
                    </a:cubicBezTo>
                    <a:cubicBezTo>
                      <a:pt x="37" y="15"/>
                      <a:pt x="36" y="14"/>
                      <a:pt x="35" y="13"/>
                    </a:cubicBezTo>
                    <a:cubicBezTo>
                      <a:pt x="34" y="12"/>
                      <a:pt x="34" y="11"/>
                      <a:pt x="32" y="11"/>
                    </a:cubicBezTo>
                    <a:cubicBezTo>
                      <a:pt x="31" y="10"/>
                      <a:pt x="31" y="10"/>
                      <a:pt x="30" y="10"/>
                    </a:cubicBezTo>
                    <a:cubicBezTo>
                      <a:pt x="29" y="10"/>
                      <a:pt x="29" y="10"/>
                      <a:pt x="29" y="10"/>
                    </a:cubicBezTo>
                    <a:cubicBezTo>
                      <a:pt x="29" y="10"/>
                      <a:pt x="29" y="10"/>
                      <a:pt x="29" y="10"/>
                    </a:cubicBezTo>
                    <a:cubicBezTo>
                      <a:pt x="28" y="10"/>
                      <a:pt x="27" y="12"/>
                      <a:pt x="26" y="14"/>
                    </a:cubicBezTo>
                    <a:cubicBezTo>
                      <a:pt x="25" y="15"/>
                      <a:pt x="25" y="16"/>
                      <a:pt x="24" y="17"/>
                    </a:cubicBezTo>
                    <a:cubicBezTo>
                      <a:pt x="23" y="17"/>
                      <a:pt x="23" y="17"/>
                      <a:pt x="22" y="18"/>
                    </a:cubicBezTo>
                    <a:cubicBezTo>
                      <a:pt x="22" y="18"/>
                      <a:pt x="22" y="18"/>
                      <a:pt x="22" y="18"/>
                    </a:cubicBezTo>
                    <a:cubicBezTo>
                      <a:pt x="21" y="18"/>
                      <a:pt x="20" y="18"/>
                      <a:pt x="20" y="18"/>
                    </a:cubicBezTo>
                    <a:cubicBezTo>
                      <a:pt x="19" y="19"/>
                      <a:pt x="19" y="19"/>
                      <a:pt x="19" y="19"/>
                    </a:cubicBezTo>
                    <a:cubicBezTo>
                      <a:pt x="19" y="20"/>
                      <a:pt x="19" y="20"/>
                      <a:pt x="19" y="20"/>
                    </a:cubicBezTo>
                    <a:cubicBezTo>
                      <a:pt x="18" y="21"/>
                      <a:pt x="17" y="23"/>
                      <a:pt x="15" y="23"/>
                    </a:cubicBezTo>
                    <a:cubicBezTo>
                      <a:pt x="14" y="24"/>
                      <a:pt x="14" y="24"/>
                      <a:pt x="14" y="24"/>
                    </a:cubicBezTo>
                    <a:cubicBezTo>
                      <a:pt x="14" y="25"/>
                      <a:pt x="14" y="25"/>
                      <a:pt x="14" y="25"/>
                    </a:cubicBezTo>
                    <a:cubicBezTo>
                      <a:pt x="14" y="30"/>
                      <a:pt x="14" y="34"/>
                      <a:pt x="14" y="39"/>
                    </a:cubicBezTo>
                    <a:cubicBezTo>
                      <a:pt x="14" y="40"/>
                      <a:pt x="15" y="42"/>
                      <a:pt x="17" y="44"/>
                    </a:cubicBezTo>
                    <a:cubicBezTo>
                      <a:pt x="18" y="44"/>
                      <a:pt x="18" y="44"/>
                      <a:pt x="19" y="44"/>
                    </a:cubicBezTo>
                    <a:cubicBezTo>
                      <a:pt x="20" y="45"/>
                      <a:pt x="21" y="45"/>
                      <a:pt x="21" y="46"/>
                    </a:cubicBezTo>
                    <a:cubicBezTo>
                      <a:pt x="21" y="46"/>
                      <a:pt x="21" y="47"/>
                      <a:pt x="21" y="47"/>
                    </a:cubicBezTo>
                    <a:cubicBezTo>
                      <a:pt x="21" y="48"/>
                      <a:pt x="20" y="48"/>
                      <a:pt x="21" y="50"/>
                    </a:cubicBezTo>
                    <a:cubicBezTo>
                      <a:pt x="21" y="51"/>
                      <a:pt x="22" y="52"/>
                      <a:pt x="23" y="52"/>
                    </a:cubicBezTo>
                    <a:cubicBezTo>
                      <a:pt x="24" y="53"/>
                      <a:pt x="24" y="53"/>
                      <a:pt x="24" y="53"/>
                    </a:cubicBezTo>
                    <a:cubicBezTo>
                      <a:pt x="24" y="54"/>
                      <a:pt x="25" y="54"/>
                      <a:pt x="25" y="55"/>
                    </a:cubicBezTo>
                    <a:cubicBezTo>
                      <a:pt x="25" y="55"/>
                      <a:pt x="24" y="55"/>
                      <a:pt x="23" y="55"/>
                    </a:cubicBezTo>
                    <a:cubicBezTo>
                      <a:pt x="23" y="55"/>
                      <a:pt x="22" y="56"/>
                      <a:pt x="21" y="56"/>
                    </a:cubicBezTo>
                    <a:cubicBezTo>
                      <a:pt x="20" y="56"/>
                      <a:pt x="20" y="57"/>
                      <a:pt x="19" y="58"/>
                    </a:cubicBezTo>
                    <a:cubicBezTo>
                      <a:pt x="19" y="60"/>
                      <a:pt x="19" y="61"/>
                      <a:pt x="20" y="63"/>
                    </a:cubicBezTo>
                    <a:cubicBezTo>
                      <a:pt x="20" y="64"/>
                      <a:pt x="21" y="65"/>
                      <a:pt x="22" y="65"/>
                    </a:cubicBezTo>
                    <a:cubicBezTo>
                      <a:pt x="22" y="66"/>
                      <a:pt x="23" y="67"/>
                      <a:pt x="24" y="67"/>
                    </a:cubicBezTo>
                    <a:cubicBezTo>
                      <a:pt x="24" y="68"/>
                      <a:pt x="24" y="68"/>
                      <a:pt x="24" y="68"/>
                    </a:cubicBezTo>
                    <a:cubicBezTo>
                      <a:pt x="25" y="68"/>
                      <a:pt x="25" y="68"/>
                      <a:pt x="25" y="68"/>
                    </a:cubicBezTo>
                    <a:cubicBezTo>
                      <a:pt x="26" y="69"/>
                      <a:pt x="26" y="69"/>
                      <a:pt x="26" y="69"/>
                    </a:cubicBezTo>
                    <a:cubicBezTo>
                      <a:pt x="28" y="71"/>
                      <a:pt x="28" y="74"/>
                      <a:pt x="27" y="76"/>
                    </a:cubicBezTo>
                    <a:cubicBezTo>
                      <a:pt x="27" y="77"/>
                      <a:pt x="26" y="77"/>
                      <a:pt x="26" y="77"/>
                    </a:cubicBezTo>
                    <a:cubicBezTo>
                      <a:pt x="26" y="77"/>
                      <a:pt x="25" y="77"/>
                      <a:pt x="25" y="76"/>
                    </a:cubicBezTo>
                    <a:cubicBezTo>
                      <a:pt x="24" y="76"/>
                      <a:pt x="24" y="76"/>
                      <a:pt x="24" y="76"/>
                    </a:cubicBezTo>
                    <a:cubicBezTo>
                      <a:pt x="24" y="76"/>
                      <a:pt x="24" y="76"/>
                      <a:pt x="24" y="76"/>
                    </a:cubicBezTo>
                    <a:cubicBezTo>
                      <a:pt x="23" y="76"/>
                      <a:pt x="23" y="76"/>
                      <a:pt x="23" y="76"/>
                    </a:cubicBezTo>
                    <a:cubicBezTo>
                      <a:pt x="23" y="76"/>
                      <a:pt x="23" y="76"/>
                      <a:pt x="23" y="76"/>
                    </a:cubicBezTo>
                    <a:cubicBezTo>
                      <a:pt x="22" y="76"/>
                      <a:pt x="22" y="76"/>
                      <a:pt x="22" y="76"/>
                    </a:cubicBezTo>
                    <a:cubicBezTo>
                      <a:pt x="22" y="76"/>
                      <a:pt x="21" y="76"/>
                      <a:pt x="21" y="76"/>
                    </a:cubicBezTo>
                    <a:cubicBezTo>
                      <a:pt x="20" y="75"/>
                      <a:pt x="19" y="75"/>
                      <a:pt x="19" y="74"/>
                    </a:cubicBezTo>
                    <a:cubicBezTo>
                      <a:pt x="18" y="74"/>
                      <a:pt x="18" y="73"/>
                      <a:pt x="16" y="73"/>
                    </a:cubicBezTo>
                    <a:cubicBezTo>
                      <a:pt x="16" y="73"/>
                      <a:pt x="16" y="73"/>
                      <a:pt x="15" y="73"/>
                    </a:cubicBezTo>
                    <a:cubicBezTo>
                      <a:pt x="14" y="73"/>
                      <a:pt x="14" y="73"/>
                      <a:pt x="13" y="73"/>
                    </a:cubicBezTo>
                    <a:cubicBezTo>
                      <a:pt x="11" y="75"/>
                      <a:pt x="10" y="77"/>
                      <a:pt x="10" y="79"/>
                    </a:cubicBezTo>
                    <a:cubicBezTo>
                      <a:pt x="10" y="82"/>
                      <a:pt x="12" y="83"/>
                      <a:pt x="14" y="84"/>
                    </a:cubicBezTo>
                    <a:cubicBezTo>
                      <a:pt x="15" y="84"/>
                      <a:pt x="16" y="85"/>
                      <a:pt x="17" y="85"/>
                    </a:cubicBezTo>
                    <a:cubicBezTo>
                      <a:pt x="18" y="86"/>
                      <a:pt x="18" y="87"/>
                      <a:pt x="18" y="87"/>
                    </a:cubicBezTo>
                    <a:cubicBezTo>
                      <a:pt x="18" y="88"/>
                      <a:pt x="17" y="89"/>
                      <a:pt x="16" y="90"/>
                    </a:cubicBezTo>
                    <a:cubicBezTo>
                      <a:pt x="16" y="91"/>
                      <a:pt x="15" y="91"/>
                      <a:pt x="15" y="92"/>
                    </a:cubicBezTo>
                    <a:cubicBezTo>
                      <a:pt x="14" y="93"/>
                      <a:pt x="14" y="95"/>
                      <a:pt x="14" y="96"/>
                    </a:cubicBezTo>
                    <a:cubicBezTo>
                      <a:pt x="14" y="98"/>
                      <a:pt x="13" y="100"/>
                      <a:pt x="12" y="101"/>
                    </a:cubicBezTo>
                    <a:cubicBezTo>
                      <a:pt x="11" y="103"/>
                      <a:pt x="11" y="103"/>
                      <a:pt x="10" y="103"/>
                    </a:cubicBezTo>
                    <a:cubicBezTo>
                      <a:pt x="10" y="103"/>
                      <a:pt x="10" y="103"/>
                      <a:pt x="10" y="103"/>
                    </a:cubicBezTo>
                    <a:cubicBezTo>
                      <a:pt x="8" y="103"/>
                      <a:pt x="8" y="103"/>
                      <a:pt x="8" y="103"/>
                    </a:cubicBezTo>
                    <a:cubicBezTo>
                      <a:pt x="8" y="103"/>
                      <a:pt x="7" y="103"/>
                      <a:pt x="6" y="103"/>
                    </a:cubicBezTo>
                    <a:cubicBezTo>
                      <a:pt x="4" y="104"/>
                      <a:pt x="4" y="104"/>
                      <a:pt x="4" y="104"/>
                    </a:cubicBezTo>
                    <a:cubicBezTo>
                      <a:pt x="4" y="105"/>
                      <a:pt x="4" y="105"/>
                      <a:pt x="4" y="105"/>
                    </a:cubicBezTo>
                    <a:cubicBezTo>
                      <a:pt x="4" y="108"/>
                      <a:pt x="5" y="110"/>
                      <a:pt x="6" y="112"/>
                    </a:cubicBezTo>
                    <a:cubicBezTo>
                      <a:pt x="6" y="113"/>
                      <a:pt x="6" y="113"/>
                      <a:pt x="7" y="114"/>
                    </a:cubicBezTo>
                    <a:cubicBezTo>
                      <a:pt x="8" y="115"/>
                      <a:pt x="9" y="117"/>
                      <a:pt x="9" y="119"/>
                    </a:cubicBezTo>
                    <a:cubicBezTo>
                      <a:pt x="9" y="122"/>
                      <a:pt x="9" y="124"/>
                      <a:pt x="8" y="127"/>
                    </a:cubicBezTo>
                    <a:cubicBezTo>
                      <a:pt x="7" y="130"/>
                      <a:pt x="5" y="132"/>
                      <a:pt x="4" y="134"/>
                    </a:cubicBezTo>
                    <a:cubicBezTo>
                      <a:pt x="2" y="136"/>
                      <a:pt x="0" y="139"/>
                      <a:pt x="2" y="141"/>
                    </a:cubicBezTo>
                    <a:cubicBezTo>
                      <a:pt x="4" y="144"/>
                      <a:pt x="7" y="146"/>
                      <a:pt x="10" y="146"/>
                    </a:cubicBezTo>
                    <a:cubicBezTo>
                      <a:pt x="11" y="147"/>
                      <a:pt x="11" y="147"/>
                      <a:pt x="12" y="147"/>
                    </a:cubicBezTo>
                    <a:cubicBezTo>
                      <a:pt x="12" y="147"/>
                      <a:pt x="13" y="147"/>
                      <a:pt x="14" y="146"/>
                    </a:cubicBezTo>
                    <a:cubicBezTo>
                      <a:pt x="15" y="146"/>
                      <a:pt x="15" y="146"/>
                      <a:pt x="16" y="146"/>
                    </a:cubicBezTo>
                    <a:cubicBezTo>
                      <a:pt x="18" y="146"/>
                      <a:pt x="19" y="147"/>
                      <a:pt x="20" y="147"/>
                    </a:cubicBezTo>
                    <a:cubicBezTo>
                      <a:pt x="21" y="148"/>
                      <a:pt x="22" y="150"/>
                      <a:pt x="23" y="153"/>
                    </a:cubicBezTo>
                    <a:cubicBezTo>
                      <a:pt x="23" y="154"/>
                      <a:pt x="24" y="154"/>
                      <a:pt x="24" y="155"/>
                    </a:cubicBezTo>
                    <a:cubicBezTo>
                      <a:pt x="26" y="158"/>
                      <a:pt x="27" y="158"/>
                      <a:pt x="29" y="159"/>
                    </a:cubicBezTo>
                    <a:cubicBezTo>
                      <a:pt x="30" y="160"/>
                      <a:pt x="31" y="160"/>
                      <a:pt x="32" y="161"/>
                    </a:cubicBezTo>
                    <a:cubicBezTo>
                      <a:pt x="34" y="162"/>
                      <a:pt x="34" y="165"/>
                      <a:pt x="34" y="168"/>
                    </a:cubicBezTo>
                    <a:cubicBezTo>
                      <a:pt x="34" y="170"/>
                      <a:pt x="34" y="170"/>
                      <a:pt x="34" y="170"/>
                    </a:cubicBezTo>
                    <a:cubicBezTo>
                      <a:pt x="34" y="173"/>
                      <a:pt x="34" y="175"/>
                      <a:pt x="34" y="178"/>
                    </a:cubicBezTo>
                    <a:cubicBezTo>
                      <a:pt x="34" y="181"/>
                      <a:pt x="32" y="184"/>
                      <a:pt x="31" y="187"/>
                    </a:cubicBezTo>
                    <a:cubicBezTo>
                      <a:pt x="30" y="189"/>
                      <a:pt x="30" y="192"/>
                      <a:pt x="30" y="195"/>
                    </a:cubicBezTo>
                    <a:cubicBezTo>
                      <a:pt x="30" y="197"/>
                      <a:pt x="30" y="197"/>
                      <a:pt x="30" y="197"/>
                    </a:cubicBezTo>
                    <a:cubicBezTo>
                      <a:pt x="29" y="202"/>
                      <a:pt x="29" y="206"/>
                      <a:pt x="29" y="210"/>
                    </a:cubicBezTo>
                    <a:cubicBezTo>
                      <a:pt x="29" y="213"/>
                      <a:pt x="29" y="213"/>
                      <a:pt x="29" y="213"/>
                    </a:cubicBezTo>
                    <a:cubicBezTo>
                      <a:pt x="32" y="212"/>
                      <a:pt x="32" y="212"/>
                      <a:pt x="32" y="212"/>
                    </a:cubicBezTo>
                    <a:cubicBezTo>
                      <a:pt x="35" y="211"/>
                      <a:pt x="38" y="209"/>
                      <a:pt x="41" y="207"/>
                    </a:cubicBezTo>
                    <a:cubicBezTo>
                      <a:pt x="42" y="206"/>
                      <a:pt x="42" y="205"/>
                      <a:pt x="43" y="205"/>
                    </a:cubicBezTo>
                    <a:cubicBezTo>
                      <a:pt x="45" y="204"/>
                      <a:pt x="46" y="204"/>
                      <a:pt x="48" y="203"/>
                    </a:cubicBezTo>
                    <a:cubicBezTo>
                      <a:pt x="49" y="203"/>
                      <a:pt x="50" y="203"/>
                      <a:pt x="52" y="202"/>
                    </a:cubicBezTo>
                    <a:cubicBezTo>
                      <a:pt x="53" y="202"/>
                      <a:pt x="54" y="202"/>
                      <a:pt x="55" y="201"/>
                    </a:cubicBezTo>
                    <a:cubicBezTo>
                      <a:pt x="56" y="200"/>
                      <a:pt x="58" y="200"/>
                      <a:pt x="59" y="199"/>
                    </a:cubicBezTo>
                    <a:cubicBezTo>
                      <a:pt x="64" y="198"/>
                      <a:pt x="68" y="196"/>
                      <a:pt x="72" y="194"/>
                    </a:cubicBezTo>
                    <a:cubicBezTo>
                      <a:pt x="73" y="194"/>
                      <a:pt x="73" y="193"/>
                      <a:pt x="74" y="192"/>
                    </a:cubicBezTo>
                    <a:cubicBezTo>
                      <a:pt x="76" y="191"/>
                      <a:pt x="78" y="190"/>
                      <a:pt x="80" y="189"/>
                    </a:cubicBezTo>
                    <a:cubicBezTo>
                      <a:pt x="81" y="189"/>
                      <a:pt x="82" y="189"/>
                      <a:pt x="83" y="189"/>
                    </a:cubicBezTo>
                    <a:cubicBezTo>
                      <a:pt x="84" y="189"/>
                      <a:pt x="85" y="189"/>
                      <a:pt x="86" y="189"/>
                    </a:cubicBezTo>
                    <a:cubicBezTo>
                      <a:pt x="88" y="188"/>
                      <a:pt x="90" y="188"/>
                      <a:pt x="92" y="187"/>
                    </a:cubicBezTo>
                    <a:cubicBezTo>
                      <a:pt x="92" y="187"/>
                      <a:pt x="92" y="187"/>
                      <a:pt x="92" y="187"/>
                    </a:cubicBezTo>
                    <a:cubicBezTo>
                      <a:pt x="93" y="187"/>
                      <a:pt x="94" y="186"/>
                      <a:pt x="94" y="186"/>
                    </a:cubicBezTo>
                    <a:cubicBezTo>
                      <a:pt x="95" y="185"/>
                      <a:pt x="95" y="184"/>
                      <a:pt x="96" y="184"/>
                    </a:cubicBezTo>
                    <a:cubicBezTo>
                      <a:pt x="96" y="184"/>
                      <a:pt x="96" y="183"/>
                      <a:pt x="97" y="183"/>
                    </a:cubicBezTo>
                    <a:cubicBezTo>
                      <a:pt x="100" y="183"/>
                      <a:pt x="102" y="184"/>
                      <a:pt x="103" y="185"/>
                    </a:cubicBezTo>
                    <a:cubicBezTo>
                      <a:pt x="103" y="185"/>
                      <a:pt x="103" y="185"/>
                      <a:pt x="103" y="185"/>
                    </a:cubicBezTo>
                    <a:cubicBezTo>
                      <a:pt x="103" y="186"/>
                      <a:pt x="104" y="186"/>
                      <a:pt x="105" y="187"/>
                    </a:cubicBezTo>
                    <a:cubicBezTo>
                      <a:pt x="105" y="187"/>
                      <a:pt x="106" y="187"/>
                      <a:pt x="106" y="187"/>
                    </a:cubicBezTo>
                    <a:cubicBezTo>
                      <a:pt x="107" y="187"/>
                      <a:pt x="108" y="187"/>
                      <a:pt x="109" y="187"/>
                    </a:cubicBezTo>
                    <a:cubicBezTo>
                      <a:pt x="111" y="186"/>
                      <a:pt x="112" y="184"/>
                      <a:pt x="112" y="183"/>
                    </a:cubicBezTo>
                    <a:cubicBezTo>
                      <a:pt x="112" y="182"/>
                      <a:pt x="112" y="182"/>
                      <a:pt x="112" y="182"/>
                    </a:cubicBezTo>
                    <a:cubicBezTo>
                      <a:pt x="112" y="182"/>
                      <a:pt x="112" y="182"/>
                      <a:pt x="112" y="182"/>
                    </a:cubicBezTo>
                    <a:cubicBezTo>
                      <a:pt x="113" y="182"/>
                      <a:pt x="113" y="182"/>
                      <a:pt x="114" y="182"/>
                    </a:cubicBezTo>
                    <a:cubicBezTo>
                      <a:pt x="115" y="183"/>
                      <a:pt x="115" y="183"/>
                      <a:pt x="116" y="183"/>
                    </a:cubicBezTo>
                    <a:cubicBezTo>
                      <a:pt x="119" y="183"/>
                      <a:pt x="121" y="182"/>
                      <a:pt x="123" y="182"/>
                    </a:cubicBezTo>
                    <a:cubicBezTo>
                      <a:pt x="126" y="181"/>
                      <a:pt x="128" y="181"/>
                      <a:pt x="130" y="181"/>
                    </a:cubicBezTo>
                    <a:cubicBezTo>
                      <a:pt x="131" y="181"/>
                      <a:pt x="131" y="181"/>
                      <a:pt x="131" y="181"/>
                    </a:cubicBezTo>
                    <a:cubicBezTo>
                      <a:pt x="133" y="181"/>
                      <a:pt x="136" y="181"/>
                      <a:pt x="138" y="182"/>
                    </a:cubicBezTo>
                    <a:cubicBezTo>
                      <a:pt x="138" y="182"/>
                      <a:pt x="139" y="183"/>
                      <a:pt x="140" y="183"/>
                    </a:cubicBezTo>
                    <a:cubicBezTo>
                      <a:pt x="141" y="184"/>
                      <a:pt x="142" y="186"/>
                      <a:pt x="144" y="186"/>
                    </a:cubicBezTo>
                    <a:cubicBezTo>
                      <a:pt x="144" y="186"/>
                      <a:pt x="145" y="187"/>
                      <a:pt x="145" y="187"/>
                    </a:cubicBezTo>
                    <a:cubicBezTo>
                      <a:pt x="146" y="187"/>
                      <a:pt x="147" y="186"/>
                      <a:pt x="148" y="186"/>
                    </a:cubicBezTo>
                    <a:cubicBezTo>
                      <a:pt x="148" y="186"/>
                      <a:pt x="148" y="186"/>
                      <a:pt x="148" y="186"/>
                    </a:cubicBezTo>
                    <a:cubicBezTo>
                      <a:pt x="149" y="186"/>
                      <a:pt x="149" y="186"/>
                      <a:pt x="149" y="186"/>
                    </a:cubicBezTo>
                    <a:cubicBezTo>
                      <a:pt x="150" y="186"/>
                      <a:pt x="150" y="186"/>
                      <a:pt x="150" y="186"/>
                    </a:cubicBezTo>
                    <a:cubicBezTo>
                      <a:pt x="151" y="186"/>
                      <a:pt x="152" y="186"/>
                      <a:pt x="152" y="186"/>
                    </a:cubicBezTo>
                    <a:cubicBezTo>
                      <a:pt x="153" y="185"/>
                      <a:pt x="153" y="185"/>
                      <a:pt x="154" y="185"/>
                    </a:cubicBezTo>
                    <a:cubicBezTo>
                      <a:pt x="154" y="186"/>
                      <a:pt x="154" y="187"/>
                      <a:pt x="155" y="187"/>
                    </a:cubicBezTo>
                    <a:cubicBezTo>
                      <a:pt x="156" y="188"/>
                      <a:pt x="157" y="189"/>
                      <a:pt x="159" y="189"/>
                    </a:cubicBezTo>
                    <a:cubicBezTo>
                      <a:pt x="159" y="189"/>
                      <a:pt x="160" y="189"/>
                      <a:pt x="161" y="189"/>
                    </a:cubicBezTo>
                    <a:cubicBezTo>
                      <a:pt x="162" y="188"/>
                      <a:pt x="162" y="188"/>
                      <a:pt x="163" y="188"/>
                    </a:cubicBezTo>
                    <a:cubicBezTo>
                      <a:pt x="163" y="188"/>
                      <a:pt x="163" y="188"/>
                      <a:pt x="163" y="188"/>
                    </a:cubicBezTo>
                    <a:cubicBezTo>
                      <a:pt x="164" y="188"/>
                      <a:pt x="165" y="189"/>
                      <a:pt x="166" y="189"/>
                    </a:cubicBezTo>
                    <a:cubicBezTo>
                      <a:pt x="168" y="190"/>
                      <a:pt x="168" y="190"/>
                      <a:pt x="168" y="190"/>
                    </a:cubicBezTo>
                    <a:cubicBezTo>
                      <a:pt x="168" y="188"/>
                      <a:pt x="168" y="188"/>
                      <a:pt x="168" y="188"/>
                    </a:cubicBezTo>
                    <a:cubicBezTo>
                      <a:pt x="170" y="182"/>
                      <a:pt x="171" y="176"/>
                      <a:pt x="169" y="171"/>
                    </a:cubicBezTo>
                    <a:cubicBezTo>
                      <a:pt x="168" y="170"/>
                      <a:pt x="167" y="169"/>
                      <a:pt x="166" y="168"/>
                    </a:cubicBezTo>
                    <a:cubicBezTo>
                      <a:pt x="165" y="167"/>
                      <a:pt x="164" y="166"/>
                      <a:pt x="164" y="165"/>
                    </a:cubicBezTo>
                    <a:cubicBezTo>
                      <a:pt x="162" y="163"/>
                      <a:pt x="162" y="161"/>
                      <a:pt x="161" y="159"/>
                    </a:cubicBezTo>
                    <a:cubicBezTo>
                      <a:pt x="161" y="157"/>
                      <a:pt x="161" y="157"/>
                      <a:pt x="161" y="157"/>
                    </a:cubicBezTo>
                    <a:cubicBezTo>
                      <a:pt x="160" y="155"/>
                      <a:pt x="160" y="154"/>
                      <a:pt x="159" y="152"/>
                    </a:cubicBezTo>
                    <a:cubicBezTo>
                      <a:pt x="157" y="147"/>
                      <a:pt x="156" y="142"/>
                      <a:pt x="156" y="136"/>
                    </a:cubicBezTo>
                    <a:cubicBezTo>
                      <a:pt x="156" y="128"/>
                      <a:pt x="158" y="120"/>
                      <a:pt x="161" y="112"/>
                    </a:cubicBezTo>
                    <a:cubicBezTo>
                      <a:pt x="164" y="103"/>
                      <a:pt x="168" y="96"/>
                      <a:pt x="173" y="88"/>
                    </a:cubicBezTo>
                    <a:close/>
                  </a:path>
                </a:pathLst>
              </a:custGeom>
              <a:solidFill>
                <a:srgbClr val="D8D8D8"/>
              </a:solidFill>
              <a:ln cap="rnd" cmpd="sng" w="19050">
                <a:solidFill>
                  <a:srgbClr val="E5E5E5"/>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Roboto Condensed Light"/>
                  <a:ea typeface="Roboto Condensed Light"/>
                  <a:cs typeface="Roboto Condensed Light"/>
                  <a:sym typeface="Roboto Condensed Light"/>
                </a:endParaRPr>
              </a:p>
            </p:txBody>
          </p:sp>
          <p:sp>
            <p:nvSpPr>
              <p:cNvPr id="813" name="Google Shape;813;p59"/>
              <p:cNvSpPr/>
              <p:nvPr/>
            </p:nvSpPr>
            <p:spPr>
              <a:xfrm>
                <a:off x="2021" y="1567"/>
                <a:ext cx="234" cy="390"/>
              </a:xfrm>
              <a:custGeom>
                <a:rect b="b" l="l" r="r" t="t"/>
                <a:pathLst>
                  <a:path extrusionOk="0" h="215" w="129">
                    <a:moveTo>
                      <a:pt x="128" y="169"/>
                    </a:moveTo>
                    <a:cubicBezTo>
                      <a:pt x="128" y="168"/>
                      <a:pt x="127" y="165"/>
                      <a:pt x="126" y="164"/>
                    </a:cubicBezTo>
                    <a:cubicBezTo>
                      <a:pt x="124" y="162"/>
                      <a:pt x="123" y="161"/>
                      <a:pt x="121" y="160"/>
                    </a:cubicBezTo>
                    <a:cubicBezTo>
                      <a:pt x="119" y="159"/>
                      <a:pt x="118" y="159"/>
                      <a:pt x="117" y="158"/>
                    </a:cubicBezTo>
                    <a:cubicBezTo>
                      <a:pt x="112" y="153"/>
                      <a:pt x="107" y="144"/>
                      <a:pt x="110" y="136"/>
                    </a:cubicBezTo>
                    <a:cubicBezTo>
                      <a:pt x="110" y="136"/>
                      <a:pt x="110" y="135"/>
                      <a:pt x="111" y="134"/>
                    </a:cubicBezTo>
                    <a:cubicBezTo>
                      <a:pt x="111" y="133"/>
                      <a:pt x="112" y="132"/>
                      <a:pt x="112" y="131"/>
                    </a:cubicBezTo>
                    <a:cubicBezTo>
                      <a:pt x="112" y="129"/>
                      <a:pt x="113" y="128"/>
                      <a:pt x="113" y="126"/>
                    </a:cubicBezTo>
                    <a:cubicBezTo>
                      <a:pt x="113" y="125"/>
                      <a:pt x="113" y="125"/>
                      <a:pt x="113" y="125"/>
                    </a:cubicBezTo>
                    <a:cubicBezTo>
                      <a:pt x="112" y="124"/>
                      <a:pt x="112" y="124"/>
                      <a:pt x="112" y="124"/>
                    </a:cubicBezTo>
                    <a:cubicBezTo>
                      <a:pt x="111" y="124"/>
                      <a:pt x="110" y="123"/>
                      <a:pt x="110" y="122"/>
                    </a:cubicBezTo>
                    <a:cubicBezTo>
                      <a:pt x="109" y="121"/>
                      <a:pt x="109" y="119"/>
                      <a:pt x="110" y="117"/>
                    </a:cubicBezTo>
                    <a:cubicBezTo>
                      <a:pt x="111" y="115"/>
                      <a:pt x="111" y="113"/>
                      <a:pt x="111" y="112"/>
                    </a:cubicBezTo>
                    <a:cubicBezTo>
                      <a:pt x="112" y="108"/>
                      <a:pt x="112" y="105"/>
                      <a:pt x="112" y="102"/>
                    </a:cubicBezTo>
                    <a:cubicBezTo>
                      <a:pt x="112" y="102"/>
                      <a:pt x="112" y="101"/>
                      <a:pt x="111" y="101"/>
                    </a:cubicBezTo>
                    <a:cubicBezTo>
                      <a:pt x="111" y="100"/>
                      <a:pt x="111" y="99"/>
                      <a:pt x="111" y="98"/>
                    </a:cubicBezTo>
                    <a:cubicBezTo>
                      <a:pt x="112" y="97"/>
                      <a:pt x="112" y="97"/>
                      <a:pt x="113" y="97"/>
                    </a:cubicBezTo>
                    <a:cubicBezTo>
                      <a:pt x="113" y="96"/>
                      <a:pt x="114" y="96"/>
                      <a:pt x="114" y="96"/>
                    </a:cubicBezTo>
                    <a:cubicBezTo>
                      <a:pt x="114" y="96"/>
                      <a:pt x="114" y="96"/>
                      <a:pt x="114" y="96"/>
                    </a:cubicBezTo>
                    <a:cubicBezTo>
                      <a:pt x="114" y="95"/>
                      <a:pt x="114" y="95"/>
                      <a:pt x="114" y="95"/>
                    </a:cubicBezTo>
                    <a:cubicBezTo>
                      <a:pt x="116" y="92"/>
                      <a:pt x="113" y="90"/>
                      <a:pt x="110" y="87"/>
                    </a:cubicBezTo>
                    <a:cubicBezTo>
                      <a:pt x="109" y="86"/>
                      <a:pt x="107" y="84"/>
                      <a:pt x="107" y="83"/>
                    </a:cubicBezTo>
                    <a:cubicBezTo>
                      <a:pt x="106" y="81"/>
                      <a:pt x="107" y="80"/>
                      <a:pt x="108" y="79"/>
                    </a:cubicBezTo>
                    <a:cubicBezTo>
                      <a:pt x="108" y="78"/>
                      <a:pt x="109" y="78"/>
                      <a:pt x="109" y="76"/>
                    </a:cubicBezTo>
                    <a:cubicBezTo>
                      <a:pt x="109" y="75"/>
                      <a:pt x="109" y="74"/>
                      <a:pt x="108" y="72"/>
                    </a:cubicBezTo>
                    <a:cubicBezTo>
                      <a:pt x="108" y="71"/>
                      <a:pt x="107" y="69"/>
                      <a:pt x="107" y="68"/>
                    </a:cubicBezTo>
                    <a:cubicBezTo>
                      <a:pt x="107" y="67"/>
                      <a:pt x="108" y="65"/>
                      <a:pt x="108" y="64"/>
                    </a:cubicBezTo>
                    <a:cubicBezTo>
                      <a:pt x="109" y="62"/>
                      <a:pt x="110" y="60"/>
                      <a:pt x="109" y="59"/>
                    </a:cubicBezTo>
                    <a:cubicBezTo>
                      <a:pt x="109" y="58"/>
                      <a:pt x="108" y="56"/>
                      <a:pt x="106" y="56"/>
                    </a:cubicBezTo>
                    <a:cubicBezTo>
                      <a:pt x="105" y="56"/>
                      <a:pt x="105" y="56"/>
                      <a:pt x="104" y="56"/>
                    </a:cubicBezTo>
                    <a:cubicBezTo>
                      <a:pt x="103" y="56"/>
                      <a:pt x="102" y="57"/>
                      <a:pt x="101" y="57"/>
                    </a:cubicBezTo>
                    <a:cubicBezTo>
                      <a:pt x="101" y="56"/>
                      <a:pt x="101" y="56"/>
                      <a:pt x="101" y="56"/>
                    </a:cubicBezTo>
                    <a:cubicBezTo>
                      <a:pt x="101" y="53"/>
                      <a:pt x="101" y="53"/>
                      <a:pt x="102" y="50"/>
                    </a:cubicBezTo>
                    <a:cubicBezTo>
                      <a:pt x="103" y="49"/>
                      <a:pt x="103" y="47"/>
                      <a:pt x="104" y="45"/>
                    </a:cubicBezTo>
                    <a:cubicBezTo>
                      <a:pt x="104" y="44"/>
                      <a:pt x="104" y="44"/>
                      <a:pt x="104" y="44"/>
                    </a:cubicBezTo>
                    <a:cubicBezTo>
                      <a:pt x="105" y="40"/>
                      <a:pt x="105" y="33"/>
                      <a:pt x="105" y="30"/>
                    </a:cubicBezTo>
                    <a:cubicBezTo>
                      <a:pt x="105" y="29"/>
                      <a:pt x="105" y="29"/>
                      <a:pt x="105" y="29"/>
                    </a:cubicBezTo>
                    <a:cubicBezTo>
                      <a:pt x="93" y="17"/>
                      <a:pt x="93" y="17"/>
                      <a:pt x="93" y="17"/>
                    </a:cubicBezTo>
                    <a:cubicBezTo>
                      <a:pt x="96" y="3"/>
                      <a:pt x="96" y="3"/>
                      <a:pt x="96" y="3"/>
                    </a:cubicBezTo>
                    <a:cubicBezTo>
                      <a:pt x="88" y="0"/>
                      <a:pt x="88" y="0"/>
                      <a:pt x="88" y="0"/>
                    </a:cubicBezTo>
                    <a:cubicBezTo>
                      <a:pt x="77" y="8"/>
                      <a:pt x="77" y="8"/>
                      <a:pt x="77" y="8"/>
                    </a:cubicBezTo>
                    <a:cubicBezTo>
                      <a:pt x="13" y="6"/>
                      <a:pt x="13" y="6"/>
                      <a:pt x="13" y="6"/>
                    </a:cubicBezTo>
                    <a:cubicBezTo>
                      <a:pt x="12" y="7"/>
                      <a:pt x="12" y="7"/>
                      <a:pt x="12" y="7"/>
                    </a:cubicBezTo>
                    <a:cubicBezTo>
                      <a:pt x="10" y="11"/>
                      <a:pt x="7" y="21"/>
                      <a:pt x="13" y="27"/>
                    </a:cubicBezTo>
                    <a:cubicBezTo>
                      <a:pt x="13" y="56"/>
                      <a:pt x="13" y="56"/>
                      <a:pt x="13" y="56"/>
                    </a:cubicBezTo>
                    <a:cubicBezTo>
                      <a:pt x="13" y="57"/>
                      <a:pt x="13" y="57"/>
                      <a:pt x="13" y="57"/>
                    </a:cubicBezTo>
                    <a:cubicBezTo>
                      <a:pt x="14" y="58"/>
                      <a:pt x="14" y="59"/>
                      <a:pt x="14" y="60"/>
                    </a:cubicBezTo>
                    <a:cubicBezTo>
                      <a:pt x="15" y="62"/>
                      <a:pt x="14" y="63"/>
                      <a:pt x="14" y="65"/>
                    </a:cubicBezTo>
                    <a:cubicBezTo>
                      <a:pt x="14" y="67"/>
                      <a:pt x="14" y="69"/>
                      <a:pt x="15" y="71"/>
                    </a:cubicBezTo>
                    <a:cubicBezTo>
                      <a:pt x="15" y="72"/>
                      <a:pt x="16" y="73"/>
                      <a:pt x="16" y="74"/>
                    </a:cubicBezTo>
                    <a:cubicBezTo>
                      <a:pt x="17" y="75"/>
                      <a:pt x="18" y="77"/>
                      <a:pt x="19" y="80"/>
                    </a:cubicBezTo>
                    <a:cubicBezTo>
                      <a:pt x="20" y="88"/>
                      <a:pt x="21" y="94"/>
                      <a:pt x="17" y="101"/>
                    </a:cubicBezTo>
                    <a:cubicBezTo>
                      <a:pt x="12" y="110"/>
                      <a:pt x="8" y="117"/>
                      <a:pt x="5" y="126"/>
                    </a:cubicBezTo>
                    <a:cubicBezTo>
                      <a:pt x="3" y="134"/>
                      <a:pt x="0" y="142"/>
                      <a:pt x="0" y="150"/>
                    </a:cubicBezTo>
                    <a:cubicBezTo>
                      <a:pt x="0" y="156"/>
                      <a:pt x="2" y="161"/>
                      <a:pt x="4" y="167"/>
                    </a:cubicBezTo>
                    <a:cubicBezTo>
                      <a:pt x="4" y="168"/>
                      <a:pt x="5" y="170"/>
                      <a:pt x="5" y="171"/>
                    </a:cubicBezTo>
                    <a:cubicBezTo>
                      <a:pt x="6" y="173"/>
                      <a:pt x="6" y="173"/>
                      <a:pt x="6" y="173"/>
                    </a:cubicBezTo>
                    <a:cubicBezTo>
                      <a:pt x="6" y="175"/>
                      <a:pt x="7" y="177"/>
                      <a:pt x="8" y="179"/>
                    </a:cubicBezTo>
                    <a:cubicBezTo>
                      <a:pt x="9" y="180"/>
                      <a:pt x="10" y="181"/>
                      <a:pt x="11" y="182"/>
                    </a:cubicBezTo>
                    <a:cubicBezTo>
                      <a:pt x="12" y="183"/>
                      <a:pt x="13" y="184"/>
                      <a:pt x="13" y="186"/>
                    </a:cubicBezTo>
                    <a:cubicBezTo>
                      <a:pt x="15" y="190"/>
                      <a:pt x="14" y="197"/>
                      <a:pt x="13" y="202"/>
                    </a:cubicBezTo>
                    <a:cubicBezTo>
                      <a:pt x="12" y="204"/>
                      <a:pt x="12" y="204"/>
                      <a:pt x="12" y="204"/>
                    </a:cubicBezTo>
                    <a:cubicBezTo>
                      <a:pt x="14" y="205"/>
                      <a:pt x="14" y="205"/>
                      <a:pt x="14" y="205"/>
                    </a:cubicBezTo>
                    <a:cubicBezTo>
                      <a:pt x="16" y="205"/>
                      <a:pt x="17" y="205"/>
                      <a:pt x="18" y="205"/>
                    </a:cubicBezTo>
                    <a:cubicBezTo>
                      <a:pt x="19" y="205"/>
                      <a:pt x="20" y="205"/>
                      <a:pt x="21" y="206"/>
                    </a:cubicBezTo>
                    <a:cubicBezTo>
                      <a:pt x="24" y="207"/>
                      <a:pt x="26" y="209"/>
                      <a:pt x="29" y="212"/>
                    </a:cubicBezTo>
                    <a:cubicBezTo>
                      <a:pt x="30" y="213"/>
                      <a:pt x="30" y="213"/>
                      <a:pt x="30" y="213"/>
                    </a:cubicBezTo>
                    <a:cubicBezTo>
                      <a:pt x="31" y="214"/>
                      <a:pt x="32" y="215"/>
                      <a:pt x="33" y="215"/>
                    </a:cubicBezTo>
                    <a:cubicBezTo>
                      <a:pt x="34" y="215"/>
                      <a:pt x="35" y="214"/>
                      <a:pt x="36" y="213"/>
                    </a:cubicBezTo>
                    <a:cubicBezTo>
                      <a:pt x="38" y="212"/>
                      <a:pt x="40" y="210"/>
                      <a:pt x="41" y="209"/>
                    </a:cubicBezTo>
                    <a:cubicBezTo>
                      <a:pt x="42" y="208"/>
                      <a:pt x="43" y="207"/>
                      <a:pt x="44" y="206"/>
                    </a:cubicBezTo>
                    <a:cubicBezTo>
                      <a:pt x="46" y="205"/>
                      <a:pt x="47" y="204"/>
                      <a:pt x="49" y="204"/>
                    </a:cubicBezTo>
                    <a:cubicBezTo>
                      <a:pt x="50" y="204"/>
                      <a:pt x="50" y="203"/>
                      <a:pt x="51" y="203"/>
                    </a:cubicBezTo>
                    <a:cubicBezTo>
                      <a:pt x="52" y="203"/>
                      <a:pt x="52" y="203"/>
                      <a:pt x="53" y="203"/>
                    </a:cubicBezTo>
                    <a:cubicBezTo>
                      <a:pt x="53" y="202"/>
                      <a:pt x="54" y="202"/>
                      <a:pt x="55" y="202"/>
                    </a:cubicBezTo>
                    <a:cubicBezTo>
                      <a:pt x="56" y="201"/>
                      <a:pt x="57" y="201"/>
                      <a:pt x="57" y="200"/>
                    </a:cubicBezTo>
                    <a:cubicBezTo>
                      <a:pt x="58" y="200"/>
                      <a:pt x="58" y="200"/>
                      <a:pt x="58" y="200"/>
                    </a:cubicBezTo>
                    <a:cubicBezTo>
                      <a:pt x="58" y="200"/>
                      <a:pt x="59" y="200"/>
                      <a:pt x="59" y="200"/>
                    </a:cubicBezTo>
                    <a:cubicBezTo>
                      <a:pt x="59" y="200"/>
                      <a:pt x="60" y="200"/>
                      <a:pt x="60" y="200"/>
                    </a:cubicBezTo>
                    <a:cubicBezTo>
                      <a:pt x="60" y="200"/>
                      <a:pt x="61" y="200"/>
                      <a:pt x="61" y="200"/>
                    </a:cubicBezTo>
                    <a:cubicBezTo>
                      <a:pt x="62" y="200"/>
                      <a:pt x="62" y="200"/>
                      <a:pt x="62" y="200"/>
                    </a:cubicBezTo>
                    <a:cubicBezTo>
                      <a:pt x="63" y="199"/>
                      <a:pt x="64" y="199"/>
                      <a:pt x="65" y="199"/>
                    </a:cubicBezTo>
                    <a:cubicBezTo>
                      <a:pt x="66" y="199"/>
                      <a:pt x="66" y="199"/>
                      <a:pt x="67" y="198"/>
                    </a:cubicBezTo>
                    <a:cubicBezTo>
                      <a:pt x="69" y="198"/>
                      <a:pt x="71" y="197"/>
                      <a:pt x="73" y="195"/>
                    </a:cubicBezTo>
                    <a:cubicBezTo>
                      <a:pt x="73" y="195"/>
                      <a:pt x="74" y="194"/>
                      <a:pt x="75" y="194"/>
                    </a:cubicBezTo>
                    <a:cubicBezTo>
                      <a:pt x="79" y="191"/>
                      <a:pt x="84" y="188"/>
                      <a:pt x="90" y="185"/>
                    </a:cubicBezTo>
                    <a:cubicBezTo>
                      <a:pt x="93" y="184"/>
                      <a:pt x="96" y="183"/>
                      <a:pt x="99" y="181"/>
                    </a:cubicBezTo>
                    <a:cubicBezTo>
                      <a:pt x="100" y="181"/>
                      <a:pt x="101" y="181"/>
                      <a:pt x="102" y="181"/>
                    </a:cubicBezTo>
                    <a:cubicBezTo>
                      <a:pt x="103" y="181"/>
                      <a:pt x="103" y="181"/>
                      <a:pt x="104" y="181"/>
                    </a:cubicBezTo>
                    <a:cubicBezTo>
                      <a:pt x="105" y="181"/>
                      <a:pt x="106" y="181"/>
                      <a:pt x="107" y="181"/>
                    </a:cubicBezTo>
                    <a:cubicBezTo>
                      <a:pt x="107" y="181"/>
                      <a:pt x="107" y="181"/>
                      <a:pt x="107" y="181"/>
                    </a:cubicBezTo>
                    <a:cubicBezTo>
                      <a:pt x="109" y="181"/>
                      <a:pt x="110" y="180"/>
                      <a:pt x="112" y="180"/>
                    </a:cubicBezTo>
                    <a:cubicBezTo>
                      <a:pt x="112" y="180"/>
                      <a:pt x="113" y="179"/>
                      <a:pt x="114" y="179"/>
                    </a:cubicBezTo>
                    <a:cubicBezTo>
                      <a:pt x="115" y="179"/>
                      <a:pt x="115" y="179"/>
                      <a:pt x="116" y="179"/>
                    </a:cubicBezTo>
                    <a:cubicBezTo>
                      <a:pt x="118" y="179"/>
                      <a:pt x="120" y="179"/>
                      <a:pt x="122" y="178"/>
                    </a:cubicBezTo>
                    <a:cubicBezTo>
                      <a:pt x="123" y="177"/>
                      <a:pt x="125" y="175"/>
                      <a:pt x="126" y="173"/>
                    </a:cubicBezTo>
                    <a:cubicBezTo>
                      <a:pt x="126" y="173"/>
                      <a:pt x="127" y="172"/>
                      <a:pt x="127" y="172"/>
                    </a:cubicBezTo>
                    <a:cubicBezTo>
                      <a:pt x="129" y="170"/>
                      <a:pt x="129" y="170"/>
                      <a:pt x="129" y="170"/>
                    </a:cubicBezTo>
                    <a:lnTo>
                      <a:pt x="128" y="169"/>
                    </a:lnTo>
                    <a:close/>
                  </a:path>
                </a:pathLst>
              </a:custGeom>
              <a:solidFill>
                <a:srgbClr val="D8D8D8"/>
              </a:solidFill>
              <a:ln cap="rnd" cmpd="sng" w="19050">
                <a:solidFill>
                  <a:srgbClr val="E5E5E5"/>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Roboto Condensed Light"/>
                  <a:ea typeface="Roboto Condensed Light"/>
                  <a:cs typeface="Roboto Condensed Light"/>
                  <a:sym typeface="Roboto Condensed Light"/>
                </a:endParaRPr>
              </a:p>
            </p:txBody>
          </p:sp>
          <p:sp>
            <p:nvSpPr>
              <p:cNvPr id="814" name="Google Shape;814;p59"/>
              <p:cNvSpPr/>
              <p:nvPr/>
            </p:nvSpPr>
            <p:spPr>
              <a:xfrm>
                <a:off x="2189" y="1562"/>
                <a:ext cx="95" cy="313"/>
              </a:xfrm>
              <a:custGeom>
                <a:rect b="b" l="l" r="r" t="t"/>
                <a:pathLst>
                  <a:path extrusionOk="0" h="173" w="52">
                    <a:moveTo>
                      <a:pt x="50" y="157"/>
                    </a:moveTo>
                    <a:cubicBezTo>
                      <a:pt x="49" y="156"/>
                      <a:pt x="49" y="156"/>
                      <a:pt x="48" y="155"/>
                    </a:cubicBezTo>
                    <a:cubicBezTo>
                      <a:pt x="46" y="151"/>
                      <a:pt x="47" y="146"/>
                      <a:pt x="47" y="142"/>
                    </a:cubicBezTo>
                    <a:cubicBezTo>
                      <a:pt x="48" y="141"/>
                      <a:pt x="48" y="139"/>
                      <a:pt x="48" y="137"/>
                    </a:cubicBezTo>
                    <a:cubicBezTo>
                      <a:pt x="48" y="129"/>
                      <a:pt x="48" y="121"/>
                      <a:pt x="48" y="113"/>
                    </a:cubicBezTo>
                    <a:cubicBezTo>
                      <a:pt x="48" y="108"/>
                      <a:pt x="48" y="104"/>
                      <a:pt x="48" y="100"/>
                    </a:cubicBezTo>
                    <a:cubicBezTo>
                      <a:pt x="48" y="98"/>
                      <a:pt x="48" y="96"/>
                      <a:pt x="48" y="94"/>
                    </a:cubicBezTo>
                    <a:cubicBezTo>
                      <a:pt x="49" y="88"/>
                      <a:pt x="49" y="83"/>
                      <a:pt x="48" y="78"/>
                    </a:cubicBezTo>
                    <a:cubicBezTo>
                      <a:pt x="47" y="76"/>
                      <a:pt x="46" y="73"/>
                      <a:pt x="44" y="71"/>
                    </a:cubicBezTo>
                    <a:cubicBezTo>
                      <a:pt x="43" y="68"/>
                      <a:pt x="41" y="65"/>
                      <a:pt x="41" y="62"/>
                    </a:cubicBezTo>
                    <a:cubicBezTo>
                      <a:pt x="40" y="59"/>
                      <a:pt x="40" y="57"/>
                      <a:pt x="41" y="55"/>
                    </a:cubicBezTo>
                    <a:cubicBezTo>
                      <a:pt x="41" y="51"/>
                      <a:pt x="41" y="47"/>
                      <a:pt x="39" y="43"/>
                    </a:cubicBezTo>
                    <a:cubicBezTo>
                      <a:pt x="38" y="40"/>
                      <a:pt x="34" y="38"/>
                      <a:pt x="31" y="35"/>
                    </a:cubicBezTo>
                    <a:cubicBezTo>
                      <a:pt x="31" y="35"/>
                      <a:pt x="30" y="34"/>
                      <a:pt x="29" y="34"/>
                    </a:cubicBezTo>
                    <a:cubicBezTo>
                      <a:pt x="24" y="29"/>
                      <a:pt x="23" y="27"/>
                      <a:pt x="25" y="20"/>
                    </a:cubicBezTo>
                    <a:cubicBezTo>
                      <a:pt x="25" y="17"/>
                      <a:pt x="27" y="12"/>
                      <a:pt x="32" y="11"/>
                    </a:cubicBezTo>
                    <a:cubicBezTo>
                      <a:pt x="35" y="9"/>
                      <a:pt x="35" y="7"/>
                      <a:pt x="34" y="5"/>
                    </a:cubicBezTo>
                    <a:cubicBezTo>
                      <a:pt x="34" y="0"/>
                      <a:pt x="34" y="0"/>
                      <a:pt x="34" y="0"/>
                    </a:cubicBezTo>
                    <a:cubicBezTo>
                      <a:pt x="31" y="4"/>
                      <a:pt x="31" y="4"/>
                      <a:pt x="31" y="4"/>
                    </a:cubicBezTo>
                    <a:cubicBezTo>
                      <a:pt x="30" y="4"/>
                      <a:pt x="30" y="5"/>
                      <a:pt x="29" y="5"/>
                    </a:cubicBezTo>
                    <a:cubicBezTo>
                      <a:pt x="29" y="6"/>
                      <a:pt x="29" y="6"/>
                      <a:pt x="28" y="7"/>
                    </a:cubicBezTo>
                    <a:cubicBezTo>
                      <a:pt x="26" y="9"/>
                      <a:pt x="26" y="9"/>
                      <a:pt x="23" y="9"/>
                    </a:cubicBezTo>
                    <a:cubicBezTo>
                      <a:pt x="23" y="9"/>
                      <a:pt x="22" y="10"/>
                      <a:pt x="21" y="10"/>
                    </a:cubicBezTo>
                    <a:cubicBezTo>
                      <a:pt x="20" y="10"/>
                      <a:pt x="18" y="10"/>
                      <a:pt x="17" y="10"/>
                    </a:cubicBezTo>
                    <a:cubicBezTo>
                      <a:pt x="17" y="10"/>
                      <a:pt x="17" y="10"/>
                      <a:pt x="16" y="10"/>
                    </a:cubicBezTo>
                    <a:cubicBezTo>
                      <a:pt x="15" y="10"/>
                      <a:pt x="14" y="9"/>
                      <a:pt x="13" y="9"/>
                    </a:cubicBezTo>
                    <a:cubicBezTo>
                      <a:pt x="12" y="8"/>
                      <a:pt x="11" y="8"/>
                      <a:pt x="10" y="7"/>
                    </a:cubicBezTo>
                    <a:cubicBezTo>
                      <a:pt x="9" y="7"/>
                      <a:pt x="7" y="7"/>
                      <a:pt x="5" y="7"/>
                    </a:cubicBezTo>
                    <a:cubicBezTo>
                      <a:pt x="3" y="7"/>
                      <a:pt x="3" y="7"/>
                      <a:pt x="3" y="7"/>
                    </a:cubicBezTo>
                    <a:cubicBezTo>
                      <a:pt x="0" y="20"/>
                      <a:pt x="0" y="20"/>
                      <a:pt x="0" y="20"/>
                    </a:cubicBezTo>
                    <a:cubicBezTo>
                      <a:pt x="12" y="32"/>
                      <a:pt x="12" y="32"/>
                      <a:pt x="12" y="32"/>
                    </a:cubicBezTo>
                    <a:cubicBezTo>
                      <a:pt x="12" y="36"/>
                      <a:pt x="12" y="42"/>
                      <a:pt x="11" y="47"/>
                    </a:cubicBezTo>
                    <a:cubicBezTo>
                      <a:pt x="10" y="48"/>
                      <a:pt x="10" y="48"/>
                      <a:pt x="10" y="48"/>
                    </a:cubicBezTo>
                    <a:cubicBezTo>
                      <a:pt x="10" y="50"/>
                      <a:pt x="9" y="52"/>
                      <a:pt x="9" y="53"/>
                    </a:cubicBezTo>
                    <a:cubicBezTo>
                      <a:pt x="8" y="55"/>
                      <a:pt x="8" y="56"/>
                      <a:pt x="8" y="58"/>
                    </a:cubicBezTo>
                    <a:cubicBezTo>
                      <a:pt x="8" y="60"/>
                      <a:pt x="8" y="60"/>
                      <a:pt x="8" y="60"/>
                    </a:cubicBezTo>
                    <a:cubicBezTo>
                      <a:pt x="11" y="60"/>
                      <a:pt x="11" y="60"/>
                      <a:pt x="11" y="60"/>
                    </a:cubicBezTo>
                    <a:cubicBezTo>
                      <a:pt x="11" y="59"/>
                      <a:pt x="12" y="59"/>
                      <a:pt x="13" y="59"/>
                    </a:cubicBezTo>
                    <a:cubicBezTo>
                      <a:pt x="14" y="59"/>
                      <a:pt x="15" y="59"/>
                      <a:pt x="16" y="62"/>
                    </a:cubicBezTo>
                    <a:cubicBezTo>
                      <a:pt x="16" y="63"/>
                      <a:pt x="16" y="65"/>
                      <a:pt x="15" y="67"/>
                    </a:cubicBezTo>
                    <a:cubicBezTo>
                      <a:pt x="14" y="68"/>
                      <a:pt x="14" y="70"/>
                      <a:pt x="14" y="71"/>
                    </a:cubicBezTo>
                    <a:cubicBezTo>
                      <a:pt x="14" y="72"/>
                      <a:pt x="14" y="74"/>
                      <a:pt x="15" y="75"/>
                    </a:cubicBezTo>
                    <a:cubicBezTo>
                      <a:pt x="15" y="77"/>
                      <a:pt x="16" y="78"/>
                      <a:pt x="16" y="79"/>
                    </a:cubicBezTo>
                    <a:cubicBezTo>
                      <a:pt x="16" y="80"/>
                      <a:pt x="15" y="81"/>
                      <a:pt x="14" y="82"/>
                    </a:cubicBezTo>
                    <a:cubicBezTo>
                      <a:pt x="13" y="83"/>
                      <a:pt x="13" y="84"/>
                      <a:pt x="13" y="86"/>
                    </a:cubicBezTo>
                    <a:cubicBezTo>
                      <a:pt x="14" y="87"/>
                      <a:pt x="16" y="89"/>
                      <a:pt x="17" y="90"/>
                    </a:cubicBezTo>
                    <a:cubicBezTo>
                      <a:pt x="20" y="93"/>
                      <a:pt x="22" y="95"/>
                      <a:pt x="21" y="98"/>
                    </a:cubicBezTo>
                    <a:cubicBezTo>
                      <a:pt x="20" y="99"/>
                      <a:pt x="20" y="99"/>
                      <a:pt x="20" y="99"/>
                    </a:cubicBezTo>
                    <a:cubicBezTo>
                      <a:pt x="19" y="100"/>
                      <a:pt x="18" y="100"/>
                      <a:pt x="18" y="101"/>
                    </a:cubicBezTo>
                    <a:cubicBezTo>
                      <a:pt x="18" y="102"/>
                      <a:pt x="18" y="103"/>
                      <a:pt x="18" y="104"/>
                    </a:cubicBezTo>
                    <a:cubicBezTo>
                      <a:pt x="18" y="105"/>
                      <a:pt x="18" y="105"/>
                      <a:pt x="18" y="105"/>
                    </a:cubicBezTo>
                    <a:cubicBezTo>
                      <a:pt x="18" y="108"/>
                      <a:pt x="18" y="111"/>
                      <a:pt x="18" y="114"/>
                    </a:cubicBezTo>
                    <a:cubicBezTo>
                      <a:pt x="18" y="116"/>
                      <a:pt x="17" y="118"/>
                      <a:pt x="17" y="120"/>
                    </a:cubicBezTo>
                    <a:cubicBezTo>
                      <a:pt x="16" y="122"/>
                      <a:pt x="15" y="124"/>
                      <a:pt x="16" y="126"/>
                    </a:cubicBezTo>
                    <a:cubicBezTo>
                      <a:pt x="17" y="127"/>
                      <a:pt x="18" y="127"/>
                      <a:pt x="20" y="128"/>
                    </a:cubicBezTo>
                    <a:cubicBezTo>
                      <a:pt x="19" y="130"/>
                      <a:pt x="19" y="132"/>
                      <a:pt x="19" y="134"/>
                    </a:cubicBezTo>
                    <a:cubicBezTo>
                      <a:pt x="18" y="135"/>
                      <a:pt x="18" y="136"/>
                      <a:pt x="17" y="137"/>
                    </a:cubicBezTo>
                    <a:cubicBezTo>
                      <a:pt x="17" y="138"/>
                      <a:pt x="17" y="139"/>
                      <a:pt x="16" y="139"/>
                    </a:cubicBezTo>
                    <a:cubicBezTo>
                      <a:pt x="14" y="147"/>
                      <a:pt x="19" y="157"/>
                      <a:pt x="24" y="161"/>
                    </a:cubicBezTo>
                    <a:cubicBezTo>
                      <a:pt x="25" y="162"/>
                      <a:pt x="26" y="163"/>
                      <a:pt x="28" y="163"/>
                    </a:cubicBezTo>
                    <a:cubicBezTo>
                      <a:pt x="29" y="164"/>
                      <a:pt x="31" y="165"/>
                      <a:pt x="32" y="167"/>
                    </a:cubicBezTo>
                    <a:cubicBezTo>
                      <a:pt x="33" y="167"/>
                      <a:pt x="33" y="169"/>
                      <a:pt x="34" y="170"/>
                    </a:cubicBezTo>
                    <a:cubicBezTo>
                      <a:pt x="35" y="173"/>
                      <a:pt x="35" y="173"/>
                      <a:pt x="35" y="173"/>
                    </a:cubicBezTo>
                    <a:cubicBezTo>
                      <a:pt x="37" y="171"/>
                      <a:pt x="37" y="171"/>
                      <a:pt x="37" y="171"/>
                    </a:cubicBezTo>
                    <a:cubicBezTo>
                      <a:pt x="38" y="170"/>
                      <a:pt x="39" y="170"/>
                      <a:pt x="40" y="170"/>
                    </a:cubicBezTo>
                    <a:cubicBezTo>
                      <a:pt x="41" y="169"/>
                      <a:pt x="43" y="168"/>
                      <a:pt x="45" y="168"/>
                    </a:cubicBezTo>
                    <a:cubicBezTo>
                      <a:pt x="46" y="168"/>
                      <a:pt x="47" y="168"/>
                      <a:pt x="48" y="167"/>
                    </a:cubicBezTo>
                    <a:cubicBezTo>
                      <a:pt x="48" y="167"/>
                      <a:pt x="50" y="167"/>
                      <a:pt x="50" y="167"/>
                    </a:cubicBezTo>
                    <a:cubicBezTo>
                      <a:pt x="50" y="166"/>
                      <a:pt x="50" y="166"/>
                      <a:pt x="50" y="166"/>
                    </a:cubicBezTo>
                    <a:cubicBezTo>
                      <a:pt x="51" y="164"/>
                      <a:pt x="52" y="163"/>
                      <a:pt x="51" y="161"/>
                    </a:cubicBezTo>
                    <a:cubicBezTo>
                      <a:pt x="51" y="159"/>
                      <a:pt x="51" y="158"/>
                      <a:pt x="50" y="157"/>
                    </a:cubicBezTo>
                    <a:close/>
                  </a:path>
                </a:pathLst>
              </a:custGeom>
              <a:solidFill>
                <a:srgbClr val="D8D8D8"/>
              </a:solidFill>
              <a:ln cap="rnd" cmpd="sng" w="19050">
                <a:solidFill>
                  <a:srgbClr val="E5E5E5"/>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Roboto Condensed Light"/>
                  <a:ea typeface="Roboto Condensed Light"/>
                  <a:cs typeface="Roboto Condensed Light"/>
                  <a:sym typeface="Roboto Condensed Light"/>
                </a:endParaRPr>
              </a:p>
            </p:txBody>
          </p:sp>
          <p:sp>
            <p:nvSpPr>
              <p:cNvPr id="815" name="Google Shape;815;p59"/>
              <p:cNvSpPr/>
              <p:nvPr/>
            </p:nvSpPr>
            <p:spPr>
              <a:xfrm>
                <a:off x="1587" y="1725"/>
                <a:ext cx="216" cy="252"/>
              </a:xfrm>
              <a:custGeom>
                <a:rect b="b" l="l" r="r" t="t"/>
                <a:pathLst>
                  <a:path extrusionOk="0" h="139" w="119">
                    <a:moveTo>
                      <a:pt x="116" y="87"/>
                    </a:moveTo>
                    <a:cubicBezTo>
                      <a:pt x="115" y="87"/>
                      <a:pt x="114" y="87"/>
                      <a:pt x="113" y="86"/>
                    </a:cubicBezTo>
                    <a:cubicBezTo>
                      <a:pt x="112" y="85"/>
                      <a:pt x="110" y="84"/>
                      <a:pt x="109" y="82"/>
                    </a:cubicBezTo>
                    <a:cubicBezTo>
                      <a:pt x="108" y="81"/>
                      <a:pt x="108" y="80"/>
                      <a:pt x="107" y="79"/>
                    </a:cubicBezTo>
                    <a:cubicBezTo>
                      <a:pt x="107" y="77"/>
                      <a:pt x="106" y="75"/>
                      <a:pt x="104" y="74"/>
                    </a:cubicBezTo>
                    <a:cubicBezTo>
                      <a:pt x="103" y="73"/>
                      <a:pt x="101" y="73"/>
                      <a:pt x="100" y="73"/>
                    </a:cubicBezTo>
                    <a:cubicBezTo>
                      <a:pt x="100" y="73"/>
                      <a:pt x="99" y="73"/>
                      <a:pt x="98" y="73"/>
                    </a:cubicBezTo>
                    <a:cubicBezTo>
                      <a:pt x="97" y="73"/>
                      <a:pt x="96" y="73"/>
                      <a:pt x="96" y="73"/>
                    </a:cubicBezTo>
                    <a:cubicBezTo>
                      <a:pt x="95" y="73"/>
                      <a:pt x="95" y="73"/>
                      <a:pt x="94" y="73"/>
                    </a:cubicBezTo>
                    <a:cubicBezTo>
                      <a:pt x="91" y="73"/>
                      <a:pt x="88" y="71"/>
                      <a:pt x="87" y="68"/>
                    </a:cubicBezTo>
                    <a:cubicBezTo>
                      <a:pt x="85" y="66"/>
                      <a:pt x="86" y="63"/>
                      <a:pt x="88" y="61"/>
                    </a:cubicBezTo>
                    <a:cubicBezTo>
                      <a:pt x="90" y="59"/>
                      <a:pt x="91" y="57"/>
                      <a:pt x="92" y="54"/>
                    </a:cubicBezTo>
                    <a:cubicBezTo>
                      <a:pt x="93" y="51"/>
                      <a:pt x="93" y="49"/>
                      <a:pt x="93" y="46"/>
                    </a:cubicBezTo>
                    <a:cubicBezTo>
                      <a:pt x="93" y="44"/>
                      <a:pt x="92" y="42"/>
                      <a:pt x="91" y="40"/>
                    </a:cubicBezTo>
                    <a:cubicBezTo>
                      <a:pt x="90" y="39"/>
                      <a:pt x="90" y="39"/>
                      <a:pt x="90" y="39"/>
                    </a:cubicBezTo>
                    <a:cubicBezTo>
                      <a:pt x="89" y="37"/>
                      <a:pt x="89" y="35"/>
                      <a:pt x="88" y="32"/>
                    </a:cubicBezTo>
                    <a:cubicBezTo>
                      <a:pt x="88" y="31"/>
                      <a:pt x="88" y="31"/>
                      <a:pt x="88" y="31"/>
                    </a:cubicBezTo>
                    <a:cubicBezTo>
                      <a:pt x="87" y="30"/>
                      <a:pt x="87" y="30"/>
                      <a:pt x="87" y="30"/>
                    </a:cubicBezTo>
                    <a:cubicBezTo>
                      <a:pt x="87" y="30"/>
                      <a:pt x="86" y="30"/>
                      <a:pt x="85" y="29"/>
                    </a:cubicBezTo>
                    <a:cubicBezTo>
                      <a:pt x="85" y="29"/>
                      <a:pt x="84" y="28"/>
                      <a:pt x="84" y="28"/>
                    </a:cubicBezTo>
                    <a:cubicBezTo>
                      <a:pt x="82" y="27"/>
                      <a:pt x="82" y="27"/>
                      <a:pt x="82" y="27"/>
                    </a:cubicBezTo>
                    <a:cubicBezTo>
                      <a:pt x="81" y="29"/>
                      <a:pt x="81" y="29"/>
                      <a:pt x="81" y="29"/>
                    </a:cubicBezTo>
                    <a:cubicBezTo>
                      <a:pt x="81" y="29"/>
                      <a:pt x="81" y="30"/>
                      <a:pt x="81" y="30"/>
                    </a:cubicBezTo>
                    <a:cubicBezTo>
                      <a:pt x="80" y="34"/>
                      <a:pt x="79" y="36"/>
                      <a:pt x="76" y="39"/>
                    </a:cubicBezTo>
                    <a:cubicBezTo>
                      <a:pt x="76" y="39"/>
                      <a:pt x="76" y="39"/>
                      <a:pt x="76" y="39"/>
                    </a:cubicBezTo>
                    <a:cubicBezTo>
                      <a:pt x="73" y="42"/>
                      <a:pt x="72" y="43"/>
                      <a:pt x="69" y="43"/>
                    </a:cubicBezTo>
                    <a:cubicBezTo>
                      <a:pt x="68" y="40"/>
                      <a:pt x="67" y="38"/>
                      <a:pt x="65" y="37"/>
                    </a:cubicBezTo>
                    <a:cubicBezTo>
                      <a:pt x="65" y="37"/>
                      <a:pt x="64" y="37"/>
                      <a:pt x="64" y="37"/>
                    </a:cubicBezTo>
                    <a:cubicBezTo>
                      <a:pt x="63" y="37"/>
                      <a:pt x="63" y="37"/>
                      <a:pt x="62" y="37"/>
                    </a:cubicBezTo>
                    <a:cubicBezTo>
                      <a:pt x="62" y="37"/>
                      <a:pt x="62" y="37"/>
                      <a:pt x="61" y="37"/>
                    </a:cubicBezTo>
                    <a:cubicBezTo>
                      <a:pt x="60" y="37"/>
                      <a:pt x="60" y="37"/>
                      <a:pt x="60" y="37"/>
                    </a:cubicBezTo>
                    <a:cubicBezTo>
                      <a:pt x="59" y="37"/>
                      <a:pt x="59" y="36"/>
                      <a:pt x="59" y="35"/>
                    </a:cubicBezTo>
                    <a:cubicBezTo>
                      <a:pt x="59" y="34"/>
                      <a:pt x="60" y="33"/>
                      <a:pt x="61" y="32"/>
                    </a:cubicBezTo>
                    <a:cubicBezTo>
                      <a:pt x="61" y="31"/>
                      <a:pt x="62" y="30"/>
                      <a:pt x="62" y="29"/>
                    </a:cubicBezTo>
                    <a:cubicBezTo>
                      <a:pt x="63" y="27"/>
                      <a:pt x="62" y="25"/>
                      <a:pt x="62" y="23"/>
                    </a:cubicBezTo>
                    <a:cubicBezTo>
                      <a:pt x="61" y="22"/>
                      <a:pt x="61" y="22"/>
                      <a:pt x="61" y="22"/>
                    </a:cubicBezTo>
                    <a:cubicBezTo>
                      <a:pt x="61" y="21"/>
                      <a:pt x="61" y="19"/>
                      <a:pt x="60" y="18"/>
                    </a:cubicBezTo>
                    <a:cubicBezTo>
                      <a:pt x="60" y="17"/>
                      <a:pt x="60" y="16"/>
                      <a:pt x="60" y="15"/>
                    </a:cubicBezTo>
                    <a:cubicBezTo>
                      <a:pt x="60" y="15"/>
                      <a:pt x="59" y="14"/>
                      <a:pt x="59" y="13"/>
                    </a:cubicBezTo>
                    <a:cubicBezTo>
                      <a:pt x="59" y="12"/>
                      <a:pt x="58" y="10"/>
                      <a:pt x="58" y="8"/>
                    </a:cubicBezTo>
                    <a:cubicBezTo>
                      <a:pt x="58" y="3"/>
                      <a:pt x="54" y="1"/>
                      <a:pt x="50" y="0"/>
                    </a:cubicBezTo>
                    <a:cubicBezTo>
                      <a:pt x="49" y="0"/>
                      <a:pt x="49" y="0"/>
                      <a:pt x="49" y="0"/>
                    </a:cubicBezTo>
                    <a:cubicBezTo>
                      <a:pt x="48" y="0"/>
                      <a:pt x="47" y="1"/>
                      <a:pt x="46" y="1"/>
                    </a:cubicBezTo>
                    <a:cubicBezTo>
                      <a:pt x="45" y="1"/>
                      <a:pt x="44" y="2"/>
                      <a:pt x="43" y="2"/>
                    </a:cubicBezTo>
                    <a:cubicBezTo>
                      <a:pt x="42" y="2"/>
                      <a:pt x="41" y="1"/>
                      <a:pt x="40" y="1"/>
                    </a:cubicBezTo>
                    <a:cubicBezTo>
                      <a:pt x="39" y="1"/>
                      <a:pt x="39" y="1"/>
                      <a:pt x="38" y="0"/>
                    </a:cubicBezTo>
                    <a:cubicBezTo>
                      <a:pt x="36" y="0"/>
                      <a:pt x="36" y="0"/>
                      <a:pt x="36" y="0"/>
                    </a:cubicBezTo>
                    <a:cubicBezTo>
                      <a:pt x="36" y="2"/>
                      <a:pt x="36" y="2"/>
                      <a:pt x="36" y="2"/>
                    </a:cubicBezTo>
                    <a:cubicBezTo>
                      <a:pt x="36" y="4"/>
                      <a:pt x="36" y="5"/>
                      <a:pt x="36" y="6"/>
                    </a:cubicBezTo>
                    <a:cubicBezTo>
                      <a:pt x="36" y="7"/>
                      <a:pt x="36" y="9"/>
                      <a:pt x="35" y="10"/>
                    </a:cubicBezTo>
                    <a:cubicBezTo>
                      <a:pt x="35" y="11"/>
                      <a:pt x="34" y="11"/>
                      <a:pt x="32" y="11"/>
                    </a:cubicBezTo>
                    <a:cubicBezTo>
                      <a:pt x="30" y="11"/>
                      <a:pt x="30" y="11"/>
                      <a:pt x="30" y="11"/>
                    </a:cubicBezTo>
                    <a:cubicBezTo>
                      <a:pt x="30" y="11"/>
                      <a:pt x="28" y="11"/>
                      <a:pt x="28" y="12"/>
                    </a:cubicBezTo>
                    <a:cubicBezTo>
                      <a:pt x="26" y="13"/>
                      <a:pt x="26" y="16"/>
                      <a:pt x="26" y="19"/>
                    </a:cubicBezTo>
                    <a:cubicBezTo>
                      <a:pt x="26" y="19"/>
                      <a:pt x="26" y="19"/>
                      <a:pt x="26" y="20"/>
                    </a:cubicBezTo>
                    <a:cubicBezTo>
                      <a:pt x="26" y="23"/>
                      <a:pt x="25" y="25"/>
                      <a:pt x="23" y="27"/>
                    </a:cubicBezTo>
                    <a:cubicBezTo>
                      <a:pt x="21" y="29"/>
                      <a:pt x="19" y="31"/>
                      <a:pt x="17" y="33"/>
                    </a:cubicBezTo>
                    <a:cubicBezTo>
                      <a:pt x="15" y="34"/>
                      <a:pt x="14" y="35"/>
                      <a:pt x="13" y="36"/>
                    </a:cubicBezTo>
                    <a:cubicBezTo>
                      <a:pt x="11" y="37"/>
                      <a:pt x="11" y="37"/>
                      <a:pt x="11" y="37"/>
                    </a:cubicBezTo>
                    <a:cubicBezTo>
                      <a:pt x="8" y="40"/>
                      <a:pt x="4" y="43"/>
                      <a:pt x="4" y="46"/>
                    </a:cubicBezTo>
                    <a:cubicBezTo>
                      <a:pt x="3" y="48"/>
                      <a:pt x="3" y="50"/>
                      <a:pt x="1" y="53"/>
                    </a:cubicBezTo>
                    <a:cubicBezTo>
                      <a:pt x="1" y="53"/>
                      <a:pt x="1" y="54"/>
                      <a:pt x="0" y="54"/>
                    </a:cubicBezTo>
                    <a:cubicBezTo>
                      <a:pt x="0" y="55"/>
                      <a:pt x="0" y="55"/>
                      <a:pt x="0" y="55"/>
                    </a:cubicBezTo>
                    <a:cubicBezTo>
                      <a:pt x="0" y="56"/>
                      <a:pt x="0" y="56"/>
                      <a:pt x="0" y="56"/>
                    </a:cubicBezTo>
                    <a:cubicBezTo>
                      <a:pt x="0" y="57"/>
                      <a:pt x="0" y="58"/>
                      <a:pt x="1" y="60"/>
                    </a:cubicBezTo>
                    <a:cubicBezTo>
                      <a:pt x="2" y="63"/>
                      <a:pt x="5" y="64"/>
                      <a:pt x="8" y="65"/>
                    </a:cubicBezTo>
                    <a:cubicBezTo>
                      <a:pt x="9" y="65"/>
                      <a:pt x="10" y="66"/>
                      <a:pt x="11" y="67"/>
                    </a:cubicBezTo>
                    <a:cubicBezTo>
                      <a:pt x="13" y="68"/>
                      <a:pt x="16" y="70"/>
                      <a:pt x="18" y="71"/>
                    </a:cubicBezTo>
                    <a:cubicBezTo>
                      <a:pt x="20" y="72"/>
                      <a:pt x="21" y="73"/>
                      <a:pt x="23" y="74"/>
                    </a:cubicBezTo>
                    <a:cubicBezTo>
                      <a:pt x="28" y="77"/>
                      <a:pt x="31" y="80"/>
                      <a:pt x="35" y="84"/>
                    </a:cubicBezTo>
                    <a:cubicBezTo>
                      <a:pt x="36" y="85"/>
                      <a:pt x="38" y="87"/>
                      <a:pt x="39" y="88"/>
                    </a:cubicBezTo>
                    <a:cubicBezTo>
                      <a:pt x="40" y="89"/>
                      <a:pt x="41" y="90"/>
                      <a:pt x="41" y="91"/>
                    </a:cubicBezTo>
                    <a:cubicBezTo>
                      <a:pt x="42" y="92"/>
                      <a:pt x="43" y="92"/>
                      <a:pt x="44" y="93"/>
                    </a:cubicBezTo>
                    <a:cubicBezTo>
                      <a:pt x="45" y="94"/>
                      <a:pt x="46" y="96"/>
                      <a:pt x="47" y="97"/>
                    </a:cubicBezTo>
                    <a:cubicBezTo>
                      <a:pt x="48" y="98"/>
                      <a:pt x="50" y="99"/>
                      <a:pt x="51" y="100"/>
                    </a:cubicBezTo>
                    <a:cubicBezTo>
                      <a:pt x="53" y="102"/>
                      <a:pt x="55" y="103"/>
                      <a:pt x="56" y="105"/>
                    </a:cubicBezTo>
                    <a:cubicBezTo>
                      <a:pt x="57" y="106"/>
                      <a:pt x="58" y="107"/>
                      <a:pt x="59" y="108"/>
                    </a:cubicBezTo>
                    <a:cubicBezTo>
                      <a:pt x="60" y="108"/>
                      <a:pt x="60" y="108"/>
                      <a:pt x="61" y="109"/>
                    </a:cubicBezTo>
                    <a:cubicBezTo>
                      <a:pt x="63" y="110"/>
                      <a:pt x="65" y="112"/>
                      <a:pt x="67" y="113"/>
                    </a:cubicBezTo>
                    <a:cubicBezTo>
                      <a:pt x="70" y="115"/>
                      <a:pt x="72" y="116"/>
                      <a:pt x="74" y="118"/>
                    </a:cubicBezTo>
                    <a:cubicBezTo>
                      <a:pt x="75" y="118"/>
                      <a:pt x="76" y="119"/>
                      <a:pt x="76" y="119"/>
                    </a:cubicBezTo>
                    <a:cubicBezTo>
                      <a:pt x="78" y="120"/>
                      <a:pt x="79" y="121"/>
                      <a:pt x="80" y="122"/>
                    </a:cubicBezTo>
                    <a:cubicBezTo>
                      <a:pt x="81" y="123"/>
                      <a:pt x="81" y="123"/>
                      <a:pt x="81" y="123"/>
                    </a:cubicBezTo>
                    <a:cubicBezTo>
                      <a:pt x="83" y="125"/>
                      <a:pt x="85" y="126"/>
                      <a:pt x="87" y="128"/>
                    </a:cubicBezTo>
                    <a:cubicBezTo>
                      <a:pt x="88" y="129"/>
                      <a:pt x="89" y="129"/>
                      <a:pt x="91" y="130"/>
                    </a:cubicBezTo>
                    <a:cubicBezTo>
                      <a:pt x="92" y="130"/>
                      <a:pt x="92" y="131"/>
                      <a:pt x="93" y="131"/>
                    </a:cubicBezTo>
                    <a:cubicBezTo>
                      <a:pt x="94" y="131"/>
                      <a:pt x="94" y="132"/>
                      <a:pt x="95" y="132"/>
                    </a:cubicBezTo>
                    <a:cubicBezTo>
                      <a:pt x="97" y="133"/>
                      <a:pt x="98" y="134"/>
                      <a:pt x="100" y="134"/>
                    </a:cubicBezTo>
                    <a:cubicBezTo>
                      <a:pt x="102" y="135"/>
                      <a:pt x="103" y="136"/>
                      <a:pt x="105" y="137"/>
                    </a:cubicBezTo>
                    <a:cubicBezTo>
                      <a:pt x="107" y="138"/>
                      <a:pt x="109" y="139"/>
                      <a:pt x="111" y="139"/>
                    </a:cubicBezTo>
                    <a:cubicBezTo>
                      <a:pt x="113" y="139"/>
                      <a:pt x="113" y="139"/>
                      <a:pt x="113" y="139"/>
                    </a:cubicBezTo>
                    <a:cubicBezTo>
                      <a:pt x="113" y="137"/>
                      <a:pt x="113" y="137"/>
                      <a:pt x="113" y="137"/>
                    </a:cubicBezTo>
                    <a:cubicBezTo>
                      <a:pt x="114" y="132"/>
                      <a:pt x="114" y="128"/>
                      <a:pt x="114" y="124"/>
                    </a:cubicBezTo>
                    <a:cubicBezTo>
                      <a:pt x="114" y="122"/>
                      <a:pt x="114" y="122"/>
                      <a:pt x="114" y="122"/>
                    </a:cubicBezTo>
                    <a:cubicBezTo>
                      <a:pt x="114" y="119"/>
                      <a:pt x="114" y="116"/>
                      <a:pt x="116" y="114"/>
                    </a:cubicBezTo>
                    <a:cubicBezTo>
                      <a:pt x="117" y="111"/>
                      <a:pt x="118" y="108"/>
                      <a:pt x="118" y="105"/>
                    </a:cubicBezTo>
                    <a:cubicBezTo>
                      <a:pt x="119" y="102"/>
                      <a:pt x="119" y="100"/>
                      <a:pt x="119" y="97"/>
                    </a:cubicBezTo>
                    <a:cubicBezTo>
                      <a:pt x="119" y="95"/>
                      <a:pt x="119" y="95"/>
                      <a:pt x="119" y="95"/>
                    </a:cubicBezTo>
                    <a:cubicBezTo>
                      <a:pt x="119" y="92"/>
                      <a:pt x="119" y="89"/>
                      <a:pt x="116" y="87"/>
                    </a:cubicBezTo>
                    <a:close/>
                  </a:path>
                </a:pathLst>
              </a:custGeom>
              <a:solidFill>
                <a:srgbClr val="D8D8D8"/>
              </a:solidFill>
              <a:ln cap="rnd" cmpd="sng" w="19050">
                <a:solidFill>
                  <a:srgbClr val="E5E5E5"/>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Roboto Condensed Light"/>
                  <a:ea typeface="Roboto Condensed Light"/>
                  <a:cs typeface="Roboto Condensed Light"/>
                  <a:sym typeface="Roboto Condensed Light"/>
                </a:endParaRPr>
              </a:p>
            </p:txBody>
          </p:sp>
          <p:sp>
            <p:nvSpPr>
              <p:cNvPr id="816" name="Google Shape;816;p59"/>
              <p:cNvSpPr/>
              <p:nvPr/>
            </p:nvSpPr>
            <p:spPr>
              <a:xfrm>
                <a:off x="1489" y="1632"/>
                <a:ext cx="163" cy="193"/>
              </a:xfrm>
              <a:custGeom>
                <a:rect b="b" l="l" r="r" t="t"/>
                <a:pathLst>
                  <a:path extrusionOk="0" h="106" w="90">
                    <a:moveTo>
                      <a:pt x="90" y="54"/>
                    </a:moveTo>
                    <a:cubicBezTo>
                      <a:pt x="90" y="51"/>
                      <a:pt x="90" y="51"/>
                      <a:pt x="90" y="51"/>
                    </a:cubicBezTo>
                    <a:cubicBezTo>
                      <a:pt x="87" y="53"/>
                      <a:pt x="87" y="53"/>
                      <a:pt x="87" y="53"/>
                    </a:cubicBezTo>
                    <a:cubicBezTo>
                      <a:pt x="86" y="53"/>
                      <a:pt x="85" y="54"/>
                      <a:pt x="84" y="55"/>
                    </a:cubicBezTo>
                    <a:cubicBezTo>
                      <a:pt x="84" y="55"/>
                      <a:pt x="83" y="55"/>
                      <a:pt x="83" y="56"/>
                    </a:cubicBezTo>
                    <a:cubicBezTo>
                      <a:pt x="82" y="57"/>
                      <a:pt x="81" y="58"/>
                      <a:pt x="79" y="58"/>
                    </a:cubicBezTo>
                    <a:cubicBezTo>
                      <a:pt x="79" y="58"/>
                      <a:pt x="79" y="58"/>
                      <a:pt x="79" y="58"/>
                    </a:cubicBezTo>
                    <a:cubicBezTo>
                      <a:pt x="79" y="58"/>
                      <a:pt x="79" y="58"/>
                      <a:pt x="79" y="58"/>
                    </a:cubicBezTo>
                    <a:cubicBezTo>
                      <a:pt x="79" y="56"/>
                      <a:pt x="79" y="53"/>
                      <a:pt x="80" y="51"/>
                    </a:cubicBezTo>
                    <a:cubicBezTo>
                      <a:pt x="80" y="50"/>
                      <a:pt x="81" y="50"/>
                      <a:pt x="81" y="49"/>
                    </a:cubicBezTo>
                    <a:cubicBezTo>
                      <a:pt x="82" y="47"/>
                      <a:pt x="83" y="46"/>
                      <a:pt x="82" y="43"/>
                    </a:cubicBezTo>
                    <a:cubicBezTo>
                      <a:pt x="82" y="43"/>
                      <a:pt x="82" y="42"/>
                      <a:pt x="81" y="41"/>
                    </a:cubicBezTo>
                    <a:cubicBezTo>
                      <a:pt x="81" y="40"/>
                      <a:pt x="80" y="39"/>
                      <a:pt x="80" y="38"/>
                    </a:cubicBezTo>
                    <a:cubicBezTo>
                      <a:pt x="80" y="37"/>
                      <a:pt x="80" y="36"/>
                      <a:pt x="80" y="36"/>
                    </a:cubicBezTo>
                    <a:cubicBezTo>
                      <a:pt x="80" y="35"/>
                      <a:pt x="80" y="35"/>
                      <a:pt x="80" y="34"/>
                    </a:cubicBezTo>
                    <a:cubicBezTo>
                      <a:pt x="80" y="34"/>
                      <a:pt x="80" y="34"/>
                      <a:pt x="80" y="34"/>
                    </a:cubicBezTo>
                    <a:cubicBezTo>
                      <a:pt x="80" y="34"/>
                      <a:pt x="80" y="34"/>
                      <a:pt x="80" y="34"/>
                    </a:cubicBezTo>
                    <a:cubicBezTo>
                      <a:pt x="80" y="33"/>
                      <a:pt x="79" y="33"/>
                      <a:pt x="78" y="32"/>
                    </a:cubicBezTo>
                    <a:cubicBezTo>
                      <a:pt x="76" y="31"/>
                      <a:pt x="76" y="30"/>
                      <a:pt x="77" y="29"/>
                    </a:cubicBezTo>
                    <a:cubicBezTo>
                      <a:pt x="77" y="29"/>
                      <a:pt x="77" y="28"/>
                      <a:pt x="78" y="28"/>
                    </a:cubicBezTo>
                    <a:cubicBezTo>
                      <a:pt x="79" y="26"/>
                      <a:pt x="78" y="25"/>
                      <a:pt x="76" y="23"/>
                    </a:cubicBezTo>
                    <a:cubicBezTo>
                      <a:pt x="76" y="22"/>
                      <a:pt x="76" y="22"/>
                      <a:pt x="76" y="22"/>
                    </a:cubicBezTo>
                    <a:cubicBezTo>
                      <a:pt x="73" y="20"/>
                      <a:pt x="71" y="16"/>
                      <a:pt x="70" y="12"/>
                    </a:cubicBezTo>
                    <a:cubicBezTo>
                      <a:pt x="69" y="10"/>
                      <a:pt x="67" y="8"/>
                      <a:pt x="66" y="6"/>
                    </a:cubicBezTo>
                    <a:cubicBezTo>
                      <a:pt x="66" y="6"/>
                      <a:pt x="66" y="6"/>
                      <a:pt x="66" y="6"/>
                    </a:cubicBezTo>
                    <a:cubicBezTo>
                      <a:pt x="65" y="5"/>
                      <a:pt x="65" y="4"/>
                      <a:pt x="64" y="4"/>
                    </a:cubicBezTo>
                    <a:cubicBezTo>
                      <a:pt x="62" y="1"/>
                      <a:pt x="61" y="1"/>
                      <a:pt x="58" y="1"/>
                    </a:cubicBezTo>
                    <a:cubicBezTo>
                      <a:pt x="57" y="1"/>
                      <a:pt x="56" y="0"/>
                      <a:pt x="54" y="0"/>
                    </a:cubicBezTo>
                    <a:cubicBezTo>
                      <a:pt x="49" y="0"/>
                      <a:pt x="45" y="1"/>
                      <a:pt x="43" y="4"/>
                    </a:cubicBezTo>
                    <a:cubicBezTo>
                      <a:pt x="42" y="5"/>
                      <a:pt x="40" y="6"/>
                      <a:pt x="38" y="6"/>
                    </a:cubicBezTo>
                    <a:cubicBezTo>
                      <a:pt x="37" y="6"/>
                      <a:pt x="37" y="6"/>
                      <a:pt x="37" y="6"/>
                    </a:cubicBezTo>
                    <a:cubicBezTo>
                      <a:pt x="36" y="6"/>
                      <a:pt x="35" y="5"/>
                      <a:pt x="34" y="5"/>
                    </a:cubicBezTo>
                    <a:cubicBezTo>
                      <a:pt x="34" y="4"/>
                      <a:pt x="33" y="4"/>
                      <a:pt x="32" y="4"/>
                    </a:cubicBezTo>
                    <a:cubicBezTo>
                      <a:pt x="31" y="4"/>
                      <a:pt x="30" y="4"/>
                      <a:pt x="30" y="4"/>
                    </a:cubicBezTo>
                    <a:cubicBezTo>
                      <a:pt x="28" y="5"/>
                      <a:pt x="27" y="7"/>
                      <a:pt x="26" y="9"/>
                    </a:cubicBezTo>
                    <a:cubicBezTo>
                      <a:pt x="26" y="9"/>
                      <a:pt x="25" y="10"/>
                      <a:pt x="25" y="11"/>
                    </a:cubicBezTo>
                    <a:cubicBezTo>
                      <a:pt x="24" y="13"/>
                      <a:pt x="22" y="15"/>
                      <a:pt x="22" y="17"/>
                    </a:cubicBezTo>
                    <a:cubicBezTo>
                      <a:pt x="21" y="17"/>
                      <a:pt x="21" y="18"/>
                      <a:pt x="21" y="19"/>
                    </a:cubicBezTo>
                    <a:cubicBezTo>
                      <a:pt x="20" y="21"/>
                      <a:pt x="19" y="23"/>
                      <a:pt x="18" y="24"/>
                    </a:cubicBezTo>
                    <a:cubicBezTo>
                      <a:pt x="17" y="24"/>
                      <a:pt x="16" y="25"/>
                      <a:pt x="16" y="25"/>
                    </a:cubicBezTo>
                    <a:cubicBezTo>
                      <a:pt x="14" y="26"/>
                      <a:pt x="13" y="26"/>
                      <a:pt x="13" y="29"/>
                    </a:cubicBezTo>
                    <a:cubicBezTo>
                      <a:pt x="12" y="32"/>
                      <a:pt x="11" y="32"/>
                      <a:pt x="8" y="32"/>
                    </a:cubicBezTo>
                    <a:cubicBezTo>
                      <a:pt x="6" y="32"/>
                      <a:pt x="6" y="32"/>
                      <a:pt x="6" y="32"/>
                    </a:cubicBezTo>
                    <a:cubicBezTo>
                      <a:pt x="5" y="32"/>
                      <a:pt x="4" y="33"/>
                      <a:pt x="3" y="33"/>
                    </a:cubicBezTo>
                    <a:cubicBezTo>
                      <a:pt x="0" y="34"/>
                      <a:pt x="0" y="34"/>
                      <a:pt x="0" y="34"/>
                    </a:cubicBezTo>
                    <a:cubicBezTo>
                      <a:pt x="2" y="36"/>
                      <a:pt x="2" y="36"/>
                      <a:pt x="2" y="36"/>
                    </a:cubicBezTo>
                    <a:cubicBezTo>
                      <a:pt x="3" y="37"/>
                      <a:pt x="4" y="37"/>
                      <a:pt x="4" y="38"/>
                    </a:cubicBezTo>
                    <a:cubicBezTo>
                      <a:pt x="4" y="38"/>
                      <a:pt x="4" y="38"/>
                      <a:pt x="3" y="38"/>
                    </a:cubicBezTo>
                    <a:cubicBezTo>
                      <a:pt x="2" y="39"/>
                      <a:pt x="1" y="39"/>
                      <a:pt x="1" y="42"/>
                    </a:cubicBezTo>
                    <a:cubicBezTo>
                      <a:pt x="1" y="42"/>
                      <a:pt x="0" y="48"/>
                      <a:pt x="3" y="49"/>
                    </a:cubicBezTo>
                    <a:cubicBezTo>
                      <a:pt x="3" y="50"/>
                      <a:pt x="4" y="50"/>
                      <a:pt x="5" y="50"/>
                    </a:cubicBezTo>
                    <a:cubicBezTo>
                      <a:pt x="4" y="51"/>
                      <a:pt x="3" y="51"/>
                      <a:pt x="3" y="52"/>
                    </a:cubicBezTo>
                    <a:cubicBezTo>
                      <a:pt x="2" y="55"/>
                      <a:pt x="2" y="58"/>
                      <a:pt x="3" y="60"/>
                    </a:cubicBezTo>
                    <a:cubicBezTo>
                      <a:pt x="4" y="61"/>
                      <a:pt x="5" y="62"/>
                      <a:pt x="7" y="63"/>
                    </a:cubicBezTo>
                    <a:cubicBezTo>
                      <a:pt x="8" y="63"/>
                      <a:pt x="8" y="63"/>
                      <a:pt x="8" y="63"/>
                    </a:cubicBezTo>
                    <a:cubicBezTo>
                      <a:pt x="10" y="63"/>
                      <a:pt x="10" y="64"/>
                      <a:pt x="10" y="65"/>
                    </a:cubicBezTo>
                    <a:cubicBezTo>
                      <a:pt x="11" y="67"/>
                      <a:pt x="11" y="68"/>
                      <a:pt x="11" y="70"/>
                    </a:cubicBezTo>
                    <a:cubicBezTo>
                      <a:pt x="11" y="70"/>
                      <a:pt x="11" y="71"/>
                      <a:pt x="11" y="72"/>
                    </a:cubicBezTo>
                    <a:cubicBezTo>
                      <a:pt x="12" y="75"/>
                      <a:pt x="13" y="76"/>
                      <a:pt x="14" y="77"/>
                    </a:cubicBezTo>
                    <a:cubicBezTo>
                      <a:pt x="15" y="77"/>
                      <a:pt x="15" y="77"/>
                      <a:pt x="15" y="78"/>
                    </a:cubicBezTo>
                    <a:cubicBezTo>
                      <a:pt x="15" y="78"/>
                      <a:pt x="15" y="79"/>
                      <a:pt x="15" y="79"/>
                    </a:cubicBezTo>
                    <a:cubicBezTo>
                      <a:pt x="15" y="80"/>
                      <a:pt x="15" y="82"/>
                      <a:pt x="16" y="83"/>
                    </a:cubicBezTo>
                    <a:cubicBezTo>
                      <a:pt x="17" y="84"/>
                      <a:pt x="18" y="84"/>
                      <a:pt x="19" y="84"/>
                    </a:cubicBezTo>
                    <a:cubicBezTo>
                      <a:pt x="19" y="84"/>
                      <a:pt x="20" y="84"/>
                      <a:pt x="21" y="84"/>
                    </a:cubicBezTo>
                    <a:cubicBezTo>
                      <a:pt x="21" y="84"/>
                      <a:pt x="21" y="83"/>
                      <a:pt x="22" y="83"/>
                    </a:cubicBezTo>
                    <a:cubicBezTo>
                      <a:pt x="22" y="84"/>
                      <a:pt x="22" y="84"/>
                      <a:pt x="22" y="84"/>
                    </a:cubicBezTo>
                    <a:cubicBezTo>
                      <a:pt x="22" y="85"/>
                      <a:pt x="22" y="87"/>
                      <a:pt x="24" y="88"/>
                    </a:cubicBezTo>
                    <a:cubicBezTo>
                      <a:pt x="25" y="89"/>
                      <a:pt x="27" y="90"/>
                      <a:pt x="29" y="91"/>
                    </a:cubicBezTo>
                    <a:cubicBezTo>
                      <a:pt x="30" y="91"/>
                      <a:pt x="30" y="92"/>
                      <a:pt x="31" y="92"/>
                    </a:cubicBezTo>
                    <a:cubicBezTo>
                      <a:pt x="33" y="93"/>
                      <a:pt x="35" y="94"/>
                      <a:pt x="37" y="96"/>
                    </a:cubicBezTo>
                    <a:cubicBezTo>
                      <a:pt x="39" y="97"/>
                      <a:pt x="41" y="98"/>
                      <a:pt x="43" y="99"/>
                    </a:cubicBezTo>
                    <a:cubicBezTo>
                      <a:pt x="45" y="100"/>
                      <a:pt x="47" y="101"/>
                      <a:pt x="48" y="102"/>
                    </a:cubicBezTo>
                    <a:cubicBezTo>
                      <a:pt x="50" y="103"/>
                      <a:pt x="51" y="104"/>
                      <a:pt x="52" y="105"/>
                    </a:cubicBezTo>
                    <a:cubicBezTo>
                      <a:pt x="54" y="106"/>
                      <a:pt x="54" y="106"/>
                      <a:pt x="54" y="106"/>
                    </a:cubicBezTo>
                    <a:cubicBezTo>
                      <a:pt x="55" y="104"/>
                      <a:pt x="55" y="104"/>
                      <a:pt x="55" y="104"/>
                    </a:cubicBezTo>
                    <a:cubicBezTo>
                      <a:pt x="57" y="101"/>
                      <a:pt x="57" y="100"/>
                      <a:pt x="58" y="97"/>
                    </a:cubicBezTo>
                    <a:cubicBezTo>
                      <a:pt x="59" y="94"/>
                      <a:pt x="63" y="91"/>
                      <a:pt x="66" y="88"/>
                    </a:cubicBezTo>
                    <a:cubicBezTo>
                      <a:pt x="67" y="87"/>
                      <a:pt x="67" y="87"/>
                      <a:pt x="67" y="87"/>
                    </a:cubicBezTo>
                    <a:cubicBezTo>
                      <a:pt x="68" y="86"/>
                      <a:pt x="70" y="85"/>
                      <a:pt x="71" y="84"/>
                    </a:cubicBezTo>
                    <a:cubicBezTo>
                      <a:pt x="73" y="82"/>
                      <a:pt x="76" y="81"/>
                      <a:pt x="78" y="78"/>
                    </a:cubicBezTo>
                    <a:cubicBezTo>
                      <a:pt x="79" y="76"/>
                      <a:pt x="80" y="74"/>
                      <a:pt x="80" y="71"/>
                    </a:cubicBezTo>
                    <a:cubicBezTo>
                      <a:pt x="80" y="70"/>
                      <a:pt x="80" y="70"/>
                      <a:pt x="80" y="70"/>
                    </a:cubicBezTo>
                    <a:cubicBezTo>
                      <a:pt x="80" y="67"/>
                      <a:pt x="80" y="65"/>
                      <a:pt x="82" y="63"/>
                    </a:cubicBezTo>
                    <a:cubicBezTo>
                      <a:pt x="82" y="63"/>
                      <a:pt x="83" y="63"/>
                      <a:pt x="85" y="63"/>
                    </a:cubicBezTo>
                    <a:cubicBezTo>
                      <a:pt x="86" y="63"/>
                      <a:pt x="86" y="63"/>
                      <a:pt x="86" y="63"/>
                    </a:cubicBezTo>
                    <a:cubicBezTo>
                      <a:pt x="87" y="63"/>
                      <a:pt x="89" y="62"/>
                      <a:pt x="89" y="61"/>
                    </a:cubicBezTo>
                    <a:cubicBezTo>
                      <a:pt x="90" y="60"/>
                      <a:pt x="90" y="58"/>
                      <a:pt x="90" y="57"/>
                    </a:cubicBezTo>
                    <a:cubicBezTo>
                      <a:pt x="90" y="56"/>
                      <a:pt x="90" y="55"/>
                      <a:pt x="90" y="54"/>
                    </a:cubicBezTo>
                    <a:close/>
                  </a:path>
                </a:pathLst>
              </a:custGeom>
              <a:solidFill>
                <a:srgbClr val="D8D8D8"/>
              </a:solidFill>
              <a:ln cap="rnd" cmpd="sng" w="19050">
                <a:solidFill>
                  <a:srgbClr val="E5E5E5"/>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Roboto Condensed Light"/>
                  <a:ea typeface="Roboto Condensed Light"/>
                  <a:cs typeface="Roboto Condensed Light"/>
                  <a:sym typeface="Roboto Condensed Light"/>
                </a:endParaRPr>
              </a:p>
            </p:txBody>
          </p:sp>
        </p:grpSp>
        <p:sp>
          <p:nvSpPr>
            <p:cNvPr id="817" name="Google Shape;817;p59"/>
            <p:cNvSpPr/>
            <p:nvPr/>
          </p:nvSpPr>
          <p:spPr>
            <a:xfrm>
              <a:off x="9142472" y="1307181"/>
              <a:ext cx="746417" cy="697611"/>
            </a:xfrm>
            <a:custGeom>
              <a:rect b="b" l="l" r="r" t="t"/>
              <a:pathLst>
                <a:path extrusionOk="0" h="330" w="325">
                  <a:moveTo>
                    <a:pt x="316" y="258"/>
                  </a:moveTo>
                  <a:cubicBezTo>
                    <a:pt x="316" y="258"/>
                    <a:pt x="316" y="258"/>
                    <a:pt x="316" y="258"/>
                  </a:cubicBezTo>
                  <a:cubicBezTo>
                    <a:pt x="316" y="258"/>
                    <a:pt x="317" y="258"/>
                    <a:pt x="317" y="258"/>
                  </a:cubicBezTo>
                  <a:cubicBezTo>
                    <a:pt x="318" y="258"/>
                    <a:pt x="319" y="258"/>
                    <a:pt x="319" y="258"/>
                  </a:cubicBezTo>
                  <a:cubicBezTo>
                    <a:pt x="320" y="258"/>
                    <a:pt x="321" y="258"/>
                    <a:pt x="322" y="258"/>
                  </a:cubicBezTo>
                  <a:cubicBezTo>
                    <a:pt x="325" y="258"/>
                    <a:pt x="325" y="258"/>
                    <a:pt x="325" y="258"/>
                  </a:cubicBezTo>
                  <a:cubicBezTo>
                    <a:pt x="323" y="255"/>
                    <a:pt x="323" y="255"/>
                    <a:pt x="323" y="255"/>
                  </a:cubicBezTo>
                  <a:cubicBezTo>
                    <a:pt x="322" y="254"/>
                    <a:pt x="321" y="253"/>
                    <a:pt x="320" y="253"/>
                  </a:cubicBezTo>
                  <a:cubicBezTo>
                    <a:pt x="320" y="253"/>
                    <a:pt x="320" y="253"/>
                    <a:pt x="320" y="253"/>
                  </a:cubicBezTo>
                  <a:cubicBezTo>
                    <a:pt x="319" y="252"/>
                    <a:pt x="318" y="251"/>
                    <a:pt x="317" y="251"/>
                  </a:cubicBezTo>
                  <a:cubicBezTo>
                    <a:pt x="317" y="250"/>
                    <a:pt x="317" y="250"/>
                    <a:pt x="317" y="250"/>
                  </a:cubicBezTo>
                  <a:cubicBezTo>
                    <a:pt x="316" y="249"/>
                    <a:pt x="315" y="249"/>
                    <a:pt x="315" y="248"/>
                  </a:cubicBezTo>
                  <a:cubicBezTo>
                    <a:pt x="314" y="247"/>
                    <a:pt x="313" y="246"/>
                    <a:pt x="313" y="246"/>
                  </a:cubicBezTo>
                  <a:cubicBezTo>
                    <a:pt x="312" y="245"/>
                    <a:pt x="312" y="245"/>
                    <a:pt x="311" y="244"/>
                  </a:cubicBezTo>
                  <a:cubicBezTo>
                    <a:pt x="310" y="243"/>
                    <a:pt x="309" y="242"/>
                    <a:pt x="308" y="241"/>
                  </a:cubicBezTo>
                  <a:cubicBezTo>
                    <a:pt x="308" y="241"/>
                    <a:pt x="308" y="240"/>
                    <a:pt x="308" y="240"/>
                  </a:cubicBezTo>
                  <a:cubicBezTo>
                    <a:pt x="307" y="239"/>
                    <a:pt x="307" y="239"/>
                    <a:pt x="307" y="238"/>
                  </a:cubicBezTo>
                  <a:cubicBezTo>
                    <a:pt x="306" y="237"/>
                    <a:pt x="306" y="236"/>
                    <a:pt x="305" y="236"/>
                  </a:cubicBezTo>
                  <a:cubicBezTo>
                    <a:pt x="305" y="236"/>
                    <a:pt x="304" y="235"/>
                    <a:pt x="304" y="235"/>
                  </a:cubicBezTo>
                  <a:cubicBezTo>
                    <a:pt x="303" y="233"/>
                    <a:pt x="302" y="230"/>
                    <a:pt x="301" y="228"/>
                  </a:cubicBezTo>
                  <a:cubicBezTo>
                    <a:pt x="301" y="227"/>
                    <a:pt x="300" y="227"/>
                    <a:pt x="300" y="226"/>
                  </a:cubicBezTo>
                  <a:cubicBezTo>
                    <a:pt x="299" y="224"/>
                    <a:pt x="298" y="222"/>
                    <a:pt x="297" y="220"/>
                  </a:cubicBezTo>
                  <a:cubicBezTo>
                    <a:pt x="296" y="219"/>
                    <a:pt x="296" y="219"/>
                    <a:pt x="295" y="218"/>
                  </a:cubicBezTo>
                  <a:cubicBezTo>
                    <a:pt x="295" y="217"/>
                    <a:pt x="295" y="217"/>
                    <a:pt x="295" y="217"/>
                  </a:cubicBezTo>
                  <a:cubicBezTo>
                    <a:pt x="294" y="215"/>
                    <a:pt x="292" y="213"/>
                    <a:pt x="291" y="211"/>
                  </a:cubicBezTo>
                  <a:cubicBezTo>
                    <a:pt x="291" y="211"/>
                    <a:pt x="291" y="210"/>
                    <a:pt x="290" y="209"/>
                  </a:cubicBezTo>
                  <a:cubicBezTo>
                    <a:pt x="290" y="208"/>
                    <a:pt x="290" y="208"/>
                    <a:pt x="289" y="207"/>
                  </a:cubicBezTo>
                  <a:cubicBezTo>
                    <a:pt x="289" y="206"/>
                    <a:pt x="288" y="205"/>
                    <a:pt x="287" y="204"/>
                  </a:cubicBezTo>
                  <a:cubicBezTo>
                    <a:pt x="287" y="203"/>
                    <a:pt x="287" y="203"/>
                    <a:pt x="286" y="202"/>
                  </a:cubicBezTo>
                  <a:cubicBezTo>
                    <a:pt x="285" y="200"/>
                    <a:pt x="285" y="199"/>
                    <a:pt x="284" y="196"/>
                  </a:cubicBezTo>
                  <a:cubicBezTo>
                    <a:pt x="283" y="195"/>
                    <a:pt x="283" y="194"/>
                    <a:pt x="282" y="193"/>
                  </a:cubicBezTo>
                  <a:cubicBezTo>
                    <a:pt x="279" y="185"/>
                    <a:pt x="275" y="177"/>
                    <a:pt x="270" y="170"/>
                  </a:cubicBezTo>
                  <a:cubicBezTo>
                    <a:pt x="268" y="167"/>
                    <a:pt x="266" y="163"/>
                    <a:pt x="266" y="158"/>
                  </a:cubicBezTo>
                  <a:cubicBezTo>
                    <a:pt x="266" y="157"/>
                    <a:pt x="265" y="156"/>
                    <a:pt x="265" y="155"/>
                  </a:cubicBezTo>
                  <a:cubicBezTo>
                    <a:pt x="265" y="152"/>
                    <a:pt x="264" y="147"/>
                    <a:pt x="262" y="144"/>
                  </a:cubicBezTo>
                  <a:cubicBezTo>
                    <a:pt x="261" y="143"/>
                    <a:pt x="261" y="143"/>
                    <a:pt x="260" y="142"/>
                  </a:cubicBezTo>
                  <a:cubicBezTo>
                    <a:pt x="260" y="142"/>
                    <a:pt x="260" y="141"/>
                    <a:pt x="259" y="141"/>
                  </a:cubicBezTo>
                  <a:cubicBezTo>
                    <a:pt x="260" y="141"/>
                    <a:pt x="261" y="141"/>
                    <a:pt x="261" y="140"/>
                  </a:cubicBezTo>
                  <a:cubicBezTo>
                    <a:pt x="263" y="141"/>
                    <a:pt x="266" y="142"/>
                    <a:pt x="266" y="142"/>
                  </a:cubicBezTo>
                  <a:cubicBezTo>
                    <a:pt x="268" y="142"/>
                    <a:pt x="268" y="142"/>
                    <a:pt x="268" y="142"/>
                  </a:cubicBezTo>
                  <a:cubicBezTo>
                    <a:pt x="268" y="141"/>
                    <a:pt x="268" y="141"/>
                    <a:pt x="268" y="141"/>
                  </a:cubicBezTo>
                  <a:cubicBezTo>
                    <a:pt x="269" y="140"/>
                    <a:pt x="269" y="139"/>
                    <a:pt x="269" y="138"/>
                  </a:cubicBezTo>
                  <a:cubicBezTo>
                    <a:pt x="269" y="137"/>
                    <a:pt x="267" y="136"/>
                    <a:pt x="266" y="135"/>
                  </a:cubicBezTo>
                  <a:cubicBezTo>
                    <a:pt x="266" y="135"/>
                    <a:pt x="266" y="135"/>
                    <a:pt x="266" y="135"/>
                  </a:cubicBezTo>
                  <a:cubicBezTo>
                    <a:pt x="264" y="134"/>
                    <a:pt x="262" y="132"/>
                    <a:pt x="260" y="131"/>
                  </a:cubicBezTo>
                  <a:cubicBezTo>
                    <a:pt x="259" y="130"/>
                    <a:pt x="258" y="129"/>
                    <a:pt x="257" y="128"/>
                  </a:cubicBezTo>
                  <a:cubicBezTo>
                    <a:pt x="256" y="127"/>
                    <a:pt x="256" y="126"/>
                    <a:pt x="255" y="125"/>
                  </a:cubicBezTo>
                  <a:cubicBezTo>
                    <a:pt x="254" y="125"/>
                    <a:pt x="253" y="124"/>
                    <a:pt x="252" y="124"/>
                  </a:cubicBezTo>
                  <a:cubicBezTo>
                    <a:pt x="251" y="123"/>
                    <a:pt x="251" y="122"/>
                    <a:pt x="250" y="121"/>
                  </a:cubicBezTo>
                  <a:cubicBezTo>
                    <a:pt x="245" y="116"/>
                    <a:pt x="242" y="112"/>
                    <a:pt x="239" y="108"/>
                  </a:cubicBezTo>
                  <a:cubicBezTo>
                    <a:pt x="238" y="107"/>
                    <a:pt x="238" y="107"/>
                    <a:pt x="238" y="107"/>
                  </a:cubicBezTo>
                  <a:cubicBezTo>
                    <a:pt x="237" y="105"/>
                    <a:pt x="235" y="104"/>
                    <a:pt x="234" y="102"/>
                  </a:cubicBezTo>
                  <a:cubicBezTo>
                    <a:pt x="234" y="101"/>
                    <a:pt x="233" y="100"/>
                    <a:pt x="233" y="99"/>
                  </a:cubicBezTo>
                  <a:cubicBezTo>
                    <a:pt x="232" y="98"/>
                    <a:pt x="232" y="96"/>
                    <a:pt x="231" y="95"/>
                  </a:cubicBezTo>
                  <a:cubicBezTo>
                    <a:pt x="230" y="94"/>
                    <a:pt x="229" y="93"/>
                    <a:pt x="228" y="92"/>
                  </a:cubicBezTo>
                  <a:cubicBezTo>
                    <a:pt x="227" y="91"/>
                    <a:pt x="226" y="90"/>
                    <a:pt x="226" y="90"/>
                  </a:cubicBezTo>
                  <a:cubicBezTo>
                    <a:pt x="226" y="89"/>
                    <a:pt x="226" y="89"/>
                    <a:pt x="226" y="88"/>
                  </a:cubicBezTo>
                  <a:cubicBezTo>
                    <a:pt x="226" y="87"/>
                    <a:pt x="226" y="87"/>
                    <a:pt x="226" y="86"/>
                  </a:cubicBezTo>
                  <a:cubicBezTo>
                    <a:pt x="226" y="86"/>
                    <a:pt x="226" y="85"/>
                    <a:pt x="226" y="84"/>
                  </a:cubicBezTo>
                  <a:cubicBezTo>
                    <a:pt x="226" y="84"/>
                    <a:pt x="226" y="83"/>
                    <a:pt x="226" y="82"/>
                  </a:cubicBezTo>
                  <a:cubicBezTo>
                    <a:pt x="226" y="79"/>
                    <a:pt x="224" y="77"/>
                    <a:pt x="222" y="74"/>
                  </a:cubicBezTo>
                  <a:cubicBezTo>
                    <a:pt x="221" y="73"/>
                    <a:pt x="220" y="73"/>
                    <a:pt x="219" y="72"/>
                  </a:cubicBezTo>
                  <a:cubicBezTo>
                    <a:pt x="218" y="71"/>
                    <a:pt x="217" y="71"/>
                    <a:pt x="217" y="70"/>
                  </a:cubicBezTo>
                  <a:cubicBezTo>
                    <a:pt x="216" y="69"/>
                    <a:pt x="217" y="66"/>
                    <a:pt x="218" y="65"/>
                  </a:cubicBezTo>
                  <a:cubicBezTo>
                    <a:pt x="219" y="64"/>
                    <a:pt x="219" y="63"/>
                    <a:pt x="220" y="62"/>
                  </a:cubicBezTo>
                  <a:cubicBezTo>
                    <a:pt x="220" y="62"/>
                    <a:pt x="220" y="62"/>
                    <a:pt x="220" y="62"/>
                  </a:cubicBezTo>
                  <a:cubicBezTo>
                    <a:pt x="220" y="63"/>
                    <a:pt x="220" y="64"/>
                    <a:pt x="221" y="65"/>
                  </a:cubicBezTo>
                  <a:cubicBezTo>
                    <a:pt x="221" y="65"/>
                    <a:pt x="221" y="66"/>
                    <a:pt x="221" y="66"/>
                  </a:cubicBezTo>
                  <a:cubicBezTo>
                    <a:pt x="222" y="67"/>
                    <a:pt x="222" y="67"/>
                    <a:pt x="222" y="68"/>
                  </a:cubicBezTo>
                  <a:cubicBezTo>
                    <a:pt x="222" y="68"/>
                    <a:pt x="222" y="69"/>
                    <a:pt x="223" y="69"/>
                  </a:cubicBezTo>
                  <a:cubicBezTo>
                    <a:pt x="223" y="70"/>
                    <a:pt x="223" y="72"/>
                    <a:pt x="224" y="73"/>
                  </a:cubicBezTo>
                  <a:cubicBezTo>
                    <a:pt x="225" y="74"/>
                    <a:pt x="225" y="75"/>
                    <a:pt x="226" y="76"/>
                  </a:cubicBezTo>
                  <a:cubicBezTo>
                    <a:pt x="226" y="77"/>
                    <a:pt x="227" y="78"/>
                    <a:pt x="228" y="80"/>
                  </a:cubicBezTo>
                  <a:cubicBezTo>
                    <a:pt x="228" y="80"/>
                    <a:pt x="228" y="80"/>
                    <a:pt x="228" y="80"/>
                  </a:cubicBezTo>
                  <a:cubicBezTo>
                    <a:pt x="229" y="83"/>
                    <a:pt x="231" y="85"/>
                    <a:pt x="233" y="86"/>
                  </a:cubicBezTo>
                  <a:cubicBezTo>
                    <a:pt x="233" y="87"/>
                    <a:pt x="233" y="87"/>
                    <a:pt x="233" y="87"/>
                  </a:cubicBezTo>
                  <a:cubicBezTo>
                    <a:pt x="235" y="89"/>
                    <a:pt x="237" y="90"/>
                    <a:pt x="237" y="91"/>
                  </a:cubicBezTo>
                  <a:cubicBezTo>
                    <a:pt x="237" y="93"/>
                    <a:pt x="237" y="94"/>
                    <a:pt x="237" y="96"/>
                  </a:cubicBezTo>
                  <a:cubicBezTo>
                    <a:pt x="238" y="97"/>
                    <a:pt x="238" y="98"/>
                    <a:pt x="238" y="99"/>
                  </a:cubicBezTo>
                  <a:cubicBezTo>
                    <a:pt x="238" y="104"/>
                    <a:pt x="242" y="107"/>
                    <a:pt x="245" y="110"/>
                  </a:cubicBezTo>
                  <a:cubicBezTo>
                    <a:pt x="246" y="111"/>
                    <a:pt x="247" y="112"/>
                    <a:pt x="247" y="112"/>
                  </a:cubicBezTo>
                  <a:cubicBezTo>
                    <a:pt x="248" y="113"/>
                    <a:pt x="249" y="114"/>
                    <a:pt x="249" y="114"/>
                  </a:cubicBezTo>
                  <a:cubicBezTo>
                    <a:pt x="250" y="115"/>
                    <a:pt x="251" y="117"/>
                    <a:pt x="252" y="118"/>
                  </a:cubicBezTo>
                  <a:cubicBezTo>
                    <a:pt x="253" y="118"/>
                    <a:pt x="253" y="119"/>
                    <a:pt x="254" y="120"/>
                  </a:cubicBezTo>
                  <a:cubicBezTo>
                    <a:pt x="255" y="122"/>
                    <a:pt x="256" y="123"/>
                    <a:pt x="258" y="125"/>
                  </a:cubicBezTo>
                  <a:cubicBezTo>
                    <a:pt x="259" y="125"/>
                    <a:pt x="260" y="126"/>
                    <a:pt x="261" y="127"/>
                  </a:cubicBezTo>
                  <a:cubicBezTo>
                    <a:pt x="262" y="127"/>
                    <a:pt x="263" y="128"/>
                    <a:pt x="264" y="129"/>
                  </a:cubicBezTo>
                  <a:cubicBezTo>
                    <a:pt x="264" y="129"/>
                    <a:pt x="265" y="129"/>
                    <a:pt x="265" y="130"/>
                  </a:cubicBezTo>
                  <a:cubicBezTo>
                    <a:pt x="266" y="131"/>
                    <a:pt x="268" y="133"/>
                    <a:pt x="270" y="133"/>
                  </a:cubicBezTo>
                  <a:cubicBezTo>
                    <a:pt x="271" y="133"/>
                    <a:pt x="272" y="132"/>
                    <a:pt x="273" y="132"/>
                  </a:cubicBezTo>
                  <a:cubicBezTo>
                    <a:pt x="274" y="130"/>
                    <a:pt x="275" y="129"/>
                    <a:pt x="276" y="127"/>
                  </a:cubicBezTo>
                  <a:cubicBezTo>
                    <a:pt x="277" y="126"/>
                    <a:pt x="277" y="125"/>
                    <a:pt x="278" y="125"/>
                  </a:cubicBezTo>
                  <a:cubicBezTo>
                    <a:pt x="280" y="122"/>
                    <a:pt x="280" y="120"/>
                    <a:pt x="279" y="116"/>
                  </a:cubicBezTo>
                  <a:cubicBezTo>
                    <a:pt x="279" y="116"/>
                    <a:pt x="278" y="116"/>
                    <a:pt x="278" y="115"/>
                  </a:cubicBezTo>
                  <a:cubicBezTo>
                    <a:pt x="277" y="113"/>
                    <a:pt x="277" y="112"/>
                    <a:pt x="277" y="110"/>
                  </a:cubicBezTo>
                  <a:cubicBezTo>
                    <a:pt x="278" y="109"/>
                    <a:pt x="278" y="107"/>
                    <a:pt x="279" y="105"/>
                  </a:cubicBezTo>
                  <a:cubicBezTo>
                    <a:pt x="280" y="104"/>
                    <a:pt x="280" y="103"/>
                    <a:pt x="280" y="102"/>
                  </a:cubicBezTo>
                  <a:cubicBezTo>
                    <a:pt x="282" y="98"/>
                    <a:pt x="282" y="93"/>
                    <a:pt x="283" y="88"/>
                  </a:cubicBezTo>
                  <a:cubicBezTo>
                    <a:pt x="283" y="86"/>
                    <a:pt x="283" y="84"/>
                    <a:pt x="283" y="82"/>
                  </a:cubicBezTo>
                  <a:cubicBezTo>
                    <a:pt x="284" y="81"/>
                    <a:pt x="284" y="78"/>
                    <a:pt x="285" y="77"/>
                  </a:cubicBezTo>
                  <a:cubicBezTo>
                    <a:pt x="285" y="77"/>
                    <a:pt x="285" y="77"/>
                    <a:pt x="285" y="77"/>
                  </a:cubicBezTo>
                  <a:cubicBezTo>
                    <a:pt x="285" y="67"/>
                    <a:pt x="285" y="67"/>
                    <a:pt x="285" y="67"/>
                  </a:cubicBezTo>
                  <a:cubicBezTo>
                    <a:pt x="262" y="10"/>
                    <a:pt x="262" y="10"/>
                    <a:pt x="262" y="10"/>
                  </a:cubicBezTo>
                  <a:cubicBezTo>
                    <a:pt x="260" y="11"/>
                    <a:pt x="260" y="11"/>
                    <a:pt x="260" y="11"/>
                  </a:cubicBezTo>
                  <a:cubicBezTo>
                    <a:pt x="256" y="14"/>
                    <a:pt x="250" y="15"/>
                    <a:pt x="245" y="16"/>
                  </a:cubicBezTo>
                  <a:cubicBezTo>
                    <a:pt x="243" y="16"/>
                    <a:pt x="243" y="16"/>
                    <a:pt x="243" y="16"/>
                  </a:cubicBezTo>
                  <a:cubicBezTo>
                    <a:pt x="241" y="16"/>
                    <a:pt x="239" y="16"/>
                    <a:pt x="237" y="16"/>
                  </a:cubicBezTo>
                  <a:cubicBezTo>
                    <a:pt x="236" y="16"/>
                    <a:pt x="235" y="16"/>
                    <a:pt x="234" y="16"/>
                  </a:cubicBezTo>
                  <a:cubicBezTo>
                    <a:pt x="233" y="16"/>
                    <a:pt x="233" y="16"/>
                    <a:pt x="233" y="16"/>
                  </a:cubicBezTo>
                  <a:cubicBezTo>
                    <a:pt x="232" y="16"/>
                    <a:pt x="231" y="16"/>
                    <a:pt x="230" y="16"/>
                  </a:cubicBezTo>
                  <a:cubicBezTo>
                    <a:pt x="229" y="16"/>
                    <a:pt x="228" y="16"/>
                    <a:pt x="227" y="16"/>
                  </a:cubicBezTo>
                  <a:cubicBezTo>
                    <a:pt x="226" y="16"/>
                    <a:pt x="224" y="17"/>
                    <a:pt x="223" y="18"/>
                  </a:cubicBezTo>
                  <a:cubicBezTo>
                    <a:pt x="223" y="18"/>
                    <a:pt x="222" y="19"/>
                    <a:pt x="222" y="19"/>
                  </a:cubicBezTo>
                  <a:cubicBezTo>
                    <a:pt x="221" y="19"/>
                    <a:pt x="221" y="19"/>
                    <a:pt x="221" y="19"/>
                  </a:cubicBezTo>
                  <a:cubicBezTo>
                    <a:pt x="220" y="19"/>
                    <a:pt x="218" y="18"/>
                    <a:pt x="217" y="17"/>
                  </a:cubicBezTo>
                  <a:cubicBezTo>
                    <a:pt x="216" y="16"/>
                    <a:pt x="215" y="15"/>
                    <a:pt x="214" y="15"/>
                  </a:cubicBezTo>
                  <a:cubicBezTo>
                    <a:pt x="213" y="14"/>
                    <a:pt x="212" y="14"/>
                    <a:pt x="211" y="14"/>
                  </a:cubicBezTo>
                  <a:cubicBezTo>
                    <a:pt x="209" y="14"/>
                    <a:pt x="207" y="15"/>
                    <a:pt x="205" y="17"/>
                  </a:cubicBezTo>
                  <a:cubicBezTo>
                    <a:pt x="204" y="15"/>
                    <a:pt x="204" y="14"/>
                    <a:pt x="202" y="13"/>
                  </a:cubicBezTo>
                  <a:cubicBezTo>
                    <a:pt x="201" y="13"/>
                    <a:pt x="200" y="13"/>
                    <a:pt x="200" y="13"/>
                  </a:cubicBezTo>
                  <a:cubicBezTo>
                    <a:pt x="199" y="13"/>
                    <a:pt x="199" y="13"/>
                    <a:pt x="199" y="13"/>
                  </a:cubicBezTo>
                  <a:cubicBezTo>
                    <a:pt x="199" y="12"/>
                    <a:pt x="199" y="12"/>
                    <a:pt x="199" y="12"/>
                  </a:cubicBezTo>
                  <a:cubicBezTo>
                    <a:pt x="200" y="12"/>
                    <a:pt x="201" y="12"/>
                    <a:pt x="202" y="11"/>
                  </a:cubicBezTo>
                  <a:cubicBezTo>
                    <a:pt x="203" y="10"/>
                    <a:pt x="203" y="9"/>
                    <a:pt x="203" y="8"/>
                  </a:cubicBezTo>
                  <a:cubicBezTo>
                    <a:pt x="202" y="6"/>
                    <a:pt x="199" y="5"/>
                    <a:pt x="199" y="5"/>
                  </a:cubicBezTo>
                  <a:cubicBezTo>
                    <a:pt x="198" y="4"/>
                    <a:pt x="197" y="4"/>
                    <a:pt x="196" y="4"/>
                  </a:cubicBezTo>
                  <a:cubicBezTo>
                    <a:pt x="195" y="4"/>
                    <a:pt x="194" y="4"/>
                    <a:pt x="193" y="5"/>
                  </a:cubicBezTo>
                  <a:cubicBezTo>
                    <a:pt x="192" y="5"/>
                    <a:pt x="192" y="5"/>
                    <a:pt x="191" y="6"/>
                  </a:cubicBezTo>
                  <a:cubicBezTo>
                    <a:pt x="191" y="6"/>
                    <a:pt x="190" y="7"/>
                    <a:pt x="190" y="7"/>
                  </a:cubicBezTo>
                  <a:cubicBezTo>
                    <a:pt x="189" y="7"/>
                    <a:pt x="188" y="6"/>
                    <a:pt x="188" y="6"/>
                  </a:cubicBezTo>
                  <a:cubicBezTo>
                    <a:pt x="187" y="5"/>
                    <a:pt x="186" y="5"/>
                    <a:pt x="185" y="4"/>
                  </a:cubicBezTo>
                  <a:cubicBezTo>
                    <a:pt x="182" y="2"/>
                    <a:pt x="179" y="0"/>
                    <a:pt x="176" y="0"/>
                  </a:cubicBezTo>
                  <a:cubicBezTo>
                    <a:pt x="175" y="0"/>
                    <a:pt x="175" y="0"/>
                    <a:pt x="174" y="0"/>
                  </a:cubicBezTo>
                  <a:cubicBezTo>
                    <a:pt x="173" y="0"/>
                    <a:pt x="163" y="3"/>
                    <a:pt x="162" y="6"/>
                  </a:cubicBezTo>
                  <a:cubicBezTo>
                    <a:pt x="162" y="6"/>
                    <a:pt x="161" y="6"/>
                    <a:pt x="161" y="6"/>
                  </a:cubicBezTo>
                  <a:cubicBezTo>
                    <a:pt x="160" y="6"/>
                    <a:pt x="159" y="6"/>
                    <a:pt x="158" y="6"/>
                  </a:cubicBezTo>
                  <a:cubicBezTo>
                    <a:pt x="158" y="6"/>
                    <a:pt x="158" y="6"/>
                    <a:pt x="158" y="6"/>
                  </a:cubicBezTo>
                  <a:cubicBezTo>
                    <a:pt x="155" y="6"/>
                    <a:pt x="154" y="8"/>
                    <a:pt x="153" y="10"/>
                  </a:cubicBezTo>
                  <a:cubicBezTo>
                    <a:pt x="153" y="11"/>
                    <a:pt x="152" y="11"/>
                    <a:pt x="152" y="12"/>
                  </a:cubicBezTo>
                  <a:cubicBezTo>
                    <a:pt x="151" y="12"/>
                    <a:pt x="151" y="12"/>
                    <a:pt x="149" y="12"/>
                  </a:cubicBezTo>
                  <a:cubicBezTo>
                    <a:pt x="148" y="12"/>
                    <a:pt x="148" y="12"/>
                    <a:pt x="148" y="12"/>
                  </a:cubicBezTo>
                  <a:cubicBezTo>
                    <a:pt x="147" y="12"/>
                    <a:pt x="147" y="13"/>
                    <a:pt x="146" y="13"/>
                  </a:cubicBezTo>
                  <a:cubicBezTo>
                    <a:pt x="142" y="13"/>
                    <a:pt x="139" y="16"/>
                    <a:pt x="136" y="19"/>
                  </a:cubicBezTo>
                  <a:cubicBezTo>
                    <a:pt x="134" y="20"/>
                    <a:pt x="133" y="22"/>
                    <a:pt x="132" y="22"/>
                  </a:cubicBezTo>
                  <a:cubicBezTo>
                    <a:pt x="128" y="25"/>
                    <a:pt x="125" y="26"/>
                    <a:pt x="122" y="26"/>
                  </a:cubicBezTo>
                  <a:cubicBezTo>
                    <a:pt x="121" y="26"/>
                    <a:pt x="120" y="26"/>
                    <a:pt x="119" y="26"/>
                  </a:cubicBezTo>
                  <a:cubicBezTo>
                    <a:pt x="118" y="25"/>
                    <a:pt x="117" y="25"/>
                    <a:pt x="116" y="24"/>
                  </a:cubicBezTo>
                  <a:cubicBezTo>
                    <a:pt x="115" y="23"/>
                    <a:pt x="115" y="23"/>
                    <a:pt x="114" y="23"/>
                  </a:cubicBezTo>
                  <a:cubicBezTo>
                    <a:pt x="113" y="22"/>
                    <a:pt x="111" y="21"/>
                    <a:pt x="110" y="21"/>
                  </a:cubicBezTo>
                  <a:cubicBezTo>
                    <a:pt x="109" y="20"/>
                    <a:pt x="108" y="20"/>
                    <a:pt x="107" y="20"/>
                  </a:cubicBezTo>
                  <a:cubicBezTo>
                    <a:pt x="104" y="18"/>
                    <a:pt x="102" y="18"/>
                    <a:pt x="99" y="18"/>
                  </a:cubicBezTo>
                  <a:cubicBezTo>
                    <a:pt x="98" y="18"/>
                    <a:pt x="96" y="18"/>
                    <a:pt x="95" y="18"/>
                  </a:cubicBezTo>
                  <a:cubicBezTo>
                    <a:pt x="94" y="18"/>
                    <a:pt x="93" y="18"/>
                    <a:pt x="91" y="17"/>
                  </a:cubicBezTo>
                  <a:cubicBezTo>
                    <a:pt x="90" y="17"/>
                    <a:pt x="90" y="17"/>
                    <a:pt x="89" y="16"/>
                  </a:cubicBezTo>
                  <a:cubicBezTo>
                    <a:pt x="89" y="16"/>
                    <a:pt x="88" y="15"/>
                    <a:pt x="88" y="15"/>
                  </a:cubicBezTo>
                  <a:cubicBezTo>
                    <a:pt x="86" y="14"/>
                    <a:pt x="84" y="13"/>
                    <a:pt x="83" y="13"/>
                  </a:cubicBezTo>
                  <a:cubicBezTo>
                    <a:pt x="82" y="13"/>
                    <a:pt x="82" y="13"/>
                    <a:pt x="81" y="13"/>
                  </a:cubicBezTo>
                  <a:cubicBezTo>
                    <a:pt x="81" y="14"/>
                    <a:pt x="80" y="14"/>
                    <a:pt x="80" y="14"/>
                  </a:cubicBezTo>
                  <a:cubicBezTo>
                    <a:pt x="80" y="16"/>
                    <a:pt x="80" y="16"/>
                    <a:pt x="80" y="16"/>
                  </a:cubicBezTo>
                  <a:cubicBezTo>
                    <a:pt x="80" y="16"/>
                    <a:pt x="80" y="16"/>
                    <a:pt x="80" y="16"/>
                  </a:cubicBezTo>
                  <a:cubicBezTo>
                    <a:pt x="80" y="14"/>
                    <a:pt x="80" y="14"/>
                    <a:pt x="80" y="14"/>
                  </a:cubicBezTo>
                  <a:cubicBezTo>
                    <a:pt x="77" y="13"/>
                    <a:pt x="76" y="13"/>
                    <a:pt x="75" y="12"/>
                  </a:cubicBezTo>
                  <a:cubicBezTo>
                    <a:pt x="72" y="10"/>
                    <a:pt x="71" y="9"/>
                    <a:pt x="68" y="8"/>
                  </a:cubicBezTo>
                  <a:cubicBezTo>
                    <a:pt x="67" y="8"/>
                    <a:pt x="66" y="8"/>
                    <a:pt x="65" y="7"/>
                  </a:cubicBezTo>
                  <a:cubicBezTo>
                    <a:pt x="64" y="7"/>
                    <a:pt x="63" y="6"/>
                    <a:pt x="62" y="6"/>
                  </a:cubicBezTo>
                  <a:cubicBezTo>
                    <a:pt x="60" y="6"/>
                    <a:pt x="60" y="6"/>
                    <a:pt x="60" y="6"/>
                  </a:cubicBezTo>
                  <a:cubicBezTo>
                    <a:pt x="58" y="6"/>
                    <a:pt x="56" y="5"/>
                    <a:pt x="54" y="5"/>
                  </a:cubicBezTo>
                  <a:cubicBezTo>
                    <a:pt x="47" y="5"/>
                    <a:pt x="42" y="4"/>
                    <a:pt x="39" y="2"/>
                  </a:cubicBezTo>
                  <a:cubicBezTo>
                    <a:pt x="37" y="1"/>
                    <a:pt x="34" y="1"/>
                    <a:pt x="32" y="1"/>
                  </a:cubicBezTo>
                  <a:cubicBezTo>
                    <a:pt x="29" y="1"/>
                    <a:pt x="27" y="1"/>
                    <a:pt x="25" y="2"/>
                  </a:cubicBezTo>
                  <a:cubicBezTo>
                    <a:pt x="24" y="2"/>
                    <a:pt x="24" y="3"/>
                    <a:pt x="23" y="3"/>
                  </a:cubicBezTo>
                  <a:cubicBezTo>
                    <a:pt x="22" y="3"/>
                    <a:pt x="21" y="3"/>
                    <a:pt x="20" y="4"/>
                  </a:cubicBezTo>
                  <a:cubicBezTo>
                    <a:pt x="19" y="4"/>
                    <a:pt x="19" y="4"/>
                    <a:pt x="18" y="4"/>
                  </a:cubicBezTo>
                  <a:cubicBezTo>
                    <a:pt x="18" y="4"/>
                    <a:pt x="17" y="4"/>
                    <a:pt x="17" y="4"/>
                  </a:cubicBezTo>
                  <a:cubicBezTo>
                    <a:pt x="16" y="4"/>
                    <a:pt x="16" y="4"/>
                    <a:pt x="15" y="4"/>
                  </a:cubicBezTo>
                  <a:cubicBezTo>
                    <a:pt x="15" y="4"/>
                    <a:pt x="14" y="4"/>
                    <a:pt x="14" y="4"/>
                  </a:cubicBezTo>
                  <a:cubicBezTo>
                    <a:pt x="14" y="4"/>
                    <a:pt x="13" y="4"/>
                    <a:pt x="13" y="4"/>
                  </a:cubicBezTo>
                  <a:cubicBezTo>
                    <a:pt x="13" y="4"/>
                    <a:pt x="12" y="0"/>
                    <a:pt x="12" y="0"/>
                  </a:cubicBezTo>
                  <a:cubicBezTo>
                    <a:pt x="9" y="3"/>
                    <a:pt x="9" y="3"/>
                    <a:pt x="9" y="3"/>
                  </a:cubicBezTo>
                  <a:cubicBezTo>
                    <a:pt x="7" y="5"/>
                    <a:pt x="5" y="8"/>
                    <a:pt x="4" y="10"/>
                  </a:cubicBezTo>
                  <a:cubicBezTo>
                    <a:pt x="2" y="14"/>
                    <a:pt x="3" y="18"/>
                    <a:pt x="5" y="21"/>
                  </a:cubicBezTo>
                  <a:cubicBezTo>
                    <a:pt x="5" y="22"/>
                    <a:pt x="5" y="23"/>
                    <a:pt x="6" y="24"/>
                  </a:cubicBezTo>
                  <a:cubicBezTo>
                    <a:pt x="7" y="29"/>
                    <a:pt x="8" y="35"/>
                    <a:pt x="6" y="40"/>
                  </a:cubicBezTo>
                  <a:cubicBezTo>
                    <a:pt x="6" y="42"/>
                    <a:pt x="5" y="43"/>
                    <a:pt x="3" y="45"/>
                  </a:cubicBezTo>
                  <a:cubicBezTo>
                    <a:pt x="1" y="47"/>
                    <a:pt x="0" y="49"/>
                    <a:pt x="0" y="53"/>
                  </a:cubicBezTo>
                  <a:cubicBezTo>
                    <a:pt x="10" y="81"/>
                    <a:pt x="10" y="81"/>
                    <a:pt x="10" y="81"/>
                  </a:cubicBezTo>
                  <a:cubicBezTo>
                    <a:pt x="17" y="321"/>
                    <a:pt x="17" y="321"/>
                    <a:pt x="17" y="321"/>
                  </a:cubicBezTo>
                  <a:cubicBezTo>
                    <a:pt x="19" y="321"/>
                    <a:pt x="19" y="321"/>
                    <a:pt x="19" y="321"/>
                  </a:cubicBezTo>
                  <a:cubicBezTo>
                    <a:pt x="28" y="321"/>
                    <a:pt x="37" y="321"/>
                    <a:pt x="46" y="321"/>
                  </a:cubicBezTo>
                  <a:cubicBezTo>
                    <a:pt x="56" y="321"/>
                    <a:pt x="66" y="321"/>
                    <a:pt x="77" y="321"/>
                  </a:cubicBezTo>
                  <a:cubicBezTo>
                    <a:pt x="93" y="321"/>
                    <a:pt x="93" y="321"/>
                    <a:pt x="93" y="321"/>
                  </a:cubicBezTo>
                  <a:cubicBezTo>
                    <a:pt x="106" y="321"/>
                    <a:pt x="119" y="321"/>
                    <a:pt x="132" y="321"/>
                  </a:cubicBezTo>
                  <a:cubicBezTo>
                    <a:pt x="147" y="321"/>
                    <a:pt x="161" y="321"/>
                    <a:pt x="173" y="321"/>
                  </a:cubicBezTo>
                  <a:cubicBezTo>
                    <a:pt x="178" y="321"/>
                    <a:pt x="178" y="321"/>
                    <a:pt x="178" y="321"/>
                  </a:cubicBezTo>
                  <a:cubicBezTo>
                    <a:pt x="180" y="321"/>
                    <a:pt x="183" y="321"/>
                    <a:pt x="186" y="321"/>
                  </a:cubicBezTo>
                  <a:cubicBezTo>
                    <a:pt x="187" y="321"/>
                    <a:pt x="188" y="321"/>
                    <a:pt x="189" y="321"/>
                  </a:cubicBezTo>
                  <a:cubicBezTo>
                    <a:pt x="190" y="321"/>
                    <a:pt x="191" y="321"/>
                    <a:pt x="191" y="321"/>
                  </a:cubicBezTo>
                  <a:cubicBezTo>
                    <a:pt x="192" y="322"/>
                    <a:pt x="193" y="322"/>
                    <a:pt x="193" y="322"/>
                  </a:cubicBezTo>
                  <a:cubicBezTo>
                    <a:pt x="194" y="322"/>
                    <a:pt x="194" y="322"/>
                    <a:pt x="194" y="322"/>
                  </a:cubicBezTo>
                  <a:cubicBezTo>
                    <a:pt x="194" y="322"/>
                    <a:pt x="194" y="322"/>
                    <a:pt x="194" y="322"/>
                  </a:cubicBezTo>
                  <a:cubicBezTo>
                    <a:pt x="196" y="321"/>
                    <a:pt x="197" y="319"/>
                    <a:pt x="198" y="317"/>
                  </a:cubicBezTo>
                  <a:cubicBezTo>
                    <a:pt x="199" y="316"/>
                    <a:pt x="200" y="314"/>
                    <a:pt x="201" y="314"/>
                  </a:cubicBezTo>
                  <a:cubicBezTo>
                    <a:pt x="201" y="314"/>
                    <a:pt x="201" y="314"/>
                    <a:pt x="202" y="314"/>
                  </a:cubicBezTo>
                  <a:cubicBezTo>
                    <a:pt x="202" y="314"/>
                    <a:pt x="202" y="314"/>
                    <a:pt x="203" y="314"/>
                  </a:cubicBezTo>
                  <a:cubicBezTo>
                    <a:pt x="204" y="315"/>
                    <a:pt x="204" y="317"/>
                    <a:pt x="204" y="319"/>
                  </a:cubicBezTo>
                  <a:cubicBezTo>
                    <a:pt x="203" y="321"/>
                    <a:pt x="203" y="321"/>
                    <a:pt x="203" y="321"/>
                  </a:cubicBezTo>
                  <a:cubicBezTo>
                    <a:pt x="205" y="321"/>
                    <a:pt x="205" y="321"/>
                    <a:pt x="205" y="321"/>
                  </a:cubicBezTo>
                  <a:cubicBezTo>
                    <a:pt x="209" y="322"/>
                    <a:pt x="213" y="322"/>
                    <a:pt x="217" y="322"/>
                  </a:cubicBezTo>
                  <a:cubicBezTo>
                    <a:pt x="223" y="322"/>
                    <a:pt x="229" y="322"/>
                    <a:pt x="234" y="321"/>
                  </a:cubicBezTo>
                  <a:cubicBezTo>
                    <a:pt x="237" y="321"/>
                    <a:pt x="237" y="321"/>
                    <a:pt x="237" y="321"/>
                  </a:cubicBezTo>
                  <a:cubicBezTo>
                    <a:pt x="239" y="321"/>
                    <a:pt x="241" y="321"/>
                    <a:pt x="243" y="321"/>
                  </a:cubicBezTo>
                  <a:cubicBezTo>
                    <a:pt x="248" y="321"/>
                    <a:pt x="253" y="321"/>
                    <a:pt x="257" y="325"/>
                  </a:cubicBezTo>
                  <a:cubicBezTo>
                    <a:pt x="259" y="328"/>
                    <a:pt x="264" y="330"/>
                    <a:pt x="268" y="330"/>
                  </a:cubicBezTo>
                  <a:cubicBezTo>
                    <a:pt x="268" y="330"/>
                    <a:pt x="269" y="330"/>
                    <a:pt x="269" y="330"/>
                  </a:cubicBezTo>
                  <a:cubicBezTo>
                    <a:pt x="272" y="329"/>
                    <a:pt x="274" y="328"/>
                    <a:pt x="275" y="325"/>
                  </a:cubicBezTo>
                  <a:cubicBezTo>
                    <a:pt x="276" y="324"/>
                    <a:pt x="276" y="323"/>
                    <a:pt x="277" y="321"/>
                  </a:cubicBezTo>
                  <a:cubicBezTo>
                    <a:pt x="277" y="319"/>
                    <a:pt x="278" y="317"/>
                    <a:pt x="280" y="315"/>
                  </a:cubicBezTo>
                  <a:cubicBezTo>
                    <a:pt x="282" y="314"/>
                    <a:pt x="284" y="314"/>
                    <a:pt x="286" y="313"/>
                  </a:cubicBezTo>
                  <a:cubicBezTo>
                    <a:pt x="287" y="313"/>
                    <a:pt x="289" y="313"/>
                    <a:pt x="290" y="313"/>
                  </a:cubicBezTo>
                  <a:cubicBezTo>
                    <a:pt x="294" y="311"/>
                    <a:pt x="296" y="307"/>
                    <a:pt x="297" y="303"/>
                  </a:cubicBezTo>
                  <a:cubicBezTo>
                    <a:pt x="298" y="300"/>
                    <a:pt x="299" y="297"/>
                    <a:pt x="301" y="295"/>
                  </a:cubicBezTo>
                  <a:cubicBezTo>
                    <a:pt x="303" y="294"/>
                    <a:pt x="304" y="294"/>
                    <a:pt x="306" y="293"/>
                  </a:cubicBezTo>
                  <a:cubicBezTo>
                    <a:pt x="308" y="293"/>
                    <a:pt x="309" y="293"/>
                    <a:pt x="311" y="292"/>
                  </a:cubicBezTo>
                  <a:cubicBezTo>
                    <a:pt x="314" y="291"/>
                    <a:pt x="315" y="288"/>
                    <a:pt x="317" y="286"/>
                  </a:cubicBezTo>
                  <a:cubicBezTo>
                    <a:pt x="318" y="285"/>
                    <a:pt x="318" y="285"/>
                    <a:pt x="318" y="284"/>
                  </a:cubicBezTo>
                  <a:cubicBezTo>
                    <a:pt x="320" y="283"/>
                    <a:pt x="320" y="283"/>
                    <a:pt x="320" y="283"/>
                  </a:cubicBezTo>
                  <a:cubicBezTo>
                    <a:pt x="320" y="283"/>
                    <a:pt x="319" y="281"/>
                    <a:pt x="319" y="281"/>
                  </a:cubicBezTo>
                  <a:cubicBezTo>
                    <a:pt x="319" y="280"/>
                    <a:pt x="318" y="279"/>
                    <a:pt x="318" y="278"/>
                  </a:cubicBezTo>
                  <a:cubicBezTo>
                    <a:pt x="317" y="275"/>
                    <a:pt x="316" y="272"/>
                    <a:pt x="316" y="269"/>
                  </a:cubicBezTo>
                  <a:cubicBezTo>
                    <a:pt x="316" y="266"/>
                    <a:pt x="316" y="263"/>
                    <a:pt x="316" y="260"/>
                  </a:cubicBezTo>
                  <a:cubicBezTo>
                    <a:pt x="316" y="259"/>
                    <a:pt x="316" y="259"/>
                    <a:pt x="316" y="258"/>
                  </a:cubicBezTo>
                  <a:close/>
                  <a:moveTo>
                    <a:pt x="255" y="136"/>
                  </a:moveTo>
                  <a:cubicBezTo>
                    <a:pt x="255" y="136"/>
                    <a:pt x="256" y="136"/>
                    <a:pt x="256" y="137"/>
                  </a:cubicBezTo>
                  <a:cubicBezTo>
                    <a:pt x="256" y="137"/>
                    <a:pt x="256" y="137"/>
                    <a:pt x="256" y="137"/>
                  </a:cubicBezTo>
                  <a:cubicBezTo>
                    <a:pt x="256" y="137"/>
                    <a:pt x="256" y="137"/>
                    <a:pt x="256" y="138"/>
                  </a:cubicBezTo>
                  <a:cubicBezTo>
                    <a:pt x="255" y="137"/>
                    <a:pt x="255" y="136"/>
                    <a:pt x="255" y="136"/>
                  </a:cubicBezTo>
                  <a:close/>
                </a:path>
              </a:pathLst>
            </a:custGeom>
            <a:solidFill>
              <a:srgbClr val="D8D8D8"/>
            </a:solidFill>
            <a:ln cap="rnd" cmpd="sng" w="19050">
              <a:solidFill>
                <a:srgbClr val="E5E5E5"/>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lt2"/>
                </a:solidFill>
                <a:latin typeface="Roboto Condensed Light"/>
                <a:ea typeface="Roboto Condensed Light"/>
                <a:cs typeface="Roboto Condensed Light"/>
                <a:sym typeface="Roboto Condensed Light"/>
              </a:endParaRPr>
            </a:p>
          </p:txBody>
        </p:sp>
      </p:grpSp>
      <p:sp>
        <p:nvSpPr>
          <p:cNvPr id="818" name="Google Shape;818;p59"/>
          <p:cNvSpPr/>
          <p:nvPr/>
        </p:nvSpPr>
        <p:spPr>
          <a:xfrm rot="10800000">
            <a:off x="5938684" y="6304206"/>
            <a:ext cx="886348" cy="553794"/>
          </a:xfrm>
          <a:custGeom>
            <a:rect b="b" l="l" r="r" t="t"/>
            <a:pathLst>
              <a:path extrusionOk="0" h="538133" w="886348">
                <a:moveTo>
                  <a:pt x="10756" y="0"/>
                </a:moveTo>
                <a:lnTo>
                  <a:pt x="875593" y="0"/>
                </a:lnTo>
                <a:lnTo>
                  <a:pt x="877345" y="5644"/>
                </a:lnTo>
                <a:cubicBezTo>
                  <a:pt x="883248" y="34494"/>
                  <a:pt x="886348" y="64364"/>
                  <a:pt x="886348" y="94959"/>
                </a:cubicBezTo>
                <a:cubicBezTo>
                  <a:pt x="886348" y="339717"/>
                  <a:pt x="687932" y="538133"/>
                  <a:pt x="443174" y="538133"/>
                </a:cubicBezTo>
                <a:cubicBezTo>
                  <a:pt x="198416" y="538133"/>
                  <a:pt x="0" y="339717"/>
                  <a:pt x="0" y="94959"/>
                </a:cubicBezTo>
                <a:cubicBezTo>
                  <a:pt x="0" y="64364"/>
                  <a:pt x="3101" y="34494"/>
                  <a:pt x="9004" y="5644"/>
                </a:cubicBezTo>
                <a:close/>
              </a:path>
            </a:pathLst>
          </a:custGeom>
          <a:solidFill>
            <a:schemeClr val="accent2"/>
          </a:solidFill>
          <a:ln>
            <a:noFill/>
          </a:ln>
          <a:effectLst>
            <a:outerShdw blurRad="88900" rotWithShape="0" algn="ctr" dir="3600000" dist="38100">
              <a:srgbClr val="000000">
                <a:alpha val="200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Montserrat"/>
              <a:ea typeface="Montserrat"/>
              <a:cs typeface="Montserrat"/>
              <a:sym typeface="Montserrat"/>
            </a:endParaRPr>
          </a:p>
        </p:txBody>
      </p:sp>
      <p:sp>
        <p:nvSpPr>
          <p:cNvPr id="819" name="Google Shape;819;p59"/>
          <p:cNvSpPr/>
          <p:nvPr/>
        </p:nvSpPr>
        <p:spPr>
          <a:xfrm>
            <a:off x="-840658" y="-731132"/>
            <a:ext cx="1681316" cy="168131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820" name="Google Shape;820;p59"/>
          <p:cNvSpPr/>
          <p:nvPr/>
        </p:nvSpPr>
        <p:spPr>
          <a:xfrm>
            <a:off x="10687304" y="1763017"/>
            <a:ext cx="575153" cy="575153"/>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4" name="Shape 824"/>
        <p:cNvGrpSpPr/>
        <p:nvPr/>
      </p:nvGrpSpPr>
      <p:grpSpPr>
        <a:xfrm>
          <a:off x="0" y="0"/>
          <a:ext cx="0" cy="0"/>
          <a:chOff x="0" y="0"/>
          <a:chExt cx="0" cy="0"/>
        </a:xfrm>
      </p:grpSpPr>
      <p:pic>
        <p:nvPicPr>
          <p:cNvPr id="825" name="Google Shape;825;p60"/>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826" name="Google Shape;826;p60"/>
          <p:cNvSpPr/>
          <p:nvPr/>
        </p:nvSpPr>
        <p:spPr>
          <a:xfrm>
            <a:off x="-1456" y="-14514"/>
            <a:ext cx="12192000" cy="6887028"/>
          </a:xfrm>
          <a:prstGeom prst="rect">
            <a:avLst/>
          </a:prstGeom>
          <a:solidFill>
            <a:schemeClr val="dk1">
              <a:alpha val="84705"/>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Montserrat"/>
              <a:ea typeface="Montserrat"/>
              <a:cs typeface="Montserrat"/>
              <a:sym typeface="Montserrat"/>
            </a:endParaRPr>
          </a:p>
        </p:txBody>
      </p:sp>
      <p:grpSp>
        <p:nvGrpSpPr>
          <p:cNvPr id="827" name="Google Shape;827;p60"/>
          <p:cNvGrpSpPr/>
          <p:nvPr/>
        </p:nvGrpSpPr>
        <p:grpSpPr>
          <a:xfrm>
            <a:off x="2167889" y="2607257"/>
            <a:ext cx="7856223" cy="1795896"/>
            <a:chOff x="3300095" y="2875002"/>
            <a:chExt cx="7856223" cy="1795896"/>
          </a:xfrm>
        </p:grpSpPr>
        <p:sp>
          <p:nvSpPr>
            <p:cNvPr id="828" name="Google Shape;828;p60"/>
            <p:cNvSpPr txBox="1"/>
            <p:nvPr/>
          </p:nvSpPr>
          <p:spPr>
            <a:xfrm>
              <a:off x="3300095" y="2875002"/>
              <a:ext cx="7856223" cy="1446509"/>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8800"/>
                <a:buFont typeface="Arial"/>
                <a:buNone/>
              </a:pPr>
              <a:r>
                <a:rPr b="1" i="0" lang="id-ID" sz="8800" u="none" cap="none" strike="noStrike">
                  <a:solidFill>
                    <a:schemeClr val="lt2"/>
                  </a:solidFill>
                  <a:latin typeface="Montserrat"/>
                  <a:ea typeface="Montserrat"/>
                  <a:cs typeface="Montserrat"/>
                  <a:sym typeface="Montserrat"/>
                </a:rPr>
                <a:t>THANK YOU</a:t>
              </a:r>
              <a:endParaRPr b="0" i="0" sz="2000" u="none" cap="none" strike="noStrike">
                <a:solidFill>
                  <a:schemeClr val="lt2"/>
                </a:solidFill>
                <a:latin typeface="Montserrat"/>
                <a:ea typeface="Montserrat"/>
                <a:cs typeface="Montserrat"/>
                <a:sym typeface="Montserrat"/>
              </a:endParaRPr>
            </a:p>
          </p:txBody>
        </p:sp>
        <p:sp>
          <p:nvSpPr>
            <p:cNvPr id="829" name="Google Shape;829;p60"/>
            <p:cNvSpPr/>
            <p:nvPr/>
          </p:nvSpPr>
          <p:spPr>
            <a:xfrm>
              <a:off x="4253866" y="4135398"/>
              <a:ext cx="5948700" cy="535500"/>
            </a:xfrm>
            <a:prstGeom prst="rect">
              <a:avLst/>
            </a:prstGeom>
            <a:noFill/>
            <a:ln>
              <a:noFill/>
            </a:ln>
          </p:spPr>
          <p:txBody>
            <a:bodyPr anchorCtr="0" anchor="t" bIns="45700" lIns="91425" spcFirstLastPara="1" rIns="91425" wrap="square" tIns="45700">
              <a:noAutofit/>
            </a:bodyPr>
            <a:lstStyle/>
            <a:p>
              <a:pPr indent="0" lvl="0" marL="0" marR="0" rtl="0" algn="ctr">
                <a:lnSpc>
                  <a:spcPct val="120000"/>
                </a:lnSpc>
                <a:spcBef>
                  <a:spcPts val="0"/>
                </a:spcBef>
                <a:spcAft>
                  <a:spcPts val="0"/>
                </a:spcAft>
                <a:buClr>
                  <a:srgbClr val="000000"/>
                </a:buClr>
                <a:buSzPts val="1200"/>
                <a:buFont typeface="Arial"/>
                <a:buNone/>
              </a:pPr>
              <a:r>
                <a:rPr b="0" i="0" lang="id-ID" sz="1200" u="none" cap="none" strike="noStrike">
                  <a:solidFill>
                    <a:schemeClr val="lt2"/>
                  </a:solidFill>
                  <a:latin typeface="Montserrat"/>
                  <a:ea typeface="Montserrat"/>
                  <a:cs typeface="Montserrat"/>
                  <a:sym typeface="Montserrat"/>
                </a:rPr>
                <a:t>dolor sit amet, consectetuer adipiscing elit, sed diam nonummy nibh euismod tincidunt ut laoreet dolore. </a:t>
              </a:r>
              <a:endParaRPr b="0" i="0" sz="1400" u="none" cap="none" strike="noStrike">
                <a:solidFill>
                  <a:schemeClr val="lt2"/>
                </a:solidFill>
                <a:latin typeface="Arial"/>
                <a:ea typeface="Arial"/>
                <a:cs typeface="Arial"/>
                <a:sym typeface="Arial"/>
              </a:endParaRPr>
            </a:p>
          </p:txBody>
        </p:sp>
      </p:grpSp>
      <p:sp>
        <p:nvSpPr>
          <p:cNvPr id="830" name="Google Shape;830;p60"/>
          <p:cNvSpPr/>
          <p:nvPr/>
        </p:nvSpPr>
        <p:spPr>
          <a:xfrm>
            <a:off x="7384569" y="1198588"/>
            <a:ext cx="441960" cy="441960"/>
          </a:xfrm>
          <a:prstGeom prst="ellipse">
            <a:avLst/>
          </a:prstGeom>
          <a:solidFill>
            <a:schemeClr val="accent2"/>
          </a:solidFill>
          <a:ln>
            <a:noFill/>
          </a:ln>
          <a:effectLst>
            <a:outerShdw blurRad="88900" rotWithShape="0" algn="ctr" dir="3600000" dist="38100">
              <a:srgbClr val="000000">
                <a:alpha val="200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Montserrat"/>
              <a:ea typeface="Montserrat"/>
              <a:cs typeface="Montserrat"/>
              <a:sym typeface="Montserrat"/>
            </a:endParaRPr>
          </a:p>
        </p:txBody>
      </p:sp>
      <p:sp>
        <p:nvSpPr>
          <p:cNvPr id="831" name="Google Shape;831;p60"/>
          <p:cNvSpPr/>
          <p:nvPr/>
        </p:nvSpPr>
        <p:spPr>
          <a:xfrm rot="5400000">
            <a:off x="-128111" y="5615757"/>
            <a:ext cx="824499" cy="568278"/>
          </a:xfrm>
          <a:custGeom>
            <a:rect b="b" l="l" r="r" t="t"/>
            <a:pathLst>
              <a:path extrusionOk="0" h="680240" w="1015664">
                <a:moveTo>
                  <a:pt x="507832" y="0"/>
                </a:moveTo>
                <a:cubicBezTo>
                  <a:pt x="788300" y="0"/>
                  <a:pt x="1015664" y="227364"/>
                  <a:pt x="1015664" y="507832"/>
                </a:cubicBezTo>
                <a:cubicBezTo>
                  <a:pt x="1015664" y="542891"/>
                  <a:pt x="1012111" y="577120"/>
                  <a:pt x="1005347" y="610178"/>
                </a:cubicBezTo>
                <a:lnTo>
                  <a:pt x="983598" y="680240"/>
                </a:lnTo>
                <a:lnTo>
                  <a:pt x="32066" y="680240"/>
                </a:lnTo>
                <a:lnTo>
                  <a:pt x="10317" y="610178"/>
                </a:lnTo>
                <a:cubicBezTo>
                  <a:pt x="3553" y="577120"/>
                  <a:pt x="0" y="542891"/>
                  <a:pt x="0" y="507832"/>
                </a:cubicBezTo>
                <a:cubicBezTo>
                  <a:pt x="0" y="227364"/>
                  <a:pt x="227364" y="0"/>
                  <a:pt x="507832" y="0"/>
                </a:cubicBezTo>
                <a:close/>
              </a:path>
            </a:pathLst>
          </a:custGeom>
          <a:solidFill>
            <a:schemeClr val="accent1"/>
          </a:solidFill>
          <a:ln>
            <a:noFill/>
          </a:ln>
          <a:effectLst>
            <a:outerShdw blurRad="88900" rotWithShape="0" algn="ctr" dir="3600000" dist="38100">
              <a:srgbClr val="000000">
                <a:alpha val="200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Montserrat"/>
              <a:ea typeface="Montserrat"/>
              <a:cs typeface="Montserrat"/>
              <a:sym typeface="Montserrat"/>
            </a:endParaRPr>
          </a:p>
        </p:txBody>
      </p:sp>
      <p:sp>
        <p:nvSpPr>
          <p:cNvPr id="832" name="Google Shape;832;p60"/>
          <p:cNvSpPr/>
          <p:nvPr/>
        </p:nvSpPr>
        <p:spPr>
          <a:xfrm>
            <a:off x="10668000" y="5266267"/>
            <a:ext cx="2099733" cy="2099733"/>
          </a:xfrm>
          <a:prstGeom prst="flowChartConnector">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833" name="Google Shape;833;p60"/>
          <p:cNvSpPr/>
          <p:nvPr/>
        </p:nvSpPr>
        <p:spPr>
          <a:xfrm>
            <a:off x="4997110" y="6238875"/>
            <a:ext cx="1242058" cy="619125"/>
          </a:xfrm>
          <a:custGeom>
            <a:rect b="b" l="l" r="r" t="t"/>
            <a:pathLst>
              <a:path extrusionOk="0" h="619125" w="1242058">
                <a:moveTo>
                  <a:pt x="621029" y="0"/>
                </a:moveTo>
                <a:cubicBezTo>
                  <a:pt x="921243" y="0"/>
                  <a:pt x="1171721" y="212951"/>
                  <a:pt x="1229650" y="496040"/>
                </a:cubicBezTo>
                <a:lnTo>
                  <a:pt x="1242058" y="619125"/>
                </a:lnTo>
                <a:lnTo>
                  <a:pt x="0" y="619125"/>
                </a:lnTo>
                <a:lnTo>
                  <a:pt x="12408" y="496040"/>
                </a:lnTo>
                <a:cubicBezTo>
                  <a:pt x="70337" y="212951"/>
                  <a:pt x="320815" y="0"/>
                  <a:pt x="621029" y="0"/>
                </a:cubicBezTo>
                <a:close/>
              </a:path>
            </a:pathLst>
          </a:cu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834" name="Google Shape;834;p60"/>
          <p:cNvSpPr/>
          <p:nvPr/>
        </p:nvSpPr>
        <p:spPr>
          <a:xfrm rot="-5400000">
            <a:off x="10904225" y="961508"/>
            <a:ext cx="1716848" cy="855792"/>
          </a:xfrm>
          <a:custGeom>
            <a:rect b="b" l="l" r="r" t="t"/>
            <a:pathLst>
              <a:path extrusionOk="0" h="619125" w="1242058">
                <a:moveTo>
                  <a:pt x="621029" y="0"/>
                </a:moveTo>
                <a:cubicBezTo>
                  <a:pt x="921243" y="0"/>
                  <a:pt x="1171721" y="212951"/>
                  <a:pt x="1229650" y="496040"/>
                </a:cubicBezTo>
                <a:lnTo>
                  <a:pt x="1242058" y="619125"/>
                </a:lnTo>
                <a:lnTo>
                  <a:pt x="0" y="619125"/>
                </a:lnTo>
                <a:lnTo>
                  <a:pt x="12408" y="496040"/>
                </a:lnTo>
                <a:cubicBezTo>
                  <a:pt x="70337" y="212951"/>
                  <a:pt x="320815" y="0"/>
                  <a:pt x="621029" y="0"/>
                </a:cubicBezTo>
                <a:close/>
              </a:path>
            </a:pathLst>
          </a:cu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835" name="Google Shape;835;p60"/>
          <p:cNvSpPr/>
          <p:nvPr/>
        </p:nvSpPr>
        <p:spPr>
          <a:xfrm>
            <a:off x="2081344" y="1123647"/>
            <a:ext cx="457200" cy="457200"/>
          </a:xfrm>
          <a:prstGeom prst="flowChartConnector">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 name="Shape 124"/>
        <p:cNvGrpSpPr/>
        <p:nvPr/>
      </p:nvGrpSpPr>
      <p:grpSpPr>
        <a:xfrm>
          <a:off x="0" y="0"/>
          <a:ext cx="0" cy="0"/>
          <a:chOff x="0" y="0"/>
          <a:chExt cx="0" cy="0"/>
        </a:xfrm>
      </p:grpSpPr>
      <p:sp>
        <p:nvSpPr>
          <p:cNvPr id="125" name="Google Shape;125;p37"/>
          <p:cNvSpPr txBox="1"/>
          <p:nvPr/>
        </p:nvSpPr>
        <p:spPr>
          <a:xfrm>
            <a:off x="962300" y="1470141"/>
            <a:ext cx="4140302" cy="156962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4800"/>
              <a:buFont typeface="Arial"/>
              <a:buNone/>
            </a:pPr>
            <a:r>
              <a:rPr b="1" i="0" lang="id-ID" sz="4800" u="none" cap="none" strike="noStrike">
                <a:solidFill>
                  <a:schemeClr val="accent1"/>
                </a:solidFill>
                <a:latin typeface="Montserrat"/>
                <a:ea typeface="Montserrat"/>
                <a:cs typeface="Montserrat"/>
                <a:sym typeface="Montserrat"/>
              </a:rPr>
              <a:t>Get Ready for Event</a:t>
            </a:r>
            <a:endParaRPr b="1" i="0" sz="1100" u="none" cap="none" strike="noStrike">
              <a:solidFill>
                <a:schemeClr val="accent1"/>
              </a:solidFill>
              <a:latin typeface="Montserrat"/>
              <a:ea typeface="Montserrat"/>
              <a:cs typeface="Montserrat"/>
              <a:sym typeface="Montserrat"/>
            </a:endParaRPr>
          </a:p>
        </p:txBody>
      </p:sp>
      <p:sp>
        <p:nvSpPr>
          <p:cNvPr id="126" name="Google Shape;126;p37"/>
          <p:cNvSpPr/>
          <p:nvPr/>
        </p:nvSpPr>
        <p:spPr>
          <a:xfrm>
            <a:off x="609600" y="6172200"/>
            <a:ext cx="1378856" cy="687314"/>
          </a:xfrm>
          <a:custGeom>
            <a:rect b="b" l="l" r="r" t="t"/>
            <a:pathLst>
              <a:path extrusionOk="0" h="619125" w="1242058">
                <a:moveTo>
                  <a:pt x="621029" y="0"/>
                </a:moveTo>
                <a:cubicBezTo>
                  <a:pt x="921243" y="0"/>
                  <a:pt x="1171721" y="212951"/>
                  <a:pt x="1229650" y="496040"/>
                </a:cubicBezTo>
                <a:lnTo>
                  <a:pt x="1242058" y="619125"/>
                </a:lnTo>
                <a:lnTo>
                  <a:pt x="0" y="619125"/>
                </a:lnTo>
                <a:lnTo>
                  <a:pt x="12408" y="496040"/>
                </a:lnTo>
                <a:cubicBezTo>
                  <a:pt x="70337" y="212951"/>
                  <a:pt x="320815" y="0"/>
                  <a:pt x="621029" y="0"/>
                </a:cubicBezTo>
                <a:close/>
              </a:path>
            </a:pathLst>
          </a:cu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27" name="Google Shape;127;p37"/>
          <p:cNvSpPr/>
          <p:nvPr/>
        </p:nvSpPr>
        <p:spPr>
          <a:xfrm>
            <a:off x="-962761" y="-929348"/>
            <a:ext cx="2308324" cy="2308324"/>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28" name="Google Shape;128;p37"/>
          <p:cNvSpPr/>
          <p:nvPr/>
        </p:nvSpPr>
        <p:spPr>
          <a:xfrm>
            <a:off x="5778685" y="1749746"/>
            <a:ext cx="914400" cy="9144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29" name="Google Shape;129;p37"/>
          <p:cNvSpPr txBox="1"/>
          <p:nvPr/>
        </p:nvSpPr>
        <p:spPr>
          <a:xfrm>
            <a:off x="1092927" y="3130926"/>
            <a:ext cx="4409044" cy="916903"/>
          </a:xfrm>
          <a:prstGeom prst="rect">
            <a:avLst/>
          </a:prstGeom>
          <a:noFill/>
          <a:ln>
            <a:noFill/>
          </a:ln>
        </p:spPr>
        <p:txBody>
          <a:bodyPr anchorCtr="0" anchor="t" bIns="0" lIns="0" spcFirstLastPara="1" rIns="0" wrap="square" tIns="85075">
            <a:spAutoFit/>
          </a:bodyPr>
          <a:lstStyle/>
          <a:p>
            <a:pPr indent="-1270" lvl="0" marL="12700" marR="5080" rtl="0" algn="l">
              <a:lnSpc>
                <a:spcPct val="150000"/>
              </a:lnSpc>
              <a:spcBef>
                <a:spcPts val="0"/>
              </a:spcBef>
              <a:spcAft>
                <a:spcPts val="0"/>
              </a:spcAft>
              <a:buClr>
                <a:srgbClr val="000000"/>
              </a:buClr>
              <a:buSzPts val="1200"/>
              <a:buFont typeface="Arial"/>
              <a:buNone/>
            </a:pPr>
            <a:r>
              <a:rPr b="0" i="0" lang="id-ID" sz="1200" u="none" cap="none" strike="noStrike">
                <a:solidFill>
                  <a:schemeClr val="dk1"/>
                </a:solidFill>
                <a:latin typeface="Poppins"/>
                <a:ea typeface="Poppins"/>
                <a:cs typeface="Poppins"/>
                <a:sym typeface="Poppins"/>
              </a:rPr>
              <a:t>Lorem ipsum dolor sit amet,  consectetur adipisicing elit, sed do  eiusmod tempor incididunt ut  labore et dolore magna aliqua. </a:t>
            </a:r>
            <a:endParaRPr b="0" i="0" sz="1400" u="none" cap="none" strike="noStrike">
              <a:solidFill>
                <a:schemeClr val="dk1"/>
              </a:solidFill>
              <a:latin typeface="Poppins"/>
              <a:ea typeface="Poppins"/>
              <a:cs typeface="Poppins"/>
              <a:sym typeface="Poppins"/>
            </a:endParaRPr>
          </a:p>
        </p:txBody>
      </p:sp>
      <p:sp>
        <p:nvSpPr>
          <p:cNvPr id="130" name="Google Shape;130;p37"/>
          <p:cNvSpPr txBox="1"/>
          <p:nvPr/>
        </p:nvSpPr>
        <p:spPr>
          <a:xfrm>
            <a:off x="1826841" y="4373763"/>
            <a:ext cx="3675130" cy="916903"/>
          </a:xfrm>
          <a:prstGeom prst="rect">
            <a:avLst/>
          </a:prstGeom>
          <a:noFill/>
          <a:ln>
            <a:noFill/>
          </a:ln>
        </p:spPr>
        <p:txBody>
          <a:bodyPr anchorCtr="0" anchor="t" bIns="0" lIns="0" spcFirstLastPara="1" rIns="0" wrap="square" tIns="85075">
            <a:spAutoFit/>
          </a:bodyPr>
          <a:lstStyle/>
          <a:p>
            <a:pPr indent="-1270" lvl="0" marL="12700" marR="5080" rtl="0" algn="l">
              <a:lnSpc>
                <a:spcPct val="150000"/>
              </a:lnSpc>
              <a:spcBef>
                <a:spcPts val="0"/>
              </a:spcBef>
              <a:spcAft>
                <a:spcPts val="0"/>
              </a:spcAft>
              <a:buClr>
                <a:srgbClr val="000000"/>
              </a:buClr>
              <a:buSzPts val="1200"/>
              <a:buFont typeface="Arial"/>
              <a:buNone/>
            </a:pPr>
            <a:r>
              <a:rPr b="0" i="0" lang="id-ID" sz="1200" u="none" cap="none" strike="noStrike">
                <a:solidFill>
                  <a:schemeClr val="dk1"/>
                </a:solidFill>
                <a:latin typeface="Poppins"/>
                <a:ea typeface="Poppins"/>
                <a:cs typeface="Poppins"/>
                <a:sym typeface="Poppins"/>
              </a:rPr>
              <a:t>Lorem ipsum dolor sit amet,  consectetur adipisicing elit, sed do  eiusmod tempor incididunt ut  labore et dolore.</a:t>
            </a:r>
            <a:endParaRPr b="0" i="0" sz="1400" u="none" cap="none" strike="noStrike">
              <a:solidFill>
                <a:schemeClr val="dk1"/>
              </a:solidFill>
              <a:latin typeface="Poppins"/>
              <a:ea typeface="Poppins"/>
              <a:cs typeface="Poppins"/>
              <a:sym typeface="Poppins"/>
            </a:endParaRPr>
          </a:p>
        </p:txBody>
      </p:sp>
      <p:grpSp>
        <p:nvGrpSpPr>
          <p:cNvPr id="131" name="Google Shape;131;p37"/>
          <p:cNvGrpSpPr/>
          <p:nvPr/>
        </p:nvGrpSpPr>
        <p:grpSpPr>
          <a:xfrm>
            <a:off x="1092927" y="4557486"/>
            <a:ext cx="549458" cy="549458"/>
            <a:chOff x="1092927" y="4557486"/>
            <a:chExt cx="549458" cy="549458"/>
          </a:xfrm>
        </p:grpSpPr>
        <p:sp>
          <p:nvSpPr>
            <p:cNvPr id="132" name="Google Shape;132;p37"/>
            <p:cNvSpPr/>
            <p:nvPr/>
          </p:nvSpPr>
          <p:spPr>
            <a:xfrm>
              <a:off x="1092927" y="4557486"/>
              <a:ext cx="549458" cy="549458"/>
            </a:xfrm>
            <a:prstGeom prst="ellipse">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pic>
          <p:nvPicPr>
            <p:cNvPr descr="Tenda Sirkus dengan isian solid" id="133" name="Google Shape;133;p37"/>
            <p:cNvPicPr preferRelativeResize="0"/>
            <p:nvPr/>
          </p:nvPicPr>
          <p:blipFill rotWithShape="1">
            <a:blip r:embed="rId3">
              <a:alphaModFix/>
            </a:blip>
            <a:srcRect b="0" l="0" r="0" t="0"/>
            <a:stretch/>
          </p:blipFill>
          <p:spPr>
            <a:xfrm>
              <a:off x="1210586" y="4668795"/>
              <a:ext cx="314141" cy="314141"/>
            </a:xfrm>
            <a:prstGeom prst="rect">
              <a:avLst/>
            </a:prstGeom>
            <a:noFill/>
            <a:ln>
              <a:noFill/>
            </a:ln>
          </p:spPr>
        </p:pic>
      </p:grpSp>
      <p:pic>
        <p:nvPicPr>
          <p:cNvPr id="134" name="Google Shape;134;p37"/>
          <p:cNvPicPr preferRelativeResize="0"/>
          <p:nvPr/>
        </p:nvPicPr>
        <p:blipFill rotWithShape="1">
          <a:blip r:embed="rId4">
            <a:alphaModFix/>
          </a:blip>
          <a:srcRect b="0" l="18705" r="18704" t="0"/>
          <a:stretch/>
        </p:blipFill>
        <p:spPr>
          <a:xfrm>
            <a:off x="6096000" y="1379538"/>
            <a:ext cx="6096000" cy="5478462"/>
          </a:xfrm>
          <a:custGeom>
            <a:rect b="b" l="l" r="r" t="t"/>
            <a:pathLst>
              <a:path extrusionOk="0" h="5479024" w="6095999">
                <a:moveTo>
                  <a:pt x="4461387" y="0"/>
                </a:moveTo>
                <a:cubicBezTo>
                  <a:pt x="5000377" y="0"/>
                  <a:pt x="5517044" y="95580"/>
                  <a:pt x="5995361" y="270716"/>
                </a:cubicBezTo>
                <a:lnTo>
                  <a:pt x="6095999" y="310396"/>
                </a:lnTo>
                <a:lnTo>
                  <a:pt x="6095999" y="5479024"/>
                </a:lnTo>
                <a:lnTo>
                  <a:pt x="117992" y="5479024"/>
                </a:lnTo>
                <a:lnTo>
                  <a:pt x="90640" y="5360512"/>
                </a:lnTo>
                <a:cubicBezTo>
                  <a:pt x="31210" y="5070086"/>
                  <a:pt x="0" y="4769381"/>
                  <a:pt x="0" y="4461387"/>
                </a:cubicBezTo>
                <a:cubicBezTo>
                  <a:pt x="0" y="1997431"/>
                  <a:pt x="1997431" y="0"/>
                  <a:pt x="4461387" y="0"/>
                </a:cubicBezTo>
                <a:close/>
              </a:path>
            </a:pathLst>
          </a:cu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8" name="Shape 138"/>
        <p:cNvGrpSpPr/>
        <p:nvPr/>
      </p:nvGrpSpPr>
      <p:grpSpPr>
        <a:xfrm>
          <a:off x="0" y="0"/>
          <a:ext cx="0" cy="0"/>
          <a:chOff x="0" y="0"/>
          <a:chExt cx="0" cy="0"/>
        </a:xfrm>
      </p:grpSpPr>
      <p:pic>
        <p:nvPicPr>
          <p:cNvPr id="139" name="Google Shape;139;p38"/>
          <p:cNvPicPr preferRelativeResize="0"/>
          <p:nvPr/>
        </p:nvPicPr>
        <p:blipFill rotWithShape="1">
          <a:blip r:embed="rId3">
            <a:alphaModFix/>
          </a:blip>
          <a:srcRect b="0" l="22222" r="22222" t="0"/>
          <a:stretch/>
        </p:blipFill>
        <p:spPr>
          <a:xfrm>
            <a:off x="0" y="0"/>
            <a:ext cx="6096000" cy="6172200"/>
          </a:xfrm>
          <a:custGeom>
            <a:rect b="b" l="l" r="r" t="t"/>
            <a:pathLst>
              <a:path extrusionOk="0" h="6172200" w="6096000">
                <a:moveTo>
                  <a:pt x="0" y="0"/>
                </a:moveTo>
                <a:lnTo>
                  <a:pt x="5137846" y="0"/>
                </a:lnTo>
                <a:lnTo>
                  <a:pt x="5252082" y="125692"/>
                </a:lnTo>
                <a:cubicBezTo>
                  <a:pt x="5779295" y="764526"/>
                  <a:pt x="6096000" y="1583528"/>
                  <a:pt x="6096000" y="2476500"/>
                </a:cubicBezTo>
                <a:cubicBezTo>
                  <a:pt x="6096000" y="4517579"/>
                  <a:pt x="4441379" y="6172200"/>
                  <a:pt x="2400300" y="6172200"/>
                </a:cubicBezTo>
                <a:cubicBezTo>
                  <a:pt x="1507328" y="6172200"/>
                  <a:pt x="688326" y="5855495"/>
                  <a:pt x="49492" y="5328282"/>
                </a:cubicBezTo>
                <a:lnTo>
                  <a:pt x="0" y="5283301"/>
                </a:lnTo>
                <a:close/>
              </a:path>
            </a:pathLst>
          </a:custGeom>
          <a:noFill/>
          <a:ln>
            <a:noFill/>
          </a:ln>
        </p:spPr>
      </p:pic>
      <p:sp>
        <p:nvSpPr>
          <p:cNvPr id="140" name="Google Shape;140;p38"/>
          <p:cNvSpPr/>
          <p:nvPr/>
        </p:nvSpPr>
        <p:spPr>
          <a:xfrm>
            <a:off x="10888133" y="5520267"/>
            <a:ext cx="2099733" cy="2099733"/>
          </a:xfrm>
          <a:prstGeom prst="flowChartConnector">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41" name="Google Shape;141;p38"/>
          <p:cNvSpPr/>
          <p:nvPr/>
        </p:nvSpPr>
        <p:spPr>
          <a:xfrm rot="-5400000">
            <a:off x="11258817" y="713109"/>
            <a:ext cx="1245517" cy="620849"/>
          </a:xfrm>
          <a:custGeom>
            <a:rect b="b" l="l" r="r" t="t"/>
            <a:pathLst>
              <a:path extrusionOk="0" h="619125" w="1242058">
                <a:moveTo>
                  <a:pt x="621029" y="0"/>
                </a:moveTo>
                <a:cubicBezTo>
                  <a:pt x="921243" y="0"/>
                  <a:pt x="1171721" y="212951"/>
                  <a:pt x="1229650" y="496040"/>
                </a:cubicBezTo>
                <a:lnTo>
                  <a:pt x="1242058" y="619125"/>
                </a:lnTo>
                <a:lnTo>
                  <a:pt x="0" y="619125"/>
                </a:lnTo>
                <a:lnTo>
                  <a:pt x="12408" y="496040"/>
                </a:lnTo>
                <a:cubicBezTo>
                  <a:pt x="70337" y="212951"/>
                  <a:pt x="320815" y="0"/>
                  <a:pt x="621029" y="0"/>
                </a:cubicBezTo>
                <a:close/>
              </a:path>
            </a:pathLst>
          </a:cu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42" name="Google Shape;142;p38"/>
          <p:cNvSpPr/>
          <p:nvPr/>
        </p:nvSpPr>
        <p:spPr>
          <a:xfrm>
            <a:off x="4237686" y="4842933"/>
            <a:ext cx="914400" cy="9144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grpSp>
        <p:nvGrpSpPr>
          <p:cNvPr id="143" name="Google Shape;143;p38"/>
          <p:cNvGrpSpPr/>
          <p:nvPr/>
        </p:nvGrpSpPr>
        <p:grpSpPr>
          <a:xfrm>
            <a:off x="6522204" y="1023534"/>
            <a:ext cx="5195662" cy="4500300"/>
            <a:chOff x="6522204" y="1023534"/>
            <a:chExt cx="5195662" cy="4500300"/>
          </a:xfrm>
        </p:grpSpPr>
        <p:grpSp>
          <p:nvGrpSpPr>
            <p:cNvPr id="144" name="Google Shape;144;p38"/>
            <p:cNvGrpSpPr/>
            <p:nvPr/>
          </p:nvGrpSpPr>
          <p:grpSpPr>
            <a:xfrm>
              <a:off x="6522204" y="1023534"/>
              <a:ext cx="5195662" cy="4500300"/>
              <a:chOff x="6522204" y="1023534"/>
              <a:chExt cx="5195662" cy="4500300"/>
            </a:xfrm>
          </p:grpSpPr>
          <p:grpSp>
            <p:nvGrpSpPr>
              <p:cNvPr id="145" name="Google Shape;145;p38"/>
              <p:cNvGrpSpPr/>
              <p:nvPr/>
            </p:nvGrpSpPr>
            <p:grpSpPr>
              <a:xfrm>
                <a:off x="6522204" y="1023534"/>
                <a:ext cx="5195662" cy="3227904"/>
                <a:chOff x="6677024" y="1272659"/>
                <a:chExt cx="5195662" cy="3227904"/>
              </a:xfrm>
            </p:grpSpPr>
            <p:sp>
              <p:nvSpPr>
                <p:cNvPr id="146" name="Google Shape;146;p38"/>
                <p:cNvSpPr txBox="1"/>
                <p:nvPr/>
              </p:nvSpPr>
              <p:spPr>
                <a:xfrm>
                  <a:off x="6677024" y="1272659"/>
                  <a:ext cx="5195662" cy="230828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4800"/>
                    <a:buFont typeface="Arial"/>
                    <a:buNone/>
                  </a:pPr>
                  <a:r>
                    <a:rPr b="1" i="0" lang="id-ID" sz="4800" u="none" cap="none" strike="noStrike">
                      <a:solidFill>
                        <a:schemeClr val="accent1"/>
                      </a:solidFill>
                      <a:latin typeface="Montserrat"/>
                      <a:ea typeface="Montserrat"/>
                      <a:cs typeface="Montserrat"/>
                      <a:sym typeface="Montserrat"/>
                    </a:rPr>
                    <a:t>Opening Session of Event</a:t>
                  </a:r>
                  <a:endParaRPr b="1" i="0" sz="4000" u="none" cap="none" strike="noStrike">
                    <a:solidFill>
                      <a:schemeClr val="accent1"/>
                    </a:solidFill>
                    <a:latin typeface="Montserrat"/>
                    <a:ea typeface="Montserrat"/>
                    <a:cs typeface="Montserrat"/>
                    <a:sym typeface="Montserrat"/>
                  </a:endParaRPr>
                </a:p>
              </p:txBody>
            </p:sp>
            <p:sp>
              <p:nvSpPr>
                <p:cNvPr id="147" name="Google Shape;147;p38"/>
                <p:cNvSpPr txBox="1"/>
                <p:nvPr/>
              </p:nvSpPr>
              <p:spPr>
                <a:xfrm>
                  <a:off x="7631311" y="3946463"/>
                  <a:ext cx="3730800" cy="554100"/>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Clr>
                      <a:srgbClr val="000000"/>
                    </a:buClr>
                    <a:buSzPts val="1200"/>
                    <a:buFont typeface="Arial"/>
                    <a:buNone/>
                  </a:pPr>
                  <a:r>
                    <a:rPr b="0" i="0" lang="id-ID" sz="1200" u="none" cap="none" strike="noStrike">
                      <a:solidFill>
                        <a:schemeClr val="dk1"/>
                      </a:solidFill>
                      <a:latin typeface="Poppins"/>
                      <a:ea typeface="Poppins"/>
                      <a:cs typeface="Poppins"/>
                      <a:sym typeface="Poppins"/>
                    </a:rPr>
                    <a:t>Praesent ut mi nibh. Sed pharetra et erat at sollicitudin. Maecenas ut  auctor massa</a:t>
                  </a:r>
                  <a:endParaRPr b="0" i="0" sz="1200" u="none" cap="none" strike="noStrike">
                    <a:solidFill>
                      <a:schemeClr val="dk1"/>
                    </a:solidFill>
                    <a:latin typeface="Poppins"/>
                    <a:ea typeface="Poppins"/>
                    <a:cs typeface="Poppins"/>
                    <a:sym typeface="Poppins"/>
                  </a:endParaRPr>
                </a:p>
              </p:txBody>
            </p:sp>
          </p:grpSp>
          <p:sp>
            <p:nvSpPr>
              <p:cNvPr id="148" name="Google Shape;148;p38"/>
              <p:cNvSpPr txBox="1"/>
              <p:nvPr/>
            </p:nvSpPr>
            <p:spPr>
              <a:xfrm>
                <a:off x="6687653" y="4606931"/>
                <a:ext cx="4409044" cy="916903"/>
              </a:xfrm>
              <a:prstGeom prst="rect">
                <a:avLst/>
              </a:prstGeom>
              <a:noFill/>
              <a:ln>
                <a:noFill/>
              </a:ln>
            </p:spPr>
            <p:txBody>
              <a:bodyPr anchorCtr="0" anchor="t" bIns="0" lIns="0" spcFirstLastPara="1" rIns="0" wrap="square" tIns="85075">
                <a:spAutoFit/>
              </a:bodyPr>
              <a:lstStyle/>
              <a:p>
                <a:pPr indent="-1270" lvl="0" marL="12700" marR="5080" rtl="0" algn="l">
                  <a:lnSpc>
                    <a:spcPct val="150000"/>
                  </a:lnSpc>
                  <a:spcBef>
                    <a:spcPts val="0"/>
                  </a:spcBef>
                  <a:spcAft>
                    <a:spcPts val="0"/>
                  </a:spcAft>
                  <a:buClr>
                    <a:srgbClr val="000000"/>
                  </a:buClr>
                  <a:buSzPts val="1200"/>
                  <a:buFont typeface="Arial"/>
                  <a:buNone/>
                </a:pPr>
                <a:r>
                  <a:rPr b="0" i="0" lang="id-ID" sz="1200" u="none" cap="none" strike="noStrike">
                    <a:solidFill>
                      <a:schemeClr val="dk1"/>
                    </a:solidFill>
                    <a:latin typeface="Poppins"/>
                    <a:ea typeface="Poppins"/>
                    <a:cs typeface="Poppins"/>
                    <a:sym typeface="Poppins"/>
                  </a:rPr>
                  <a:t>Lorem ipsum dolor sit amet,  consectetur adipisicing elit, sed do  eiusmod tempor incididunt ut  labore et dolore magna aliqua. </a:t>
                </a:r>
                <a:endParaRPr b="0" i="0" sz="1400" u="none" cap="none" strike="noStrike">
                  <a:solidFill>
                    <a:schemeClr val="dk1"/>
                  </a:solidFill>
                  <a:latin typeface="Poppins"/>
                  <a:ea typeface="Poppins"/>
                  <a:cs typeface="Poppins"/>
                  <a:sym typeface="Poppins"/>
                </a:endParaRPr>
              </a:p>
            </p:txBody>
          </p:sp>
        </p:grpSp>
        <p:sp>
          <p:nvSpPr>
            <p:cNvPr id="149" name="Google Shape;149;p38"/>
            <p:cNvSpPr txBox="1"/>
            <p:nvPr/>
          </p:nvSpPr>
          <p:spPr>
            <a:xfrm>
              <a:off x="6549860" y="3682673"/>
              <a:ext cx="983147" cy="52322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i="0" lang="id-ID" sz="2800" u="none" cap="none" strike="noStrike">
                  <a:solidFill>
                    <a:schemeClr val="accent2"/>
                  </a:solidFill>
                  <a:latin typeface="Montserrat"/>
                  <a:ea typeface="Montserrat"/>
                  <a:cs typeface="Montserrat"/>
                  <a:sym typeface="Montserrat"/>
                </a:rPr>
                <a:t>90%</a:t>
              </a:r>
              <a:endParaRPr/>
            </a:p>
          </p:txBody>
        </p:sp>
      </p:gr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3" name="Shape 153"/>
        <p:cNvGrpSpPr/>
        <p:nvPr/>
      </p:nvGrpSpPr>
      <p:grpSpPr>
        <a:xfrm>
          <a:off x="0" y="0"/>
          <a:ext cx="0" cy="0"/>
          <a:chOff x="0" y="0"/>
          <a:chExt cx="0" cy="0"/>
        </a:xfrm>
      </p:grpSpPr>
      <p:pic>
        <p:nvPicPr>
          <p:cNvPr id="154" name="Google Shape;154;p39"/>
          <p:cNvPicPr preferRelativeResize="0"/>
          <p:nvPr/>
        </p:nvPicPr>
        <p:blipFill rotWithShape="1">
          <a:blip r:embed="rId3">
            <a:alphaModFix/>
          </a:blip>
          <a:srcRect b="0" l="25000" r="25000" t="0"/>
          <a:stretch/>
        </p:blipFill>
        <p:spPr>
          <a:xfrm>
            <a:off x="0" y="0"/>
            <a:ext cx="6096000" cy="6858000"/>
          </a:xfrm>
          <a:custGeom>
            <a:rect b="b" l="l" r="r" t="t"/>
            <a:pathLst>
              <a:path extrusionOk="0" h="6857999" w="6096000">
                <a:moveTo>
                  <a:pt x="60287" y="0"/>
                </a:moveTo>
                <a:lnTo>
                  <a:pt x="4147920" y="0"/>
                </a:lnTo>
                <a:lnTo>
                  <a:pt x="4174047" y="15023"/>
                </a:lnTo>
                <a:cubicBezTo>
                  <a:pt x="5326303" y="715151"/>
                  <a:pt x="6096000" y="1982189"/>
                  <a:pt x="6096000" y="3429000"/>
                </a:cubicBezTo>
                <a:cubicBezTo>
                  <a:pt x="6096000" y="4875811"/>
                  <a:pt x="5326303" y="6142849"/>
                  <a:pt x="4174047" y="6842977"/>
                </a:cubicBezTo>
                <a:lnTo>
                  <a:pt x="4147921" y="6857999"/>
                </a:lnTo>
                <a:lnTo>
                  <a:pt x="60843" y="6857999"/>
                </a:lnTo>
                <a:lnTo>
                  <a:pt x="34159" y="6842977"/>
                </a:lnTo>
                <a:lnTo>
                  <a:pt x="0" y="6821078"/>
                </a:lnTo>
                <a:lnTo>
                  <a:pt x="0" y="37286"/>
                </a:lnTo>
                <a:lnTo>
                  <a:pt x="34159" y="15023"/>
                </a:lnTo>
                <a:close/>
              </a:path>
            </a:pathLst>
          </a:custGeom>
          <a:noFill/>
          <a:ln>
            <a:noFill/>
          </a:ln>
        </p:spPr>
      </p:pic>
      <p:sp>
        <p:nvSpPr>
          <p:cNvPr id="155" name="Google Shape;155;p39"/>
          <p:cNvSpPr txBox="1"/>
          <p:nvPr/>
        </p:nvSpPr>
        <p:spPr>
          <a:xfrm>
            <a:off x="6413430" y="838981"/>
            <a:ext cx="4195020" cy="1754286"/>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5400"/>
              <a:buFont typeface="Arial"/>
              <a:buNone/>
            </a:pPr>
            <a:r>
              <a:rPr b="1" i="0" lang="id-ID" sz="5400" u="none" cap="none" strike="noStrike">
                <a:solidFill>
                  <a:schemeClr val="accent1"/>
                </a:solidFill>
                <a:latin typeface="Montserrat"/>
                <a:ea typeface="Montserrat"/>
                <a:cs typeface="Montserrat"/>
                <a:sym typeface="Montserrat"/>
              </a:rPr>
              <a:t>Vision for Tomorrow</a:t>
            </a:r>
            <a:endParaRPr b="1" i="0" sz="1400" u="none" cap="none" strike="noStrike">
              <a:solidFill>
                <a:schemeClr val="accent1"/>
              </a:solidFill>
              <a:latin typeface="Montserrat"/>
              <a:ea typeface="Montserrat"/>
              <a:cs typeface="Montserrat"/>
              <a:sym typeface="Montserrat"/>
            </a:endParaRPr>
          </a:p>
        </p:txBody>
      </p:sp>
      <p:sp>
        <p:nvSpPr>
          <p:cNvPr id="156" name="Google Shape;156;p39"/>
          <p:cNvSpPr/>
          <p:nvPr/>
        </p:nvSpPr>
        <p:spPr>
          <a:xfrm>
            <a:off x="6413430" y="2660886"/>
            <a:ext cx="4195020" cy="923289"/>
          </a:xfrm>
          <a:prstGeom prst="rect">
            <a:avLst/>
          </a:prstGeom>
          <a:noFill/>
          <a:ln>
            <a:noFill/>
          </a:ln>
        </p:spPr>
        <p:txBody>
          <a:bodyPr anchorCtr="0" anchor="t" bIns="45700" lIns="91425" spcFirstLastPara="1" rIns="91425" wrap="square" tIns="45700">
            <a:noAutofit/>
          </a:bodyPr>
          <a:lstStyle/>
          <a:p>
            <a:pPr indent="0" lvl="0" marL="0" marR="0" rtl="0" algn="just">
              <a:lnSpc>
                <a:spcPct val="150000"/>
              </a:lnSpc>
              <a:spcBef>
                <a:spcPts val="0"/>
              </a:spcBef>
              <a:spcAft>
                <a:spcPts val="0"/>
              </a:spcAft>
              <a:buClr>
                <a:srgbClr val="000000"/>
              </a:buClr>
              <a:buSzPts val="1200"/>
              <a:buFont typeface="Arial"/>
              <a:buNone/>
            </a:pPr>
            <a:r>
              <a:rPr b="0" i="0" lang="id-ID" sz="1200" u="none" cap="none" strike="noStrike">
                <a:solidFill>
                  <a:schemeClr val="dk1"/>
                </a:solidFill>
                <a:latin typeface="Poppins"/>
                <a:ea typeface="Poppins"/>
                <a:cs typeface="Poppins"/>
                <a:sym typeface="Poppins"/>
              </a:rPr>
              <a:t>Lorem ipsum dolor sit amet, consectetur adipiscing elit. Morbi non erat malesuada, vulputate diam id, posuere velit. </a:t>
            </a:r>
            <a:endParaRPr b="0" i="0" sz="1400" u="none" cap="none" strike="noStrike">
              <a:solidFill>
                <a:schemeClr val="dk1"/>
              </a:solidFill>
              <a:latin typeface="Poppins"/>
              <a:ea typeface="Poppins"/>
              <a:cs typeface="Poppins"/>
              <a:sym typeface="Poppins"/>
            </a:endParaRPr>
          </a:p>
        </p:txBody>
      </p:sp>
      <p:sp>
        <p:nvSpPr>
          <p:cNvPr id="157" name="Google Shape;157;p39"/>
          <p:cNvSpPr txBox="1"/>
          <p:nvPr/>
        </p:nvSpPr>
        <p:spPr>
          <a:xfrm>
            <a:off x="6581935" y="3973553"/>
            <a:ext cx="1374545" cy="646331"/>
          </a:xfrm>
          <a:prstGeom prst="rect">
            <a:avLst/>
          </a:prstGeom>
          <a:noFill/>
          <a:ln>
            <a:noFill/>
          </a:ln>
        </p:spPr>
        <p:txBody>
          <a:bodyPr anchorCtr="0" anchor="ctr" bIns="45700" lIns="91425" spcFirstLastPara="1" rIns="91425" wrap="square" tIns="45700">
            <a:spAutoFit/>
          </a:bodyPr>
          <a:lstStyle/>
          <a:p>
            <a:pPr indent="0" lvl="0" marL="0" marR="0" rtl="0" algn="l">
              <a:lnSpc>
                <a:spcPct val="100000"/>
              </a:lnSpc>
              <a:spcBef>
                <a:spcPts val="0"/>
              </a:spcBef>
              <a:spcAft>
                <a:spcPts val="0"/>
              </a:spcAft>
              <a:buClr>
                <a:srgbClr val="000000"/>
              </a:buClr>
              <a:buSzPts val="3600"/>
              <a:buFont typeface="Arial"/>
              <a:buNone/>
            </a:pPr>
            <a:r>
              <a:rPr b="1" i="0" lang="id-ID" sz="3600" u="none" cap="none" strike="noStrike">
                <a:solidFill>
                  <a:schemeClr val="accent2"/>
                </a:solidFill>
                <a:latin typeface="Montserrat"/>
                <a:ea typeface="Montserrat"/>
                <a:cs typeface="Montserrat"/>
                <a:sym typeface="Montserrat"/>
              </a:rPr>
              <a:t>253+</a:t>
            </a:r>
            <a:endParaRPr b="0" i="0" sz="1400" u="none" cap="none" strike="noStrike">
              <a:solidFill>
                <a:schemeClr val="accent2"/>
              </a:solidFill>
              <a:latin typeface="Montserrat"/>
              <a:ea typeface="Montserrat"/>
              <a:cs typeface="Montserrat"/>
              <a:sym typeface="Montserrat"/>
            </a:endParaRPr>
          </a:p>
        </p:txBody>
      </p:sp>
      <p:sp>
        <p:nvSpPr>
          <p:cNvPr id="158" name="Google Shape;158;p39"/>
          <p:cNvSpPr/>
          <p:nvPr/>
        </p:nvSpPr>
        <p:spPr>
          <a:xfrm>
            <a:off x="7868230" y="3973573"/>
            <a:ext cx="2336150" cy="646290"/>
          </a:xfrm>
          <a:prstGeom prst="rect">
            <a:avLst/>
          </a:prstGeom>
          <a:noFill/>
          <a:ln>
            <a:noFill/>
          </a:ln>
        </p:spPr>
        <p:txBody>
          <a:bodyPr anchorCtr="0" anchor="ctr" bIns="45700" lIns="91425" spcFirstLastPara="1" rIns="91425" wrap="square" tIns="45700">
            <a:noAutofit/>
          </a:bodyPr>
          <a:lstStyle/>
          <a:p>
            <a:pPr indent="0" lvl="0" marL="0" marR="0" rtl="0" algn="l">
              <a:lnSpc>
                <a:spcPct val="150000"/>
              </a:lnSpc>
              <a:spcBef>
                <a:spcPts val="0"/>
              </a:spcBef>
              <a:spcAft>
                <a:spcPts val="0"/>
              </a:spcAft>
              <a:buClr>
                <a:srgbClr val="000000"/>
              </a:buClr>
              <a:buSzPts val="1200"/>
              <a:buFont typeface="Arial"/>
              <a:buNone/>
            </a:pPr>
            <a:r>
              <a:rPr b="0" i="0" lang="id-ID" sz="1200" u="none" cap="none" strike="noStrike">
                <a:solidFill>
                  <a:schemeClr val="dk1"/>
                </a:solidFill>
                <a:latin typeface="Poppins"/>
                <a:ea typeface="Poppins"/>
                <a:cs typeface="Poppins"/>
                <a:sym typeface="Poppins"/>
              </a:rPr>
              <a:t>Lorem ipsum dolor sit amet, consectetur adipiscing. </a:t>
            </a:r>
            <a:endParaRPr b="0" i="0" sz="1400" u="none" cap="none" strike="noStrike">
              <a:solidFill>
                <a:schemeClr val="dk1"/>
              </a:solidFill>
              <a:latin typeface="Poppins"/>
              <a:ea typeface="Poppins"/>
              <a:cs typeface="Poppins"/>
              <a:sym typeface="Poppins"/>
            </a:endParaRPr>
          </a:p>
        </p:txBody>
      </p:sp>
      <p:sp>
        <p:nvSpPr>
          <p:cNvPr id="159" name="Google Shape;159;p39"/>
          <p:cNvSpPr txBox="1"/>
          <p:nvPr/>
        </p:nvSpPr>
        <p:spPr>
          <a:xfrm>
            <a:off x="6581935" y="5011778"/>
            <a:ext cx="1374545" cy="646331"/>
          </a:xfrm>
          <a:prstGeom prst="rect">
            <a:avLst/>
          </a:prstGeom>
          <a:noFill/>
          <a:ln>
            <a:noFill/>
          </a:ln>
        </p:spPr>
        <p:txBody>
          <a:bodyPr anchorCtr="0" anchor="ctr" bIns="45700" lIns="91425" spcFirstLastPara="1" rIns="91425" wrap="square" tIns="45700">
            <a:spAutoFit/>
          </a:bodyPr>
          <a:lstStyle/>
          <a:p>
            <a:pPr indent="0" lvl="0" marL="0" marR="0" rtl="0" algn="l">
              <a:lnSpc>
                <a:spcPct val="100000"/>
              </a:lnSpc>
              <a:spcBef>
                <a:spcPts val="0"/>
              </a:spcBef>
              <a:spcAft>
                <a:spcPts val="0"/>
              </a:spcAft>
              <a:buClr>
                <a:srgbClr val="000000"/>
              </a:buClr>
              <a:buSzPts val="3600"/>
              <a:buFont typeface="Arial"/>
              <a:buNone/>
            </a:pPr>
            <a:r>
              <a:rPr b="1" i="0" lang="id-ID" sz="3600" u="none" cap="none" strike="noStrike">
                <a:solidFill>
                  <a:schemeClr val="accent1"/>
                </a:solidFill>
                <a:latin typeface="Montserrat"/>
                <a:ea typeface="Montserrat"/>
                <a:cs typeface="Montserrat"/>
                <a:sym typeface="Montserrat"/>
              </a:rPr>
              <a:t>434+</a:t>
            </a:r>
            <a:endParaRPr b="0" i="0" sz="1400" u="none" cap="none" strike="noStrike">
              <a:solidFill>
                <a:schemeClr val="accent1"/>
              </a:solidFill>
              <a:latin typeface="Montserrat"/>
              <a:ea typeface="Montserrat"/>
              <a:cs typeface="Montserrat"/>
              <a:sym typeface="Montserrat"/>
            </a:endParaRPr>
          </a:p>
        </p:txBody>
      </p:sp>
      <p:sp>
        <p:nvSpPr>
          <p:cNvPr id="160" name="Google Shape;160;p39"/>
          <p:cNvSpPr/>
          <p:nvPr/>
        </p:nvSpPr>
        <p:spPr>
          <a:xfrm>
            <a:off x="7906330" y="5011798"/>
            <a:ext cx="2336150" cy="646290"/>
          </a:xfrm>
          <a:prstGeom prst="rect">
            <a:avLst/>
          </a:prstGeom>
          <a:noFill/>
          <a:ln>
            <a:noFill/>
          </a:ln>
        </p:spPr>
        <p:txBody>
          <a:bodyPr anchorCtr="0" anchor="ctr" bIns="45700" lIns="91425" spcFirstLastPara="1" rIns="91425" wrap="square" tIns="45700">
            <a:noAutofit/>
          </a:bodyPr>
          <a:lstStyle/>
          <a:p>
            <a:pPr indent="0" lvl="0" marL="0" marR="0" rtl="0" algn="l">
              <a:lnSpc>
                <a:spcPct val="150000"/>
              </a:lnSpc>
              <a:spcBef>
                <a:spcPts val="0"/>
              </a:spcBef>
              <a:spcAft>
                <a:spcPts val="0"/>
              </a:spcAft>
              <a:buClr>
                <a:srgbClr val="000000"/>
              </a:buClr>
              <a:buSzPts val="1200"/>
              <a:buFont typeface="Arial"/>
              <a:buNone/>
            </a:pPr>
            <a:r>
              <a:rPr b="0" i="0" lang="id-ID" sz="1200" u="none" cap="none" strike="noStrike">
                <a:solidFill>
                  <a:schemeClr val="dk1"/>
                </a:solidFill>
                <a:latin typeface="Poppins"/>
                <a:ea typeface="Poppins"/>
                <a:cs typeface="Poppins"/>
                <a:sym typeface="Poppins"/>
              </a:rPr>
              <a:t>Lorem ipsum dolor sit amet, consectetur adipiscing. </a:t>
            </a:r>
            <a:endParaRPr b="0" i="0" sz="1400" u="none" cap="none" strike="noStrike">
              <a:solidFill>
                <a:schemeClr val="dk1"/>
              </a:solidFill>
              <a:latin typeface="Poppins"/>
              <a:ea typeface="Poppins"/>
              <a:cs typeface="Poppins"/>
              <a:sym typeface="Poppins"/>
            </a:endParaRPr>
          </a:p>
        </p:txBody>
      </p:sp>
      <p:sp>
        <p:nvSpPr>
          <p:cNvPr id="161" name="Google Shape;161;p39"/>
          <p:cNvSpPr/>
          <p:nvPr/>
        </p:nvSpPr>
        <p:spPr>
          <a:xfrm>
            <a:off x="11558892" y="4546164"/>
            <a:ext cx="625566" cy="1222830"/>
          </a:xfrm>
          <a:custGeom>
            <a:rect b="b" l="l" r="r" t="t"/>
            <a:pathLst>
              <a:path extrusionOk="0" h="1222830" w="625566">
                <a:moveTo>
                  <a:pt x="611415" y="0"/>
                </a:moveTo>
                <a:lnTo>
                  <a:pt x="625566" y="1427"/>
                </a:lnTo>
                <a:lnTo>
                  <a:pt x="625566" y="1221404"/>
                </a:lnTo>
                <a:lnTo>
                  <a:pt x="611415" y="1222830"/>
                </a:lnTo>
                <a:cubicBezTo>
                  <a:pt x="273740" y="1222830"/>
                  <a:pt x="0" y="949090"/>
                  <a:pt x="0" y="611415"/>
                </a:cubicBezTo>
                <a:cubicBezTo>
                  <a:pt x="0" y="273740"/>
                  <a:pt x="273740" y="0"/>
                  <a:pt x="611415" y="0"/>
                </a:cubicBezTo>
                <a:close/>
              </a:path>
            </a:pathLst>
          </a:custGeom>
          <a:solidFill>
            <a:schemeClr val="accent1"/>
          </a:solidFill>
          <a:ln>
            <a:noFill/>
          </a:ln>
          <a:effectLst>
            <a:outerShdw blurRad="88900" rotWithShape="0" algn="ctr" dir="3600000" dist="38100">
              <a:srgbClr val="000000">
                <a:alpha val="200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800" u="none" cap="none" strike="noStrike">
              <a:solidFill>
                <a:schemeClr val="lt1"/>
              </a:solidFill>
              <a:latin typeface="Montserrat"/>
              <a:ea typeface="Montserrat"/>
              <a:cs typeface="Montserrat"/>
              <a:sym typeface="Montserrat"/>
            </a:endParaRPr>
          </a:p>
        </p:txBody>
      </p:sp>
      <p:sp>
        <p:nvSpPr>
          <p:cNvPr id="162" name="Google Shape;162;p39"/>
          <p:cNvSpPr/>
          <p:nvPr/>
        </p:nvSpPr>
        <p:spPr>
          <a:xfrm>
            <a:off x="4801928" y="5048027"/>
            <a:ext cx="1374545" cy="1374545"/>
          </a:xfrm>
          <a:prstGeom prst="ellipse">
            <a:avLst/>
          </a:prstGeom>
          <a:solidFill>
            <a:schemeClr val="accent2"/>
          </a:solidFill>
          <a:ln>
            <a:noFill/>
          </a:ln>
          <a:effectLst>
            <a:outerShdw blurRad="88900" rotWithShape="0" algn="ctr" dir="3600000" dist="38100">
              <a:srgbClr val="000000">
                <a:alpha val="200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Montserrat"/>
              <a:ea typeface="Montserrat"/>
              <a:cs typeface="Montserrat"/>
              <a:sym typeface="Montserrat"/>
            </a:endParaRPr>
          </a:p>
        </p:txBody>
      </p:sp>
      <p:sp>
        <p:nvSpPr>
          <p:cNvPr id="163" name="Google Shape;163;p39"/>
          <p:cNvSpPr/>
          <p:nvPr/>
        </p:nvSpPr>
        <p:spPr>
          <a:xfrm>
            <a:off x="10608450" y="-438275"/>
            <a:ext cx="2009905" cy="2009905"/>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7" name="Shape 167"/>
        <p:cNvGrpSpPr/>
        <p:nvPr/>
      </p:nvGrpSpPr>
      <p:grpSpPr>
        <a:xfrm>
          <a:off x="0" y="0"/>
          <a:ext cx="0" cy="0"/>
          <a:chOff x="0" y="0"/>
          <a:chExt cx="0" cy="0"/>
        </a:xfrm>
      </p:grpSpPr>
      <p:grpSp>
        <p:nvGrpSpPr>
          <p:cNvPr id="168" name="Google Shape;168;p40"/>
          <p:cNvGrpSpPr/>
          <p:nvPr/>
        </p:nvGrpSpPr>
        <p:grpSpPr>
          <a:xfrm>
            <a:off x="844549" y="1460909"/>
            <a:ext cx="5638800" cy="3936182"/>
            <a:chOff x="844549" y="1460909"/>
            <a:chExt cx="5638800" cy="3936182"/>
          </a:xfrm>
        </p:grpSpPr>
        <p:sp>
          <p:nvSpPr>
            <p:cNvPr id="169" name="Google Shape;169;p40"/>
            <p:cNvSpPr txBox="1"/>
            <p:nvPr/>
          </p:nvSpPr>
          <p:spPr>
            <a:xfrm>
              <a:off x="844550" y="1460909"/>
              <a:ext cx="5638799" cy="144655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4400"/>
                <a:buFont typeface="Arial"/>
                <a:buNone/>
              </a:pPr>
              <a:r>
                <a:rPr b="1" i="0" lang="id-ID" sz="4400" u="none" cap="none" strike="noStrike">
                  <a:solidFill>
                    <a:schemeClr val="accent1"/>
                  </a:solidFill>
                  <a:latin typeface="Montserrat"/>
                  <a:ea typeface="Montserrat"/>
                  <a:cs typeface="Montserrat"/>
                  <a:sym typeface="Montserrat"/>
                </a:rPr>
                <a:t>Event Paragraph Title </a:t>
              </a:r>
              <a:endParaRPr b="1" i="0" sz="1400" u="none" cap="none" strike="noStrike">
                <a:solidFill>
                  <a:schemeClr val="accent1"/>
                </a:solidFill>
                <a:latin typeface="Montserrat"/>
                <a:ea typeface="Montserrat"/>
                <a:cs typeface="Montserrat"/>
                <a:sym typeface="Montserrat"/>
              </a:endParaRPr>
            </a:p>
          </p:txBody>
        </p:sp>
        <p:sp>
          <p:nvSpPr>
            <p:cNvPr id="170" name="Google Shape;170;p40"/>
            <p:cNvSpPr txBox="1"/>
            <p:nvPr/>
          </p:nvSpPr>
          <p:spPr>
            <a:xfrm>
              <a:off x="844549" y="2907459"/>
              <a:ext cx="2425123" cy="27699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i="0" lang="id-ID" sz="1200" u="none" cap="none" strike="noStrike">
                  <a:solidFill>
                    <a:schemeClr val="dk1"/>
                  </a:solidFill>
                  <a:latin typeface="Montserrat"/>
                  <a:ea typeface="Montserrat"/>
                  <a:cs typeface="Montserrat"/>
                  <a:sym typeface="Montserrat"/>
                </a:rPr>
                <a:t>Lorem ipsum dolor sit amet</a:t>
              </a:r>
              <a:endParaRPr b="1" i="0" sz="1200" u="none" cap="none" strike="noStrike">
                <a:solidFill>
                  <a:schemeClr val="dk1"/>
                </a:solidFill>
                <a:latin typeface="Montserrat"/>
                <a:ea typeface="Montserrat"/>
                <a:cs typeface="Montserrat"/>
                <a:sym typeface="Montserrat"/>
              </a:endParaRPr>
            </a:p>
          </p:txBody>
        </p:sp>
        <p:sp>
          <p:nvSpPr>
            <p:cNvPr id="171" name="Google Shape;171;p40"/>
            <p:cNvSpPr txBox="1"/>
            <p:nvPr/>
          </p:nvSpPr>
          <p:spPr>
            <a:xfrm>
              <a:off x="844549" y="3256202"/>
              <a:ext cx="4953000" cy="138499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0" i="0" lang="id-ID" sz="1200" u="none" cap="none" strike="noStrike">
                  <a:solidFill>
                    <a:schemeClr val="dk1"/>
                  </a:solidFill>
                  <a:latin typeface="Poppins"/>
                  <a:ea typeface="Poppins"/>
                  <a:cs typeface="Poppins"/>
                  <a:sym typeface="Poppins"/>
                </a:rPr>
                <a:t>consectetuer adipiscing elit, sed diam nonummy nibh euismod tincidunt ut laoreet dolore magna aliquam erat volutpat. Ut wisi enim ad minim veniam, quis nostrud exerci tation ullamcorper suscipit lobortis nisl ut aliquip ex ea commodo consequat. Ut wisi enim ad minim veniam, quis nostrud exerci tation ullamcorper suscipit lobortis nisl ut aliquip ex ea commodo consequat. </a:t>
              </a:r>
              <a:endParaRPr b="0" i="0" sz="1200" u="none" cap="none" strike="noStrike">
                <a:solidFill>
                  <a:schemeClr val="dk1"/>
                </a:solidFill>
                <a:latin typeface="Poppins"/>
                <a:ea typeface="Poppins"/>
                <a:cs typeface="Poppins"/>
                <a:sym typeface="Poppins"/>
              </a:endParaRPr>
            </a:p>
          </p:txBody>
        </p:sp>
        <p:sp>
          <p:nvSpPr>
            <p:cNvPr id="172" name="Google Shape;172;p40"/>
            <p:cNvSpPr txBox="1"/>
            <p:nvPr/>
          </p:nvSpPr>
          <p:spPr>
            <a:xfrm>
              <a:off x="844549" y="4750760"/>
              <a:ext cx="4714536" cy="64633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0" i="0" lang="id-ID" sz="1200" u="none" cap="none" strike="noStrike">
                  <a:solidFill>
                    <a:schemeClr val="dk1"/>
                  </a:solidFill>
                  <a:latin typeface="Poppins"/>
                  <a:ea typeface="Poppins"/>
                  <a:cs typeface="Poppins"/>
                  <a:sym typeface="Poppins"/>
                </a:rPr>
                <a:t>consectetuer adipiscing elit, sed diam nonummy nibh euismod tincidunt ut laoreet dolore magna aliquam erat volutpat. Ut wisi enim ad minim </a:t>
              </a:r>
              <a:endParaRPr b="0" i="0" sz="1200" u="none" cap="none" strike="noStrike">
                <a:solidFill>
                  <a:schemeClr val="dk1"/>
                </a:solidFill>
                <a:latin typeface="Poppins"/>
                <a:ea typeface="Poppins"/>
                <a:cs typeface="Poppins"/>
                <a:sym typeface="Poppins"/>
              </a:endParaRPr>
            </a:p>
          </p:txBody>
        </p:sp>
      </p:grpSp>
      <p:sp>
        <p:nvSpPr>
          <p:cNvPr id="173" name="Google Shape;173;p40"/>
          <p:cNvSpPr/>
          <p:nvPr/>
        </p:nvSpPr>
        <p:spPr>
          <a:xfrm>
            <a:off x="3555519" y="5899896"/>
            <a:ext cx="441960" cy="441960"/>
          </a:xfrm>
          <a:prstGeom prst="ellipse">
            <a:avLst/>
          </a:prstGeom>
          <a:solidFill>
            <a:schemeClr val="accent2"/>
          </a:solidFill>
          <a:ln>
            <a:noFill/>
          </a:ln>
          <a:effectLst>
            <a:outerShdw blurRad="88900" rotWithShape="0" algn="ctr" dir="3600000" dist="38100">
              <a:srgbClr val="000000">
                <a:alpha val="200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Montserrat"/>
              <a:ea typeface="Montserrat"/>
              <a:cs typeface="Montserrat"/>
              <a:sym typeface="Montserrat"/>
            </a:endParaRPr>
          </a:p>
        </p:txBody>
      </p:sp>
      <p:sp>
        <p:nvSpPr>
          <p:cNvPr id="174" name="Google Shape;174;p40"/>
          <p:cNvSpPr/>
          <p:nvPr/>
        </p:nvSpPr>
        <p:spPr>
          <a:xfrm rot="5400000">
            <a:off x="-128111" y="5615757"/>
            <a:ext cx="824499" cy="568278"/>
          </a:xfrm>
          <a:custGeom>
            <a:rect b="b" l="l" r="r" t="t"/>
            <a:pathLst>
              <a:path extrusionOk="0" h="680240" w="1015664">
                <a:moveTo>
                  <a:pt x="507832" y="0"/>
                </a:moveTo>
                <a:cubicBezTo>
                  <a:pt x="788300" y="0"/>
                  <a:pt x="1015664" y="227364"/>
                  <a:pt x="1015664" y="507832"/>
                </a:cubicBezTo>
                <a:cubicBezTo>
                  <a:pt x="1015664" y="542891"/>
                  <a:pt x="1012111" y="577120"/>
                  <a:pt x="1005347" y="610178"/>
                </a:cubicBezTo>
                <a:lnTo>
                  <a:pt x="983598" y="680240"/>
                </a:lnTo>
                <a:lnTo>
                  <a:pt x="32066" y="680240"/>
                </a:lnTo>
                <a:lnTo>
                  <a:pt x="10317" y="610178"/>
                </a:lnTo>
                <a:cubicBezTo>
                  <a:pt x="3553" y="577120"/>
                  <a:pt x="0" y="542891"/>
                  <a:pt x="0" y="507832"/>
                </a:cubicBezTo>
                <a:cubicBezTo>
                  <a:pt x="0" y="227364"/>
                  <a:pt x="227364" y="0"/>
                  <a:pt x="507832" y="0"/>
                </a:cubicBezTo>
                <a:close/>
              </a:path>
            </a:pathLst>
          </a:custGeom>
          <a:solidFill>
            <a:schemeClr val="accent2"/>
          </a:solidFill>
          <a:ln>
            <a:noFill/>
          </a:ln>
          <a:effectLst>
            <a:outerShdw blurRad="88900" rotWithShape="0" algn="ctr" dir="3600000" dist="38100">
              <a:srgbClr val="000000">
                <a:alpha val="200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Montserrat"/>
              <a:ea typeface="Montserrat"/>
              <a:cs typeface="Montserrat"/>
              <a:sym typeface="Montserrat"/>
            </a:endParaRPr>
          </a:p>
        </p:txBody>
      </p:sp>
      <p:sp>
        <p:nvSpPr>
          <p:cNvPr id="175" name="Google Shape;175;p40"/>
          <p:cNvSpPr/>
          <p:nvPr/>
        </p:nvSpPr>
        <p:spPr>
          <a:xfrm>
            <a:off x="6096000" y="1088526"/>
            <a:ext cx="715737" cy="715737"/>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76" name="Google Shape;176;p40"/>
          <p:cNvSpPr/>
          <p:nvPr/>
        </p:nvSpPr>
        <p:spPr>
          <a:xfrm>
            <a:off x="10538752" y="5397091"/>
            <a:ext cx="2830268" cy="2830268"/>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77" name="Google Shape;177;p40"/>
          <p:cNvSpPr/>
          <p:nvPr/>
        </p:nvSpPr>
        <p:spPr>
          <a:xfrm>
            <a:off x="473846" y="212932"/>
            <a:ext cx="715737" cy="715737"/>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pic>
        <p:nvPicPr>
          <p:cNvPr id="178" name="Google Shape;178;p40"/>
          <p:cNvPicPr preferRelativeResize="0"/>
          <p:nvPr/>
        </p:nvPicPr>
        <p:blipFill rotWithShape="1">
          <a:blip r:embed="rId3">
            <a:alphaModFix/>
          </a:blip>
          <a:srcRect b="0" l="21885" r="21885" t="0"/>
          <a:stretch/>
        </p:blipFill>
        <p:spPr>
          <a:xfrm>
            <a:off x="6677025" y="1214438"/>
            <a:ext cx="4397375" cy="4398962"/>
          </a:xfrm>
          <a:prstGeom prst="ellipse">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2" name="Shape 182"/>
        <p:cNvGrpSpPr/>
        <p:nvPr/>
      </p:nvGrpSpPr>
      <p:grpSpPr>
        <a:xfrm>
          <a:off x="0" y="0"/>
          <a:ext cx="0" cy="0"/>
          <a:chOff x="0" y="0"/>
          <a:chExt cx="0" cy="0"/>
        </a:xfrm>
      </p:grpSpPr>
      <p:pic>
        <p:nvPicPr>
          <p:cNvPr id="183" name="Google Shape;183;p41"/>
          <p:cNvPicPr preferRelativeResize="0"/>
          <p:nvPr/>
        </p:nvPicPr>
        <p:blipFill rotWithShape="1">
          <a:blip r:embed="rId3">
            <a:alphaModFix/>
          </a:blip>
          <a:srcRect b="0" l="9322" r="9322" t="0"/>
          <a:stretch/>
        </p:blipFill>
        <p:spPr>
          <a:xfrm>
            <a:off x="0" y="0"/>
            <a:ext cx="6096000" cy="4214813"/>
          </a:xfrm>
          <a:custGeom>
            <a:rect b="b" l="l" r="r" t="t"/>
            <a:pathLst>
              <a:path extrusionOk="0" h="4215581" w="6096001">
                <a:moveTo>
                  <a:pt x="0" y="0"/>
                </a:moveTo>
                <a:lnTo>
                  <a:pt x="5951583" y="0"/>
                </a:lnTo>
                <a:lnTo>
                  <a:pt x="5993541" y="147758"/>
                </a:lnTo>
                <a:cubicBezTo>
                  <a:pt x="6060428" y="407724"/>
                  <a:pt x="6096001" y="680259"/>
                  <a:pt x="6096001" y="961103"/>
                </a:cubicBezTo>
                <a:cubicBezTo>
                  <a:pt x="6096001" y="2758502"/>
                  <a:pt x="4638922" y="4215581"/>
                  <a:pt x="2841523" y="4215581"/>
                </a:cubicBezTo>
                <a:cubicBezTo>
                  <a:pt x="1718149" y="4215581"/>
                  <a:pt x="727712" y="3646410"/>
                  <a:pt x="142859" y="2780713"/>
                </a:cubicBezTo>
                <a:lnTo>
                  <a:pt x="0" y="2545560"/>
                </a:lnTo>
                <a:close/>
              </a:path>
            </a:pathLst>
          </a:custGeom>
          <a:noFill/>
          <a:ln>
            <a:noFill/>
          </a:ln>
        </p:spPr>
      </p:pic>
      <p:grpSp>
        <p:nvGrpSpPr>
          <p:cNvPr id="184" name="Google Shape;184;p41"/>
          <p:cNvGrpSpPr/>
          <p:nvPr/>
        </p:nvGrpSpPr>
        <p:grpSpPr>
          <a:xfrm>
            <a:off x="6316436" y="1384535"/>
            <a:ext cx="4953000" cy="4075975"/>
            <a:chOff x="6316436" y="1224782"/>
            <a:chExt cx="4953000" cy="4075975"/>
          </a:xfrm>
        </p:grpSpPr>
        <p:sp>
          <p:nvSpPr>
            <p:cNvPr id="185" name="Google Shape;185;p41"/>
            <p:cNvSpPr txBox="1"/>
            <p:nvPr/>
          </p:nvSpPr>
          <p:spPr>
            <a:xfrm>
              <a:off x="6316437" y="1224782"/>
              <a:ext cx="4952999" cy="144650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4400"/>
                <a:buFont typeface="Arial"/>
                <a:buNone/>
              </a:pPr>
              <a:r>
                <a:rPr b="1" i="0" lang="id-ID" sz="4400" u="none" cap="none" strike="noStrike">
                  <a:solidFill>
                    <a:schemeClr val="accent1"/>
                  </a:solidFill>
                  <a:latin typeface="Montserrat"/>
                  <a:ea typeface="Montserrat"/>
                  <a:cs typeface="Montserrat"/>
                  <a:sym typeface="Montserrat"/>
                </a:rPr>
                <a:t>Event Paragraph Title </a:t>
              </a:r>
              <a:endParaRPr b="1" i="0" sz="1400" u="none" cap="none" strike="noStrike">
                <a:solidFill>
                  <a:schemeClr val="accent1"/>
                </a:solidFill>
                <a:latin typeface="Montserrat"/>
                <a:ea typeface="Montserrat"/>
                <a:cs typeface="Montserrat"/>
                <a:sym typeface="Montserrat"/>
              </a:endParaRPr>
            </a:p>
          </p:txBody>
        </p:sp>
        <p:sp>
          <p:nvSpPr>
            <p:cNvPr id="186" name="Google Shape;186;p41"/>
            <p:cNvSpPr txBox="1"/>
            <p:nvPr/>
          </p:nvSpPr>
          <p:spPr>
            <a:xfrm>
              <a:off x="6316436" y="2715474"/>
              <a:ext cx="4953000" cy="2585283"/>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Clr>
                  <a:srgbClr val="000000"/>
                </a:buClr>
                <a:buSzPts val="1200"/>
                <a:buFont typeface="Arial"/>
                <a:buNone/>
              </a:pPr>
              <a:r>
                <a:rPr b="0" i="0" lang="id-ID" sz="1200" u="none" cap="none" strike="noStrike">
                  <a:solidFill>
                    <a:schemeClr val="dk1"/>
                  </a:solidFill>
                  <a:latin typeface="Poppins"/>
                  <a:ea typeface="Poppins"/>
                  <a:cs typeface="Poppins"/>
                  <a:sym typeface="Poppins"/>
                </a:rPr>
                <a:t>Duis aute irure dolor in reprehenderit in voluptate velit esse cillum dolore europes vui officia deserut mollit anim id est laborum lorem ipsum dolor vui officia deserut mollit laborum anime runareri vui officia deserut mollit anim ider officia lerion deserut mollit anim estlaborum erin</a:t>
              </a:r>
              <a:endParaRPr b="0" i="0" sz="1200" u="none" cap="none" strike="noStrike">
                <a:solidFill>
                  <a:schemeClr val="dk1"/>
                </a:solidFill>
                <a:latin typeface="Poppins"/>
                <a:ea typeface="Poppins"/>
                <a:cs typeface="Poppins"/>
                <a:sym typeface="Poppins"/>
              </a:endParaRPr>
            </a:p>
            <a:p>
              <a:pPr indent="0" lvl="0" marL="0" marR="0" rtl="0" algn="l">
                <a:lnSpc>
                  <a:spcPct val="150000"/>
                </a:lnSpc>
                <a:spcBef>
                  <a:spcPts val="0"/>
                </a:spcBef>
                <a:spcAft>
                  <a:spcPts val="0"/>
                </a:spcAft>
                <a:buClr>
                  <a:srgbClr val="000000"/>
                </a:buClr>
                <a:buSzPts val="1200"/>
                <a:buFont typeface="Arial"/>
                <a:buNone/>
              </a:pPr>
              <a:r>
                <a:t/>
              </a:r>
              <a:endParaRPr b="0" i="0" sz="1200" u="none" cap="none" strike="noStrike">
                <a:solidFill>
                  <a:schemeClr val="dk1"/>
                </a:solidFill>
                <a:latin typeface="Poppins"/>
                <a:ea typeface="Poppins"/>
                <a:cs typeface="Poppins"/>
                <a:sym typeface="Poppins"/>
              </a:endParaRPr>
            </a:p>
            <a:p>
              <a:pPr indent="0" lvl="0" marL="0" marR="0" rtl="0" algn="l">
                <a:lnSpc>
                  <a:spcPct val="150000"/>
                </a:lnSpc>
                <a:spcBef>
                  <a:spcPts val="0"/>
                </a:spcBef>
                <a:spcAft>
                  <a:spcPts val="0"/>
                </a:spcAft>
                <a:buClr>
                  <a:srgbClr val="000000"/>
                </a:buClr>
                <a:buSzPts val="1200"/>
                <a:buFont typeface="Arial"/>
                <a:buNone/>
              </a:pPr>
              <a:r>
                <a:rPr b="0" i="0" lang="id-ID" sz="1200" u="none" cap="none" strike="noStrike">
                  <a:solidFill>
                    <a:schemeClr val="dk1"/>
                  </a:solidFill>
                  <a:latin typeface="Poppins"/>
                  <a:ea typeface="Poppins"/>
                  <a:cs typeface="Poppins"/>
                  <a:sym typeface="Poppins"/>
                </a:rPr>
                <a:t>Duis aute irure dolor in reprehenderit in voluptate velit esse cillum dolore europes vui officia deserut mollit anim id est laborum lorem ipsum dolor</a:t>
              </a:r>
              <a:endParaRPr b="0" i="0" sz="1400" u="none" cap="none" strike="noStrike">
                <a:solidFill>
                  <a:schemeClr val="dk1"/>
                </a:solidFill>
                <a:latin typeface="Poppins"/>
                <a:ea typeface="Poppins"/>
                <a:cs typeface="Poppins"/>
                <a:sym typeface="Poppins"/>
              </a:endParaRPr>
            </a:p>
          </p:txBody>
        </p:sp>
      </p:grpSp>
      <p:grpSp>
        <p:nvGrpSpPr>
          <p:cNvPr id="187" name="Google Shape;187;p41"/>
          <p:cNvGrpSpPr/>
          <p:nvPr/>
        </p:nvGrpSpPr>
        <p:grpSpPr>
          <a:xfrm>
            <a:off x="1349073" y="4563208"/>
            <a:ext cx="1228338" cy="1094326"/>
            <a:chOff x="816812" y="4064308"/>
            <a:chExt cx="1228338" cy="1094326"/>
          </a:xfrm>
        </p:grpSpPr>
        <p:sp>
          <p:nvSpPr>
            <p:cNvPr id="188" name="Google Shape;188;p41"/>
            <p:cNvSpPr/>
            <p:nvPr/>
          </p:nvSpPr>
          <p:spPr>
            <a:xfrm>
              <a:off x="863739" y="4064308"/>
              <a:ext cx="1094326" cy="1094326"/>
            </a:xfrm>
            <a:prstGeom prst="roundRect">
              <a:avLst>
                <a:gd fmla="val 50000" name="adj"/>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Montserrat"/>
                <a:ea typeface="Montserrat"/>
                <a:cs typeface="Montserrat"/>
                <a:sym typeface="Montserrat"/>
              </a:endParaRPr>
            </a:p>
          </p:txBody>
        </p:sp>
        <p:sp>
          <p:nvSpPr>
            <p:cNvPr id="189" name="Google Shape;189;p41"/>
            <p:cNvSpPr/>
            <p:nvPr/>
          </p:nvSpPr>
          <p:spPr>
            <a:xfrm>
              <a:off x="816812" y="4301524"/>
              <a:ext cx="1228338" cy="578837"/>
            </a:xfrm>
            <a:prstGeom prst="roundRect">
              <a:avLst>
                <a:gd fmla="val 16667" name="adj"/>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800"/>
                <a:buFont typeface="Arial"/>
                <a:buNone/>
              </a:pPr>
              <a:r>
                <a:rPr b="1" i="0" lang="id-ID" sz="2800" u="none" cap="none" strike="noStrike">
                  <a:solidFill>
                    <a:schemeClr val="lt2"/>
                  </a:solidFill>
                  <a:latin typeface="Montserrat"/>
                  <a:ea typeface="Montserrat"/>
                  <a:cs typeface="Montserrat"/>
                  <a:sym typeface="Montserrat"/>
                </a:rPr>
                <a:t>56+</a:t>
              </a:r>
              <a:endParaRPr b="1" i="0" sz="2800" u="none" cap="none" strike="noStrike">
                <a:solidFill>
                  <a:schemeClr val="lt2"/>
                </a:solidFill>
                <a:latin typeface="Montserrat"/>
                <a:ea typeface="Montserrat"/>
                <a:cs typeface="Montserrat"/>
                <a:sym typeface="Montserrat"/>
              </a:endParaRPr>
            </a:p>
          </p:txBody>
        </p:sp>
      </p:grpSp>
      <p:grpSp>
        <p:nvGrpSpPr>
          <p:cNvPr id="190" name="Google Shape;190;p41"/>
          <p:cNvGrpSpPr/>
          <p:nvPr/>
        </p:nvGrpSpPr>
        <p:grpSpPr>
          <a:xfrm>
            <a:off x="2817019" y="4563208"/>
            <a:ext cx="1094326" cy="1094326"/>
            <a:chOff x="2284758" y="4064308"/>
            <a:chExt cx="1094326" cy="1094326"/>
          </a:xfrm>
        </p:grpSpPr>
        <p:sp>
          <p:nvSpPr>
            <p:cNvPr id="191" name="Google Shape;191;p41"/>
            <p:cNvSpPr/>
            <p:nvPr/>
          </p:nvSpPr>
          <p:spPr>
            <a:xfrm>
              <a:off x="2284758" y="4064308"/>
              <a:ext cx="1094326" cy="1094326"/>
            </a:xfrm>
            <a:prstGeom prst="roundRect">
              <a:avLst>
                <a:gd fmla="val 5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Montserrat"/>
                <a:ea typeface="Montserrat"/>
                <a:cs typeface="Montserrat"/>
                <a:sym typeface="Montserrat"/>
              </a:endParaRPr>
            </a:p>
          </p:txBody>
        </p:sp>
        <p:sp>
          <p:nvSpPr>
            <p:cNvPr id="192" name="Google Shape;192;p41"/>
            <p:cNvSpPr/>
            <p:nvPr/>
          </p:nvSpPr>
          <p:spPr>
            <a:xfrm>
              <a:off x="2369057" y="4314224"/>
              <a:ext cx="941507" cy="578837"/>
            </a:xfrm>
            <a:prstGeom prst="roundRect">
              <a:avLst>
                <a:gd fmla="val 16667" name="adj"/>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800"/>
                <a:buFont typeface="Arial"/>
                <a:buNone/>
              </a:pPr>
              <a:r>
                <a:rPr b="1" i="0" lang="id-ID" sz="2800" u="none" cap="none" strike="noStrike">
                  <a:solidFill>
                    <a:schemeClr val="lt2"/>
                  </a:solidFill>
                  <a:latin typeface="Montserrat"/>
                  <a:ea typeface="Montserrat"/>
                  <a:cs typeface="Montserrat"/>
                  <a:sym typeface="Montserrat"/>
                </a:rPr>
                <a:t>72+</a:t>
              </a:r>
              <a:endParaRPr b="1" i="0" sz="2800" u="none" cap="none" strike="noStrike">
                <a:solidFill>
                  <a:schemeClr val="lt2"/>
                </a:solidFill>
                <a:latin typeface="Montserrat"/>
                <a:ea typeface="Montserrat"/>
                <a:cs typeface="Montserrat"/>
                <a:sym typeface="Montserrat"/>
              </a:endParaRPr>
            </a:p>
          </p:txBody>
        </p:sp>
      </p:grpSp>
      <p:grpSp>
        <p:nvGrpSpPr>
          <p:cNvPr id="193" name="Google Shape;193;p41"/>
          <p:cNvGrpSpPr/>
          <p:nvPr/>
        </p:nvGrpSpPr>
        <p:grpSpPr>
          <a:xfrm>
            <a:off x="4238037" y="4563208"/>
            <a:ext cx="1094326" cy="1094326"/>
            <a:chOff x="3705776" y="4064308"/>
            <a:chExt cx="1094326" cy="1094326"/>
          </a:xfrm>
        </p:grpSpPr>
        <p:sp>
          <p:nvSpPr>
            <p:cNvPr id="194" name="Google Shape;194;p41"/>
            <p:cNvSpPr/>
            <p:nvPr/>
          </p:nvSpPr>
          <p:spPr>
            <a:xfrm>
              <a:off x="3705776" y="4064308"/>
              <a:ext cx="1094326" cy="1094326"/>
            </a:xfrm>
            <a:prstGeom prst="roundRect">
              <a:avLst>
                <a:gd fmla="val 50000" name="adj"/>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Montserrat"/>
                <a:ea typeface="Montserrat"/>
                <a:cs typeface="Montserrat"/>
                <a:sym typeface="Montserrat"/>
              </a:endParaRPr>
            </a:p>
          </p:txBody>
        </p:sp>
        <p:sp>
          <p:nvSpPr>
            <p:cNvPr id="195" name="Google Shape;195;p41"/>
            <p:cNvSpPr/>
            <p:nvPr/>
          </p:nvSpPr>
          <p:spPr>
            <a:xfrm>
              <a:off x="3801235" y="4295174"/>
              <a:ext cx="941507" cy="578837"/>
            </a:xfrm>
            <a:prstGeom prst="roundRect">
              <a:avLst>
                <a:gd fmla="val 16667" name="adj"/>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800"/>
                <a:buFont typeface="Arial"/>
                <a:buNone/>
              </a:pPr>
              <a:r>
                <a:rPr b="1" i="0" lang="id-ID" sz="2800" u="none" cap="none" strike="noStrike">
                  <a:solidFill>
                    <a:schemeClr val="lt2"/>
                  </a:solidFill>
                  <a:latin typeface="Montserrat"/>
                  <a:ea typeface="Montserrat"/>
                  <a:cs typeface="Montserrat"/>
                  <a:sym typeface="Montserrat"/>
                </a:rPr>
                <a:t>97+</a:t>
              </a:r>
              <a:endParaRPr b="1" i="0" sz="2800" u="none" cap="none" strike="noStrike">
                <a:solidFill>
                  <a:schemeClr val="lt2"/>
                </a:solidFill>
                <a:latin typeface="Montserrat"/>
                <a:ea typeface="Montserrat"/>
                <a:cs typeface="Montserrat"/>
                <a:sym typeface="Montserrat"/>
              </a:endParaRPr>
            </a:p>
          </p:txBody>
        </p:sp>
      </p:grpSp>
      <p:sp>
        <p:nvSpPr>
          <p:cNvPr id="196" name="Google Shape;196;p41"/>
          <p:cNvSpPr/>
          <p:nvPr/>
        </p:nvSpPr>
        <p:spPr>
          <a:xfrm rot="5400000">
            <a:off x="-154762" y="4762444"/>
            <a:ext cx="824499" cy="568278"/>
          </a:xfrm>
          <a:custGeom>
            <a:rect b="b" l="l" r="r" t="t"/>
            <a:pathLst>
              <a:path extrusionOk="0" h="680240" w="1015664">
                <a:moveTo>
                  <a:pt x="507832" y="0"/>
                </a:moveTo>
                <a:cubicBezTo>
                  <a:pt x="788300" y="0"/>
                  <a:pt x="1015664" y="227364"/>
                  <a:pt x="1015664" y="507832"/>
                </a:cubicBezTo>
                <a:cubicBezTo>
                  <a:pt x="1015664" y="542891"/>
                  <a:pt x="1012111" y="577120"/>
                  <a:pt x="1005347" y="610178"/>
                </a:cubicBezTo>
                <a:lnTo>
                  <a:pt x="983598" y="680240"/>
                </a:lnTo>
                <a:lnTo>
                  <a:pt x="32066" y="680240"/>
                </a:lnTo>
                <a:lnTo>
                  <a:pt x="10317" y="610178"/>
                </a:lnTo>
                <a:cubicBezTo>
                  <a:pt x="3553" y="577120"/>
                  <a:pt x="0" y="542891"/>
                  <a:pt x="0" y="507832"/>
                </a:cubicBezTo>
                <a:cubicBezTo>
                  <a:pt x="0" y="227364"/>
                  <a:pt x="227364" y="0"/>
                  <a:pt x="507832" y="0"/>
                </a:cubicBezTo>
                <a:close/>
              </a:path>
            </a:pathLst>
          </a:custGeom>
          <a:solidFill>
            <a:schemeClr val="accent2"/>
          </a:solidFill>
          <a:ln>
            <a:noFill/>
          </a:ln>
          <a:effectLst>
            <a:outerShdw blurRad="88900" rotWithShape="0" algn="ctr" dir="3600000" dist="38100">
              <a:srgbClr val="000000">
                <a:alpha val="200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Montserrat"/>
              <a:ea typeface="Montserrat"/>
              <a:cs typeface="Montserrat"/>
              <a:sym typeface="Montserrat"/>
            </a:endParaRPr>
          </a:p>
        </p:txBody>
      </p:sp>
      <p:sp>
        <p:nvSpPr>
          <p:cNvPr id="197" name="Google Shape;197;p41"/>
          <p:cNvSpPr/>
          <p:nvPr/>
        </p:nvSpPr>
        <p:spPr>
          <a:xfrm>
            <a:off x="4437799" y="6289722"/>
            <a:ext cx="824499" cy="568278"/>
          </a:xfrm>
          <a:custGeom>
            <a:rect b="b" l="l" r="r" t="t"/>
            <a:pathLst>
              <a:path extrusionOk="0" h="680240" w="1015664">
                <a:moveTo>
                  <a:pt x="507832" y="0"/>
                </a:moveTo>
                <a:cubicBezTo>
                  <a:pt x="788300" y="0"/>
                  <a:pt x="1015664" y="227364"/>
                  <a:pt x="1015664" y="507832"/>
                </a:cubicBezTo>
                <a:cubicBezTo>
                  <a:pt x="1015664" y="542891"/>
                  <a:pt x="1012111" y="577120"/>
                  <a:pt x="1005347" y="610178"/>
                </a:cubicBezTo>
                <a:lnTo>
                  <a:pt x="983598" y="680240"/>
                </a:lnTo>
                <a:lnTo>
                  <a:pt x="32066" y="680240"/>
                </a:lnTo>
                <a:lnTo>
                  <a:pt x="10317" y="610178"/>
                </a:lnTo>
                <a:cubicBezTo>
                  <a:pt x="3553" y="577120"/>
                  <a:pt x="0" y="542891"/>
                  <a:pt x="0" y="507832"/>
                </a:cubicBezTo>
                <a:cubicBezTo>
                  <a:pt x="0" y="227364"/>
                  <a:pt x="227364" y="0"/>
                  <a:pt x="507832" y="0"/>
                </a:cubicBezTo>
                <a:close/>
              </a:path>
            </a:pathLst>
          </a:custGeom>
          <a:solidFill>
            <a:schemeClr val="accent2"/>
          </a:solidFill>
          <a:ln>
            <a:noFill/>
          </a:ln>
          <a:effectLst>
            <a:outerShdw blurRad="88900" rotWithShape="0" algn="ctr" dir="3600000" dist="38100">
              <a:srgbClr val="000000">
                <a:alpha val="200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Montserrat"/>
              <a:ea typeface="Montserrat"/>
              <a:cs typeface="Montserrat"/>
              <a:sym typeface="Montserrat"/>
            </a:endParaRPr>
          </a:p>
        </p:txBody>
      </p:sp>
      <p:sp>
        <p:nvSpPr>
          <p:cNvPr id="198" name="Google Shape;198;p41"/>
          <p:cNvSpPr/>
          <p:nvPr/>
        </p:nvSpPr>
        <p:spPr>
          <a:xfrm>
            <a:off x="10699976" y="5657534"/>
            <a:ext cx="400507" cy="412163"/>
          </a:xfrm>
          <a:prstGeom prst="ellipse">
            <a:avLst/>
          </a:prstGeom>
          <a:solidFill>
            <a:schemeClr val="accent1"/>
          </a:solidFill>
          <a:ln>
            <a:noFill/>
          </a:ln>
          <a:effectLst>
            <a:outerShdw blurRad="88900" rotWithShape="0" algn="ctr" dir="3600000" dist="38100">
              <a:srgbClr val="000000">
                <a:alpha val="200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Montserrat"/>
              <a:ea typeface="Montserrat"/>
              <a:cs typeface="Montserrat"/>
              <a:sym typeface="Montserrat"/>
            </a:endParaRPr>
          </a:p>
        </p:txBody>
      </p:sp>
      <p:sp>
        <p:nvSpPr>
          <p:cNvPr id="199" name="Google Shape;199;p41"/>
          <p:cNvSpPr/>
          <p:nvPr/>
        </p:nvSpPr>
        <p:spPr>
          <a:xfrm>
            <a:off x="5749019" y="166650"/>
            <a:ext cx="914400" cy="9144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200" name="Google Shape;200;p41"/>
          <p:cNvSpPr/>
          <p:nvPr/>
        </p:nvSpPr>
        <p:spPr>
          <a:xfrm>
            <a:off x="10750306" y="-791937"/>
            <a:ext cx="2189427" cy="2189427"/>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4" name="Shape 204"/>
        <p:cNvGrpSpPr/>
        <p:nvPr/>
      </p:nvGrpSpPr>
      <p:grpSpPr>
        <a:xfrm>
          <a:off x="0" y="0"/>
          <a:ext cx="0" cy="0"/>
          <a:chOff x="0" y="0"/>
          <a:chExt cx="0" cy="0"/>
        </a:xfrm>
      </p:grpSpPr>
      <p:sp>
        <p:nvSpPr>
          <p:cNvPr id="205" name="Google Shape;205;p42"/>
          <p:cNvSpPr txBox="1"/>
          <p:nvPr/>
        </p:nvSpPr>
        <p:spPr>
          <a:xfrm>
            <a:off x="1091112" y="914625"/>
            <a:ext cx="3283831" cy="3046948"/>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4800"/>
              <a:buFont typeface="Arial"/>
              <a:buNone/>
            </a:pPr>
            <a:r>
              <a:rPr b="1" i="0" lang="id-ID" sz="4800" u="none" cap="none" strike="noStrike">
                <a:solidFill>
                  <a:schemeClr val="accent1"/>
                </a:solidFill>
                <a:latin typeface="Montserrat"/>
                <a:ea typeface="Montserrat"/>
                <a:cs typeface="Montserrat"/>
                <a:sym typeface="Montserrat"/>
              </a:rPr>
              <a:t>Crafting the Perfect Event</a:t>
            </a:r>
            <a:endParaRPr b="1" i="0" sz="4000" u="none" cap="none" strike="noStrike">
              <a:solidFill>
                <a:schemeClr val="accent1"/>
              </a:solidFill>
              <a:latin typeface="Montserrat"/>
              <a:ea typeface="Montserrat"/>
              <a:cs typeface="Montserrat"/>
              <a:sym typeface="Montserrat"/>
            </a:endParaRPr>
          </a:p>
        </p:txBody>
      </p:sp>
      <p:sp>
        <p:nvSpPr>
          <p:cNvPr id="206" name="Google Shape;206;p42"/>
          <p:cNvSpPr/>
          <p:nvPr/>
        </p:nvSpPr>
        <p:spPr>
          <a:xfrm>
            <a:off x="536675" y="5943375"/>
            <a:ext cx="838200" cy="838200"/>
          </a:xfrm>
          <a:prstGeom prst="ellipse">
            <a:avLst/>
          </a:prstGeom>
          <a:solidFill>
            <a:schemeClr val="accent2"/>
          </a:solidFill>
          <a:ln>
            <a:noFill/>
          </a:ln>
          <a:effectLst>
            <a:outerShdw blurRad="88900" rotWithShape="0" algn="ctr" dir="3600000" dist="38100">
              <a:srgbClr val="000000">
                <a:alpha val="200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Montserrat"/>
              <a:ea typeface="Montserrat"/>
              <a:cs typeface="Montserrat"/>
              <a:sym typeface="Montserrat"/>
            </a:endParaRPr>
          </a:p>
        </p:txBody>
      </p:sp>
      <p:grpSp>
        <p:nvGrpSpPr>
          <p:cNvPr id="207" name="Google Shape;207;p42"/>
          <p:cNvGrpSpPr/>
          <p:nvPr/>
        </p:nvGrpSpPr>
        <p:grpSpPr>
          <a:xfrm>
            <a:off x="7817057" y="1083507"/>
            <a:ext cx="2181916" cy="1976392"/>
            <a:chOff x="5193699" y="3401913"/>
            <a:chExt cx="2181916" cy="1976392"/>
          </a:xfrm>
        </p:grpSpPr>
        <p:sp>
          <p:nvSpPr>
            <p:cNvPr id="208" name="Google Shape;208;p42"/>
            <p:cNvSpPr txBox="1"/>
            <p:nvPr/>
          </p:nvSpPr>
          <p:spPr>
            <a:xfrm>
              <a:off x="5193699" y="3401913"/>
              <a:ext cx="1188146" cy="707886"/>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4000"/>
                <a:buFont typeface="Arial"/>
                <a:buNone/>
              </a:pPr>
              <a:r>
                <a:rPr b="1" i="0" lang="id-ID" sz="4000" u="none" cap="none" strike="noStrike">
                  <a:solidFill>
                    <a:schemeClr val="accent1"/>
                  </a:solidFill>
                  <a:latin typeface="Montserrat"/>
                  <a:ea typeface="Montserrat"/>
                  <a:cs typeface="Montserrat"/>
                  <a:sym typeface="Montserrat"/>
                </a:rPr>
                <a:t>1 - 3</a:t>
              </a:r>
              <a:endParaRPr b="1" i="0" sz="1400" u="none" cap="none" strike="noStrike">
                <a:solidFill>
                  <a:schemeClr val="accent1"/>
                </a:solidFill>
                <a:latin typeface="Montserrat"/>
                <a:ea typeface="Montserrat"/>
                <a:cs typeface="Montserrat"/>
                <a:sym typeface="Montserrat"/>
              </a:endParaRPr>
            </a:p>
          </p:txBody>
        </p:sp>
        <p:sp>
          <p:nvSpPr>
            <p:cNvPr id="209" name="Google Shape;209;p42"/>
            <p:cNvSpPr txBox="1"/>
            <p:nvPr/>
          </p:nvSpPr>
          <p:spPr>
            <a:xfrm>
              <a:off x="5193699" y="4455016"/>
              <a:ext cx="2181916" cy="923289"/>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Clr>
                  <a:srgbClr val="000000"/>
                </a:buClr>
                <a:buSzPts val="1200"/>
                <a:buFont typeface="Arial"/>
                <a:buNone/>
              </a:pPr>
              <a:r>
                <a:rPr b="0" i="0" lang="id-ID" sz="1200" u="none" cap="none" strike="noStrike">
                  <a:solidFill>
                    <a:schemeClr val="dk1"/>
                  </a:solidFill>
                  <a:latin typeface="Poppins"/>
                  <a:ea typeface="Poppins"/>
                  <a:cs typeface="Poppins"/>
                  <a:sym typeface="Poppins"/>
                </a:rPr>
                <a:t>Praesent ut mi nibh. Sed pharetra et erat at sollicitudin. </a:t>
              </a:r>
              <a:endParaRPr b="0" i="0" sz="1200" u="none" cap="none" strike="noStrike">
                <a:solidFill>
                  <a:schemeClr val="dk1"/>
                </a:solidFill>
                <a:latin typeface="Poppins"/>
                <a:ea typeface="Poppins"/>
                <a:cs typeface="Poppins"/>
                <a:sym typeface="Poppins"/>
              </a:endParaRPr>
            </a:p>
          </p:txBody>
        </p:sp>
        <p:sp>
          <p:nvSpPr>
            <p:cNvPr id="210" name="Google Shape;210;p42"/>
            <p:cNvSpPr txBox="1"/>
            <p:nvPr/>
          </p:nvSpPr>
          <p:spPr>
            <a:xfrm>
              <a:off x="5193699" y="4085685"/>
              <a:ext cx="1999842"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1" i="0" lang="id-ID" sz="1800" u="none" cap="none" strike="noStrike">
                  <a:solidFill>
                    <a:schemeClr val="accent1"/>
                  </a:solidFill>
                  <a:latin typeface="Montserrat"/>
                  <a:ea typeface="Montserrat"/>
                  <a:cs typeface="Montserrat"/>
                  <a:sym typeface="Montserrat"/>
                </a:rPr>
                <a:t>Traits</a:t>
              </a:r>
              <a:r>
                <a:rPr b="1" i="0" lang="id-ID" sz="1600" u="none" cap="none" strike="noStrike">
                  <a:solidFill>
                    <a:schemeClr val="accent1"/>
                  </a:solidFill>
                  <a:latin typeface="Montserrat"/>
                  <a:ea typeface="Montserrat"/>
                  <a:cs typeface="Montserrat"/>
                  <a:sym typeface="Montserrat"/>
                </a:rPr>
                <a:t> One</a:t>
              </a:r>
              <a:endParaRPr b="1" i="0" sz="1400" u="none" cap="none" strike="noStrike">
                <a:solidFill>
                  <a:schemeClr val="accent1"/>
                </a:solidFill>
                <a:latin typeface="Montserrat"/>
                <a:ea typeface="Montserrat"/>
                <a:cs typeface="Montserrat"/>
                <a:sym typeface="Montserrat"/>
              </a:endParaRPr>
            </a:p>
          </p:txBody>
        </p:sp>
      </p:grpSp>
      <p:grpSp>
        <p:nvGrpSpPr>
          <p:cNvPr id="211" name="Google Shape;211;p42"/>
          <p:cNvGrpSpPr/>
          <p:nvPr/>
        </p:nvGrpSpPr>
        <p:grpSpPr>
          <a:xfrm>
            <a:off x="7817057" y="3813790"/>
            <a:ext cx="2181916" cy="1976392"/>
            <a:chOff x="7733699" y="3401913"/>
            <a:chExt cx="2181916" cy="1976392"/>
          </a:xfrm>
        </p:grpSpPr>
        <p:sp>
          <p:nvSpPr>
            <p:cNvPr id="212" name="Google Shape;212;p42"/>
            <p:cNvSpPr txBox="1"/>
            <p:nvPr/>
          </p:nvSpPr>
          <p:spPr>
            <a:xfrm>
              <a:off x="7733699" y="4455016"/>
              <a:ext cx="2181916" cy="923289"/>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Clr>
                  <a:srgbClr val="000000"/>
                </a:buClr>
                <a:buSzPts val="1200"/>
                <a:buFont typeface="Arial"/>
                <a:buNone/>
              </a:pPr>
              <a:r>
                <a:rPr b="0" i="0" lang="id-ID" sz="1200" u="none" cap="none" strike="noStrike">
                  <a:solidFill>
                    <a:schemeClr val="dk1"/>
                  </a:solidFill>
                  <a:latin typeface="Poppins"/>
                  <a:ea typeface="Poppins"/>
                  <a:cs typeface="Poppins"/>
                  <a:sym typeface="Poppins"/>
                </a:rPr>
                <a:t>Praesent ut mi nibh. Sed pharetra et erat at sollicitudin. </a:t>
              </a:r>
              <a:endParaRPr b="0" i="0" sz="1200" u="none" cap="none" strike="noStrike">
                <a:solidFill>
                  <a:schemeClr val="dk1"/>
                </a:solidFill>
                <a:latin typeface="Poppins"/>
                <a:ea typeface="Poppins"/>
                <a:cs typeface="Poppins"/>
                <a:sym typeface="Poppins"/>
              </a:endParaRPr>
            </a:p>
          </p:txBody>
        </p:sp>
        <p:grpSp>
          <p:nvGrpSpPr>
            <p:cNvPr id="213" name="Google Shape;213;p42"/>
            <p:cNvGrpSpPr/>
            <p:nvPr/>
          </p:nvGrpSpPr>
          <p:grpSpPr>
            <a:xfrm>
              <a:off x="7733699" y="3401913"/>
              <a:ext cx="1999842" cy="1053104"/>
              <a:chOff x="7733699" y="3401913"/>
              <a:chExt cx="1999842" cy="1053104"/>
            </a:xfrm>
          </p:grpSpPr>
          <p:sp>
            <p:nvSpPr>
              <p:cNvPr id="214" name="Google Shape;214;p42"/>
              <p:cNvSpPr txBox="1"/>
              <p:nvPr/>
            </p:nvSpPr>
            <p:spPr>
              <a:xfrm>
                <a:off x="7733699" y="3401913"/>
                <a:ext cx="1682543" cy="707846"/>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4000"/>
                  <a:buFont typeface="Arial"/>
                  <a:buNone/>
                </a:pPr>
                <a:r>
                  <a:rPr b="1" i="0" lang="id-ID" sz="4000" u="none" cap="none" strike="noStrike">
                    <a:solidFill>
                      <a:schemeClr val="accent2"/>
                    </a:solidFill>
                    <a:latin typeface="Montserrat"/>
                    <a:ea typeface="Montserrat"/>
                    <a:cs typeface="Montserrat"/>
                    <a:sym typeface="Montserrat"/>
                  </a:rPr>
                  <a:t>4 - 6</a:t>
                </a:r>
                <a:endParaRPr b="1" i="0" sz="4000" u="none" cap="none" strike="noStrike">
                  <a:solidFill>
                    <a:schemeClr val="accent2"/>
                  </a:solidFill>
                  <a:latin typeface="Montserrat"/>
                  <a:ea typeface="Montserrat"/>
                  <a:cs typeface="Montserrat"/>
                  <a:sym typeface="Montserrat"/>
                </a:endParaRPr>
              </a:p>
            </p:txBody>
          </p:sp>
          <p:sp>
            <p:nvSpPr>
              <p:cNvPr id="215" name="Google Shape;215;p42"/>
              <p:cNvSpPr txBox="1"/>
              <p:nvPr/>
            </p:nvSpPr>
            <p:spPr>
              <a:xfrm>
                <a:off x="7733699" y="4085685"/>
                <a:ext cx="1999842"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1" i="0" lang="id-ID" sz="1800" u="none" cap="none" strike="noStrike">
                    <a:solidFill>
                      <a:schemeClr val="accent2"/>
                    </a:solidFill>
                    <a:latin typeface="Montserrat"/>
                    <a:ea typeface="Montserrat"/>
                    <a:cs typeface="Montserrat"/>
                    <a:sym typeface="Montserrat"/>
                  </a:rPr>
                  <a:t>Traits Two</a:t>
                </a:r>
                <a:endParaRPr b="1" i="0" sz="1600" u="none" cap="none" strike="noStrike">
                  <a:solidFill>
                    <a:schemeClr val="accent2"/>
                  </a:solidFill>
                  <a:latin typeface="Montserrat"/>
                  <a:ea typeface="Montserrat"/>
                  <a:cs typeface="Montserrat"/>
                  <a:sym typeface="Montserrat"/>
                </a:endParaRPr>
              </a:p>
            </p:txBody>
          </p:sp>
        </p:grpSp>
      </p:grpSp>
      <p:sp>
        <p:nvSpPr>
          <p:cNvPr id="216" name="Google Shape;216;p42"/>
          <p:cNvSpPr/>
          <p:nvPr/>
        </p:nvSpPr>
        <p:spPr>
          <a:xfrm rot="-5400000">
            <a:off x="10720705" y="-581992"/>
            <a:ext cx="2332990" cy="2412393"/>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Montserrat"/>
              <a:ea typeface="Montserrat"/>
              <a:cs typeface="Montserrat"/>
              <a:sym typeface="Montserrat"/>
            </a:endParaRPr>
          </a:p>
        </p:txBody>
      </p:sp>
      <p:sp>
        <p:nvSpPr>
          <p:cNvPr id="217" name="Google Shape;217;p42"/>
          <p:cNvSpPr txBox="1"/>
          <p:nvPr/>
        </p:nvSpPr>
        <p:spPr>
          <a:xfrm>
            <a:off x="1212649" y="4095589"/>
            <a:ext cx="2947489" cy="1405493"/>
          </a:xfrm>
          <a:prstGeom prst="rect">
            <a:avLst/>
          </a:prstGeom>
          <a:noFill/>
          <a:ln>
            <a:noFill/>
          </a:ln>
        </p:spPr>
        <p:txBody>
          <a:bodyPr anchorCtr="0" anchor="t" bIns="0" lIns="0" spcFirstLastPara="1" rIns="0" wrap="square" tIns="20300">
            <a:spAutoFit/>
          </a:bodyPr>
          <a:lstStyle/>
          <a:p>
            <a:pPr indent="0" lvl="0" marL="12700" marR="5080" rtl="0" algn="l">
              <a:lnSpc>
                <a:spcPct val="150000"/>
              </a:lnSpc>
              <a:spcBef>
                <a:spcPts val="0"/>
              </a:spcBef>
              <a:spcAft>
                <a:spcPts val="0"/>
              </a:spcAft>
              <a:buClr>
                <a:srgbClr val="000000"/>
              </a:buClr>
              <a:buSzPts val="1200"/>
              <a:buFont typeface="Arial"/>
              <a:buNone/>
            </a:pPr>
            <a:r>
              <a:rPr b="0" i="0" lang="id-ID" sz="1200" u="none" cap="none" strike="noStrike">
                <a:solidFill>
                  <a:schemeClr val="dk1"/>
                </a:solidFill>
                <a:latin typeface="Poppins"/>
                <a:ea typeface="Poppins"/>
                <a:cs typeface="Poppins"/>
                <a:sym typeface="Poppins"/>
              </a:rPr>
              <a:t>Praesent ut mi nibh. Sed pharetra et erat at sollicitudin. Maecenas ut  auctor massa. Maecenas sagittis dui felis, et accumsan mauris  elementum</a:t>
            </a:r>
            <a:endParaRPr b="0" i="0" sz="1200" u="none" cap="none" strike="noStrike">
              <a:solidFill>
                <a:schemeClr val="dk1"/>
              </a:solidFill>
              <a:latin typeface="Poppins"/>
              <a:ea typeface="Poppins"/>
              <a:cs typeface="Poppins"/>
              <a:sym typeface="Poppins"/>
            </a:endParaRPr>
          </a:p>
        </p:txBody>
      </p:sp>
      <p:sp>
        <p:nvSpPr>
          <p:cNvPr id="218" name="Google Shape;218;p42"/>
          <p:cNvSpPr/>
          <p:nvPr/>
        </p:nvSpPr>
        <p:spPr>
          <a:xfrm>
            <a:off x="9884632" y="6237151"/>
            <a:ext cx="1245517" cy="620849"/>
          </a:xfrm>
          <a:custGeom>
            <a:rect b="b" l="l" r="r" t="t"/>
            <a:pathLst>
              <a:path extrusionOk="0" h="619125" w="1242058">
                <a:moveTo>
                  <a:pt x="621029" y="0"/>
                </a:moveTo>
                <a:cubicBezTo>
                  <a:pt x="921243" y="0"/>
                  <a:pt x="1171721" y="212951"/>
                  <a:pt x="1229650" y="496040"/>
                </a:cubicBezTo>
                <a:lnTo>
                  <a:pt x="1242058" y="619125"/>
                </a:lnTo>
                <a:lnTo>
                  <a:pt x="0" y="619125"/>
                </a:lnTo>
                <a:lnTo>
                  <a:pt x="12408" y="496040"/>
                </a:lnTo>
                <a:cubicBezTo>
                  <a:pt x="70337" y="212951"/>
                  <a:pt x="320815" y="0"/>
                  <a:pt x="621029" y="0"/>
                </a:cubicBezTo>
                <a:close/>
              </a:path>
            </a:pathLst>
          </a:cu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pic>
        <p:nvPicPr>
          <p:cNvPr id="219" name="Google Shape;219;p42"/>
          <p:cNvPicPr preferRelativeResize="0"/>
          <p:nvPr/>
        </p:nvPicPr>
        <p:blipFill rotWithShape="1">
          <a:blip r:embed="rId3">
            <a:alphaModFix/>
          </a:blip>
          <a:srcRect b="0" l="21875" r="21874" t="0"/>
          <a:stretch/>
        </p:blipFill>
        <p:spPr>
          <a:xfrm>
            <a:off x="4991100" y="950913"/>
            <a:ext cx="2209800" cy="2209800"/>
          </a:xfrm>
          <a:custGeom>
            <a:rect b="b" l="l" r="r" t="t"/>
            <a:pathLst>
              <a:path extrusionOk="0" h="2209800" w="2209800">
                <a:moveTo>
                  <a:pt x="1104900" y="0"/>
                </a:moveTo>
                <a:cubicBezTo>
                  <a:pt x="1715119" y="0"/>
                  <a:pt x="2209800" y="494681"/>
                  <a:pt x="2209800" y="1104900"/>
                </a:cubicBezTo>
                <a:cubicBezTo>
                  <a:pt x="2209800" y="1715119"/>
                  <a:pt x="1715119" y="2209800"/>
                  <a:pt x="1104900" y="2209800"/>
                </a:cubicBezTo>
                <a:cubicBezTo>
                  <a:pt x="494681" y="2209800"/>
                  <a:pt x="0" y="1715119"/>
                  <a:pt x="0" y="1104900"/>
                </a:cubicBezTo>
                <a:cubicBezTo>
                  <a:pt x="0" y="494681"/>
                  <a:pt x="494681" y="0"/>
                  <a:pt x="1104900" y="0"/>
                </a:cubicBezTo>
                <a:close/>
              </a:path>
            </a:pathLst>
          </a:custGeom>
          <a:noFill/>
          <a:ln>
            <a:noFill/>
          </a:ln>
        </p:spPr>
      </p:pic>
      <p:pic>
        <p:nvPicPr>
          <p:cNvPr id="220" name="Google Shape;220;p42"/>
          <p:cNvPicPr preferRelativeResize="0"/>
          <p:nvPr/>
        </p:nvPicPr>
        <p:blipFill rotWithShape="1">
          <a:blip r:embed="rId3">
            <a:alphaModFix/>
          </a:blip>
          <a:srcRect b="0" l="21875" r="21874" t="0"/>
          <a:stretch/>
        </p:blipFill>
        <p:spPr>
          <a:xfrm>
            <a:off x="4991100" y="3681413"/>
            <a:ext cx="2209800" cy="2209800"/>
          </a:xfrm>
          <a:custGeom>
            <a:rect b="b" l="l" r="r" t="t"/>
            <a:pathLst>
              <a:path extrusionOk="0" h="2209800" w="2209800">
                <a:moveTo>
                  <a:pt x="1104900" y="0"/>
                </a:moveTo>
                <a:cubicBezTo>
                  <a:pt x="1715119" y="0"/>
                  <a:pt x="2209800" y="494681"/>
                  <a:pt x="2209800" y="1104900"/>
                </a:cubicBezTo>
                <a:cubicBezTo>
                  <a:pt x="2209800" y="1715119"/>
                  <a:pt x="1715119" y="2209800"/>
                  <a:pt x="1104900" y="2209800"/>
                </a:cubicBezTo>
                <a:cubicBezTo>
                  <a:pt x="494681" y="2209800"/>
                  <a:pt x="0" y="1715119"/>
                  <a:pt x="0" y="1104900"/>
                </a:cubicBezTo>
                <a:cubicBezTo>
                  <a:pt x="0" y="494681"/>
                  <a:pt x="494681" y="0"/>
                  <a:pt x="1104900" y="0"/>
                </a:cubicBezTo>
                <a:close/>
              </a:path>
            </a:pathLst>
          </a:cu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4" name="Shape 224"/>
        <p:cNvGrpSpPr/>
        <p:nvPr/>
      </p:nvGrpSpPr>
      <p:grpSpPr>
        <a:xfrm>
          <a:off x="0" y="0"/>
          <a:ext cx="0" cy="0"/>
          <a:chOff x="0" y="0"/>
          <a:chExt cx="0" cy="0"/>
        </a:xfrm>
      </p:grpSpPr>
      <p:sp>
        <p:nvSpPr>
          <p:cNvPr id="225" name="Google Shape;225;p43"/>
          <p:cNvSpPr/>
          <p:nvPr/>
        </p:nvSpPr>
        <p:spPr>
          <a:xfrm>
            <a:off x="2479216" y="1"/>
            <a:ext cx="886348" cy="538133"/>
          </a:xfrm>
          <a:custGeom>
            <a:rect b="b" l="l" r="r" t="t"/>
            <a:pathLst>
              <a:path extrusionOk="0" h="538133" w="886348">
                <a:moveTo>
                  <a:pt x="10756" y="0"/>
                </a:moveTo>
                <a:lnTo>
                  <a:pt x="875593" y="0"/>
                </a:lnTo>
                <a:lnTo>
                  <a:pt x="877345" y="5644"/>
                </a:lnTo>
                <a:cubicBezTo>
                  <a:pt x="883248" y="34494"/>
                  <a:pt x="886348" y="64364"/>
                  <a:pt x="886348" y="94959"/>
                </a:cubicBezTo>
                <a:cubicBezTo>
                  <a:pt x="886348" y="339717"/>
                  <a:pt x="687932" y="538133"/>
                  <a:pt x="443174" y="538133"/>
                </a:cubicBezTo>
                <a:cubicBezTo>
                  <a:pt x="198416" y="538133"/>
                  <a:pt x="0" y="339717"/>
                  <a:pt x="0" y="94959"/>
                </a:cubicBezTo>
                <a:cubicBezTo>
                  <a:pt x="0" y="64364"/>
                  <a:pt x="3101" y="34494"/>
                  <a:pt x="9004" y="5644"/>
                </a:cubicBezTo>
                <a:close/>
              </a:path>
            </a:pathLst>
          </a:custGeom>
          <a:solidFill>
            <a:schemeClr val="accent2"/>
          </a:solidFill>
          <a:ln>
            <a:noFill/>
          </a:ln>
          <a:effectLst>
            <a:outerShdw blurRad="88900" rotWithShape="0" algn="ctr" dir="3600000" dist="38100">
              <a:srgbClr val="000000">
                <a:alpha val="200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Montserrat"/>
              <a:ea typeface="Montserrat"/>
              <a:cs typeface="Montserrat"/>
              <a:sym typeface="Montserrat"/>
            </a:endParaRPr>
          </a:p>
        </p:txBody>
      </p:sp>
      <p:sp>
        <p:nvSpPr>
          <p:cNvPr id="226" name="Google Shape;226;p43"/>
          <p:cNvSpPr txBox="1"/>
          <p:nvPr/>
        </p:nvSpPr>
        <p:spPr>
          <a:xfrm>
            <a:off x="1118849" y="1437935"/>
            <a:ext cx="4523145" cy="156962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4800"/>
              <a:buFont typeface="Arial"/>
              <a:buNone/>
            </a:pPr>
            <a:r>
              <a:rPr b="1" i="0" lang="id-ID" sz="4800" u="none" cap="none" strike="noStrike">
                <a:solidFill>
                  <a:schemeClr val="accent1"/>
                </a:solidFill>
                <a:latin typeface="Montserrat"/>
                <a:ea typeface="Montserrat"/>
                <a:cs typeface="Montserrat"/>
                <a:sym typeface="Montserrat"/>
              </a:rPr>
              <a:t>The Power of Event</a:t>
            </a:r>
            <a:endParaRPr b="1" i="0" sz="4000" u="none" cap="none" strike="noStrike">
              <a:solidFill>
                <a:schemeClr val="accent1"/>
              </a:solidFill>
              <a:latin typeface="Montserrat"/>
              <a:ea typeface="Montserrat"/>
              <a:cs typeface="Montserrat"/>
              <a:sym typeface="Montserrat"/>
            </a:endParaRPr>
          </a:p>
        </p:txBody>
      </p:sp>
      <p:sp>
        <p:nvSpPr>
          <p:cNvPr id="227" name="Google Shape;227;p43"/>
          <p:cNvSpPr txBox="1"/>
          <p:nvPr/>
        </p:nvSpPr>
        <p:spPr>
          <a:xfrm>
            <a:off x="1199356" y="4460526"/>
            <a:ext cx="4409044" cy="916903"/>
          </a:xfrm>
          <a:prstGeom prst="rect">
            <a:avLst/>
          </a:prstGeom>
          <a:noFill/>
          <a:ln>
            <a:noFill/>
          </a:ln>
        </p:spPr>
        <p:txBody>
          <a:bodyPr anchorCtr="0" anchor="t" bIns="0" lIns="0" spcFirstLastPara="1" rIns="0" wrap="square" tIns="85075">
            <a:spAutoFit/>
          </a:bodyPr>
          <a:lstStyle/>
          <a:p>
            <a:pPr indent="-1270" lvl="0" marL="12700" marR="5080" rtl="0" algn="l">
              <a:lnSpc>
                <a:spcPct val="150000"/>
              </a:lnSpc>
              <a:spcBef>
                <a:spcPts val="0"/>
              </a:spcBef>
              <a:spcAft>
                <a:spcPts val="0"/>
              </a:spcAft>
              <a:buClr>
                <a:srgbClr val="000000"/>
              </a:buClr>
              <a:buSzPts val="1200"/>
              <a:buFont typeface="Arial"/>
              <a:buNone/>
            </a:pPr>
            <a:r>
              <a:rPr b="0" i="0" lang="id-ID" sz="1200" u="none" cap="none" strike="noStrike">
                <a:solidFill>
                  <a:schemeClr val="dk2"/>
                </a:solidFill>
                <a:latin typeface="Poppins"/>
                <a:ea typeface="Poppins"/>
                <a:cs typeface="Poppins"/>
                <a:sym typeface="Poppins"/>
              </a:rPr>
              <a:t>Lorem ipsum dolor sit amet,  consectetur adipisicing elit, sed do  eiusmod tempor incididunt ut  labore et dolore magna aliqua. </a:t>
            </a:r>
            <a:endParaRPr b="0" i="0" sz="1400" u="none" cap="none" strike="noStrike">
              <a:solidFill>
                <a:schemeClr val="dk2"/>
              </a:solidFill>
              <a:latin typeface="Poppins"/>
              <a:ea typeface="Poppins"/>
              <a:cs typeface="Poppins"/>
              <a:sym typeface="Poppins"/>
            </a:endParaRPr>
          </a:p>
        </p:txBody>
      </p:sp>
      <p:grpSp>
        <p:nvGrpSpPr>
          <p:cNvPr id="228" name="Google Shape;228;p43"/>
          <p:cNvGrpSpPr/>
          <p:nvPr/>
        </p:nvGrpSpPr>
        <p:grpSpPr>
          <a:xfrm>
            <a:off x="1109664" y="3209967"/>
            <a:ext cx="4338635" cy="1076308"/>
            <a:chOff x="1621151" y="4462171"/>
            <a:chExt cx="4338635" cy="1076308"/>
          </a:xfrm>
        </p:grpSpPr>
        <p:sp>
          <p:nvSpPr>
            <p:cNvPr id="229" name="Google Shape;229;p43"/>
            <p:cNvSpPr txBox="1"/>
            <p:nvPr/>
          </p:nvSpPr>
          <p:spPr>
            <a:xfrm>
              <a:off x="1621151" y="4462171"/>
              <a:ext cx="3561901"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1" i="0" lang="id-ID" sz="1800" u="none" cap="none" strike="noStrike">
                  <a:solidFill>
                    <a:schemeClr val="accent1"/>
                  </a:solidFill>
                  <a:latin typeface="Montserrat"/>
                  <a:ea typeface="Montserrat"/>
                  <a:cs typeface="Montserrat"/>
                  <a:sym typeface="Montserrat"/>
                </a:rPr>
                <a:t>The Power of Event</a:t>
              </a:r>
              <a:endParaRPr b="1" i="0" sz="1400" u="none" cap="none" strike="noStrike">
                <a:solidFill>
                  <a:schemeClr val="accent1"/>
                </a:solidFill>
                <a:latin typeface="Montserrat"/>
                <a:ea typeface="Montserrat"/>
                <a:cs typeface="Montserrat"/>
                <a:sym typeface="Montserrat"/>
              </a:endParaRPr>
            </a:p>
          </p:txBody>
        </p:sp>
        <p:sp>
          <p:nvSpPr>
            <p:cNvPr id="230" name="Google Shape;230;p43"/>
            <p:cNvSpPr txBox="1"/>
            <p:nvPr/>
          </p:nvSpPr>
          <p:spPr>
            <a:xfrm>
              <a:off x="1650179" y="4892189"/>
              <a:ext cx="4309607" cy="646290"/>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Clr>
                  <a:srgbClr val="000000"/>
                </a:buClr>
                <a:buSzPts val="1200"/>
                <a:buFont typeface="Arial"/>
                <a:buNone/>
              </a:pPr>
              <a:r>
                <a:rPr b="0" i="0" lang="id-ID" sz="1200" u="none" cap="none" strike="noStrike">
                  <a:solidFill>
                    <a:schemeClr val="dk1"/>
                  </a:solidFill>
                  <a:latin typeface="Poppins"/>
                  <a:ea typeface="Poppins"/>
                  <a:cs typeface="Poppins"/>
                  <a:sym typeface="Poppins"/>
                </a:rPr>
                <a:t>Lorem ipsum dolor sit amet,  consectetur adipisicing elit, sed do  eiusmod tempor incididunt ut.</a:t>
              </a:r>
              <a:endParaRPr b="0" i="0" sz="1200" u="none" cap="none" strike="noStrike">
                <a:solidFill>
                  <a:schemeClr val="dk1"/>
                </a:solidFill>
                <a:latin typeface="Poppins"/>
                <a:ea typeface="Poppins"/>
                <a:cs typeface="Poppins"/>
                <a:sym typeface="Poppins"/>
              </a:endParaRPr>
            </a:p>
          </p:txBody>
        </p:sp>
      </p:grpSp>
      <p:sp>
        <p:nvSpPr>
          <p:cNvPr id="231" name="Google Shape;231;p43"/>
          <p:cNvSpPr/>
          <p:nvPr/>
        </p:nvSpPr>
        <p:spPr>
          <a:xfrm>
            <a:off x="-858217" y="5859545"/>
            <a:ext cx="1996909" cy="1996909"/>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232" name="Google Shape;232;p43"/>
          <p:cNvSpPr/>
          <p:nvPr/>
        </p:nvSpPr>
        <p:spPr>
          <a:xfrm>
            <a:off x="6291106" y="4800600"/>
            <a:ext cx="1094665" cy="1094665"/>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pic>
        <p:nvPicPr>
          <p:cNvPr id="233" name="Google Shape;233;p43"/>
          <p:cNvPicPr preferRelativeResize="0"/>
          <p:nvPr/>
        </p:nvPicPr>
        <p:blipFill rotWithShape="1">
          <a:blip r:embed="rId3">
            <a:alphaModFix/>
          </a:blip>
          <a:srcRect b="0" l="21857" r="21856" t="0"/>
          <a:stretch/>
        </p:blipFill>
        <p:spPr>
          <a:xfrm>
            <a:off x="6369050" y="685800"/>
            <a:ext cx="2430463" cy="2428875"/>
          </a:xfrm>
          <a:custGeom>
            <a:rect b="b" l="l" r="r" t="t"/>
            <a:pathLst>
              <a:path extrusionOk="0" h="2429360" w="2429360">
                <a:moveTo>
                  <a:pt x="1214680" y="0"/>
                </a:moveTo>
                <a:cubicBezTo>
                  <a:pt x="1885529" y="0"/>
                  <a:pt x="2429360" y="543831"/>
                  <a:pt x="2429360" y="1214680"/>
                </a:cubicBezTo>
                <a:cubicBezTo>
                  <a:pt x="2429360" y="1885529"/>
                  <a:pt x="1885529" y="2429360"/>
                  <a:pt x="1214680" y="2429360"/>
                </a:cubicBezTo>
                <a:cubicBezTo>
                  <a:pt x="543831" y="2429360"/>
                  <a:pt x="0" y="1885529"/>
                  <a:pt x="0" y="1214680"/>
                </a:cubicBezTo>
                <a:cubicBezTo>
                  <a:pt x="0" y="543831"/>
                  <a:pt x="543831" y="0"/>
                  <a:pt x="1214680" y="0"/>
                </a:cubicBezTo>
                <a:close/>
              </a:path>
            </a:pathLst>
          </a:custGeom>
          <a:noFill/>
          <a:ln>
            <a:noFill/>
          </a:ln>
        </p:spPr>
      </p:pic>
      <p:pic>
        <p:nvPicPr>
          <p:cNvPr id="234" name="Google Shape;234;p43"/>
          <p:cNvPicPr preferRelativeResize="0"/>
          <p:nvPr/>
        </p:nvPicPr>
        <p:blipFill rotWithShape="1">
          <a:blip r:embed="rId3">
            <a:alphaModFix/>
          </a:blip>
          <a:srcRect b="0" l="26204" r="26204" t="0"/>
          <a:stretch/>
        </p:blipFill>
        <p:spPr>
          <a:xfrm>
            <a:off x="9556750" y="0"/>
            <a:ext cx="2635250" cy="3114675"/>
          </a:xfrm>
          <a:custGeom>
            <a:rect b="b" l="l" r="r" t="t"/>
            <a:pathLst>
              <a:path extrusionOk="0" h="3115159" w="2636004">
                <a:moveTo>
                  <a:pt x="761120" y="0"/>
                </a:moveTo>
                <a:lnTo>
                  <a:pt x="2636004" y="0"/>
                </a:lnTo>
                <a:lnTo>
                  <a:pt x="2636004" y="2832849"/>
                </a:lnTo>
                <a:lnTo>
                  <a:pt x="2508847" y="2910099"/>
                </a:lnTo>
                <a:cubicBezTo>
                  <a:pt x="2268110" y="3040875"/>
                  <a:pt x="1992231" y="3115159"/>
                  <a:pt x="1699002" y="3115159"/>
                </a:cubicBezTo>
                <a:cubicBezTo>
                  <a:pt x="760669" y="3115159"/>
                  <a:pt x="0" y="2354490"/>
                  <a:pt x="0" y="1416157"/>
                </a:cubicBezTo>
                <a:cubicBezTo>
                  <a:pt x="0" y="829699"/>
                  <a:pt x="297136" y="312641"/>
                  <a:pt x="749074" y="7318"/>
                </a:cubicBezTo>
                <a:close/>
              </a:path>
            </a:pathLst>
          </a:custGeom>
          <a:noFill/>
          <a:ln>
            <a:noFill/>
          </a:ln>
        </p:spPr>
      </p:pic>
      <p:pic>
        <p:nvPicPr>
          <p:cNvPr id="235" name="Google Shape;235;p43"/>
          <p:cNvPicPr preferRelativeResize="0"/>
          <p:nvPr/>
        </p:nvPicPr>
        <p:blipFill rotWithShape="1">
          <a:blip r:embed="rId3">
            <a:alphaModFix/>
          </a:blip>
          <a:srcRect b="0" l="21875" r="21874" t="0"/>
          <a:stretch/>
        </p:blipFill>
        <p:spPr>
          <a:xfrm>
            <a:off x="7756525" y="3429000"/>
            <a:ext cx="2743200" cy="2743200"/>
          </a:xfrm>
          <a:custGeom>
            <a:rect b="b" l="l" r="r" t="t"/>
            <a:pathLst>
              <a:path extrusionOk="0" h="2743200" w="2743200">
                <a:moveTo>
                  <a:pt x="1371600" y="0"/>
                </a:moveTo>
                <a:cubicBezTo>
                  <a:pt x="2129114" y="0"/>
                  <a:pt x="2743200" y="614086"/>
                  <a:pt x="2743200" y="1371600"/>
                </a:cubicBezTo>
                <a:cubicBezTo>
                  <a:pt x="2743200" y="2129114"/>
                  <a:pt x="2129114" y="2743200"/>
                  <a:pt x="1371600" y="2743200"/>
                </a:cubicBezTo>
                <a:cubicBezTo>
                  <a:pt x="614086" y="2743200"/>
                  <a:pt x="0" y="2129114"/>
                  <a:pt x="0" y="1371600"/>
                </a:cubicBezTo>
                <a:cubicBezTo>
                  <a:pt x="0" y="614086"/>
                  <a:pt x="614086" y="0"/>
                  <a:pt x="1371600" y="0"/>
                </a:cubicBezTo>
                <a:close/>
              </a:path>
            </a:pathLst>
          </a:cu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Custom 114">
      <a:dk1>
        <a:srgbClr val="000000"/>
      </a:dk1>
      <a:lt1>
        <a:srgbClr val="FFFFFF"/>
      </a:lt1>
      <a:dk2>
        <a:srgbClr val="44546A"/>
      </a:dk2>
      <a:lt2>
        <a:srgbClr val="E7E6E6"/>
      </a:lt2>
      <a:accent1>
        <a:srgbClr val="756AF3"/>
      </a:accent1>
      <a:accent2>
        <a:srgbClr val="00C15E"/>
      </a:accent2>
      <a:accent3>
        <a:srgbClr val="6ABE87"/>
      </a:accent3>
      <a:accent4>
        <a:srgbClr val="00B5BF"/>
      </a:accent4>
      <a:accent5>
        <a:srgbClr val="FACCB0"/>
      </a:accent5>
      <a:accent6>
        <a:srgbClr val="C0A279"/>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Kustom 83">
      <a:dk1>
        <a:srgbClr val="2F2F2F"/>
      </a:dk1>
      <a:lt1>
        <a:srgbClr val="F2F2F2"/>
      </a:lt1>
      <a:dk2>
        <a:srgbClr val="3F3F3F"/>
      </a:dk2>
      <a:lt2>
        <a:srgbClr val="FFFFFF"/>
      </a:lt2>
      <a:accent1>
        <a:srgbClr val="DE484A"/>
      </a:accent1>
      <a:accent2>
        <a:srgbClr val="05A359"/>
      </a:accent2>
      <a:accent3>
        <a:srgbClr val="202120"/>
      </a:accent3>
      <a:accent4>
        <a:srgbClr val="414241"/>
      </a:accent4>
      <a:accent5>
        <a:srgbClr val="5E5E5D"/>
      </a:accent5>
      <a:accent6>
        <a:srgbClr val="FFC63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