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10" r:id="rId2"/>
    <p:sldId id="312" r:id="rId3"/>
    <p:sldId id="313" r:id="rId4"/>
    <p:sldId id="314" r:id="rId5"/>
    <p:sldId id="315" r:id="rId6"/>
    <p:sldId id="316" r:id="rId7"/>
    <p:sldId id="317" r:id="rId8"/>
    <p:sldId id="318" r:id="rId9"/>
    <p:sldId id="319" r:id="rId10"/>
    <p:sldId id="320" r:id="rId11"/>
    <p:sldId id="321" r:id="rId12"/>
    <p:sldId id="322" r:id="rId13"/>
    <p:sldId id="323" r:id="rId14"/>
    <p:sldId id="324" r:id="rId15"/>
    <p:sldId id="325" r:id="rId16"/>
    <p:sldId id="326" r:id="rId17"/>
    <p:sldId id="327" r:id="rId18"/>
    <p:sldId id="328" r:id="rId19"/>
    <p:sldId id="329" r:id="rId20"/>
    <p:sldId id="330" r:id="rId21"/>
    <p:sldId id="331" r:id="rId22"/>
    <p:sldId id="332" r:id="rId23"/>
    <p:sldId id="333" r:id="rId24"/>
    <p:sldId id="334" r:id="rId25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4046B25-1CD6-4BDF-92BA-5F34AA971286}">
          <p14:sldIdLst>
            <p14:sldId id="310"/>
            <p14:sldId id="312"/>
            <p14:sldId id="313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</p14:sldIdLst>
        </p14:section>
        <p14:section name="Closing Section" id="{F9018635-FA30-4337-8773-261AA56F254A}">
          <p14:sldIdLst>
            <p14:sldId id="33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137" autoAdjust="0"/>
    <p:restoredTop sz="94660"/>
  </p:normalViewPr>
  <p:slideViewPr>
    <p:cSldViewPr snapToGrid="0">
      <p:cViewPr varScale="1">
        <p:scale>
          <a:sx n="100" d="100"/>
          <a:sy n="100" d="100"/>
        </p:scale>
        <p:origin x="184" y="3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C2A53-E32C-4C5E-ADA7-D79FB0BA762E}" type="datetimeFigureOut">
              <a:rPr lang="id-ID" smtClean="0"/>
              <a:t>11/04/23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80536-9986-4883-89D2-475E07E85C6D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81228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0ACA-6663-46EC-B8D9-3B809DFCA7CE}" type="datetimeFigureOut">
              <a:rPr lang="en-US" smtClean="0"/>
              <a:t>4/11/23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4E5E3-5945-42E1-95B7-2F0223F6C28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76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80130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CC717BBD-BA30-2AD9-C41C-F42F716124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1214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131706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1772B586-72A1-34B5-61D7-AE0E5C6A21A7}"/>
              </a:ext>
            </a:extLst>
          </p:cNvPr>
          <p:cNvSpPr/>
          <p:nvPr userDrawn="1"/>
        </p:nvSpPr>
        <p:spPr>
          <a:xfrm>
            <a:off x="6871062" y="0"/>
            <a:ext cx="149352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363EC13E-5E1E-CBBB-486F-5D26BAC9346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364584" y="0"/>
            <a:ext cx="3827416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28575">
            <a:noFill/>
          </a:ln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667249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3860DCE-3ABB-973B-6025-6426AD540375}"/>
              </a:ext>
            </a:extLst>
          </p:cNvPr>
          <p:cNvSpPr/>
          <p:nvPr userDrawn="1"/>
        </p:nvSpPr>
        <p:spPr>
          <a:xfrm>
            <a:off x="602391" y="594140"/>
            <a:ext cx="3578087" cy="319377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8F9F77E2-11A6-C786-EA68-CECFA2EDE69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46284" y="1606731"/>
            <a:ext cx="5068388" cy="364453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68740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BB67488-DCC5-8FFA-63DA-0D99978C9185}"/>
              </a:ext>
            </a:extLst>
          </p:cNvPr>
          <p:cNvSpPr/>
          <p:nvPr userDrawn="1"/>
        </p:nvSpPr>
        <p:spPr>
          <a:xfrm>
            <a:off x="8686800" y="0"/>
            <a:ext cx="35052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1EEC3F93-417C-0702-D94D-AEB535ECC99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686800" cy="3435531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839784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1DFF9AEF-F551-ADF3-A865-3C63AE83653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58538" y="1214846"/>
            <a:ext cx="3918312" cy="475488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364123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>
            <a:extLst>
              <a:ext uri="{FF2B5EF4-FFF2-40B4-BE49-F238E27FC236}">
                <a16:creationId xmlns:a16="http://schemas.microsoft.com/office/drawing/2014/main" id="{455FDF99-E16A-DE07-EDA1-C8610D868FA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006158" y="446334"/>
            <a:ext cx="2556164" cy="3553691"/>
          </a:xfrm>
          <a:custGeom>
            <a:avLst/>
            <a:gdLst>
              <a:gd name="connsiteX0" fmla="*/ 0 w 2556164"/>
              <a:gd name="connsiteY0" fmla="*/ 0 h 3553691"/>
              <a:gd name="connsiteX1" fmla="*/ 2556164 w 2556164"/>
              <a:gd name="connsiteY1" fmla="*/ 0 h 3553691"/>
              <a:gd name="connsiteX2" fmla="*/ 2556164 w 2556164"/>
              <a:gd name="connsiteY2" fmla="*/ 3553691 h 3553691"/>
              <a:gd name="connsiteX3" fmla="*/ 0 w 2556164"/>
              <a:gd name="connsiteY3" fmla="*/ 3553691 h 35536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6164" h="3553691">
                <a:moveTo>
                  <a:pt x="0" y="0"/>
                </a:moveTo>
                <a:lnTo>
                  <a:pt x="2556164" y="0"/>
                </a:lnTo>
                <a:lnTo>
                  <a:pt x="2556164" y="3553691"/>
                </a:lnTo>
                <a:lnTo>
                  <a:pt x="0" y="355369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</p:sp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48CCD5F5-9D4A-D78E-316A-1AC9D9CBAA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200019" y="2960934"/>
            <a:ext cx="2556164" cy="3394363"/>
          </a:xfrm>
          <a:custGeom>
            <a:avLst/>
            <a:gdLst>
              <a:gd name="connsiteX0" fmla="*/ 0 w 2556164"/>
              <a:gd name="connsiteY0" fmla="*/ 0 h 3394363"/>
              <a:gd name="connsiteX1" fmla="*/ 2556164 w 2556164"/>
              <a:gd name="connsiteY1" fmla="*/ 0 h 3394363"/>
              <a:gd name="connsiteX2" fmla="*/ 2556164 w 2556164"/>
              <a:gd name="connsiteY2" fmla="*/ 3394363 h 3394363"/>
              <a:gd name="connsiteX3" fmla="*/ 0 w 2556164"/>
              <a:gd name="connsiteY3" fmla="*/ 3394363 h 33943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56164" h="3394363">
                <a:moveTo>
                  <a:pt x="0" y="0"/>
                </a:moveTo>
                <a:lnTo>
                  <a:pt x="2556164" y="0"/>
                </a:lnTo>
                <a:lnTo>
                  <a:pt x="2556164" y="3394363"/>
                </a:lnTo>
                <a:lnTo>
                  <a:pt x="0" y="3394363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2399949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8DBFAE8-1E4F-5DB6-0584-356125C9BE6D}"/>
              </a:ext>
            </a:extLst>
          </p:cNvPr>
          <p:cNvSpPr/>
          <p:nvPr userDrawn="1"/>
        </p:nvSpPr>
        <p:spPr>
          <a:xfrm>
            <a:off x="0" y="0"/>
            <a:ext cx="2508069" cy="3396343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Picture Placeholder 1">
            <a:extLst>
              <a:ext uri="{FF2B5EF4-FFF2-40B4-BE49-F238E27FC236}">
                <a16:creationId xmlns:a16="http://schemas.microsoft.com/office/drawing/2014/main" id="{2A0B7BE5-5F1A-15E7-3269-A70476EA70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539310" y="1454694"/>
            <a:ext cx="2875778" cy="5061131"/>
          </a:xfrm>
          <a:custGeom>
            <a:avLst/>
            <a:gdLst>
              <a:gd name="connsiteX0" fmla="*/ 0 w 2971800"/>
              <a:gd name="connsiteY0" fmla="*/ 0 h 6858000"/>
              <a:gd name="connsiteX1" fmla="*/ 2971800 w 2971800"/>
              <a:gd name="connsiteY1" fmla="*/ 0 h 6858000"/>
              <a:gd name="connsiteX2" fmla="*/ 2971800 w 2971800"/>
              <a:gd name="connsiteY2" fmla="*/ 6858000 h 6858000"/>
              <a:gd name="connsiteX3" fmla="*/ 0 w 2971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6858000">
                <a:moveTo>
                  <a:pt x="0" y="0"/>
                </a:moveTo>
                <a:lnTo>
                  <a:pt x="2971800" y="0"/>
                </a:lnTo>
                <a:lnTo>
                  <a:pt x="2971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</p:sp>
      <p:sp>
        <p:nvSpPr>
          <p:cNvPr id="5" name="Picture Placeholder 1">
            <a:extLst>
              <a:ext uri="{FF2B5EF4-FFF2-40B4-BE49-F238E27FC236}">
                <a16:creationId xmlns:a16="http://schemas.microsoft.com/office/drawing/2014/main" id="{FBB751DE-A9FC-EBDE-0FBB-E2A71BA198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10905" y="685437"/>
            <a:ext cx="2875778" cy="5061131"/>
          </a:xfrm>
          <a:custGeom>
            <a:avLst/>
            <a:gdLst>
              <a:gd name="connsiteX0" fmla="*/ 0 w 2971800"/>
              <a:gd name="connsiteY0" fmla="*/ 0 h 6858000"/>
              <a:gd name="connsiteX1" fmla="*/ 2971800 w 2971800"/>
              <a:gd name="connsiteY1" fmla="*/ 0 h 6858000"/>
              <a:gd name="connsiteX2" fmla="*/ 2971800 w 2971800"/>
              <a:gd name="connsiteY2" fmla="*/ 6858000 h 6858000"/>
              <a:gd name="connsiteX3" fmla="*/ 0 w 29718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6858000">
                <a:moveTo>
                  <a:pt x="0" y="0"/>
                </a:moveTo>
                <a:lnTo>
                  <a:pt x="2971800" y="0"/>
                </a:lnTo>
                <a:lnTo>
                  <a:pt x="29718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</p:sp>
    </p:spTree>
    <p:extLst>
      <p:ext uri="{BB962C8B-B14F-4D97-AF65-F5344CB8AC3E}">
        <p14:creationId xmlns:p14="http://schemas.microsoft.com/office/powerpoint/2010/main" val="784651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A7A12BBA-9F3B-9649-F8B3-479D0244533E}"/>
              </a:ext>
            </a:extLst>
          </p:cNvPr>
          <p:cNvSpPr/>
          <p:nvPr userDrawn="1"/>
        </p:nvSpPr>
        <p:spPr>
          <a:xfrm>
            <a:off x="8965474" y="0"/>
            <a:ext cx="3226526" cy="48463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700" dirty="0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693EB1F6-621B-C725-C705-1F91DEAC93B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3242" y="1073468"/>
            <a:ext cx="4331063" cy="22154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A95C46A3-7F0D-96E7-3E74-470A6636963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533242" y="3620726"/>
            <a:ext cx="4331063" cy="22154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102171405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rallelogram 5">
            <a:extLst>
              <a:ext uri="{FF2B5EF4-FFF2-40B4-BE49-F238E27FC236}">
                <a16:creationId xmlns:a16="http://schemas.microsoft.com/office/drawing/2014/main" id="{A589438F-690B-BE3F-2060-AE51A8185461}"/>
              </a:ext>
            </a:extLst>
          </p:cNvPr>
          <p:cNvSpPr/>
          <p:nvPr userDrawn="1"/>
        </p:nvSpPr>
        <p:spPr>
          <a:xfrm>
            <a:off x="0" y="1523390"/>
            <a:ext cx="2134188" cy="2704011"/>
          </a:xfrm>
          <a:custGeom>
            <a:avLst/>
            <a:gdLst>
              <a:gd name="connsiteX0" fmla="*/ 0 w 2120348"/>
              <a:gd name="connsiteY0" fmla="*/ 2704011 h 2704011"/>
              <a:gd name="connsiteX1" fmla="*/ 530087 w 2120348"/>
              <a:gd name="connsiteY1" fmla="*/ 0 h 2704011"/>
              <a:gd name="connsiteX2" fmla="*/ 2120348 w 2120348"/>
              <a:gd name="connsiteY2" fmla="*/ 0 h 2704011"/>
              <a:gd name="connsiteX3" fmla="*/ 1590261 w 2120348"/>
              <a:gd name="connsiteY3" fmla="*/ 2704011 h 2704011"/>
              <a:gd name="connsiteX4" fmla="*/ 0 w 2120348"/>
              <a:gd name="connsiteY4" fmla="*/ 2704011 h 2704011"/>
              <a:gd name="connsiteX0" fmla="*/ 0 w 2120348"/>
              <a:gd name="connsiteY0" fmla="*/ 2704011 h 2704011"/>
              <a:gd name="connsiteX1" fmla="*/ 13252 w 2120348"/>
              <a:gd name="connsiteY1" fmla="*/ 13253 h 2704011"/>
              <a:gd name="connsiteX2" fmla="*/ 2120348 w 2120348"/>
              <a:gd name="connsiteY2" fmla="*/ 0 h 2704011"/>
              <a:gd name="connsiteX3" fmla="*/ 1590261 w 2120348"/>
              <a:gd name="connsiteY3" fmla="*/ 2704011 h 2704011"/>
              <a:gd name="connsiteX4" fmla="*/ 0 w 2120348"/>
              <a:gd name="connsiteY4" fmla="*/ 2704011 h 2704011"/>
              <a:gd name="connsiteX0" fmla="*/ 13840 w 2134188"/>
              <a:gd name="connsiteY0" fmla="*/ 2704011 h 2704011"/>
              <a:gd name="connsiteX1" fmla="*/ 587 w 2134188"/>
              <a:gd name="connsiteY1" fmla="*/ 13253 h 2704011"/>
              <a:gd name="connsiteX2" fmla="*/ 2134188 w 2134188"/>
              <a:gd name="connsiteY2" fmla="*/ 0 h 2704011"/>
              <a:gd name="connsiteX3" fmla="*/ 1604101 w 2134188"/>
              <a:gd name="connsiteY3" fmla="*/ 2704011 h 2704011"/>
              <a:gd name="connsiteX4" fmla="*/ 13840 w 2134188"/>
              <a:gd name="connsiteY4" fmla="*/ 2704011 h 27040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134188" h="2704011">
                <a:moveTo>
                  <a:pt x="13840" y="2704011"/>
                </a:moveTo>
                <a:cubicBezTo>
                  <a:pt x="18257" y="1807092"/>
                  <a:pt x="-3830" y="910172"/>
                  <a:pt x="587" y="13253"/>
                </a:cubicBezTo>
                <a:lnTo>
                  <a:pt x="2134188" y="0"/>
                </a:lnTo>
                <a:lnTo>
                  <a:pt x="1604101" y="2704011"/>
                </a:lnTo>
                <a:lnTo>
                  <a:pt x="13840" y="2704011"/>
                </a:lnTo>
                <a:close/>
              </a:path>
            </a:pathLst>
          </a:cu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AB2F72D-E2DF-E148-32FD-5B8555C32E0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14211" y="2167824"/>
            <a:ext cx="3643836" cy="4141536"/>
          </a:xfrm>
          <a:prstGeom prst="parallelogram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04F71CA6-98EC-E9E6-96DB-5D882B1712C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3523320" y="1431950"/>
            <a:ext cx="3643836" cy="4141536"/>
          </a:xfrm>
          <a:prstGeom prst="parallelogram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1024768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094D8B0-50DC-8065-86B9-9219690849DF}"/>
              </a:ext>
            </a:extLst>
          </p:cNvPr>
          <p:cNvSpPr/>
          <p:nvPr userDrawn="1"/>
        </p:nvSpPr>
        <p:spPr>
          <a:xfrm>
            <a:off x="10071652" y="0"/>
            <a:ext cx="2120348" cy="270401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00348DE-215A-C8A3-DFA7-AEE56C11CF5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909569" y="587827"/>
            <a:ext cx="2455117" cy="357922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CC22B64D-52B5-8AA3-941E-BD39B3BC78B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188141" y="2704011"/>
            <a:ext cx="2455117" cy="358974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5022809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7382B36-96CA-0E30-ABB8-F232C53D2419}"/>
              </a:ext>
            </a:extLst>
          </p:cNvPr>
          <p:cNvSpPr/>
          <p:nvPr userDrawn="1"/>
        </p:nvSpPr>
        <p:spPr>
          <a:xfrm>
            <a:off x="0" y="0"/>
            <a:ext cx="3517900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78F47C10-4E25-5B04-79DF-E36150DD69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90600" y="720725"/>
            <a:ext cx="4368800" cy="541655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9589773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A732023-24D3-F45D-04AA-9C37264537A3}"/>
              </a:ext>
            </a:extLst>
          </p:cNvPr>
          <p:cNvSpPr/>
          <p:nvPr userDrawn="1"/>
        </p:nvSpPr>
        <p:spPr>
          <a:xfrm>
            <a:off x="0" y="0"/>
            <a:ext cx="3149599" cy="6858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1EA8AA1-D38F-6BA9-A37F-D048494868A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82563" y="988667"/>
            <a:ext cx="4294338" cy="2271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3E70EC20-AABF-4B65-BDDE-E06F3730A9A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82563" y="3648166"/>
            <a:ext cx="4294338" cy="227196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323397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00BE7222-1C60-6079-F437-43260ACC3362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280160" y="1045029"/>
            <a:ext cx="2586447" cy="410173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F4CB1D4A-6428-C3BB-8DF4-0952991BAAE8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841966" y="1045029"/>
            <a:ext cx="2586447" cy="410173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>
            <a:extLst>
              <a:ext uri="{FF2B5EF4-FFF2-40B4-BE49-F238E27FC236}">
                <a16:creationId xmlns:a16="http://schemas.microsoft.com/office/drawing/2014/main" id="{8AAE4AD7-C9BB-E972-6109-6A0E628CF8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403772" y="1045029"/>
            <a:ext cx="2586447" cy="410173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noFill/>
          </a:ln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797051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2DEF7D8C-2706-B4D9-DBB8-7102383624D0}"/>
              </a:ext>
            </a:extLst>
          </p:cNvPr>
          <p:cNvSpPr/>
          <p:nvPr userDrawn="1"/>
        </p:nvSpPr>
        <p:spPr>
          <a:xfrm>
            <a:off x="8547100" y="0"/>
            <a:ext cx="364490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1D086-0983-8458-627F-57EA2635AEB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7419" y="1594902"/>
            <a:ext cx="6641556" cy="3899528"/>
          </a:xfrm>
          <a:prstGeom prst="rect">
            <a:avLst/>
          </a:prstGeom>
          <a:effectLst/>
        </p:spPr>
      </p:pic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7364E281-E46C-CD2F-01D5-7E3453FC3C0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05040" y="1839166"/>
            <a:ext cx="5026766" cy="316395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5024446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F934EA37-2F23-B6D6-F6D7-4B510DD732BE}"/>
              </a:ext>
            </a:extLst>
          </p:cNvPr>
          <p:cNvSpPr/>
          <p:nvPr userDrawn="1"/>
        </p:nvSpPr>
        <p:spPr>
          <a:xfrm>
            <a:off x="0" y="0"/>
            <a:ext cx="2962141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B237C7AA-211F-E784-269C-FE99B579AF1B}"/>
              </a:ext>
            </a:extLst>
          </p:cNvPr>
          <p:cNvGrpSpPr/>
          <p:nvPr userDrawn="1"/>
        </p:nvGrpSpPr>
        <p:grpSpPr>
          <a:xfrm flipH="1">
            <a:off x="1898148" y="1295250"/>
            <a:ext cx="2198763" cy="4515887"/>
            <a:chOff x="3739073" y="951230"/>
            <a:chExt cx="1665853" cy="3421380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273571EA-CE65-5EDF-BAE7-2055C1245D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39073" y="951230"/>
              <a:ext cx="1665853" cy="3421380"/>
            </a:xfrm>
            <a:prstGeom prst="rect">
              <a:avLst/>
            </a:prstGeom>
          </p:spPr>
        </p:pic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D337A90-DB17-777B-3D67-B93AC1847F98}"/>
                </a:ext>
              </a:extLst>
            </p:cNvPr>
            <p:cNvSpPr/>
            <p:nvPr/>
          </p:nvSpPr>
          <p:spPr>
            <a:xfrm>
              <a:off x="3850640" y="1361440"/>
              <a:ext cx="1442720" cy="25603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" name="Picture Placeholder 9">
            <a:extLst>
              <a:ext uri="{FF2B5EF4-FFF2-40B4-BE49-F238E27FC236}">
                <a16:creationId xmlns:a16="http://schemas.microsoft.com/office/drawing/2014/main" id="{986B785D-8AE3-AC2D-ABE2-11D12CDF5DC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32704" y="1823624"/>
            <a:ext cx="1939448" cy="339243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46841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88060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2E1A668-0BFE-17D4-A2E7-BF44E68ED8CF}"/>
              </a:ext>
            </a:extLst>
          </p:cNvPr>
          <p:cNvSpPr/>
          <p:nvPr userDrawn="1"/>
        </p:nvSpPr>
        <p:spPr>
          <a:xfrm>
            <a:off x="9715500" y="-1"/>
            <a:ext cx="2476500" cy="34290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ECE75163-13D2-FA0B-B658-5D50947797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72300" y="865981"/>
            <a:ext cx="4140200" cy="5126037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693179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98B6EC2A-EA66-F970-2439-2CAD0FD848D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1402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753201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D4ECF95E-2796-4A6D-9C41-F51A8630C2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51800" y="0"/>
            <a:ext cx="41402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66454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D7C7BB37-078D-9A91-C7B9-80E5E2E592D2}"/>
              </a:ext>
            </a:extLst>
          </p:cNvPr>
          <p:cNvSpPr/>
          <p:nvPr userDrawn="1"/>
        </p:nvSpPr>
        <p:spPr>
          <a:xfrm>
            <a:off x="609600" y="495300"/>
            <a:ext cx="3492500" cy="35052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2A0F49DA-80EE-F6E0-D92E-A0CAA41BE0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27100" y="812800"/>
            <a:ext cx="2857500" cy="2870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5672847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FC1AA560-B36D-A362-C343-9C470516A2A2}"/>
              </a:ext>
            </a:extLst>
          </p:cNvPr>
          <p:cNvSpPr/>
          <p:nvPr userDrawn="1"/>
        </p:nvSpPr>
        <p:spPr>
          <a:xfrm>
            <a:off x="9410700" y="2082800"/>
            <a:ext cx="2781300" cy="477520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1B342DAF-CED1-5CA4-AC79-9DB43E38B8E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023100" y="1041400"/>
            <a:ext cx="3683000" cy="47752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1539659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4D49DAAB-C28E-CA7A-E9A2-8B151EE1AC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53594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9844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:a16="http://schemas.microsoft.com/office/drawing/2014/main" id="{91EF2D75-C743-C646-C634-26EF778BF0F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190504" y="590550"/>
            <a:ext cx="3353673" cy="56769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</p:sp>
    </p:spTree>
    <p:extLst>
      <p:ext uri="{BB962C8B-B14F-4D97-AF65-F5344CB8AC3E}">
        <p14:creationId xmlns:p14="http://schemas.microsoft.com/office/powerpoint/2010/main" val="3683401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3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7" r:id="rId2"/>
    <p:sldLayoutId id="2147483668" r:id="rId3"/>
    <p:sldLayoutId id="2147483669" r:id="rId4"/>
    <p:sldLayoutId id="2147483670" r:id="rId5"/>
    <p:sldLayoutId id="2147483671" r:id="rId6"/>
    <p:sldLayoutId id="2147483672" r:id="rId7"/>
    <p:sldLayoutId id="2147483673" r:id="rId8"/>
    <p:sldLayoutId id="2147483674" r:id="rId9"/>
    <p:sldLayoutId id="2147483675" r:id="rId10"/>
    <p:sldLayoutId id="2147483676" r:id="rId11"/>
    <p:sldLayoutId id="2147483677" r:id="rId12"/>
    <p:sldLayoutId id="2147483678" r:id="rId13"/>
    <p:sldLayoutId id="2147483679" r:id="rId14"/>
    <p:sldLayoutId id="2147483680" r:id="rId15"/>
    <p:sldLayoutId id="2147483681" r:id="rId16"/>
    <p:sldLayoutId id="2147483682" r:id="rId17"/>
    <p:sldLayoutId id="2147483683" r:id="rId18"/>
    <p:sldLayoutId id="2147483684" r:id="rId19"/>
    <p:sldLayoutId id="2147483685" r:id="rId20"/>
    <p:sldLayoutId id="2147483686" r:id="rId21"/>
    <p:sldLayoutId id="2147483687" r:id="rId22"/>
    <p:sldLayoutId id="2147483688" r:id="rId23"/>
    <p:sldLayoutId id="2147483689" r:id="rId2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sv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92C40F48-EF85-48B0-B2B4-FA66AEBEBEF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>
              <a:alpha val="6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3785871" y="2921168"/>
            <a:ext cx="46202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b="1" spc="300" dirty="0">
                <a:solidFill>
                  <a:schemeClr val="bg1"/>
                </a:solidFill>
                <a:effectLst>
                  <a:glow>
                    <a:schemeClr val="tx1"/>
                  </a:glow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" panose="00000500000000000000" pitchFamily="50" charset="0"/>
              </a:rPr>
              <a:t>EV</a:t>
            </a:r>
            <a:r>
              <a:rPr lang="id-ID" sz="60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" panose="00000500000000000000" pitchFamily="50" charset="0"/>
              </a:rPr>
              <a:t>OLTA</a:t>
            </a:r>
            <a:endParaRPr lang="en-ID" sz="60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Montserrat" panose="00000500000000000000" pitchFamily="50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E756D3C-21D2-4040-9810-01F1EB04FA08}"/>
              </a:ext>
            </a:extLst>
          </p:cNvPr>
          <p:cNvSpPr txBox="1"/>
          <p:nvPr/>
        </p:nvSpPr>
        <p:spPr>
          <a:xfrm>
            <a:off x="4348921" y="4173290"/>
            <a:ext cx="3494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spc="3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PODCAST TEMPLATES</a:t>
            </a:r>
            <a:endParaRPr lang="en-ID" sz="2000" spc="3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DCB7994-321D-F644-AA59-8BFBB7F74CBF}"/>
              </a:ext>
            </a:extLst>
          </p:cNvPr>
          <p:cNvSpPr txBox="1"/>
          <p:nvPr/>
        </p:nvSpPr>
        <p:spPr>
          <a:xfrm>
            <a:off x="4348921" y="2602884"/>
            <a:ext cx="3494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spc="3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THE PODCASTER</a:t>
            </a:r>
            <a:endParaRPr lang="en-ID" sz="2000" spc="3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6634FA-2599-C0D3-08A8-CA149F62E5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1877277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2">
            <a:extLst>
              <a:ext uri="{FF2B5EF4-FFF2-40B4-BE49-F238E27FC236}">
                <a16:creationId xmlns:a16="http://schemas.microsoft.com/office/drawing/2014/main" id="{D5C8D31F-F95D-B52E-FF6D-847B7E9F2FF1}"/>
              </a:ext>
            </a:extLst>
          </p:cNvPr>
          <p:cNvSpPr/>
          <p:nvPr/>
        </p:nvSpPr>
        <p:spPr>
          <a:xfrm>
            <a:off x="7531761" y="1697049"/>
            <a:ext cx="571500" cy="5715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B8626D6-3756-1823-9E2F-9BA0532C1A94}"/>
              </a:ext>
            </a:extLst>
          </p:cNvPr>
          <p:cNvSpPr txBox="1"/>
          <p:nvPr/>
        </p:nvSpPr>
        <p:spPr>
          <a:xfrm>
            <a:off x="8387861" y="1490668"/>
            <a:ext cx="2667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ea typeface="Lato" panose="020F0502020204030203" pitchFamily="34" charset="0"/>
                <a:cs typeface="Lato" panose="020F0502020204030203" pitchFamily="34" charset="0"/>
              </a:rPr>
              <a:t>OUR IDEA SERVICES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AFFF64-D06A-891D-4291-2F05CF93C622}"/>
              </a:ext>
            </a:extLst>
          </p:cNvPr>
          <p:cNvSpPr/>
          <p:nvPr/>
        </p:nvSpPr>
        <p:spPr>
          <a:xfrm>
            <a:off x="8387861" y="1836323"/>
            <a:ext cx="2667883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08387EE2-C133-28EF-C1BF-0A4E04EB8B2A}"/>
              </a:ext>
            </a:extLst>
          </p:cNvPr>
          <p:cNvSpPr/>
          <p:nvPr/>
        </p:nvSpPr>
        <p:spPr>
          <a:xfrm>
            <a:off x="7531761" y="3345135"/>
            <a:ext cx="571500" cy="5715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206255-29BA-8EC1-6B87-6DADAA0FE62D}"/>
              </a:ext>
            </a:extLst>
          </p:cNvPr>
          <p:cNvSpPr txBox="1"/>
          <p:nvPr/>
        </p:nvSpPr>
        <p:spPr>
          <a:xfrm>
            <a:off x="8387861" y="3138754"/>
            <a:ext cx="2667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ea typeface="Lato" panose="020F0502020204030203" pitchFamily="34" charset="0"/>
                <a:cs typeface="Lato" panose="020F0502020204030203" pitchFamily="34" charset="0"/>
              </a:rPr>
              <a:t>OUR TALK SERVICES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156D41-C712-1196-1D55-689C895517DB}"/>
              </a:ext>
            </a:extLst>
          </p:cNvPr>
          <p:cNvSpPr/>
          <p:nvPr/>
        </p:nvSpPr>
        <p:spPr>
          <a:xfrm>
            <a:off x="8387861" y="3484409"/>
            <a:ext cx="2667883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E69218B-8558-EF4F-B26B-BA91C7D8CBEC}"/>
              </a:ext>
            </a:extLst>
          </p:cNvPr>
          <p:cNvSpPr/>
          <p:nvPr/>
        </p:nvSpPr>
        <p:spPr>
          <a:xfrm>
            <a:off x="7531761" y="4993861"/>
            <a:ext cx="571500" cy="571500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4B5EB4D-F601-5C2D-A030-BA963C81C4F4}"/>
              </a:ext>
            </a:extLst>
          </p:cNvPr>
          <p:cNvSpPr txBox="1"/>
          <p:nvPr/>
        </p:nvSpPr>
        <p:spPr>
          <a:xfrm>
            <a:off x="8387861" y="4787480"/>
            <a:ext cx="26678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b="1" dirty="0">
                <a:ea typeface="Lato" panose="020F0502020204030203" pitchFamily="34" charset="0"/>
                <a:cs typeface="Lato" panose="020F0502020204030203" pitchFamily="34" charset="0"/>
              </a:rPr>
              <a:t>OUR ALL SERVICES</a:t>
            </a:r>
            <a:endParaRPr lang="en-US" b="1" dirty="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F06F382-3F72-113E-6934-ACFD63E64A7E}"/>
              </a:ext>
            </a:extLst>
          </p:cNvPr>
          <p:cNvSpPr/>
          <p:nvPr/>
        </p:nvSpPr>
        <p:spPr>
          <a:xfrm>
            <a:off x="8387861" y="5133135"/>
            <a:ext cx="2667883" cy="5486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12" name="Freeform 46">
            <a:extLst>
              <a:ext uri="{FF2B5EF4-FFF2-40B4-BE49-F238E27FC236}">
                <a16:creationId xmlns:a16="http://schemas.microsoft.com/office/drawing/2014/main" id="{C1D26EC9-C3E0-1C3E-40D4-A0FE7F1735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7781" y="1849469"/>
            <a:ext cx="279461" cy="266661"/>
          </a:xfrm>
          <a:custGeom>
            <a:avLst/>
            <a:gdLst>
              <a:gd name="T0" fmla="*/ 163754 w 461"/>
              <a:gd name="T1" fmla="*/ 150508 h 443"/>
              <a:gd name="T2" fmla="*/ 163754 w 461"/>
              <a:gd name="T3" fmla="*/ 150508 h 443"/>
              <a:gd name="T4" fmla="*/ 128116 w 461"/>
              <a:gd name="T5" fmla="*/ 111089 h 443"/>
              <a:gd name="T6" fmla="*/ 139845 w 461"/>
              <a:gd name="T7" fmla="*/ 87349 h 443"/>
              <a:gd name="T8" fmla="*/ 147965 w 461"/>
              <a:gd name="T9" fmla="*/ 67639 h 443"/>
              <a:gd name="T10" fmla="*/ 143905 w 461"/>
              <a:gd name="T11" fmla="*/ 59128 h 443"/>
              <a:gd name="T12" fmla="*/ 147965 w 461"/>
              <a:gd name="T13" fmla="*/ 39419 h 443"/>
              <a:gd name="T14" fmla="*/ 103756 w 461"/>
              <a:gd name="T15" fmla="*/ 0 h 443"/>
              <a:gd name="T16" fmla="*/ 59547 w 461"/>
              <a:gd name="T17" fmla="*/ 39419 h 443"/>
              <a:gd name="T18" fmla="*/ 63607 w 461"/>
              <a:gd name="T19" fmla="*/ 59128 h 443"/>
              <a:gd name="T20" fmla="*/ 59547 w 461"/>
              <a:gd name="T21" fmla="*/ 67639 h 443"/>
              <a:gd name="T22" fmla="*/ 67667 w 461"/>
              <a:gd name="T23" fmla="*/ 87349 h 443"/>
              <a:gd name="T24" fmla="*/ 79847 w 461"/>
              <a:gd name="T25" fmla="*/ 111089 h 443"/>
              <a:gd name="T26" fmla="*/ 43758 w 461"/>
              <a:gd name="T27" fmla="*/ 150508 h 443"/>
              <a:gd name="T28" fmla="*/ 0 w 461"/>
              <a:gd name="T29" fmla="*/ 178281 h 443"/>
              <a:gd name="T30" fmla="*/ 0 w 461"/>
              <a:gd name="T31" fmla="*/ 197990 h 443"/>
              <a:gd name="T32" fmla="*/ 103756 w 461"/>
              <a:gd name="T33" fmla="*/ 197990 h 443"/>
              <a:gd name="T34" fmla="*/ 207512 w 461"/>
              <a:gd name="T35" fmla="*/ 197990 h 443"/>
              <a:gd name="T36" fmla="*/ 207512 w 461"/>
              <a:gd name="T37" fmla="*/ 178281 h 443"/>
              <a:gd name="T38" fmla="*/ 163754 w 461"/>
              <a:gd name="T39" fmla="*/ 150508 h 443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3" name="Freeform 87">
            <a:extLst>
              <a:ext uri="{FF2B5EF4-FFF2-40B4-BE49-F238E27FC236}">
                <a16:creationId xmlns:a16="http://schemas.microsoft.com/office/drawing/2014/main" id="{450E9CDB-AB4D-783A-F6B3-B9CDE1709D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8848" y="5143081"/>
            <a:ext cx="277327" cy="273060"/>
          </a:xfrm>
          <a:custGeom>
            <a:avLst/>
            <a:gdLst>
              <a:gd name="T0" fmla="*/ 51370 w 462"/>
              <a:gd name="T1" fmla="*/ 67883 h 452"/>
              <a:gd name="T2" fmla="*/ 83086 w 462"/>
              <a:gd name="T3" fmla="*/ 43607 h 452"/>
              <a:gd name="T4" fmla="*/ 83086 w 462"/>
              <a:gd name="T5" fmla="*/ 31469 h 452"/>
              <a:gd name="T6" fmla="*/ 19655 w 462"/>
              <a:gd name="T7" fmla="*/ 39561 h 452"/>
              <a:gd name="T8" fmla="*/ 51370 w 462"/>
              <a:gd name="T9" fmla="*/ 67883 h 452"/>
              <a:gd name="T10" fmla="*/ 27695 w 462"/>
              <a:gd name="T11" fmla="*/ 87664 h 452"/>
              <a:gd name="T12" fmla="*/ 11614 w 462"/>
              <a:gd name="T13" fmla="*/ 55745 h 452"/>
              <a:gd name="T14" fmla="*/ 15634 w 462"/>
              <a:gd name="T15" fmla="*/ 151051 h 452"/>
              <a:gd name="T16" fmla="*/ 27695 w 462"/>
              <a:gd name="T17" fmla="*/ 87664 h 452"/>
              <a:gd name="T18" fmla="*/ 102741 w 462"/>
              <a:gd name="T19" fmla="*/ 15735 h 452"/>
              <a:gd name="T20" fmla="*/ 154558 w 462"/>
              <a:gd name="T21" fmla="*/ 11688 h 452"/>
              <a:gd name="T22" fmla="*/ 67452 w 462"/>
              <a:gd name="T23" fmla="*/ 3596 h 452"/>
              <a:gd name="T24" fmla="*/ 102741 w 462"/>
              <a:gd name="T25" fmla="*/ 15735 h 452"/>
              <a:gd name="T26" fmla="*/ 134456 w 462"/>
              <a:gd name="T27" fmla="*/ 119582 h 452"/>
              <a:gd name="T28" fmla="*/ 110781 w 462"/>
              <a:gd name="T29" fmla="*/ 59342 h 452"/>
              <a:gd name="T30" fmla="*/ 91127 w 462"/>
              <a:gd name="T31" fmla="*/ 55745 h 452"/>
              <a:gd name="T32" fmla="*/ 71472 w 462"/>
              <a:gd name="T33" fmla="*/ 87664 h 452"/>
              <a:gd name="T34" fmla="*/ 134456 w 462"/>
              <a:gd name="T35" fmla="*/ 119582 h 452"/>
              <a:gd name="T36" fmla="*/ 162152 w 462"/>
              <a:gd name="T37" fmla="*/ 147005 h 452"/>
              <a:gd name="T38" fmla="*/ 162152 w 462"/>
              <a:gd name="T39" fmla="*/ 182970 h 452"/>
              <a:gd name="T40" fmla="*/ 174213 w 462"/>
              <a:gd name="T41" fmla="*/ 135317 h 452"/>
              <a:gd name="T42" fmla="*/ 130436 w 462"/>
              <a:gd name="T43" fmla="*/ 135317 h 452"/>
              <a:gd name="T44" fmla="*/ 63431 w 462"/>
              <a:gd name="T45" fmla="*/ 107444 h 452"/>
              <a:gd name="T46" fmla="*/ 47797 w 462"/>
              <a:gd name="T47" fmla="*/ 107444 h 452"/>
              <a:gd name="T48" fmla="*/ 63431 w 462"/>
              <a:gd name="T49" fmla="*/ 195108 h 452"/>
              <a:gd name="T50" fmla="*/ 170192 w 462"/>
              <a:gd name="T51" fmla="*/ 23827 h 452"/>
              <a:gd name="T52" fmla="*/ 122842 w 462"/>
              <a:gd name="T53" fmla="*/ 35515 h 452"/>
              <a:gd name="T54" fmla="*/ 122842 w 462"/>
              <a:gd name="T55" fmla="*/ 47653 h 452"/>
              <a:gd name="T56" fmla="*/ 174213 w 462"/>
              <a:gd name="T57" fmla="*/ 119582 h 452"/>
              <a:gd name="T58" fmla="*/ 205928 w 462"/>
              <a:gd name="T59" fmla="*/ 99352 h 452"/>
              <a:gd name="T60" fmla="*/ 142497 w 462"/>
              <a:gd name="T61" fmla="*/ 147005 h 452"/>
              <a:gd name="T62" fmla="*/ 79066 w 462"/>
              <a:gd name="T63" fmla="*/ 199154 h 452"/>
              <a:gd name="T64" fmla="*/ 146517 w 462"/>
              <a:gd name="T65" fmla="*/ 195108 h 452"/>
              <a:gd name="T66" fmla="*/ 146517 w 462"/>
              <a:gd name="T67" fmla="*/ 151051 h 45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62" h="452">
                <a:moveTo>
                  <a:pt x="115" y="151"/>
                </a:moveTo>
                <a:lnTo>
                  <a:pt x="115" y="151"/>
                </a:lnTo>
                <a:lnTo>
                  <a:pt x="124" y="151"/>
                </a:lnTo>
                <a:cubicBezTo>
                  <a:pt x="142" y="132"/>
                  <a:pt x="160" y="115"/>
                  <a:pt x="186" y="97"/>
                </a:cubicBezTo>
                <a:lnTo>
                  <a:pt x="186" y="88"/>
                </a:lnTo>
                <a:cubicBezTo>
                  <a:pt x="186" y="79"/>
                  <a:pt x="186" y="79"/>
                  <a:pt x="186" y="70"/>
                </a:cubicBezTo>
                <a:cubicBezTo>
                  <a:pt x="160" y="53"/>
                  <a:pt x="133" y="44"/>
                  <a:pt x="107" y="26"/>
                </a:cubicBezTo>
                <a:cubicBezTo>
                  <a:pt x="89" y="44"/>
                  <a:pt x="62" y="62"/>
                  <a:pt x="44" y="88"/>
                </a:cubicBezTo>
                <a:cubicBezTo>
                  <a:pt x="62" y="115"/>
                  <a:pt x="71" y="132"/>
                  <a:pt x="89" y="151"/>
                </a:cubicBezTo>
                <a:cubicBezTo>
                  <a:pt x="98" y="151"/>
                  <a:pt x="107" y="151"/>
                  <a:pt x="115" y="151"/>
                </a:cubicBezTo>
                <a:close/>
                <a:moveTo>
                  <a:pt x="62" y="195"/>
                </a:moveTo>
                <a:lnTo>
                  <a:pt x="62" y="195"/>
                </a:lnTo>
                <a:cubicBezTo>
                  <a:pt x="62" y="186"/>
                  <a:pt x="62" y="186"/>
                  <a:pt x="71" y="177"/>
                </a:cubicBezTo>
                <a:cubicBezTo>
                  <a:pt x="54" y="160"/>
                  <a:pt x="35" y="141"/>
                  <a:pt x="26" y="124"/>
                </a:cubicBezTo>
                <a:cubicBezTo>
                  <a:pt x="9" y="151"/>
                  <a:pt x="0" y="186"/>
                  <a:pt x="0" y="221"/>
                </a:cubicBezTo>
                <a:cubicBezTo>
                  <a:pt x="0" y="266"/>
                  <a:pt x="9" y="310"/>
                  <a:pt x="35" y="336"/>
                </a:cubicBezTo>
                <a:cubicBezTo>
                  <a:pt x="44" y="301"/>
                  <a:pt x="54" y="257"/>
                  <a:pt x="71" y="221"/>
                </a:cubicBezTo>
                <a:cubicBezTo>
                  <a:pt x="71" y="221"/>
                  <a:pt x="62" y="204"/>
                  <a:pt x="62" y="195"/>
                </a:cubicBezTo>
                <a:close/>
                <a:moveTo>
                  <a:pt x="230" y="35"/>
                </a:moveTo>
                <a:lnTo>
                  <a:pt x="230" y="35"/>
                </a:lnTo>
                <a:cubicBezTo>
                  <a:pt x="239" y="35"/>
                  <a:pt x="257" y="44"/>
                  <a:pt x="266" y="53"/>
                </a:cubicBezTo>
                <a:cubicBezTo>
                  <a:pt x="292" y="35"/>
                  <a:pt x="319" y="35"/>
                  <a:pt x="346" y="26"/>
                </a:cubicBezTo>
                <a:cubicBezTo>
                  <a:pt x="310" y="8"/>
                  <a:pt x="275" y="0"/>
                  <a:pt x="230" y="0"/>
                </a:cubicBezTo>
                <a:cubicBezTo>
                  <a:pt x="204" y="0"/>
                  <a:pt x="177" y="0"/>
                  <a:pt x="151" y="8"/>
                </a:cubicBezTo>
                <a:cubicBezTo>
                  <a:pt x="168" y="17"/>
                  <a:pt x="186" y="35"/>
                  <a:pt x="204" y="44"/>
                </a:cubicBezTo>
                <a:cubicBezTo>
                  <a:pt x="213" y="44"/>
                  <a:pt x="221" y="35"/>
                  <a:pt x="230" y="35"/>
                </a:cubicBezTo>
                <a:close/>
                <a:moveTo>
                  <a:pt x="301" y="266"/>
                </a:moveTo>
                <a:lnTo>
                  <a:pt x="301" y="266"/>
                </a:lnTo>
                <a:cubicBezTo>
                  <a:pt x="310" y="257"/>
                  <a:pt x="310" y="257"/>
                  <a:pt x="319" y="248"/>
                </a:cubicBezTo>
                <a:cubicBezTo>
                  <a:pt x="301" y="204"/>
                  <a:pt x="275" y="168"/>
                  <a:pt x="248" y="132"/>
                </a:cubicBezTo>
                <a:cubicBezTo>
                  <a:pt x="248" y="132"/>
                  <a:pt x="239" y="132"/>
                  <a:pt x="230" y="132"/>
                </a:cubicBezTo>
                <a:cubicBezTo>
                  <a:pt x="221" y="132"/>
                  <a:pt x="213" y="132"/>
                  <a:pt x="204" y="124"/>
                </a:cubicBezTo>
                <a:cubicBezTo>
                  <a:pt x="186" y="141"/>
                  <a:pt x="168" y="151"/>
                  <a:pt x="151" y="168"/>
                </a:cubicBezTo>
                <a:cubicBezTo>
                  <a:pt x="160" y="177"/>
                  <a:pt x="160" y="186"/>
                  <a:pt x="160" y="195"/>
                </a:cubicBezTo>
                <a:cubicBezTo>
                  <a:pt x="160" y="204"/>
                  <a:pt x="160" y="204"/>
                  <a:pt x="160" y="213"/>
                </a:cubicBezTo>
                <a:cubicBezTo>
                  <a:pt x="204" y="239"/>
                  <a:pt x="248" y="257"/>
                  <a:pt x="301" y="266"/>
                </a:cubicBezTo>
                <a:close/>
                <a:moveTo>
                  <a:pt x="363" y="327"/>
                </a:moveTo>
                <a:lnTo>
                  <a:pt x="363" y="327"/>
                </a:lnTo>
                <a:cubicBezTo>
                  <a:pt x="363" y="336"/>
                  <a:pt x="363" y="354"/>
                  <a:pt x="363" y="363"/>
                </a:cubicBezTo>
                <a:cubicBezTo>
                  <a:pt x="363" y="372"/>
                  <a:pt x="363" y="389"/>
                  <a:pt x="363" y="407"/>
                </a:cubicBezTo>
                <a:cubicBezTo>
                  <a:pt x="399" y="380"/>
                  <a:pt x="434" y="336"/>
                  <a:pt x="443" y="292"/>
                </a:cubicBezTo>
                <a:cubicBezTo>
                  <a:pt x="426" y="301"/>
                  <a:pt x="408" y="301"/>
                  <a:pt x="390" y="301"/>
                </a:cubicBezTo>
                <a:cubicBezTo>
                  <a:pt x="390" y="319"/>
                  <a:pt x="381" y="327"/>
                  <a:pt x="363" y="327"/>
                </a:cubicBezTo>
                <a:close/>
                <a:moveTo>
                  <a:pt x="292" y="301"/>
                </a:moveTo>
                <a:lnTo>
                  <a:pt x="292" y="301"/>
                </a:lnTo>
                <a:cubicBezTo>
                  <a:pt x="239" y="292"/>
                  <a:pt x="186" y="266"/>
                  <a:pt x="142" y="239"/>
                </a:cubicBezTo>
                <a:cubicBezTo>
                  <a:pt x="133" y="239"/>
                  <a:pt x="124" y="248"/>
                  <a:pt x="115" y="248"/>
                </a:cubicBezTo>
                <a:cubicBezTo>
                  <a:pt x="107" y="248"/>
                  <a:pt x="107" y="248"/>
                  <a:pt x="107" y="239"/>
                </a:cubicBezTo>
                <a:cubicBezTo>
                  <a:pt x="79" y="283"/>
                  <a:pt x="71" y="327"/>
                  <a:pt x="62" y="380"/>
                </a:cubicBezTo>
                <a:cubicBezTo>
                  <a:pt x="89" y="398"/>
                  <a:pt x="115" y="425"/>
                  <a:pt x="142" y="434"/>
                </a:cubicBezTo>
                <a:cubicBezTo>
                  <a:pt x="177" y="380"/>
                  <a:pt x="230" y="327"/>
                  <a:pt x="292" y="301"/>
                </a:cubicBezTo>
                <a:close/>
                <a:moveTo>
                  <a:pt x="381" y="53"/>
                </a:moveTo>
                <a:lnTo>
                  <a:pt x="381" y="53"/>
                </a:lnTo>
                <a:cubicBezTo>
                  <a:pt x="346" y="62"/>
                  <a:pt x="310" y="70"/>
                  <a:pt x="275" y="79"/>
                </a:cubicBezTo>
                <a:lnTo>
                  <a:pt x="283" y="88"/>
                </a:lnTo>
                <a:cubicBezTo>
                  <a:pt x="283" y="97"/>
                  <a:pt x="275" y="97"/>
                  <a:pt x="275" y="106"/>
                </a:cubicBezTo>
                <a:cubicBezTo>
                  <a:pt x="310" y="141"/>
                  <a:pt x="328" y="186"/>
                  <a:pt x="346" y="239"/>
                </a:cubicBezTo>
                <a:cubicBezTo>
                  <a:pt x="363" y="239"/>
                  <a:pt x="381" y="248"/>
                  <a:pt x="390" y="266"/>
                </a:cubicBezTo>
                <a:cubicBezTo>
                  <a:pt x="417" y="266"/>
                  <a:pt x="434" y="266"/>
                  <a:pt x="452" y="257"/>
                </a:cubicBezTo>
                <a:cubicBezTo>
                  <a:pt x="461" y="248"/>
                  <a:pt x="461" y="230"/>
                  <a:pt x="461" y="221"/>
                </a:cubicBezTo>
                <a:cubicBezTo>
                  <a:pt x="461" y="160"/>
                  <a:pt x="426" y="97"/>
                  <a:pt x="381" y="53"/>
                </a:cubicBezTo>
                <a:close/>
                <a:moveTo>
                  <a:pt x="319" y="327"/>
                </a:moveTo>
                <a:lnTo>
                  <a:pt x="319" y="327"/>
                </a:lnTo>
                <a:cubicBezTo>
                  <a:pt x="257" y="354"/>
                  <a:pt x="213" y="389"/>
                  <a:pt x="177" y="443"/>
                </a:cubicBezTo>
                <a:cubicBezTo>
                  <a:pt x="195" y="451"/>
                  <a:pt x="213" y="451"/>
                  <a:pt x="230" y="451"/>
                </a:cubicBezTo>
                <a:cubicBezTo>
                  <a:pt x="266" y="451"/>
                  <a:pt x="292" y="443"/>
                  <a:pt x="328" y="434"/>
                </a:cubicBezTo>
                <a:cubicBezTo>
                  <a:pt x="328" y="407"/>
                  <a:pt x="337" y="380"/>
                  <a:pt x="337" y="363"/>
                </a:cubicBezTo>
                <a:cubicBezTo>
                  <a:pt x="337" y="354"/>
                  <a:pt x="337" y="345"/>
                  <a:pt x="328" y="336"/>
                </a:cubicBezTo>
                <a:cubicBezTo>
                  <a:pt x="328" y="327"/>
                  <a:pt x="319" y="327"/>
                  <a:pt x="319" y="3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4" name="Freeform 110">
            <a:extLst>
              <a:ext uri="{FF2B5EF4-FFF2-40B4-BE49-F238E27FC236}">
                <a16:creationId xmlns:a16="http://schemas.microsoft.com/office/drawing/2014/main" id="{6FA5E571-8861-3795-B4EE-C886CE784E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7782" y="3517821"/>
            <a:ext cx="279459" cy="226128"/>
          </a:xfrm>
          <a:custGeom>
            <a:avLst/>
            <a:gdLst>
              <a:gd name="T0" fmla="*/ 199860 w 462"/>
              <a:gd name="T1" fmla="*/ 4060 h 373"/>
              <a:gd name="T2" fmla="*/ 199860 w 462"/>
              <a:gd name="T3" fmla="*/ 4060 h 373"/>
              <a:gd name="T4" fmla="*/ 4051 w 462"/>
              <a:gd name="T5" fmla="*/ 72182 h 373"/>
              <a:gd name="T6" fmla="*/ 4051 w 462"/>
              <a:gd name="T7" fmla="*/ 76243 h 373"/>
              <a:gd name="T8" fmla="*/ 44113 w 462"/>
              <a:gd name="T9" fmla="*/ 96093 h 373"/>
              <a:gd name="T10" fmla="*/ 44113 w 462"/>
              <a:gd name="T11" fmla="*/ 96093 h 373"/>
              <a:gd name="T12" fmla="*/ 72021 w 462"/>
              <a:gd name="T13" fmla="*/ 103762 h 373"/>
              <a:gd name="T14" fmla="*/ 195358 w 462"/>
              <a:gd name="T15" fmla="*/ 15790 h 373"/>
              <a:gd name="T16" fmla="*/ 195358 w 462"/>
              <a:gd name="T17" fmla="*/ 15790 h 373"/>
              <a:gd name="T18" fmla="*/ 108032 w 462"/>
              <a:gd name="T19" fmla="*/ 111883 h 373"/>
              <a:gd name="T20" fmla="*/ 108032 w 462"/>
              <a:gd name="T21" fmla="*/ 111883 h 373"/>
              <a:gd name="T22" fmla="*/ 103981 w 462"/>
              <a:gd name="T23" fmla="*/ 115943 h 373"/>
              <a:gd name="T24" fmla="*/ 108032 w 462"/>
              <a:gd name="T25" fmla="*/ 120003 h 373"/>
              <a:gd name="T26" fmla="*/ 108032 w 462"/>
              <a:gd name="T27" fmla="*/ 120003 h 373"/>
              <a:gd name="T28" fmla="*/ 163399 w 462"/>
              <a:gd name="T29" fmla="*/ 152034 h 373"/>
              <a:gd name="T30" fmla="*/ 175552 w 462"/>
              <a:gd name="T31" fmla="*/ 147974 h 373"/>
              <a:gd name="T32" fmla="*/ 207512 w 462"/>
              <a:gd name="T33" fmla="*/ 8121 h 373"/>
              <a:gd name="T34" fmla="*/ 199860 w 462"/>
              <a:gd name="T35" fmla="*/ 4060 h 373"/>
              <a:gd name="T36" fmla="*/ 72021 w 462"/>
              <a:gd name="T37" fmla="*/ 163764 h 373"/>
              <a:gd name="T38" fmla="*/ 72021 w 462"/>
              <a:gd name="T39" fmla="*/ 163764 h 373"/>
              <a:gd name="T40" fmla="*/ 76073 w 462"/>
              <a:gd name="T41" fmla="*/ 167824 h 373"/>
              <a:gd name="T42" fmla="*/ 108032 w 462"/>
              <a:gd name="T43" fmla="*/ 139853 h 373"/>
              <a:gd name="T44" fmla="*/ 72021 w 462"/>
              <a:gd name="T45" fmla="*/ 120003 h 373"/>
              <a:gd name="T46" fmla="*/ 72021 w 462"/>
              <a:gd name="T47" fmla="*/ 163764 h 373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</a:gdLst>
            <a:ahLst/>
            <a:cxnLst>
              <a:cxn ang="T48">
                <a:pos x="T0" y="T1"/>
              </a:cxn>
              <a:cxn ang="T49">
                <a:pos x="T2" y="T3"/>
              </a:cxn>
              <a:cxn ang="T50">
                <a:pos x="T4" y="T5"/>
              </a:cxn>
              <a:cxn ang="T51">
                <a:pos x="T6" y="T7"/>
              </a:cxn>
              <a:cxn ang="T52">
                <a:pos x="T8" y="T9"/>
              </a:cxn>
              <a:cxn ang="T53">
                <a:pos x="T10" y="T11"/>
              </a:cxn>
              <a:cxn ang="T54">
                <a:pos x="T12" y="T13"/>
              </a:cxn>
              <a:cxn ang="T55">
                <a:pos x="T14" y="T15"/>
              </a:cxn>
              <a:cxn ang="T56">
                <a:pos x="T16" y="T17"/>
              </a:cxn>
              <a:cxn ang="T57">
                <a:pos x="T18" y="T19"/>
              </a:cxn>
              <a:cxn ang="T58">
                <a:pos x="T20" y="T21"/>
              </a:cxn>
              <a:cxn ang="T59">
                <a:pos x="T22" y="T23"/>
              </a:cxn>
              <a:cxn ang="T60">
                <a:pos x="T24" y="T25"/>
              </a:cxn>
              <a:cxn ang="T61">
                <a:pos x="T26" y="T27"/>
              </a:cxn>
              <a:cxn ang="T62">
                <a:pos x="T28" y="T29"/>
              </a:cxn>
              <a:cxn ang="T63">
                <a:pos x="T30" y="T31"/>
              </a:cxn>
              <a:cxn ang="T64">
                <a:pos x="T32" y="T33"/>
              </a:cxn>
              <a:cxn ang="T65">
                <a:pos x="T34" y="T35"/>
              </a:cxn>
              <a:cxn ang="T66">
                <a:pos x="T36" y="T37"/>
              </a:cxn>
              <a:cxn ang="T67">
                <a:pos x="T38" y="T39"/>
              </a:cxn>
              <a:cxn ang="T68">
                <a:pos x="T40" y="T41"/>
              </a:cxn>
              <a:cxn ang="T69">
                <a:pos x="T42" y="T43"/>
              </a:cxn>
              <a:cxn ang="T70">
                <a:pos x="T44" y="T45"/>
              </a:cxn>
              <a:cxn ang="T71">
                <a:pos x="T46" y="T47"/>
              </a:cxn>
            </a:cxnLst>
            <a:rect l="0" t="0" r="r" b="b"/>
            <a:pathLst>
              <a:path w="462" h="373">
                <a:moveTo>
                  <a:pt x="444" y="9"/>
                </a:moveTo>
                <a:lnTo>
                  <a:pt x="444" y="9"/>
                </a:lnTo>
                <a:cubicBezTo>
                  <a:pt x="434" y="9"/>
                  <a:pt x="18" y="160"/>
                  <a:pt x="9" y="160"/>
                </a:cubicBezTo>
                <a:cubicBezTo>
                  <a:pt x="0" y="160"/>
                  <a:pt x="0" y="169"/>
                  <a:pt x="9" y="169"/>
                </a:cubicBezTo>
                <a:cubicBezTo>
                  <a:pt x="18" y="177"/>
                  <a:pt x="98" y="213"/>
                  <a:pt x="98" y="213"/>
                </a:cubicBezTo>
                <a:cubicBezTo>
                  <a:pt x="160" y="230"/>
                  <a:pt x="160" y="230"/>
                  <a:pt x="160" y="230"/>
                </a:cubicBezTo>
                <a:cubicBezTo>
                  <a:pt x="160" y="230"/>
                  <a:pt x="425" y="35"/>
                  <a:pt x="434" y="35"/>
                </a:cubicBezTo>
                <a:cubicBezTo>
                  <a:pt x="434" y="26"/>
                  <a:pt x="434" y="35"/>
                  <a:pt x="434" y="35"/>
                </a:cubicBezTo>
                <a:lnTo>
                  <a:pt x="240" y="248"/>
                </a:lnTo>
                <a:cubicBezTo>
                  <a:pt x="231" y="257"/>
                  <a:pt x="231" y="257"/>
                  <a:pt x="231" y="257"/>
                </a:cubicBezTo>
                <a:cubicBezTo>
                  <a:pt x="240" y="266"/>
                  <a:pt x="240" y="266"/>
                  <a:pt x="240" y="266"/>
                </a:cubicBezTo>
                <a:cubicBezTo>
                  <a:pt x="240" y="266"/>
                  <a:pt x="363" y="328"/>
                  <a:pt x="363" y="337"/>
                </a:cubicBezTo>
                <a:cubicBezTo>
                  <a:pt x="372" y="337"/>
                  <a:pt x="381" y="337"/>
                  <a:pt x="390" y="328"/>
                </a:cubicBezTo>
                <a:cubicBezTo>
                  <a:pt x="390" y="319"/>
                  <a:pt x="461" y="26"/>
                  <a:pt x="461" y="18"/>
                </a:cubicBezTo>
                <a:cubicBezTo>
                  <a:pt x="461" y="9"/>
                  <a:pt x="453" y="0"/>
                  <a:pt x="444" y="9"/>
                </a:cubicBezTo>
                <a:close/>
                <a:moveTo>
                  <a:pt x="160" y="363"/>
                </a:moveTo>
                <a:lnTo>
                  <a:pt x="160" y="363"/>
                </a:lnTo>
                <a:cubicBezTo>
                  <a:pt x="160" y="372"/>
                  <a:pt x="160" y="372"/>
                  <a:pt x="169" y="372"/>
                </a:cubicBezTo>
                <a:cubicBezTo>
                  <a:pt x="169" y="363"/>
                  <a:pt x="240" y="310"/>
                  <a:pt x="240" y="310"/>
                </a:cubicBezTo>
                <a:cubicBezTo>
                  <a:pt x="160" y="266"/>
                  <a:pt x="160" y="266"/>
                  <a:pt x="160" y="266"/>
                </a:cubicBezTo>
                <a:lnTo>
                  <a:pt x="160" y="3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34290" tIns="17145" rIns="34290" bIns="17145" anchor="ctr"/>
          <a:lstStyle/>
          <a:p>
            <a:endParaRPr lang="en-US" sz="1400"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7C9EF903-2AFC-6BD7-C65D-DF702C0B6D7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74257329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3338429-E259-5E66-95B3-57509642EE2E}"/>
              </a:ext>
            </a:extLst>
          </p:cNvPr>
          <p:cNvSpPr txBox="1"/>
          <p:nvPr/>
        </p:nvSpPr>
        <p:spPr>
          <a:xfrm>
            <a:off x="1229846" y="2813604"/>
            <a:ext cx="4116853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A564257-0115-4347-1EC4-7145E075EDA9}"/>
              </a:ext>
            </a:extLst>
          </p:cNvPr>
          <p:cNvSpPr txBox="1"/>
          <p:nvPr/>
        </p:nvSpPr>
        <p:spPr>
          <a:xfrm>
            <a:off x="1229846" y="1216912"/>
            <a:ext cx="4586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Awesome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Creative</a:t>
            </a:r>
            <a:r>
              <a:rPr lang="id-ID" sz="40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Here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9A31EF10-E672-A04E-E503-3B9C39E37EB5}"/>
              </a:ext>
            </a:extLst>
          </p:cNvPr>
          <p:cNvGrpSpPr/>
          <p:nvPr/>
        </p:nvGrpSpPr>
        <p:grpSpPr>
          <a:xfrm>
            <a:off x="1240089" y="4581623"/>
            <a:ext cx="3630900" cy="470310"/>
            <a:chOff x="692140" y="5523976"/>
            <a:chExt cx="3238696" cy="419277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F069B69C-C077-B5D9-4829-9AB63C3B4AB0}"/>
                </a:ext>
              </a:extLst>
            </p:cNvPr>
            <p:cNvGrpSpPr/>
            <p:nvPr/>
          </p:nvGrpSpPr>
          <p:grpSpPr>
            <a:xfrm>
              <a:off x="692140" y="5523976"/>
              <a:ext cx="3238696" cy="419277"/>
              <a:chOff x="2002906" y="5277679"/>
              <a:chExt cx="3238696" cy="419277"/>
            </a:xfrm>
          </p:grpSpPr>
          <p:sp>
            <p:nvSpPr>
              <p:cNvPr id="8" name="Rounded Rectangle 21">
                <a:extLst>
                  <a:ext uri="{FF2B5EF4-FFF2-40B4-BE49-F238E27FC236}">
                    <a16:creationId xmlns:a16="http://schemas.microsoft.com/office/drawing/2014/main" id="{D1539687-B766-1195-191F-DD3D098545E9}"/>
                  </a:ext>
                </a:extLst>
              </p:cNvPr>
              <p:cNvSpPr/>
              <p:nvPr/>
            </p:nvSpPr>
            <p:spPr>
              <a:xfrm>
                <a:off x="2077313" y="5576407"/>
                <a:ext cx="3164289" cy="11284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200" b="1">
                  <a:solidFill>
                    <a:schemeClr val="tx1"/>
                  </a:solidFill>
                  <a:ea typeface="Lato" panose="020F0502020204030203" pitchFamily="34" charset="0"/>
                </a:endParaRPr>
              </a:p>
            </p:txBody>
          </p:sp>
          <p:sp>
            <p:nvSpPr>
              <p:cNvPr id="9" name="Rounded Rectangle 22">
                <a:extLst>
                  <a:ext uri="{FF2B5EF4-FFF2-40B4-BE49-F238E27FC236}">
                    <a16:creationId xmlns:a16="http://schemas.microsoft.com/office/drawing/2014/main" id="{9EC616EB-D5D0-6312-0789-CD1A4A768998}"/>
                  </a:ext>
                </a:extLst>
              </p:cNvPr>
              <p:cNvSpPr/>
              <p:nvPr/>
            </p:nvSpPr>
            <p:spPr>
              <a:xfrm>
                <a:off x="2077313" y="5568304"/>
                <a:ext cx="2516264" cy="12865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200" b="1" dirty="0">
                  <a:solidFill>
                    <a:schemeClr val="tx1"/>
                  </a:solidFill>
                  <a:ea typeface="Lato" panose="020F0502020204030203" pitchFamily="34" charset="0"/>
                </a:endParaRPr>
              </a:p>
            </p:txBody>
          </p:sp>
          <p:sp>
            <p:nvSpPr>
              <p:cNvPr id="10" name="Text Placeholder 24">
                <a:extLst>
                  <a:ext uri="{FF2B5EF4-FFF2-40B4-BE49-F238E27FC236}">
                    <a16:creationId xmlns:a16="http://schemas.microsoft.com/office/drawing/2014/main" id="{FDF5CCB0-AF37-A129-0C59-A3365DCD778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02906" y="5277679"/>
                <a:ext cx="1410434" cy="391972"/>
              </a:xfrm>
              <a:prstGeom prst="rect">
                <a:avLst/>
              </a:prstGeom>
              <a:ln>
                <a:noFill/>
              </a:ln>
            </p:spPr>
            <p:txBody>
              <a:bodyPr/>
              <a:lstStyle>
                <a:lvl1pPr marL="0" indent="0" algn="just" defTabSz="914400" rtl="0" eaLnBrk="1" latinLnBrk="0" hangingPunct="1">
                  <a:lnSpc>
                    <a:spcPts val="1300"/>
                  </a:lnSpc>
                  <a:spcBef>
                    <a:spcPts val="1000"/>
                  </a:spcBef>
                  <a:spcAft>
                    <a:spcPts val="1200"/>
                  </a:spcAft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id-ID" b="1" dirty="0" err="1">
                    <a:latin typeface="+mn-lt"/>
                    <a:ea typeface="Lato" panose="020F0502020204030203" pitchFamily="34" charset="0"/>
                    <a:cs typeface="Lato" panose="020F0502020204030203" pitchFamily="34" charset="0"/>
                  </a:rPr>
                  <a:t>Your</a:t>
                </a:r>
                <a:r>
                  <a:rPr lang="id-ID" b="1" dirty="0">
                    <a:latin typeface="+mn-lt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en-US" b="1" dirty="0">
                    <a:latin typeface="+mn-lt"/>
                    <a:ea typeface="Lato" panose="020F0502020204030203" pitchFamily="34" charset="0"/>
                    <a:cs typeface="Lato" panose="020F0502020204030203" pitchFamily="34" charset="0"/>
                  </a:rPr>
                  <a:t>Talk</a:t>
                </a:r>
              </a:p>
            </p:txBody>
          </p:sp>
        </p:grpSp>
        <p:sp>
          <p:nvSpPr>
            <p:cNvPr id="7" name="Text Placeholder 24">
              <a:extLst>
                <a:ext uri="{FF2B5EF4-FFF2-40B4-BE49-F238E27FC236}">
                  <a16:creationId xmlns:a16="http://schemas.microsoft.com/office/drawing/2014/main" id="{D3B2572C-FF18-4A7B-5065-3F0BC5727114}"/>
                </a:ext>
              </a:extLst>
            </p:cNvPr>
            <p:cNvSpPr txBox="1">
              <a:spLocks/>
            </p:cNvSpPr>
            <p:nvPr/>
          </p:nvSpPr>
          <p:spPr>
            <a:xfrm>
              <a:off x="2520402" y="5523976"/>
              <a:ext cx="1410434" cy="391972"/>
            </a:xfrm>
            <a:prstGeom prst="rect">
              <a:avLst/>
            </a:prstGeom>
            <a:ln>
              <a:noFill/>
            </a:ln>
          </p:spPr>
          <p:txBody>
            <a:bodyPr/>
            <a:lstStyle>
              <a:lvl1pPr marL="0" indent="0" algn="just" defTabSz="914400" rtl="0" eaLnBrk="1" latinLnBrk="0" hangingPunct="1">
                <a:lnSpc>
                  <a:spcPts val="1300"/>
                </a:lnSpc>
                <a:spcBef>
                  <a:spcPts val="1000"/>
                </a:spcBef>
                <a:spcAft>
                  <a:spcPts val="1200"/>
                </a:spcAft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b="1" dirty="0">
                  <a:latin typeface="+mn-lt"/>
                  <a:ea typeface="Lato" panose="020F0502020204030203" pitchFamily="34" charset="0"/>
                  <a:cs typeface="Lato" panose="020F0502020204030203" pitchFamily="34" charset="0"/>
                </a:rPr>
                <a:t>80%</a:t>
              </a:r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2A798641-7BEF-49C6-6DBB-F7A40778F5D6}"/>
              </a:ext>
            </a:extLst>
          </p:cNvPr>
          <p:cNvGrpSpPr/>
          <p:nvPr/>
        </p:nvGrpSpPr>
        <p:grpSpPr>
          <a:xfrm>
            <a:off x="1229846" y="5264813"/>
            <a:ext cx="3628797" cy="461665"/>
            <a:chOff x="692140" y="5523976"/>
            <a:chExt cx="3238696" cy="411570"/>
          </a:xfrm>
        </p:grpSpPr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54CD5350-8FB3-6D7F-EDF1-8DCA6697E32D}"/>
                </a:ext>
              </a:extLst>
            </p:cNvPr>
            <p:cNvGrpSpPr/>
            <p:nvPr/>
          </p:nvGrpSpPr>
          <p:grpSpPr>
            <a:xfrm>
              <a:off x="692140" y="5523976"/>
              <a:ext cx="3238696" cy="411570"/>
              <a:chOff x="2002906" y="5277679"/>
              <a:chExt cx="3238696" cy="411570"/>
            </a:xfrm>
          </p:grpSpPr>
          <p:sp>
            <p:nvSpPr>
              <p:cNvPr id="14" name="Rounded Rectangle 21">
                <a:extLst>
                  <a:ext uri="{FF2B5EF4-FFF2-40B4-BE49-F238E27FC236}">
                    <a16:creationId xmlns:a16="http://schemas.microsoft.com/office/drawing/2014/main" id="{32AC2EE2-48E6-5068-8791-23FF2F9938C5}"/>
                  </a:ext>
                </a:extLst>
              </p:cNvPr>
              <p:cNvSpPr/>
              <p:nvPr/>
            </p:nvSpPr>
            <p:spPr>
              <a:xfrm>
                <a:off x="2077313" y="5576407"/>
                <a:ext cx="3164289" cy="112842"/>
              </a:xfrm>
              <a:prstGeom prst="roundRect">
                <a:avLst>
                  <a:gd name="adj" fmla="val 50000"/>
                </a:avLst>
              </a:prstGeom>
              <a:solidFill>
                <a:schemeClr val="bg1">
                  <a:lumMod val="95000"/>
                </a:schemeClr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200" b="1">
                  <a:solidFill>
                    <a:schemeClr val="tx1"/>
                  </a:solidFill>
                  <a:ea typeface="Lato" panose="020F0502020204030203" pitchFamily="34" charset="0"/>
                </a:endParaRPr>
              </a:p>
            </p:txBody>
          </p:sp>
          <p:sp>
            <p:nvSpPr>
              <p:cNvPr id="15" name="Rounded Rectangle 22">
                <a:extLst>
                  <a:ext uri="{FF2B5EF4-FFF2-40B4-BE49-F238E27FC236}">
                    <a16:creationId xmlns:a16="http://schemas.microsoft.com/office/drawing/2014/main" id="{0A716E46-C262-40C6-3851-9787ADAAE212}"/>
                  </a:ext>
                </a:extLst>
              </p:cNvPr>
              <p:cNvSpPr/>
              <p:nvPr/>
            </p:nvSpPr>
            <p:spPr>
              <a:xfrm>
                <a:off x="2077314" y="5576407"/>
                <a:ext cx="2883300" cy="112842"/>
              </a:xfrm>
              <a:prstGeom prst="roundRect">
                <a:avLst>
                  <a:gd name="adj" fmla="val 50000"/>
                </a:avLst>
              </a:prstGeom>
              <a:solidFill>
                <a:schemeClr val="accent2"/>
              </a:solidFill>
              <a:ln w="952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1" anchor="ctr"/>
              <a:lstStyle/>
              <a:p>
                <a:pPr algn="ctr"/>
                <a:endParaRPr lang="ar-SA" sz="1200" b="1" dirty="0">
                  <a:solidFill>
                    <a:schemeClr val="tx1"/>
                  </a:solidFill>
                  <a:ea typeface="Lato" panose="020F0502020204030203" pitchFamily="34" charset="0"/>
                </a:endParaRPr>
              </a:p>
            </p:txBody>
          </p:sp>
          <p:sp>
            <p:nvSpPr>
              <p:cNvPr id="16" name="Text Placeholder 24">
                <a:extLst>
                  <a:ext uri="{FF2B5EF4-FFF2-40B4-BE49-F238E27FC236}">
                    <a16:creationId xmlns:a16="http://schemas.microsoft.com/office/drawing/2014/main" id="{1EC51460-B2F0-48C7-66A5-85274A809AF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002906" y="5277679"/>
                <a:ext cx="1410434" cy="391972"/>
              </a:xfrm>
              <a:prstGeom prst="rect">
                <a:avLst/>
              </a:prstGeom>
              <a:ln>
                <a:noFill/>
              </a:ln>
            </p:spPr>
            <p:txBody>
              <a:bodyPr/>
              <a:lstStyle>
                <a:lvl1pPr marL="0" indent="0" algn="just" defTabSz="914400" rtl="0" eaLnBrk="1" latinLnBrk="0" hangingPunct="1">
                  <a:lnSpc>
                    <a:spcPts val="1300"/>
                  </a:lnSpc>
                  <a:spcBef>
                    <a:spcPts val="1000"/>
                  </a:spcBef>
                  <a:spcAft>
                    <a:spcPts val="1200"/>
                  </a:spcAft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1pPr>
                <a:lvl2pPr marL="4572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2pPr>
                <a:lvl3pPr marL="9144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3pPr>
                <a:lvl4pPr marL="13716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4pPr>
                <a:lvl5pPr marL="1828800" indent="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None/>
                  <a:defRPr sz="1200" kern="1200">
                    <a:solidFill>
                      <a:schemeClr val="tx1"/>
                    </a:solidFill>
                    <a:latin typeface="Open Sans Light" panose="020B0306030504020204" pitchFamily="34" charset="0"/>
                    <a:ea typeface="Open Sans Light" panose="020B0306030504020204" pitchFamily="34" charset="0"/>
                    <a:cs typeface="Open Sans Light" panose="020B0306030504020204" pitchFamily="34" charset="0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id-ID" b="1" dirty="0" err="1">
                    <a:latin typeface="+mn-lt"/>
                    <a:ea typeface="Lato" panose="020F0502020204030203" pitchFamily="34" charset="0"/>
                    <a:cs typeface="Lato" panose="020F0502020204030203" pitchFamily="34" charset="0"/>
                  </a:rPr>
                  <a:t>Your</a:t>
                </a:r>
                <a:r>
                  <a:rPr lang="id-ID" b="1" dirty="0">
                    <a:latin typeface="+mn-lt"/>
                    <a:ea typeface="Lato" panose="020F0502020204030203" pitchFamily="34" charset="0"/>
                    <a:cs typeface="Lato" panose="020F0502020204030203" pitchFamily="34" charset="0"/>
                  </a:rPr>
                  <a:t> </a:t>
                </a:r>
                <a:r>
                  <a:rPr lang="id-ID" b="1" dirty="0" err="1">
                    <a:latin typeface="+mn-lt"/>
                    <a:ea typeface="Lato" panose="020F0502020204030203" pitchFamily="34" charset="0"/>
                    <a:cs typeface="Lato" panose="020F0502020204030203" pitchFamily="34" charset="0"/>
                  </a:rPr>
                  <a:t>Idiea</a:t>
                </a:r>
                <a:endParaRPr lang="en-US" b="1" dirty="0">
                  <a:latin typeface="+mn-lt"/>
                  <a:ea typeface="Lato" panose="020F0502020204030203" pitchFamily="34" charset="0"/>
                  <a:cs typeface="Lato" panose="020F0502020204030203" pitchFamily="34" charset="0"/>
                </a:endParaRPr>
              </a:p>
            </p:txBody>
          </p:sp>
        </p:grpSp>
        <p:sp>
          <p:nvSpPr>
            <p:cNvPr id="13" name="Text Placeholder 24">
              <a:extLst>
                <a:ext uri="{FF2B5EF4-FFF2-40B4-BE49-F238E27FC236}">
                  <a16:creationId xmlns:a16="http://schemas.microsoft.com/office/drawing/2014/main" id="{CF198151-D674-1D91-5FE5-9C172B2DBE00}"/>
                </a:ext>
              </a:extLst>
            </p:cNvPr>
            <p:cNvSpPr txBox="1">
              <a:spLocks/>
            </p:cNvSpPr>
            <p:nvPr/>
          </p:nvSpPr>
          <p:spPr>
            <a:xfrm>
              <a:off x="2520402" y="5523976"/>
              <a:ext cx="1410434" cy="391972"/>
            </a:xfrm>
            <a:prstGeom prst="rect">
              <a:avLst/>
            </a:prstGeom>
            <a:ln>
              <a:noFill/>
            </a:ln>
          </p:spPr>
          <p:txBody>
            <a:bodyPr/>
            <a:lstStyle>
              <a:lvl1pPr marL="0" indent="0" algn="just" defTabSz="914400" rtl="0" eaLnBrk="1" latinLnBrk="0" hangingPunct="1">
                <a:lnSpc>
                  <a:spcPts val="1300"/>
                </a:lnSpc>
                <a:spcBef>
                  <a:spcPts val="1000"/>
                </a:spcBef>
                <a:spcAft>
                  <a:spcPts val="1200"/>
                </a:spcAft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1pPr>
              <a:lvl2pPr marL="4572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2pPr>
              <a:lvl3pPr marL="9144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3pPr>
              <a:lvl4pPr marL="13716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4pPr>
              <a:lvl5pPr marL="1828800" indent="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None/>
                <a:defRPr sz="1200" kern="1200">
                  <a:solidFill>
                    <a:schemeClr val="tx1"/>
                  </a:solidFill>
                  <a:latin typeface="Open Sans Light" panose="020B0306030504020204" pitchFamily="34" charset="0"/>
                  <a:ea typeface="Open Sans Light" panose="020B0306030504020204" pitchFamily="34" charset="0"/>
                  <a:cs typeface="Open Sans Light" panose="020B0306030504020204" pitchFamily="34" charset="0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r"/>
              <a:r>
                <a:rPr lang="en-US" b="1" dirty="0">
                  <a:latin typeface="+mn-lt"/>
                  <a:ea typeface="Lato" panose="020F0502020204030203" pitchFamily="34" charset="0"/>
                  <a:cs typeface="Lato" panose="020F0502020204030203" pitchFamily="34" charset="0"/>
                </a:rPr>
                <a:t>92%</a:t>
              </a: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C6273F40-CB9A-FD10-F020-41384E749BF0}"/>
              </a:ext>
            </a:extLst>
          </p:cNvPr>
          <p:cNvSpPr txBox="1"/>
          <p:nvPr/>
        </p:nvSpPr>
        <p:spPr>
          <a:xfrm rot="5400000">
            <a:off x="5473900" y="3076371"/>
            <a:ext cx="4424175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Cons </a:t>
            </a:r>
            <a:r>
              <a:rPr lang="en-US" sz="1400" dirty="0" err="1">
                <a:solidFill>
                  <a:schemeClr val="bg1"/>
                </a:solidFill>
                <a:cs typeface="Aharoni" panose="02010803020104030203" pitchFamily="2" charset="-79"/>
              </a:rPr>
              <a:t>ectetur</a:t>
            </a: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Aharoni" panose="02010803020104030203" pitchFamily="2" charset="-79"/>
              </a:rPr>
              <a:t>adipis</a:t>
            </a: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Aharoni" panose="02010803020104030203" pitchFamily="2" charset="-79"/>
              </a:rPr>
              <a:t>cing</a:t>
            </a: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, sed do </a:t>
            </a:r>
            <a:r>
              <a:rPr lang="en-US" sz="14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Aharoni" panose="02010803020104030203" pitchFamily="2" charset="-79"/>
              </a:rPr>
              <a:t>incidi</a:t>
            </a: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Aharoni" panose="02010803020104030203" pitchFamily="2" charset="-79"/>
              </a:rPr>
              <a:t>dunt</a:t>
            </a: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400" dirty="0" err="1">
                <a:solidFill>
                  <a:schemeClr val="bg1"/>
                </a:solidFill>
                <a:cs typeface="Aharoni" panose="02010803020104030203" pitchFamily="2" charset="-79"/>
              </a:rPr>
              <a:t>ut</a:t>
            </a: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 labore et dolore magna </a:t>
            </a:r>
            <a:r>
              <a:rPr lang="en-US" sz="1400" dirty="0" err="1">
                <a:solidFill>
                  <a:schemeClr val="bg1"/>
                </a:solidFill>
                <a:cs typeface="Aharoni" panose="02010803020104030203" pitchFamily="2" charset="-79"/>
              </a:rPr>
              <a:t>aliqua</a:t>
            </a:r>
            <a:r>
              <a:rPr lang="en-US" sz="1400" dirty="0">
                <a:solidFill>
                  <a:schemeClr val="bg1"/>
                </a:solidFill>
                <a:cs typeface="Aharoni" panose="02010803020104030203" pitchFamily="2" charset="-79"/>
              </a:rPr>
              <a:t>. s</a:t>
            </a:r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E713ED5-DB1F-15D4-0973-9BEB3BA7890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291595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D496B72B-359D-0ACD-B8A5-6DEA877E2FA2}"/>
              </a:ext>
            </a:extLst>
          </p:cNvPr>
          <p:cNvSpPr txBox="1"/>
          <p:nvPr/>
        </p:nvSpPr>
        <p:spPr>
          <a:xfrm>
            <a:off x="7770346" y="3802538"/>
            <a:ext cx="3418354" cy="1448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5BA02D3-C7E2-DC9B-F49B-3D3870DC1058}"/>
              </a:ext>
            </a:extLst>
          </p:cNvPr>
          <p:cNvSpPr txBox="1"/>
          <p:nvPr/>
        </p:nvSpPr>
        <p:spPr>
          <a:xfrm>
            <a:off x="7770345" y="1560611"/>
            <a:ext cx="355170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Podcast</a:t>
            </a:r>
            <a:r>
              <a:rPr lang="id-ID" sz="40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</a:p>
          <a:p>
            <a:r>
              <a:rPr lang="id-ID" sz="40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Project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630264C-7A61-97B1-305F-CD7B18E8914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1791040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4F3D9F55-E913-14C1-7FED-C1BE07309F2F}"/>
              </a:ext>
            </a:extLst>
          </p:cNvPr>
          <p:cNvSpPr txBox="1"/>
          <p:nvPr/>
        </p:nvSpPr>
        <p:spPr>
          <a:xfrm>
            <a:off x="1554369" y="5394272"/>
            <a:ext cx="5466524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“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Lorem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Ipsum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Dolor Sit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, Cons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Ectetur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Adipis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Cing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Elit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Sed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Do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Eiusmod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Tempor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Incidi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Dunt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Ut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Labore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Et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Dolore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Magna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Aliqua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. Sit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Conse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Ctetur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Adipi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Scing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b="1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Elit</a:t>
            </a:r>
            <a:r>
              <a:rPr lang="en-US" sz="12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.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F15FB9E-7743-F4B4-AD07-78D9CBC3B0EA}"/>
              </a:ext>
            </a:extLst>
          </p:cNvPr>
          <p:cNvSpPr txBox="1"/>
          <p:nvPr/>
        </p:nvSpPr>
        <p:spPr>
          <a:xfrm>
            <a:off x="9309653" y="3939115"/>
            <a:ext cx="2521809" cy="2002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“Lorem ipsum dolor sit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, cons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ectetur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adipis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cing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eiusmod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incidi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dunt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ut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labore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et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dolore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magna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aliqua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. sit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amet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,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conse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ctetur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adipi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scing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elit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.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sed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do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eiusmod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incid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. do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eiusmod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 </a:t>
            </a:r>
            <a:r>
              <a:rPr lang="en-US" sz="1200" dirty="0" err="1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tempor</a:t>
            </a:r>
            <a:r>
              <a:rPr lang="en-US" sz="1200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BBB4A3C-9238-E105-99CF-6314FD87F935}"/>
              </a:ext>
            </a:extLst>
          </p:cNvPr>
          <p:cNvSpPr txBox="1"/>
          <p:nvPr/>
        </p:nvSpPr>
        <p:spPr>
          <a:xfrm>
            <a:off x="9309653" y="3217951"/>
            <a:ext cx="25218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spc="-1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Our Text Here</a:t>
            </a:r>
            <a:endParaRPr lang="en-US" sz="2400" spc="-15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F60073B-E439-5869-466A-831BD591E535}"/>
              </a:ext>
            </a:extLst>
          </p:cNvPr>
          <p:cNvSpPr txBox="1"/>
          <p:nvPr/>
        </p:nvSpPr>
        <p:spPr>
          <a:xfrm>
            <a:off x="2750786" y="4624191"/>
            <a:ext cx="156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Awesome Title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DFEEAA0-9319-C3EA-CFDE-093475BD653D}"/>
              </a:ext>
            </a:extLst>
          </p:cNvPr>
          <p:cNvSpPr txBox="1"/>
          <p:nvPr/>
        </p:nvSpPr>
        <p:spPr>
          <a:xfrm>
            <a:off x="4720200" y="4624191"/>
            <a:ext cx="1566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Awesome Title</a:t>
            </a:r>
            <a:endParaRPr lang="en-US" sz="1600" b="1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1120">
            <a:extLst>
              <a:ext uri="{FF2B5EF4-FFF2-40B4-BE49-F238E27FC236}">
                <a16:creationId xmlns:a16="http://schemas.microsoft.com/office/drawing/2014/main" id="{E06321C2-497D-AA5F-BCFD-22F6AEBB2A21}"/>
              </a:ext>
            </a:extLst>
          </p:cNvPr>
          <p:cNvSpPr>
            <a:spLocks noEditPoints="1"/>
          </p:cNvSpPr>
          <p:nvPr/>
        </p:nvSpPr>
        <p:spPr bwMode="auto">
          <a:xfrm>
            <a:off x="5247259" y="3937020"/>
            <a:ext cx="468000" cy="360000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14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13" name="Graphic 12" descr="Radio microphone">
            <a:extLst>
              <a:ext uri="{FF2B5EF4-FFF2-40B4-BE49-F238E27FC236}">
                <a16:creationId xmlns:a16="http://schemas.microsoft.com/office/drawing/2014/main" id="{A374E3B0-0FFA-20B9-F2E0-670CCC821C0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170751" y="3838119"/>
            <a:ext cx="576000" cy="576000"/>
          </a:xfrm>
          <a:prstGeom prst="rect">
            <a:avLst/>
          </a:prstGeom>
        </p:spPr>
      </p:pic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9ED7ECE8-D354-FADA-D398-0241EC40B3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6628331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E29847FB-8E20-34F1-B174-1B7CC2322D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50A9466-5318-14AF-7DF5-7E7922D06833}"/>
              </a:ext>
            </a:extLst>
          </p:cNvPr>
          <p:cNvSpPr/>
          <p:nvPr/>
        </p:nvSpPr>
        <p:spPr>
          <a:xfrm>
            <a:off x="1371790" y="5148092"/>
            <a:ext cx="3918312" cy="82163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B2354C44-A194-9A6F-8D49-2DD4ADC3687F}"/>
              </a:ext>
            </a:extLst>
          </p:cNvPr>
          <p:cNvSpPr txBox="1"/>
          <p:nvPr/>
        </p:nvSpPr>
        <p:spPr>
          <a:xfrm>
            <a:off x="1476493" y="5258827"/>
            <a:ext cx="3708905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“Lorem ipsum dolor sit </a:t>
            </a:r>
            <a:r>
              <a:rPr lang="en-US" sz="1100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100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cons </a:t>
            </a:r>
            <a:r>
              <a:rPr lang="en-US" sz="1100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ectetur</a:t>
            </a:r>
            <a:r>
              <a:rPr lang="en-US" sz="1100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adipis</a:t>
            </a:r>
            <a:r>
              <a:rPr lang="en-US" sz="1100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cing</a:t>
            </a:r>
            <a:r>
              <a:rPr lang="en-US" sz="1100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100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100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100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do </a:t>
            </a:r>
            <a:r>
              <a:rPr lang="en-US" sz="1100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eiusmod</a:t>
            </a:r>
            <a:r>
              <a:rPr lang="en-US" sz="1100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tempor</a:t>
            </a:r>
            <a:r>
              <a:rPr lang="en-US" sz="1100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i="1" dirty="0" err="1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incidi</a:t>
            </a:r>
            <a:r>
              <a:rPr lang="id-ID" sz="1100" i="1" dirty="0">
                <a:solidFill>
                  <a:schemeClr val="bg1"/>
                </a:solidFill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B25FF4-BC2B-679C-F6F5-37A8D1679426}"/>
              </a:ext>
            </a:extLst>
          </p:cNvPr>
          <p:cNvSpPr txBox="1"/>
          <p:nvPr/>
        </p:nvSpPr>
        <p:spPr>
          <a:xfrm>
            <a:off x="6782608" y="3429000"/>
            <a:ext cx="4037602" cy="1171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629217D-5CAB-C6E8-9781-E30A4A1A3583}"/>
              </a:ext>
            </a:extLst>
          </p:cNvPr>
          <p:cNvSpPr txBox="1"/>
          <p:nvPr/>
        </p:nvSpPr>
        <p:spPr>
          <a:xfrm>
            <a:off x="6782608" y="1827214"/>
            <a:ext cx="43043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Special</a:t>
            </a:r>
            <a:r>
              <a:rPr lang="id-ID" sz="40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Guest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Прямоугольник 89">
            <a:extLst>
              <a:ext uri="{FF2B5EF4-FFF2-40B4-BE49-F238E27FC236}">
                <a16:creationId xmlns:a16="http://schemas.microsoft.com/office/drawing/2014/main" id="{E388136D-F1D9-A5EF-86A8-D985CC8339FD}"/>
              </a:ext>
            </a:extLst>
          </p:cNvPr>
          <p:cNvSpPr/>
          <p:nvPr/>
        </p:nvSpPr>
        <p:spPr>
          <a:xfrm>
            <a:off x="9701886" y="5800450"/>
            <a:ext cx="12607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@</a:t>
            </a:r>
            <a:r>
              <a:rPr lang="id-ID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YourName</a:t>
            </a:r>
            <a:endParaRPr lang="ru-RU" sz="1600" b="1" i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Lato" panose="020F0502020204030203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E0533A7-FF23-C339-805B-1BD84117CA0E}"/>
              </a:ext>
            </a:extLst>
          </p:cNvPr>
          <p:cNvGrpSpPr/>
          <p:nvPr/>
        </p:nvGrpSpPr>
        <p:grpSpPr>
          <a:xfrm>
            <a:off x="9621110" y="5231496"/>
            <a:ext cx="1422346" cy="355824"/>
            <a:chOff x="6775273" y="5625876"/>
            <a:chExt cx="1422346" cy="355824"/>
          </a:xfrm>
          <a:solidFill>
            <a:schemeClr val="accent1">
              <a:lumMod val="75000"/>
            </a:schemeClr>
          </a:solidFill>
        </p:grpSpPr>
        <p:sp>
          <p:nvSpPr>
            <p:cNvPr id="10" name="Shape 2872">
              <a:extLst>
                <a:ext uri="{FF2B5EF4-FFF2-40B4-BE49-F238E27FC236}">
                  <a16:creationId xmlns:a16="http://schemas.microsoft.com/office/drawing/2014/main" id="{FE44C734-FAE0-EC2C-19BD-A3C46050CAC3}"/>
                </a:ext>
              </a:extLst>
            </p:cNvPr>
            <p:cNvSpPr/>
            <p:nvPr/>
          </p:nvSpPr>
          <p:spPr>
            <a:xfrm>
              <a:off x="6775273" y="5625876"/>
              <a:ext cx="355824" cy="355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9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5929" y="7018"/>
                  </a:moveTo>
                  <a:cubicBezTo>
                    <a:pt x="15540" y="7246"/>
                    <a:pt x="15108" y="7411"/>
                    <a:pt x="14650" y="7499"/>
                  </a:cubicBezTo>
                  <a:cubicBezTo>
                    <a:pt x="14282" y="7114"/>
                    <a:pt x="13759" y="6874"/>
                    <a:pt x="13180" y="6874"/>
                  </a:cubicBezTo>
                  <a:cubicBezTo>
                    <a:pt x="12067" y="6874"/>
                    <a:pt x="11165" y="7762"/>
                    <a:pt x="11165" y="8856"/>
                  </a:cubicBezTo>
                  <a:cubicBezTo>
                    <a:pt x="11165" y="9011"/>
                    <a:pt x="11183" y="9162"/>
                    <a:pt x="11217" y="9308"/>
                  </a:cubicBezTo>
                  <a:cubicBezTo>
                    <a:pt x="9543" y="9225"/>
                    <a:pt x="8059" y="8436"/>
                    <a:pt x="7066" y="7236"/>
                  </a:cubicBezTo>
                  <a:cubicBezTo>
                    <a:pt x="6892" y="7529"/>
                    <a:pt x="6793" y="7870"/>
                    <a:pt x="6793" y="8233"/>
                  </a:cubicBezTo>
                  <a:cubicBezTo>
                    <a:pt x="6793" y="8921"/>
                    <a:pt x="7148" y="9528"/>
                    <a:pt x="7689" y="9883"/>
                  </a:cubicBezTo>
                  <a:cubicBezTo>
                    <a:pt x="7359" y="9873"/>
                    <a:pt x="7048" y="9784"/>
                    <a:pt x="6777" y="9635"/>
                  </a:cubicBezTo>
                  <a:cubicBezTo>
                    <a:pt x="6776" y="9644"/>
                    <a:pt x="6776" y="9652"/>
                    <a:pt x="6776" y="9660"/>
                  </a:cubicBezTo>
                  <a:cubicBezTo>
                    <a:pt x="6776" y="10621"/>
                    <a:pt x="7471" y="11422"/>
                    <a:pt x="8392" y="11604"/>
                  </a:cubicBezTo>
                  <a:cubicBezTo>
                    <a:pt x="8223" y="11650"/>
                    <a:pt x="8045" y="11673"/>
                    <a:pt x="7861" y="11673"/>
                  </a:cubicBezTo>
                  <a:cubicBezTo>
                    <a:pt x="7732" y="11673"/>
                    <a:pt x="7606" y="11661"/>
                    <a:pt x="7483" y="11638"/>
                  </a:cubicBezTo>
                  <a:cubicBezTo>
                    <a:pt x="7739" y="12426"/>
                    <a:pt x="8482" y="12999"/>
                    <a:pt x="9364" y="13015"/>
                  </a:cubicBezTo>
                  <a:cubicBezTo>
                    <a:pt x="8674" y="13547"/>
                    <a:pt x="7806" y="13863"/>
                    <a:pt x="6862" y="13863"/>
                  </a:cubicBezTo>
                  <a:cubicBezTo>
                    <a:pt x="6699" y="13863"/>
                    <a:pt x="6539" y="13855"/>
                    <a:pt x="6382" y="13837"/>
                  </a:cubicBezTo>
                  <a:cubicBezTo>
                    <a:pt x="7273" y="14398"/>
                    <a:pt x="8332" y="14727"/>
                    <a:pt x="9470" y="14727"/>
                  </a:cubicBezTo>
                  <a:cubicBezTo>
                    <a:pt x="13174" y="14727"/>
                    <a:pt x="15200" y="11706"/>
                    <a:pt x="15200" y="9086"/>
                  </a:cubicBezTo>
                  <a:cubicBezTo>
                    <a:pt x="15200" y="9000"/>
                    <a:pt x="15199" y="8914"/>
                    <a:pt x="15195" y="8829"/>
                  </a:cubicBezTo>
                  <a:cubicBezTo>
                    <a:pt x="15588" y="8550"/>
                    <a:pt x="15930" y="8201"/>
                    <a:pt x="16200" y="7804"/>
                  </a:cubicBezTo>
                  <a:cubicBezTo>
                    <a:pt x="15839" y="7960"/>
                    <a:pt x="15451" y="8067"/>
                    <a:pt x="15043" y="8115"/>
                  </a:cubicBezTo>
                  <a:cubicBezTo>
                    <a:pt x="15459" y="7870"/>
                    <a:pt x="15778" y="7482"/>
                    <a:pt x="15929" y="7018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1" name="Shape 2873">
              <a:extLst>
                <a:ext uri="{FF2B5EF4-FFF2-40B4-BE49-F238E27FC236}">
                  <a16:creationId xmlns:a16="http://schemas.microsoft.com/office/drawing/2014/main" id="{E7E9A6AF-64C2-6E2F-217C-638E0A02EFDA}"/>
                </a:ext>
              </a:extLst>
            </p:cNvPr>
            <p:cNvSpPr/>
            <p:nvPr/>
          </p:nvSpPr>
          <p:spPr>
            <a:xfrm>
              <a:off x="7308534" y="5625876"/>
              <a:ext cx="355824" cy="355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6" y="8468"/>
                  </a:moveTo>
                  <a:cubicBezTo>
                    <a:pt x="11776" y="8071"/>
                    <a:pt x="11817" y="7858"/>
                    <a:pt x="12428" y="7858"/>
                  </a:cubicBezTo>
                  <a:lnTo>
                    <a:pt x="13245" y="7858"/>
                  </a:lnTo>
                  <a:lnTo>
                    <a:pt x="13245" y="6381"/>
                  </a:lnTo>
                  <a:lnTo>
                    <a:pt x="11938" y="6381"/>
                  </a:lnTo>
                  <a:cubicBezTo>
                    <a:pt x="10368" y="6381"/>
                    <a:pt x="9816" y="7120"/>
                    <a:pt x="9816" y="8363"/>
                  </a:cubicBezTo>
                  <a:lnTo>
                    <a:pt x="9816" y="9322"/>
                  </a:lnTo>
                  <a:lnTo>
                    <a:pt x="8837" y="9322"/>
                  </a:lnTo>
                  <a:lnTo>
                    <a:pt x="8837" y="10800"/>
                  </a:lnTo>
                  <a:lnTo>
                    <a:pt x="9816" y="10800"/>
                  </a:lnTo>
                  <a:lnTo>
                    <a:pt x="9816" y="15219"/>
                  </a:lnTo>
                  <a:lnTo>
                    <a:pt x="11774" y="15219"/>
                  </a:lnTo>
                  <a:lnTo>
                    <a:pt x="11774" y="10800"/>
                  </a:lnTo>
                  <a:lnTo>
                    <a:pt x="13081" y="10800"/>
                  </a:lnTo>
                  <a:lnTo>
                    <a:pt x="13254" y="9322"/>
                  </a:lnTo>
                  <a:lnTo>
                    <a:pt x="11774" y="9322"/>
                  </a:lnTo>
                  <a:cubicBezTo>
                    <a:pt x="11774" y="9322"/>
                    <a:pt x="11776" y="8468"/>
                    <a:pt x="11776" y="8468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9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2" name="Shape 2879">
              <a:extLst>
                <a:ext uri="{FF2B5EF4-FFF2-40B4-BE49-F238E27FC236}">
                  <a16:creationId xmlns:a16="http://schemas.microsoft.com/office/drawing/2014/main" id="{AACC6248-1265-2F2F-7177-C541164C0A4B}"/>
                </a:ext>
              </a:extLst>
            </p:cNvPr>
            <p:cNvSpPr/>
            <p:nvPr/>
          </p:nvSpPr>
          <p:spPr>
            <a:xfrm>
              <a:off x="7841795" y="5625876"/>
              <a:ext cx="355824" cy="355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9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1592" y="13291"/>
                  </a:moveTo>
                  <a:cubicBezTo>
                    <a:pt x="11452" y="13213"/>
                    <a:pt x="11342" y="13108"/>
                    <a:pt x="11291" y="12978"/>
                  </a:cubicBezTo>
                  <a:cubicBezTo>
                    <a:pt x="11284" y="12956"/>
                    <a:pt x="11290" y="10299"/>
                    <a:pt x="11290" y="10299"/>
                  </a:cubicBezTo>
                  <a:lnTo>
                    <a:pt x="13256" y="10299"/>
                  </a:lnTo>
                  <a:lnTo>
                    <a:pt x="13256" y="8836"/>
                  </a:lnTo>
                  <a:lnTo>
                    <a:pt x="11292" y="8836"/>
                  </a:lnTo>
                  <a:lnTo>
                    <a:pt x="11292" y="6873"/>
                  </a:lnTo>
                  <a:lnTo>
                    <a:pt x="10042" y="6879"/>
                  </a:lnTo>
                  <a:cubicBezTo>
                    <a:pt x="9988" y="7284"/>
                    <a:pt x="9891" y="7618"/>
                    <a:pt x="9750" y="7879"/>
                  </a:cubicBezTo>
                  <a:cubicBezTo>
                    <a:pt x="9608" y="8142"/>
                    <a:pt x="9420" y="8366"/>
                    <a:pt x="9187" y="8553"/>
                  </a:cubicBezTo>
                  <a:cubicBezTo>
                    <a:pt x="8953" y="8740"/>
                    <a:pt x="8672" y="8883"/>
                    <a:pt x="8344" y="8984"/>
                  </a:cubicBezTo>
                  <a:lnTo>
                    <a:pt x="8345" y="10309"/>
                  </a:lnTo>
                  <a:lnTo>
                    <a:pt x="9328" y="10299"/>
                  </a:lnTo>
                  <a:lnTo>
                    <a:pt x="9328" y="12846"/>
                  </a:lnTo>
                  <a:cubicBezTo>
                    <a:pt x="9328" y="13204"/>
                    <a:pt x="9368" y="13478"/>
                    <a:pt x="9448" y="13666"/>
                  </a:cubicBezTo>
                  <a:cubicBezTo>
                    <a:pt x="9528" y="13856"/>
                    <a:pt x="9671" y="14034"/>
                    <a:pt x="9879" y="14202"/>
                  </a:cubicBezTo>
                  <a:cubicBezTo>
                    <a:pt x="10086" y="14370"/>
                    <a:pt x="10336" y="14498"/>
                    <a:pt x="10629" y="14589"/>
                  </a:cubicBezTo>
                  <a:cubicBezTo>
                    <a:pt x="10922" y="14679"/>
                    <a:pt x="11238" y="14727"/>
                    <a:pt x="11619" y="14727"/>
                  </a:cubicBezTo>
                  <a:cubicBezTo>
                    <a:pt x="11955" y="14727"/>
                    <a:pt x="12228" y="14693"/>
                    <a:pt x="12517" y="14629"/>
                  </a:cubicBezTo>
                  <a:cubicBezTo>
                    <a:pt x="12806" y="14565"/>
                    <a:pt x="13221" y="14455"/>
                    <a:pt x="13578" y="14297"/>
                  </a:cubicBezTo>
                  <a:lnTo>
                    <a:pt x="13583" y="13091"/>
                  </a:lnTo>
                  <a:cubicBezTo>
                    <a:pt x="13165" y="13349"/>
                    <a:pt x="12648" y="13447"/>
                    <a:pt x="12225" y="13447"/>
                  </a:cubicBezTo>
                  <a:cubicBezTo>
                    <a:pt x="11987" y="13447"/>
                    <a:pt x="11776" y="13395"/>
                    <a:pt x="11592" y="13291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85869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FB9B7D42-2C1C-7A3E-1576-9CACC00E484E}"/>
              </a:ext>
            </a:extLst>
          </p:cNvPr>
          <p:cNvSpPr/>
          <p:nvPr/>
        </p:nvSpPr>
        <p:spPr>
          <a:xfrm>
            <a:off x="6200019" y="446334"/>
            <a:ext cx="2556164" cy="236912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D5E2DF0-883C-4B02-EF14-7E9E61D84700}"/>
              </a:ext>
            </a:extLst>
          </p:cNvPr>
          <p:cNvSpPr/>
          <p:nvPr/>
        </p:nvSpPr>
        <p:spPr>
          <a:xfrm>
            <a:off x="9006158" y="4124715"/>
            <a:ext cx="2556164" cy="2230582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B2282E7-06ED-02E4-51A9-DE8C50C04A6D}"/>
              </a:ext>
            </a:extLst>
          </p:cNvPr>
          <p:cNvSpPr/>
          <p:nvPr/>
        </p:nvSpPr>
        <p:spPr>
          <a:xfrm>
            <a:off x="6510970" y="1561451"/>
            <a:ext cx="212547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1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In </a:t>
            </a:r>
            <a:r>
              <a:rPr lang="en-US" sz="11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venenatortor</a:t>
            </a:r>
            <a:r>
              <a:rPr lang="en-US" sz="11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tis</a:t>
            </a:r>
            <a:endParaRPr lang="en-US" sz="11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4AEACEE-7F39-9E70-D450-AD82880A2A23}"/>
              </a:ext>
            </a:extLst>
          </p:cNvPr>
          <p:cNvSpPr/>
          <p:nvPr/>
        </p:nvSpPr>
        <p:spPr>
          <a:xfrm>
            <a:off x="9221504" y="5050785"/>
            <a:ext cx="2125472" cy="854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b="0" i="0" dirty="0" err="1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lang="en-US" sz="11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In </a:t>
            </a:r>
            <a:r>
              <a:rPr lang="en-US" sz="110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venenatortor</a:t>
            </a:r>
            <a:r>
              <a:rPr lang="en-US" sz="11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et </a:t>
            </a:r>
            <a:r>
              <a:rPr lang="en-US" sz="1100" b="0" i="0" dirty="0">
                <a:solidFill>
                  <a:schemeClr val="bg1"/>
                </a:solidFill>
                <a:effectLst/>
                <a:ea typeface="Lato" panose="020F0502020204030203" pitchFamily="34" charset="0"/>
                <a:cs typeface="Lato" panose="020F0502020204030203" pitchFamily="34" charset="0"/>
              </a:rPr>
              <a:t>tis</a:t>
            </a:r>
            <a:endParaRPr lang="en-US" sz="11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Freeform 1120">
            <a:extLst>
              <a:ext uri="{FF2B5EF4-FFF2-40B4-BE49-F238E27FC236}">
                <a16:creationId xmlns:a16="http://schemas.microsoft.com/office/drawing/2014/main" id="{B1597A22-EB5C-6EB3-2B3B-056DE2FFABF3}"/>
              </a:ext>
            </a:extLst>
          </p:cNvPr>
          <p:cNvSpPr>
            <a:spLocks noEditPoints="1"/>
          </p:cNvSpPr>
          <p:nvPr/>
        </p:nvSpPr>
        <p:spPr bwMode="auto">
          <a:xfrm>
            <a:off x="10050240" y="4478115"/>
            <a:ext cx="468000" cy="360000"/>
          </a:xfrm>
          <a:custGeom>
            <a:avLst/>
            <a:gdLst>
              <a:gd name="T0" fmla="*/ 2455 w 3573"/>
              <a:gd name="T1" fmla="*/ 579 h 2827"/>
              <a:gd name="T2" fmla="*/ 2600 w 3573"/>
              <a:gd name="T3" fmla="*/ 760 h 2827"/>
              <a:gd name="T4" fmla="*/ 2739 w 3573"/>
              <a:gd name="T5" fmla="*/ 1081 h 2827"/>
              <a:gd name="T6" fmla="*/ 2787 w 3573"/>
              <a:gd name="T7" fmla="*/ 1432 h 2827"/>
              <a:gd name="T8" fmla="*/ 2745 w 3573"/>
              <a:gd name="T9" fmla="*/ 1761 h 2827"/>
              <a:gd name="T10" fmla="*/ 2621 w 3573"/>
              <a:gd name="T11" fmla="*/ 2067 h 2827"/>
              <a:gd name="T12" fmla="*/ 2489 w 3573"/>
              <a:gd name="T13" fmla="*/ 2244 h 2827"/>
              <a:gd name="T14" fmla="*/ 2399 w 3573"/>
              <a:gd name="T15" fmla="*/ 2271 h 2827"/>
              <a:gd name="T16" fmla="*/ 2304 w 3573"/>
              <a:gd name="T17" fmla="*/ 2241 h 2827"/>
              <a:gd name="T18" fmla="*/ 2230 w 3573"/>
              <a:gd name="T19" fmla="*/ 2155 h 2827"/>
              <a:gd name="T20" fmla="*/ 2221 w 3573"/>
              <a:gd name="T21" fmla="*/ 2044 h 2827"/>
              <a:gd name="T22" fmla="*/ 2327 w 3573"/>
              <a:gd name="T23" fmla="*/ 1864 h 2827"/>
              <a:gd name="T24" fmla="*/ 2421 w 3573"/>
              <a:gd name="T25" fmla="*/ 1582 h 2827"/>
              <a:gd name="T26" fmla="*/ 2422 w 3573"/>
              <a:gd name="T27" fmla="*/ 1289 h 2827"/>
              <a:gd name="T28" fmla="*/ 2338 w 3573"/>
              <a:gd name="T29" fmla="*/ 1020 h 2827"/>
              <a:gd name="T30" fmla="*/ 2205 w 3573"/>
              <a:gd name="T31" fmla="*/ 815 h 2827"/>
              <a:gd name="T32" fmla="*/ 2191 w 3573"/>
              <a:gd name="T33" fmla="*/ 701 h 2827"/>
              <a:gd name="T34" fmla="*/ 2255 w 3573"/>
              <a:gd name="T35" fmla="*/ 602 h 2827"/>
              <a:gd name="T36" fmla="*/ 2350 w 3573"/>
              <a:gd name="T37" fmla="*/ 557 h 2827"/>
              <a:gd name="T38" fmla="*/ 1694 w 3573"/>
              <a:gd name="T39" fmla="*/ 195 h 2827"/>
              <a:gd name="T40" fmla="*/ 1776 w 3573"/>
              <a:gd name="T41" fmla="*/ 282 h 2827"/>
              <a:gd name="T42" fmla="*/ 1785 w 3573"/>
              <a:gd name="T43" fmla="*/ 2553 h 2827"/>
              <a:gd name="T44" fmla="*/ 1720 w 3573"/>
              <a:gd name="T45" fmla="*/ 2653 h 2827"/>
              <a:gd name="T46" fmla="*/ 1625 w 3573"/>
              <a:gd name="T47" fmla="*/ 2685 h 2827"/>
              <a:gd name="T48" fmla="*/ 1522 w 3573"/>
              <a:gd name="T49" fmla="*/ 2647 h 2827"/>
              <a:gd name="T50" fmla="*/ 99 w 3573"/>
              <a:gd name="T51" fmla="*/ 1903 h 2827"/>
              <a:gd name="T52" fmla="*/ 13 w 3573"/>
              <a:gd name="T53" fmla="*/ 1817 h 2827"/>
              <a:gd name="T54" fmla="*/ 3 w 3573"/>
              <a:gd name="T55" fmla="*/ 1078 h 2827"/>
              <a:gd name="T56" fmla="*/ 72 w 3573"/>
              <a:gd name="T57" fmla="*/ 976 h 2827"/>
              <a:gd name="T58" fmla="*/ 635 w 3573"/>
              <a:gd name="T59" fmla="*/ 949 h 2827"/>
              <a:gd name="T60" fmla="*/ 1605 w 3573"/>
              <a:gd name="T61" fmla="*/ 181 h 2827"/>
              <a:gd name="T62" fmla="*/ 2983 w 3573"/>
              <a:gd name="T63" fmla="*/ 11 h 2827"/>
              <a:gd name="T64" fmla="*/ 3118 w 3573"/>
              <a:gd name="T65" fmla="*/ 138 h 2827"/>
              <a:gd name="T66" fmla="*/ 3350 w 3573"/>
              <a:gd name="T67" fmla="*/ 499 h 2827"/>
              <a:gd name="T68" fmla="*/ 3503 w 3573"/>
              <a:gd name="T69" fmla="*/ 899 h 2827"/>
              <a:gd name="T70" fmla="*/ 3569 w 3573"/>
              <a:gd name="T71" fmla="*/ 1324 h 2827"/>
              <a:gd name="T72" fmla="*/ 3545 w 3573"/>
              <a:gd name="T73" fmla="*/ 1768 h 2827"/>
              <a:gd name="T74" fmla="*/ 3427 w 3573"/>
              <a:gd name="T75" fmla="*/ 2196 h 2827"/>
              <a:gd name="T76" fmla="*/ 3218 w 3573"/>
              <a:gd name="T77" fmla="*/ 2590 h 2827"/>
              <a:gd name="T78" fmla="*/ 3040 w 3573"/>
              <a:gd name="T79" fmla="*/ 2804 h 2827"/>
              <a:gd name="T80" fmla="*/ 2957 w 3573"/>
              <a:gd name="T81" fmla="*/ 2827 h 2827"/>
              <a:gd name="T82" fmla="*/ 2863 w 3573"/>
              <a:gd name="T83" fmla="*/ 2797 h 2827"/>
              <a:gd name="T84" fmla="*/ 2787 w 3573"/>
              <a:gd name="T85" fmla="*/ 2709 h 2827"/>
              <a:gd name="T86" fmla="*/ 2783 w 3573"/>
              <a:gd name="T87" fmla="*/ 2594 h 2827"/>
              <a:gd name="T88" fmla="*/ 2933 w 3573"/>
              <a:gd name="T89" fmla="*/ 2378 h 2827"/>
              <a:gd name="T90" fmla="*/ 3113 w 3573"/>
              <a:gd name="T91" fmla="*/ 2022 h 2827"/>
              <a:gd name="T92" fmla="*/ 3206 w 3573"/>
              <a:gd name="T93" fmla="*/ 1633 h 2827"/>
              <a:gd name="T94" fmla="*/ 3207 w 3573"/>
              <a:gd name="T95" fmla="*/ 1239 h 2827"/>
              <a:gd name="T96" fmla="*/ 3122 w 3573"/>
              <a:gd name="T97" fmla="*/ 866 h 2827"/>
              <a:gd name="T98" fmla="*/ 2957 w 3573"/>
              <a:gd name="T99" fmla="*/ 522 h 2827"/>
              <a:gd name="T100" fmla="*/ 2767 w 3573"/>
              <a:gd name="T101" fmla="*/ 269 h 2827"/>
              <a:gd name="T102" fmla="*/ 2744 w 3573"/>
              <a:gd name="T103" fmla="*/ 165 h 2827"/>
              <a:gd name="T104" fmla="*/ 2791 w 3573"/>
              <a:gd name="T105" fmla="*/ 70 h 2827"/>
              <a:gd name="T106" fmla="*/ 2878 w 3573"/>
              <a:gd name="T107" fmla="*/ 8 h 28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573" h="2827">
                <a:moveTo>
                  <a:pt x="2378" y="555"/>
                </a:moveTo>
                <a:lnTo>
                  <a:pt x="2404" y="559"/>
                </a:lnTo>
                <a:lnTo>
                  <a:pt x="2431" y="567"/>
                </a:lnTo>
                <a:lnTo>
                  <a:pt x="2455" y="579"/>
                </a:lnTo>
                <a:lnTo>
                  <a:pt x="2476" y="595"/>
                </a:lnTo>
                <a:lnTo>
                  <a:pt x="2495" y="614"/>
                </a:lnTo>
                <a:lnTo>
                  <a:pt x="2551" y="686"/>
                </a:lnTo>
                <a:lnTo>
                  <a:pt x="2600" y="760"/>
                </a:lnTo>
                <a:lnTo>
                  <a:pt x="2643" y="837"/>
                </a:lnTo>
                <a:lnTo>
                  <a:pt x="2680" y="916"/>
                </a:lnTo>
                <a:lnTo>
                  <a:pt x="2713" y="998"/>
                </a:lnTo>
                <a:lnTo>
                  <a:pt x="2739" y="1081"/>
                </a:lnTo>
                <a:lnTo>
                  <a:pt x="2761" y="1166"/>
                </a:lnTo>
                <a:lnTo>
                  <a:pt x="2775" y="1253"/>
                </a:lnTo>
                <a:lnTo>
                  <a:pt x="2784" y="1342"/>
                </a:lnTo>
                <a:lnTo>
                  <a:pt x="2787" y="1432"/>
                </a:lnTo>
                <a:lnTo>
                  <a:pt x="2785" y="1516"/>
                </a:lnTo>
                <a:lnTo>
                  <a:pt x="2776" y="1598"/>
                </a:lnTo>
                <a:lnTo>
                  <a:pt x="2763" y="1681"/>
                </a:lnTo>
                <a:lnTo>
                  <a:pt x="2745" y="1761"/>
                </a:lnTo>
                <a:lnTo>
                  <a:pt x="2722" y="1840"/>
                </a:lnTo>
                <a:lnTo>
                  <a:pt x="2693" y="1918"/>
                </a:lnTo>
                <a:lnTo>
                  <a:pt x="2660" y="1993"/>
                </a:lnTo>
                <a:lnTo>
                  <a:pt x="2621" y="2067"/>
                </a:lnTo>
                <a:lnTo>
                  <a:pt x="2578" y="2137"/>
                </a:lnTo>
                <a:lnTo>
                  <a:pt x="2529" y="2206"/>
                </a:lnTo>
                <a:lnTo>
                  <a:pt x="2510" y="2226"/>
                </a:lnTo>
                <a:lnTo>
                  <a:pt x="2489" y="2244"/>
                </a:lnTo>
                <a:lnTo>
                  <a:pt x="2464" y="2257"/>
                </a:lnTo>
                <a:lnTo>
                  <a:pt x="2438" y="2267"/>
                </a:lnTo>
                <a:lnTo>
                  <a:pt x="2411" y="2271"/>
                </a:lnTo>
                <a:lnTo>
                  <a:pt x="2399" y="2271"/>
                </a:lnTo>
                <a:lnTo>
                  <a:pt x="2374" y="2269"/>
                </a:lnTo>
                <a:lnTo>
                  <a:pt x="2349" y="2263"/>
                </a:lnTo>
                <a:lnTo>
                  <a:pt x="2326" y="2254"/>
                </a:lnTo>
                <a:lnTo>
                  <a:pt x="2304" y="2241"/>
                </a:lnTo>
                <a:lnTo>
                  <a:pt x="2284" y="2224"/>
                </a:lnTo>
                <a:lnTo>
                  <a:pt x="2263" y="2202"/>
                </a:lnTo>
                <a:lnTo>
                  <a:pt x="2244" y="2180"/>
                </a:lnTo>
                <a:lnTo>
                  <a:pt x="2230" y="2155"/>
                </a:lnTo>
                <a:lnTo>
                  <a:pt x="2220" y="2128"/>
                </a:lnTo>
                <a:lnTo>
                  <a:pt x="2216" y="2099"/>
                </a:lnTo>
                <a:lnTo>
                  <a:pt x="2216" y="2071"/>
                </a:lnTo>
                <a:lnTo>
                  <a:pt x="2221" y="2044"/>
                </a:lnTo>
                <a:lnTo>
                  <a:pt x="2232" y="2017"/>
                </a:lnTo>
                <a:lnTo>
                  <a:pt x="2247" y="1992"/>
                </a:lnTo>
                <a:lnTo>
                  <a:pt x="2290" y="1929"/>
                </a:lnTo>
                <a:lnTo>
                  <a:pt x="2327" y="1864"/>
                </a:lnTo>
                <a:lnTo>
                  <a:pt x="2360" y="1796"/>
                </a:lnTo>
                <a:lnTo>
                  <a:pt x="2386" y="1727"/>
                </a:lnTo>
                <a:lnTo>
                  <a:pt x="2407" y="1655"/>
                </a:lnTo>
                <a:lnTo>
                  <a:pt x="2421" y="1582"/>
                </a:lnTo>
                <a:lnTo>
                  <a:pt x="2429" y="1507"/>
                </a:lnTo>
                <a:lnTo>
                  <a:pt x="2433" y="1432"/>
                </a:lnTo>
                <a:lnTo>
                  <a:pt x="2431" y="1359"/>
                </a:lnTo>
                <a:lnTo>
                  <a:pt x="2422" y="1289"/>
                </a:lnTo>
                <a:lnTo>
                  <a:pt x="2409" y="1219"/>
                </a:lnTo>
                <a:lnTo>
                  <a:pt x="2390" y="1151"/>
                </a:lnTo>
                <a:lnTo>
                  <a:pt x="2366" y="1085"/>
                </a:lnTo>
                <a:lnTo>
                  <a:pt x="2338" y="1020"/>
                </a:lnTo>
                <a:lnTo>
                  <a:pt x="2304" y="957"/>
                </a:lnTo>
                <a:lnTo>
                  <a:pt x="2266" y="898"/>
                </a:lnTo>
                <a:lnTo>
                  <a:pt x="2222" y="840"/>
                </a:lnTo>
                <a:lnTo>
                  <a:pt x="2205" y="815"/>
                </a:lnTo>
                <a:lnTo>
                  <a:pt x="2194" y="788"/>
                </a:lnTo>
                <a:lnTo>
                  <a:pt x="2187" y="759"/>
                </a:lnTo>
                <a:lnTo>
                  <a:pt x="2186" y="730"/>
                </a:lnTo>
                <a:lnTo>
                  <a:pt x="2191" y="701"/>
                </a:lnTo>
                <a:lnTo>
                  <a:pt x="2199" y="674"/>
                </a:lnTo>
                <a:lnTo>
                  <a:pt x="2213" y="648"/>
                </a:lnTo>
                <a:lnTo>
                  <a:pt x="2233" y="624"/>
                </a:lnTo>
                <a:lnTo>
                  <a:pt x="2255" y="602"/>
                </a:lnTo>
                <a:lnTo>
                  <a:pt x="2276" y="585"/>
                </a:lnTo>
                <a:lnTo>
                  <a:pt x="2299" y="571"/>
                </a:lnTo>
                <a:lnTo>
                  <a:pt x="2324" y="562"/>
                </a:lnTo>
                <a:lnTo>
                  <a:pt x="2350" y="557"/>
                </a:lnTo>
                <a:lnTo>
                  <a:pt x="2378" y="555"/>
                </a:lnTo>
                <a:close/>
                <a:moveTo>
                  <a:pt x="1635" y="180"/>
                </a:moveTo>
                <a:lnTo>
                  <a:pt x="1665" y="184"/>
                </a:lnTo>
                <a:lnTo>
                  <a:pt x="1694" y="195"/>
                </a:lnTo>
                <a:lnTo>
                  <a:pt x="1720" y="210"/>
                </a:lnTo>
                <a:lnTo>
                  <a:pt x="1743" y="231"/>
                </a:lnTo>
                <a:lnTo>
                  <a:pt x="1762" y="255"/>
                </a:lnTo>
                <a:lnTo>
                  <a:pt x="1776" y="282"/>
                </a:lnTo>
                <a:lnTo>
                  <a:pt x="1785" y="310"/>
                </a:lnTo>
                <a:lnTo>
                  <a:pt x="1787" y="341"/>
                </a:lnTo>
                <a:lnTo>
                  <a:pt x="1787" y="2523"/>
                </a:lnTo>
                <a:lnTo>
                  <a:pt x="1785" y="2553"/>
                </a:lnTo>
                <a:lnTo>
                  <a:pt x="1776" y="2583"/>
                </a:lnTo>
                <a:lnTo>
                  <a:pt x="1762" y="2610"/>
                </a:lnTo>
                <a:lnTo>
                  <a:pt x="1743" y="2634"/>
                </a:lnTo>
                <a:lnTo>
                  <a:pt x="1720" y="2653"/>
                </a:lnTo>
                <a:lnTo>
                  <a:pt x="1694" y="2670"/>
                </a:lnTo>
                <a:lnTo>
                  <a:pt x="1671" y="2678"/>
                </a:lnTo>
                <a:lnTo>
                  <a:pt x="1648" y="2683"/>
                </a:lnTo>
                <a:lnTo>
                  <a:pt x="1625" y="2685"/>
                </a:lnTo>
                <a:lnTo>
                  <a:pt x="1597" y="2683"/>
                </a:lnTo>
                <a:lnTo>
                  <a:pt x="1571" y="2675"/>
                </a:lnTo>
                <a:lnTo>
                  <a:pt x="1545" y="2663"/>
                </a:lnTo>
                <a:lnTo>
                  <a:pt x="1522" y="2647"/>
                </a:lnTo>
                <a:lnTo>
                  <a:pt x="635" y="1916"/>
                </a:lnTo>
                <a:lnTo>
                  <a:pt x="163" y="1916"/>
                </a:lnTo>
                <a:lnTo>
                  <a:pt x="130" y="1912"/>
                </a:lnTo>
                <a:lnTo>
                  <a:pt x="99" y="1903"/>
                </a:lnTo>
                <a:lnTo>
                  <a:pt x="72" y="1887"/>
                </a:lnTo>
                <a:lnTo>
                  <a:pt x="48" y="1868"/>
                </a:lnTo>
                <a:lnTo>
                  <a:pt x="27" y="1844"/>
                </a:lnTo>
                <a:lnTo>
                  <a:pt x="13" y="1817"/>
                </a:lnTo>
                <a:lnTo>
                  <a:pt x="3" y="1786"/>
                </a:lnTo>
                <a:lnTo>
                  <a:pt x="0" y="1754"/>
                </a:lnTo>
                <a:lnTo>
                  <a:pt x="0" y="1111"/>
                </a:lnTo>
                <a:lnTo>
                  <a:pt x="3" y="1078"/>
                </a:lnTo>
                <a:lnTo>
                  <a:pt x="13" y="1048"/>
                </a:lnTo>
                <a:lnTo>
                  <a:pt x="27" y="1019"/>
                </a:lnTo>
                <a:lnTo>
                  <a:pt x="48" y="995"/>
                </a:lnTo>
                <a:lnTo>
                  <a:pt x="72" y="976"/>
                </a:lnTo>
                <a:lnTo>
                  <a:pt x="99" y="961"/>
                </a:lnTo>
                <a:lnTo>
                  <a:pt x="130" y="952"/>
                </a:lnTo>
                <a:lnTo>
                  <a:pt x="163" y="949"/>
                </a:lnTo>
                <a:lnTo>
                  <a:pt x="635" y="949"/>
                </a:lnTo>
                <a:lnTo>
                  <a:pt x="1522" y="216"/>
                </a:lnTo>
                <a:lnTo>
                  <a:pt x="1547" y="199"/>
                </a:lnTo>
                <a:lnTo>
                  <a:pt x="1575" y="187"/>
                </a:lnTo>
                <a:lnTo>
                  <a:pt x="1605" y="181"/>
                </a:lnTo>
                <a:lnTo>
                  <a:pt x="1635" y="180"/>
                </a:lnTo>
                <a:close/>
                <a:moveTo>
                  <a:pt x="2931" y="0"/>
                </a:moveTo>
                <a:lnTo>
                  <a:pt x="2957" y="4"/>
                </a:lnTo>
                <a:lnTo>
                  <a:pt x="2983" y="11"/>
                </a:lnTo>
                <a:lnTo>
                  <a:pt x="3007" y="22"/>
                </a:lnTo>
                <a:lnTo>
                  <a:pt x="3028" y="37"/>
                </a:lnTo>
                <a:lnTo>
                  <a:pt x="3048" y="55"/>
                </a:lnTo>
                <a:lnTo>
                  <a:pt x="3118" y="138"/>
                </a:lnTo>
                <a:lnTo>
                  <a:pt x="3183" y="224"/>
                </a:lnTo>
                <a:lnTo>
                  <a:pt x="3244" y="313"/>
                </a:lnTo>
                <a:lnTo>
                  <a:pt x="3300" y="406"/>
                </a:lnTo>
                <a:lnTo>
                  <a:pt x="3350" y="499"/>
                </a:lnTo>
                <a:lnTo>
                  <a:pt x="3396" y="597"/>
                </a:lnTo>
                <a:lnTo>
                  <a:pt x="3437" y="696"/>
                </a:lnTo>
                <a:lnTo>
                  <a:pt x="3472" y="797"/>
                </a:lnTo>
                <a:lnTo>
                  <a:pt x="3503" y="899"/>
                </a:lnTo>
                <a:lnTo>
                  <a:pt x="3528" y="1003"/>
                </a:lnTo>
                <a:lnTo>
                  <a:pt x="3548" y="1108"/>
                </a:lnTo>
                <a:lnTo>
                  <a:pt x="3562" y="1216"/>
                </a:lnTo>
                <a:lnTo>
                  <a:pt x="3569" y="1324"/>
                </a:lnTo>
                <a:lnTo>
                  <a:pt x="3573" y="1432"/>
                </a:lnTo>
                <a:lnTo>
                  <a:pt x="3569" y="1545"/>
                </a:lnTo>
                <a:lnTo>
                  <a:pt x="3561" y="1656"/>
                </a:lnTo>
                <a:lnTo>
                  <a:pt x="3545" y="1768"/>
                </a:lnTo>
                <a:lnTo>
                  <a:pt x="3524" y="1877"/>
                </a:lnTo>
                <a:lnTo>
                  <a:pt x="3497" y="1985"/>
                </a:lnTo>
                <a:lnTo>
                  <a:pt x="3465" y="2092"/>
                </a:lnTo>
                <a:lnTo>
                  <a:pt x="3427" y="2196"/>
                </a:lnTo>
                <a:lnTo>
                  <a:pt x="3382" y="2299"/>
                </a:lnTo>
                <a:lnTo>
                  <a:pt x="3333" y="2399"/>
                </a:lnTo>
                <a:lnTo>
                  <a:pt x="3278" y="2496"/>
                </a:lnTo>
                <a:lnTo>
                  <a:pt x="3218" y="2590"/>
                </a:lnTo>
                <a:lnTo>
                  <a:pt x="3153" y="2682"/>
                </a:lnTo>
                <a:lnTo>
                  <a:pt x="3082" y="2770"/>
                </a:lnTo>
                <a:lnTo>
                  <a:pt x="3062" y="2789"/>
                </a:lnTo>
                <a:lnTo>
                  <a:pt x="3040" y="2804"/>
                </a:lnTo>
                <a:lnTo>
                  <a:pt x="3017" y="2816"/>
                </a:lnTo>
                <a:lnTo>
                  <a:pt x="2991" y="2824"/>
                </a:lnTo>
                <a:lnTo>
                  <a:pt x="2965" y="2827"/>
                </a:lnTo>
                <a:lnTo>
                  <a:pt x="2957" y="2827"/>
                </a:lnTo>
                <a:lnTo>
                  <a:pt x="2932" y="2825"/>
                </a:lnTo>
                <a:lnTo>
                  <a:pt x="2907" y="2820"/>
                </a:lnTo>
                <a:lnTo>
                  <a:pt x="2884" y="2810"/>
                </a:lnTo>
                <a:lnTo>
                  <a:pt x="2863" y="2797"/>
                </a:lnTo>
                <a:lnTo>
                  <a:pt x="2843" y="2780"/>
                </a:lnTo>
                <a:lnTo>
                  <a:pt x="2822" y="2759"/>
                </a:lnTo>
                <a:lnTo>
                  <a:pt x="2801" y="2735"/>
                </a:lnTo>
                <a:lnTo>
                  <a:pt x="2787" y="2709"/>
                </a:lnTo>
                <a:lnTo>
                  <a:pt x="2779" y="2681"/>
                </a:lnTo>
                <a:lnTo>
                  <a:pt x="2774" y="2651"/>
                </a:lnTo>
                <a:lnTo>
                  <a:pt x="2775" y="2622"/>
                </a:lnTo>
                <a:lnTo>
                  <a:pt x="2783" y="2594"/>
                </a:lnTo>
                <a:lnTo>
                  <a:pt x="2795" y="2565"/>
                </a:lnTo>
                <a:lnTo>
                  <a:pt x="2812" y="2540"/>
                </a:lnTo>
                <a:lnTo>
                  <a:pt x="2876" y="2461"/>
                </a:lnTo>
                <a:lnTo>
                  <a:pt x="2933" y="2378"/>
                </a:lnTo>
                <a:lnTo>
                  <a:pt x="2986" y="2294"/>
                </a:lnTo>
                <a:lnTo>
                  <a:pt x="3034" y="2206"/>
                </a:lnTo>
                <a:lnTo>
                  <a:pt x="3076" y="2114"/>
                </a:lnTo>
                <a:lnTo>
                  <a:pt x="3113" y="2022"/>
                </a:lnTo>
                <a:lnTo>
                  <a:pt x="3145" y="1927"/>
                </a:lnTo>
                <a:lnTo>
                  <a:pt x="3171" y="1831"/>
                </a:lnTo>
                <a:lnTo>
                  <a:pt x="3191" y="1732"/>
                </a:lnTo>
                <a:lnTo>
                  <a:pt x="3206" y="1633"/>
                </a:lnTo>
                <a:lnTo>
                  <a:pt x="3215" y="1533"/>
                </a:lnTo>
                <a:lnTo>
                  <a:pt x="3218" y="1432"/>
                </a:lnTo>
                <a:lnTo>
                  <a:pt x="3215" y="1336"/>
                </a:lnTo>
                <a:lnTo>
                  <a:pt x="3207" y="1239"/>
                </a:lnTo>
                <a:lnTo>
                  <a:pt x="3194" y="1144"/>
                </a:lnTo>
                <a:lnTo>
                  <a:pt x="3175" y="1050"/>
                </a:lnTo>
                <a:lnTo>
                  <a:pt x="3152" y="957"/>
                </a:lnTo>
                <a:lnTo>
                  <a:pt x="3122" y="866"/>
                </a:lnTo>
                <a:lnTo>
                  <a:pt x="3088" y="777"/>
                </a:lnTo>
                <a:lnTo>
                  <a:pt x="3049" y="690"/>
                </a:lnTo>
                <a:lnTo>
                  <a:pt x="3005" y="604"/>
                </a:lnTo>
                <a:lnTo>
                  <a:pt x="2957" y="522"/>
                </a:lnTo>
                <a:lnTo>
                  <a:pt x="2904" y="442"/>
                </a:lnTo>
                <a:lnTo>
                  <a:pt x="2846" y="365"/>
                </a:lnTo>
                <a:lnTo>
                  <a:pt x="2784" y="290"/>
                </a:lnTo>
                <a:lnTo>
                  <a:pt x="2767" y="269"/>
                </a:lnTo>
                <a:lnTo>
                  <a:pt x="2755" y="244"/>
                </a:lnTo>
                <a:lnTo>
                  <a:pt x="2747" y="219"/>
                </a:lnTo>
                <a:lnTo>
                  <a:pt x="2743" y="191"/>
                </a:lnTo>
                <a:lnTo>
                  <a:pt x="2744" y="165"/>
                </a:lnTo>
                <a:lnTo>
                  <a:pt x="2749" y="139"/>
                </a:lnTo>
                <a:lnTo>
                  <a:pt x="2758" y="114"/>
                </a:lnTo>
                <a:lnTo>
                  <a:pt x="2772" y="90"/>
                </a:lnTo>
                <a:lnTo>
                  <a:pt x="2791" y="70"/>
                </a:lnTo>
                <a:lnTo>
                  <a:pt x="2811" y="48"/>
                </a:lnTo>
                <a:lnTo>
                  <a:pt x="2831" y="31"/>
                </a:lnTo>
                <a:lnTo>
                  <a:pt x="2854" y="18"/>
                </a:lnTo>
                <a:lnTo>
                  <a:pt x="2878" y="8"/>
                </a:lnTo>
                <a:lnTo>
                  <a:pt x="2904" y="2"/>
                </a:lnTo>
                <a:lnTo>
                  <a:pt x="2931" y="0"/>
                </a:lnTo>
                <a:close/>
              </a:path>
            </a:pathLst>
          </a:custGeom>
          <a:solidFill>
            <a:schemeClr val="bg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algn="r"/>
            <a:endParaRPr lang="en-US" sz="1400">
              <a:solidFill>
                <a:schemeClr val="bg1"/>
              </a:solidFill>
              <a:latin typeface="Lato" panose="020F0502020204030203" pitchFamily="34" charset="0"/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pic>
        <p:nvPicPr>
          <p:cNvPr id="9" name="Graphic 8" descr="Radio microphone">
            <a:extLst>
              <a:ext uri="{FF2B5EF4-FFF2-40B4-BE49-F238E27FC236}">
                <a16:creationId xmlns:a16="http://schemas.microsoft.com/office/drawing/2014/main" id="{331DD819-FDD6-4F91-DB98-C76FBE89E0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190101" y="839979"/>
            <a:ext cx="576000" cy="576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10361EDF-3F96-E22D-347F-6E11B525AEDC}"/>
              </a:ext>
            </a:extLst>
          </p:cNvPr>
          <p:cNvSpPr txBox="1"/>
          <p:nvPr/>
        </p:nvSpPr>
        <p:spPr>
          <a:xfrm>
            <a:off x="1033692" y="3602119"/>
            <a:ext cx="3576408" cy="144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1B8E24D-BCD9-EA85-0FFD-5450A6E13DD0}"/>
              </a:ext>
            </a:extLst>
          </p:cNvPr>
          <p:cNvSpPr txBox="1"/>
          <p:nvPr/>
        </p:nvSpPr>
        <p:spPr>
          <a:xfrm>
            <a:off x="1033692" y="2000333"/>
            <a:ext cx="430430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  <a:r>
              <a:rPr lang="id-ID" sz="40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Picture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EE9831F-6C8C-6462-4E03-3464FD866FD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A72CAF7-3FB2-EEE7-045F-7B74D18D0C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26889241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3D575362-7AC3-A38E-93D4-4ADD91CF9143}"/>
              </a:ext>
            </a:extLst>
          </p:cNvPr>
          <p:cNvSpPr txBox="1"/>
          <p:nvPr/>
        </p:nvSpPr>
        <p:spPr>
          <a:xfrm>
            <a:off x="7444287" y="3957719"/>
            <a:ext cx="3576408" cy="144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F22DE19-62F2-CE98-B884-20D95690FB70}"/>
              </a:ext>
            </a:extLst>
          </p:cNvPr>
          <p:cNvSpPr txBox="1"/>
          <p:nvPr/>
        </p:nvSpPr>
        <p:spPr>
          <a:xfrm>
            <a:off x="7444287" y="2427116"/>
            <a:ext cx="4061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36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36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  <a:r>
              <a:rPr lang="id-ID" sz="36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Picture</a:t>
            </a:r>
            <a:endParaRPr lang="en-US" sz="36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3CF44CE-6C3B-C156-42AB-390CAAB802E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206CA7D-9B58-DAA3-4606-BDF229BE39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8891834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C10E48-3C0F-E26C-1AA2-76C2CE28B645}"/>
              </a:ext>
            </a:extLst>
          </p:cNvPr>
          <p:cNvSpPr txBox="1"/>
          <p:nvPr/>
        </p:nvSpPr>
        <p:spPr>
          <a:xfrm>
            <a:off x="984795" y="3620726"/>
            <a:ext cx="3876854" cy="1171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9123E67-F96D-342C-48D6-AA31EFDD2CB7}"/>
              </a:ext>
            </a:extLst>
          </p:cNvPr>
          <p:cNvSpPr txBox="1"/>
          <p:nvPr/>
        </p:nvSpPr>
        <p:spPr>
          <a:xfrm>
            <a:off x="984795" y="1937723"/>
            <a:ext cx="4061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  <a:r>
              <a:rPr lang="id-ID" sz="40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Picture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77C6BA7-20F6-6B6D-3566-27911A6BEA0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089C2F19-C6A7-8711-36A9-CFAEC4408BA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7430755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5467EE4F-9D73-2A7C-C140-D10F29F5C893}"/>
              </a:ext>
            </a:extLst>
          </p:cNvPr>
          <p:cNvSpPr txBox="1"/>
          <p:nvPr/>
        </p:nvSpPr>
        <p:spPr>
          <a:xfrm>
            <a:off x="7812587" y="3894219"/>
            <a:ext cx="3576408" cy="144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BD226E8-FAB9-4543-C918-4B8490C969C1}"/>
              </a:ext>
            </a:extLst>
          </p:cNvPr>
          <p:cNvSpPr txBox="1"/>
          <p:nvPr/>
        </p:nvSpPr>
        <p:spPr>
          <a:xfrm>
            <a:off x="7812587" y="2363616"/>
            <a:ext cx="4061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36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36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  <a:r>
              <a:rPr lang="id-ID" sz="36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Picture</a:t>
            </a:r>
            <a:endParaRPr lang="en-US" sz="36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AA21B61-602D-86FD-7795-CDA6F4FD21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FB879D11-7F25-887C-BCE2-87D53188415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42285903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3501393-E51F-0161-F4DB-73CE8218DE91}"/>
              </a:ext>
            </a:extLst>
          </p:cNvPr>
          <p:cNvSpPr txBox="1"/>
          <p:nvPr/>
        </p:nvSpPr>
        <p:spPr>
          <a:xfrm>
            <a:off x="1086395" y="3212917"/>
            <a:ext cx="3876854" cy="1171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83348E8-1E11-39BD-D0AB-E9BD1108F6B4}"/>
              </a:ext>
            </a:extLst>
          </p:cNvPr>
          <p:cNvSpPr txBox="1"/>
          <p:nvPr/>
        </p:nvSpPr>
        <p:spPr>
          <a:xfrm>
            <a:off x="1086395" y="1529914"/>
            <a:ext cx="406191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  <a:r>
              <a:rPr lang="id-ID" sz="40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Picture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FC20AC3-9497-24FD-3E12-9BA04C8DF3CB}"/>
              </a:ext>
            </a:extLst>
          </p:cNvPr>
          <p:cNvSpPr txBox="1"/>
          <p:nvPr/>
        </p:nvSpPr>
        <p:spPr>
          <a:xfrm>
            <a:off x="1582993" y="4928498"/>
            <a:ext cx="1219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Day Podcast</a:t>
            </a:r>
            <a:endParaRPr lang="id-ID" sz="1600" b="1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53D24A8-D4B9-033E-BE50-F9FB0993D883}"/>
              </a:ext>
            </a:extLst>
          </p:cNvPr>
          <p:cNvSpPr txBox="1"/>
          <p:nvPr/>
        </p:nvSpPr>
        <p:spPr>
          <a:xfrm flipH="1">
            <a:off x="1665675" y="5321389"/>
            <a:ext cx="2520709" cy="4231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 et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BE16A818-FCC7-F537-FC98-66AD49BA2C87}"/>
              </a:ext>
            </a:extLst>
          </p:cNvPr>
          <p:cNvSpPr/>
          <p:nvPr/>
        </p:nvSpPr>
        <p:spPr>
          <a:xfrm>
            <a:off x="1086395" y="5063318"/>
            <a:ext cx="409239" cy="40923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>
                <a:ea typeface="Lato" panose="020F0502020204030203" pitchFamily="34" charset="0"/>
                <a:cs typeface="Lato" panose="020F0502020204030203" pitchFamily="34" charset="0"/>
              </a:rPr>
              <a:t>1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504E2EC-2BAF-8055-7C86-622460BA21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3AB2D2E-A7A6-1113-4EB9-3771FAD2FC8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14663070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8DE907D-93C4-CFA9-72C5-F7D47F16A8C2}"/>
              </a:ext>
            </a:extLst>
          </p:cNvPr>
          <p:cNvSpPr txBox="1"/>
          <p:nvPr/>
        </p:nvSpPr>
        <p:spPr>
          <a:xfrm>
            <a:off x="7236945" y="3796385"/>
            <a:ext cx="3786655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1C21CDF-FC9B-B030-05FA-63D86FD283ED}"/>
              </a:ext>
            </a:extLst>
          </p:cNvPr>
          <p:cNvSpPr txBox="1"/>
          <p:nvPr/>
        </p:nvSpPr>
        <p:spPr>
          <a:xfrm>
            <a:off x="7236945" y="2105561"/>
            <a:ext cx="409145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Podcast</a:t>
            </a:r>
            <a:r>
              <a:rPr lang="id-ID" sz="40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Here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5680733-BA2D-EA95-A5B0-623A30FF02F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1796407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CC128537-E769-B54C-40CB-240F40967C58}"/>
              </a:ext>
            </a:extLst>
          </p:cNvPr>
          <p:cNvSpPr txBox="1"/>
          <p:nvPr/>
        </p:nvSpPr>
        <p:spPr>
          <a:xfrm>
            <a:off x="7233029" y="2923833"/>
            <a:ext cx="3576408" cy="144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67A271F-FD2B-C22D-C559-6525AD104179}"/>
              </a:ext>
            </a:extLst>
          </p:cNvPr>
          <p:cNvSpPr txBox="1"/>
          <p:nvPr/>
        </p:nvSpPr>
        <p:spPr>
          <a:xfrm>
            <a:off x="7233029" y="1393230"/>
            <a:ext cx="4061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36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36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Gallery</a:t>
            </a:r>
            <a:r>
              <a:rPr lang="id-ID" sz="36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Picture</a:t>
            </a:r>
            <a:endParaRPr lang="en-US" sz="36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CDBA86B-EEDF-F005-5970-6576AA3C1343}"/>
              </a:ext>
            </a:extLst>
          </p:cNvPr>
          <p:cNvSpPr txBox="1"/>
          <p:nvPr/>
        </p:nvSpPr>
        <p:spPr>
          <a:xfrm>
            <a:off x="7729627" y="4908363"/>
            <a:ext cx="121924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tx1">
                    <a:lumMod val="85000"/>
                    <a:lumOff val="1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Day Podcast</a:t>
            </a:r>
            <a:endParaRPr lang="id-ID" sz="1600" b="1" dirty="0">
              <a:solidFill>
                <a:schemeClr val="tx1">
                  <a:lumMod val="85000"/>
                  <a:lumOff val="15000"/>
                </a:schemeClr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3C44669-6E2D-ED3F-F8A9-312C86D612FA}"/>
              </a:ext>
            </a:extLst>
          </p:cNvPr>
          <p:cNvSpPr txBox="1"/>
          <p:nvPr/>
        </p:nvSpPr>
        <p:spPr>
          <a:xfrm flipH="1">
            <a:off x="7812309" y="5301254"/>
            <a:ext cx="2520709" cy="42319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Lorem ipsum dolor sit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100" dirty="0" err="1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sed</a:t>
            </a:r>
            <a:r>
              <a:rPr lang="en-US" sz="1100" dirty="0">
                <a:solidFill>
                  <a:schemeClr val="tx1">
                    <a:lumMod val="75000"/>
                    <a:lumOff val="25000"/>
                  </a:schemeClr>
                </a:solidFill>
                <a:ea typeface="Lato" panose="020F0502020204030203" pitchFamily="34" charset="0"/>
                <a:cs typeface="Lato" panose="020F0502020204030203" pitchFamily="34" charset="0"/>
              </a:rPr>
              <a:t> do et</a:t>
            </a: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0C750A7A-696C-D478-6C7C-FAB7FAEF6149}"/>
              </a:ext>
            </a:extLst>
          </p:cNvPr>
          <p:cNvSpPr/>
          <p:nvPr/>
        </p:nvSpPr>
        <p:spPr>
          <a:xfrm>
            <a:off x="7233029" y="5043183"/>
            <a:ext cx="409239" cy="409239"/>
          </a:xfrm>
          <a:prstGeom prst="ellipse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dirty="0">
                <a:ea typeface="Lato" panose="020F0502020204030203" pitchFamily="34" charset="0"/>
                <a:cs typeface="Lato" panose="020F0502020204030203" pitchFamily="34" charset="0"/>
              </a:rPr>
              <a:t>2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BC4AF9D-AE5D-67B1-0CD1-1C355B19AEE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CFA789FE-654C-531A-2AF3-E4D03449832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136410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E9EB967-1884-DF77-E2EC-965ED8D7BC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19EF4FE-1029-55FF-F540-A8217111C63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D879F98E-F27B-F374-EA53-BCE72170FB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53D59CD-9993-6F81-2A7D-F56C1C103C3B}"/>
              </a:ext>
            </a:extLst>
          </p:cNvPr>
          <p:cNvSpPr/>
          <p:nvPr/>
        </p:nvSpPr>
        <p:spPr>
          <a:xfrm>
            <a:off x="1280160" y="4559300"/>
            <a:ext cx="2586447" cy="587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3A0E96C-FA8D-7BE6-3B80-B9031620B388}"/>
              </a:ext>
            </a:extLst>
          </p:cNvPr>
          <p:cNvSpPr txBox="1"/>
          <p:nvPr/>
        </p:nvSpPr>
        <p:spPr>
          <a:xfrm>
            <a:off x="1676535" y="4683756"/>
            <a:ext cx="17936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NAME PODCASTER</a:t>
            </a:r>
            <a:endParaRPr lang="id-ID" sz="1600" b="1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50FDAAE-8C75-3955-65C8-E19C4D8AB88A}"/>
              </a:ext>
            </a:extLst>
          </p:cNvPr>
          <p:cNvSpPr/>
          <p:nvPr/>
        </p:nvSpPr>
        <p:spPr>
          <a:xfrm>
            <a:off x="4841966" y="4559300"/>
            <a:ext cx="2586447" cy="587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704EE2F-76E3-4BA7-6C14-83832D7CF414}"/>
              </a:ext>
            </a:extLst>
          </p:cNvPr>
          <p:cNvSpPr txBox="1"/>
          <p:nvPr/>
        </p:nvSpPr>
        <p:spPr>
          <a:xfrm>
            <a:off x="5238341" y="4683756"/>
            <a:ext cx="17936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NAME PODCASTER</a:t>
            </a:r>
            <a:endParaRPr lang="id-ID" sz="1600" b="1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B744376-018F-EE4C-8494-E8C750DFDA78}"/>
              </a:ext>
            </a:extLst>
          </p:cNvPr>
          <p:cNvSpPr/>
          <p:nvPr/>
        </p:nvSpPr>
        <p:spPr>
          <a:xfrm>
            <a:off x="8403772" y="4559300"/>
            <a:ext cx="2586447" cy="58746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29DF6C-1A88-1217-2FA6-DD2864F6B2F5}"/>
              </a:ext>
            </a:extLst>
          </p:cNvPr>
          <p:cNvSpPr txBox="1"/>
          <p:nvPr/>
        </p:nvSpPr>
        <p:spPr>
          <a:xfrm>
            <a:off x="8800147" y="4683756"/>
            <a:ext cx="179369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NAME PODCASTER</a:t>
            </a:r>
            <a:endParaRPr lang="id-ID" sz="1600" b="1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6EC3BC-6A61-76F4-ECA8-A360DD1EF440}"/>
              </a:ext>
            </a:extLst>
          </p:cNvPr>
          <p:cNvSpPr txBox="1"/>
          <p:nvPr/>
        </p:nvSpPr>
        <p:spPr>
          <a:xfrm>
            <a:off x="1376569" y="5500564"/>
            <a:ext cx="2388438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LOREM IPSUM DOLOR SIT AMET, CONS ECTETUR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FDB5246-7879-69D0-C1FA-DF16A2D7084D}"/>
              </a:ext>
            </a:extLst>
          </p:cNvPr>
          <p:cNvSpPr txBox="1"/>
          <p:nvPr/>
        </p:nvSpPr>
        <p:spPr>
          <a:xfrm>
            <a:off x="4901781" y="5500563"/>
            <a:ext cx="2388438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LOREM IPSUM DOLOR SIT AMET, CONS ECTETUR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AEF7A16-9DA3-D7C5-0EDC-CED77DB2420C}"/>
              </a:ext>
            </a:extLst>
          </p:cNvPr>
          <p:cNvSpPr txBox="1"/>
          <p:nvPr/>
        </p:nvSpPr>
        <p:spPr>
          <a:xfrm>
            <a:off x="8502776" y="5500562"/>
            <a:ext cx="2388438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LOREM IPSUM DOLOR SIT AMET, CONS ECTETUR</a:t>
            </a:r>
          </a:p>
        </p:txBody>
      </p:sp>
    </p:spTree>
    <p:extLst>
      <p:ext uri="{BB962C8B-B14F-4D97-AF65-F5344CB8AC3E}">
        <p14:creationId xmlns:p14="http://schemas.microsoft.com/office/powerpoint/2010/main" val="111680188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5C104966-0BD3-409B-C987-D5FFAC0A4ACB}"/>
              </a:ext>
            </a:extLst>
          </p:cNvPr>
          <p:cNvSpPr txBox="1"/>
          <p:nvPr/>
        </p:nvSpPr>
        <p:spPr>
          <a:xfrm>
            <a:off x="933829" y="3711233"/>
            <a:ext cx="3219071" cy="144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6F6C488-9144-EFFB-3A94-EF8423A4AA42}"/>
              </a:ext>
            </a:extLst>
          </p:cNvPr>
          <p:cNvSpPr txBox="1"/>
          <p:nvPr/>
        </p:nvSpPr>
        <p:spPr>
          <a:xfrm>
            <a:off x="933829" y="2180630"/>
            <a:ext cx="4061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36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36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  <a:r>
              <a:rPr lang="id-ID" sz="36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Here</a:t>
            </a:r>
            <a:endParaRPr lang="en-US" sz="36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2B59555-EA65-0326-2839-DB90A688186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37113606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0602A2CB-0894-D2E5-5AC7-CAC16D18CECF}"/>
              </a:ext>
            </a:extLst>
          </p:cNvPr>
          <p:cNvSpPr txBox="1"/>
          <p:nvPr/>
        </p:nvSpPr>
        <p:spPr>
          <a:xfrm>
            <a:off x="6229729" y="3429000"/>
            <a:ext cx="4061913" cy="1171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607B7E5-6472-A68B-155A-E05DA4121061}"/>
              </a:ext>
            </a:extLst>
          </p:cNvPr>
          <p:cNvSpPr txBox="1"/>
          <p:nvPr/>
        </p:nvSpPr>
        <p:spPr>
          <a:xfrm>
            <a:off x="6229729" y="1898397"/>
            <a:ext cx="406191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36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36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Mockup</a:t>
            </a:r>
            <a:r>
              <a:rPr lang="id-ID" sz="36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Here</a:t>
            </a:r>
            <a:endParaRPr lang="en-US" sz="36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45F39CC-2187-782D-BD8A-E9D8C95902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14792422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9BDBE07-231A-DFD1-A788-FB30314924DA}"/>
              </a:ext>
            </a:extLst>
          </p:cNvPr>
          <p:cNvSpPr txBox="1"/>
          <p:nvPr/>
        </p:nvSpPr>
        <p:spPr>
          <a:xfrm>
            <a:off x="3785871" y="2921168"/>
            <a:ext cx="462025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6000" b="1" spc="300" dirty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Montserrat" panose="00000500000000000000" pitchFamily="50" charset="0"/>
              </a:rPr>
              <a:t>THANK.</a:t>
            </a:r>
            <a:endParaRPr lang="en-ID" sz="6000" b="1" spc="300" dirty="0">
              <a:solidFill>
                <a:schemeClr val="bg1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Montserrat" panose="00000500000000000000" pitchFamily="50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7A2D8A4-D6A3-D2CF-5552-288B0BC6BBFB}"/>
              </a:ext>
            </a:extLst>
          </p:cNvPr>
          <p:cNvSpPr txBox="1"/>
          <p:nvPr/>
        </p:nvSpPr>
        <p:spPr>
          <a:xfrm>
            <a:off x="4348921" y="2602884"/>
            <a:ext cx="349415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spc="30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EVOLTA PODCASTER</a:t>
            </a:r>
            <a:endParaRPr lang="en-ID" sz="2000" spc="300" dirty="0">
              <a:solidFill>
                <a:schemeClr val="bg1"/>
              </a:solidFill>
              <a:ea typeface="Lato" panose="020F0502020204030203" pitchFamily="34" charset="0"/>
              <a:cs typeface="Lato" panose="020F0502020204030203" pitchFamily="34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E29E6B-80D5-1E37-8AA9-89790BEC568E}"/>
              </a:ext>
            </a:extLst>
          </p:cNvPr>
          <p:cNvSpPr txBox="1"/>
          <p:nvPr/>
        </p:nvSpPr>
        <p:spPr>
          <a:xfrm>
            <a:off x="4065043" y="4255115"/>
            <a:ext cx="4061913" cy="894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Cons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sed do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labore et dolore magna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endParaRPr lang="en-US" sz="1200" dirty="0">
              <a:solidFill>
                <a:schemeClr val="bg1"/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val="23339830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1E1BFAEA-9A36-3A46-C9E0-23AB006E9A50}"/>
              </a:ext>
            </a:extLst>
          </p:cNvPr>
          <p:cNvSpPr txBox="1"/>
          <p:nvPr/>
        </p:nvSpPr>
        <p:spPr>
          <a:xfrm>
            <a:off x="1509247" y="3429000"/>
            <a:ext cx="3710454" cy="1171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CA7B4F-7DA0-7323-019D-B3C794F61F7E}"/>
              </a:ext>
            </a:extLst>
          </p:cNvPr>
          <p:cNvSpPr txBox="1"/>
          <p:nvPr/>
        </p:nvSpPr>
        <p:spPr>
          <a:xfrm>
            <a:off x="1509246" y="1832308"/>
            <a:ext cx="3551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Podcast</a:t>
            </a:r>
            <a:r>
              <a:rPr lang="id-ID" sz="40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Plan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01A8C7C-6CC2-B308-153A-A4198560D1D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6681706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9C9693E6-7A99-F16B-EB01-95E6A58EC6C5}"/>
              </a:ext>
            </a:extLst>
          </p:cNvPr>
          <p:cNvSpPr/>
          <p:nvPr/>
        </p:nvSpPr>
        <p:spPr>
          <a:xfrm>
            <a:off x="9067800" y="0"/>
            <a:ext cx="31242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0AB9B1-8256-BF5E-F061-6379DC78FF0F}"/>
              </a:ext>
            </a:extLst>
          </p:cNvPr>
          <p:cNvSpPr txBox="1"/>
          <p:nvPr/>
        </p:nvSpPr>
        <p:spPr>
          <a:xfrm>
            <a:off x="5153024" y="3582562"/>
            <a:ext cx="3124201" cy="1448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217B0EA-80DA-F786-5BD7-8A40B4FB8C20}"/>
              </a:ext>
            </a:extLst>
          </p:cNvPr>
          <p:cNvSpPr txBox="1"/>
          <p:nvPr/>
        </p:nvSpPr>
        <p:spPr>
          <a:xfrm>
            <a:off x="5126594" y="1840938"/>
            <a:ext cx="355170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Project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035AB5-0FF7-6265-5165-36B92EC4FCAC}"/>
              </a:ext>
            </a:extLst>
          </p:cNvPr>
          <p:cNvSpPr txBox="1"/>
          <p:nvPr/>
        </p:nvSpPr>
        <p:spPr>
          <a:xfrm>
            <a:off x="9591675" y="1810486"/>
            <a:ext cx="20764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Event</a:t>
            </a:r>
          </a:p>
          <a:p>
            <a:pPr algn="ctr"/>
            <a:r>
              <a:rPr lang="id-ID" sz="32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Days</a:t>
            </a:r>
            <a:endParaRPr lang="en-US" sz="32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CCB74DE-22CD-EA43-D422-25B4A979FF22}"/>
              </a:ext>
            </a:extLst>
          </p:cNvPr>
          <p:cNvSpPr/>
          <p:nvPr/>
        </p:nvSpPr>
        <p:spPr>
          <a:xfrm>
            <a:off x="9468877" y="1212445"/>
            <a:ext cx="2333625" cy="2273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8C4B436-E7C1-A7C8-38E6-DAD0D5C6B304}"/>
              </a:ext>
            </a:extLst>
          </p:cNvPr>
          <p:cNvSpPr txBox="1"/>
          <p:nvPr/>
        </p:nvSpPr>
        <p:spPr>
          <a:xfrm>
            <a:off x="9258813" y="4101500"/>
            <a:ext cx="792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-1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1.</a:t>
            </a:r>
            <a:endParaRPr lang="en-US" sz="2000" b="1" spc="-15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5E6057D-D58D-64AD-3686-C6BB5C7399DB}"/>
              </a:ext>
            </a:extLst>
          </p:cNvPr>
          <p:cNvSpPr txBox="1"/>
          <p:nvPr/>
        </p:nvSpPr>
        <p:spPr>
          <a:xfrm>
            <a:off x="9340849" y="4919952"/>
            <a:ext cx="792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-1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2.</a:t>
            </a:r>
            <a:endParaRPr lang="en-US" sz="2000" b="1" spc="-15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D6EA6B-57E7-826F-E21F-B147F7D88772}"/>
              </a:ext>
            </a:extLst>
          </p:cNvPr>
          <p:cNvSpPr txBox="1"/>
          <p:nvPr/>
        </p:nvSpPr>
        <p:spPr>
          <a:xfrm>
            <a:off x="9349859" y="5738404"/>
            <a:ext cx="792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-1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3.</a:t>
            </a:r>
            <a:endParaRPr lang="en-US" sz="2000" b="1" spc="-15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ED13021-F8E2-06EC-CB6B-206279F97B78}"/>
              </a:ext>
            </a:extLst>
          </p:cNvPr>
          <p:cNvSpPr/>
          <p:nvPr/>
        </p:nvSpPr>
        <p:spPr>
          <a:xfrm>
            <a:off x="9949936" y="4000410"/>
            <a:ext cx="2013344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D62853-2F1A-E343-B989-F7950A0CF441}"/>
              </a:ext>
            </a:extLst>
          </p:cNvPr>
          <p:cNvSpPr/>
          <p:nvPr/>
        </p:nvSpPr>
        <p:spPr>
          <a:xfrm>
            <a:off x="9949936" y="4851788"/>
            <a:ext cx="2013344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1CD82DF-E6BE-57AA-C322-F7A2D877CBB9}"/>
              </a:ext>
            </a:extLst>
          </p:cNvPr>
          <p:cNvSpPr/>
          <p:nvPr/>
        </p:nvSpPr>
        <p:spPr>
          <a:xfrm>
            <a:off x="9949936" y="5662453"/>
            <a:ext cx="2013344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0E8C358-7201-E532-074C-F20B4BD0E7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37560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7FEDA1C-7853-9092-DEE0-DBD1B9498E56}"/>
              </a:ext>
            </a:extLst>
          </p:cNvPr>
          <p:cNvSpPr/>
          <p:nvPr/>
        </p:nvSpPr>
        <p:spPr>
          <a:xfrm>
            <a:off x="4927600" y="0"/>
            <a:ext cx="31242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AE8F2DC-043A-B74C-0555-C8B6B85AAB50}"/>
              </a:ext>
            </a:extLst>
          </p:cNvPr>
          <p:cNvSpPr txBox="1"/>
          <p:nvPr/>
        </p:nvSpPr>
        <p:spPr>
          <a:xfrm>
            <a:off x="5445686" y="1753741"/>
            <a:ext cx="20764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32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Event</a:t>
            </a:r>
          </a:p>
          <a:p>
            <a:pPr algn="ctr"/>
            <a:r>
              <a:rPr lang="id-ID" sz="3200" b="1" dirty="0" err="1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Years</a:t>
            </a:r>
            <a:endParaRPr lang="en-US" sz="32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005F8CA-4DBE-A1EA-3317-BDC98022187F}"/>
              </a:ext>
            </a:extLst>
          </p:cNvPr>
          <p:cNvSpPr/>
          <p:nvPr/>
        </p:nvSpPr>
        <p:spPr>
          <a:xfrm>
            <a:off x="5322888" y="1155700"/>
            <a:ext cx="2333625" cy="22733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DFBDEC1-9267-5DE7-974D-FA5F3A32F114}"/>
              </a:ext>
            </a:extLst>
          </p:cNvPr>
          <p:cNvSpPr txBox="1"/>
          <p:nvPr/>
        </p:nvSpPr>
        <p:spPr>
          <a:xfrm>
            <a:off x="5049324" y="4124993"/>
            <a:ext cx="792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-1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1.</a:t>
            </a:r>
            <a:endParaRPr lang="en-US" sz="2000" b="1" spc="-15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4163430-085F-AA57-E543-D9A34D94B535}"/>
              </a:ext>
            </a:extLst>
          </p:cNvPr>
          <p:cNvSpPr txBox="1"/>
          <p:nvPr/>
        </p:nvSpPr>
        <p:spPr>
          <a:xfrm>
            <a:off x="5131360" y="4943445"/>
            <a:ext cx="792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-1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2.</a:t>
            </a:r>
            <a:endParaRPr lang="en-US" sz="2000" b="1" spc="-15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4262281-644E-A97F-9A95-D14C1FC9B412}"/>
              </a:ext>
            </a:extLst>
          </p:cNvPr>
          <p:cNvSpPr txBox="1"/>
          <p:nvPr/>
        </p:nvSpPr>
        <p:spPr>
          <a:xfrm>
            <a:off x="5140370" y="5761897"/>
            <a:ext cx="7927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b="1" spc="-1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3.</a:t>
            </a:r>
            <a:endParaRPr lang="en-US" sz="2000" b="1" spc="-15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68D37347-EBBF-10C5-A678-59117821EF05}"/>
              </a:ext>
            </a:extLst>
          </p:cNvPr>
          <p:cNvSpPr txBox="1"/>
          <p:nvPr/>
        </p:nvSpPr>
        <p:spPr>
          <a:xfrm>
            <a:off x="1014297" y="3609015"/>
            <a:ext cx="3124201" cy="1448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4DA0311-090F-F2DA-2787-B5220814AB08}"/>
              </a:ext>
            </a:extLst>
          </p:cNvPr>
          <p:cNvSpPr txBox="1"/>
          <p:nvPr/>
        </p:nvSpPr>
        <p:spPr>
          <a:xfrm>
            <a:off x="987867" y="1867391"/>
            <a:ext cx="28801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Listening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2E2E42A-DB1E-AD1A-F079-B888E7558FDE}"/>
              </a:ext>
            </a:extLst>
          </p:cNvPr>
          <p:cNvSpPr/>
          <p:nvPr/>
        </p:nvSpPr>
        <p:spPr>
          <a:xfrm>
            <a:off x="5713813" y="4002276"/>
            <a:ext cx="2013344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D86E45B-32F8-115E-B777-5F8151238525}"/>
              </a:ext>
            </a:extLst>
          </p:cNvPr>
          <p:cNvSpPr/>
          <p:nvPr/>
        </p:nvSpPr>
        <p:spPr>
          <a:xfrm>
            <a:off x="5713813" y="4853654"/>
            <a:ext cx="2013344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5751C92-1531-977C-919F-C2298DB34B31}"/>
              </a:ext>
            </a:extLst>
          </p:cNvPr>
          <p:cNvSpPr/>
          <p:nvPr/>
        </p:nvSpPr>
        <p:spPr>
          <a:xfrm>
            <a:off x="5713813" y="5664319"/>
            <a:ext cx="2013344" cy="552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Lorem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ipsum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dolor sit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amet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consectetur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adipiscing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lang="en-US" sz="1050" dirty="0" err="1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elit</a:t>
            </a:r>
            <a:r>
              <a:rPr lang="en-US" sz="1050" dirty="0">
                <a:solidFill>
                  <a:schemeClr val="bg1"/>
                </a:solidFill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9C97A65-EC7A-ED72-3E59-C0B38D3930F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7762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C5F6D892-F886-7CC8-985F-A72EF798AFEE}"/>
              </a:ext>
            </a:extLst>
          </p:cNvPr>
          <p:cNvSpPr txBox="1"/>
          <p:nvPr/>
        </p:nvSpPr>
        <p:spPr>
          <a:xfrm>
            <a:off x="609600" y="4596470"/>
            <a:ext cx="10655300" cy="1448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394DBD3-AB89-3610-F2AF-286A45BD2BE6}"/>
              </a:ext>
            </a:extLst>
          </p:cNvPr>
          <p:cNvSpPr txBox="1"/>
          <p:nvPr/>
        </p:nvSpPr>
        <p:spPr>
          <a:xfrm>
            <a:off x="4832350" y="2828769"/>
            <a:ext cx="6432550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5E9A7DF-4DFD-3DB5-4837-E9522B1E0916}"/>
              </a:ext>
            </a:extLst>
          </p:cNvPr>
          <p:cNvSpPr txBox="1"/>
          <p:nvPr/>
        </p:nvSpPr>
        <p:spPr>
          <a:xfrm>
            <a:off x="4832350" y="1235086"/>
            <a:ext cx="41211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36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3600" b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Typography</a:t>
            </a:r>
            <a:endParaRPr lang="en-US" sz="36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8818E789-64F8-E24B-B41C-1918F3F8B0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7865772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D5C9B84-ADB7-DEF6-C6C6-D00F61BD4B58}"/>
              </a:ext>
            </a:extLst>
          </p:cNvPr>
          <p:cNvSpPr txBox="1"/>
          <p:nvPr/>
        </p:nvSpPr>
        <p:spPr>
          <a:xfrm>
            <a:off x="1293346" y="3556000"/>
            <a:ext cx="3875555" cy="1725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labore et dolore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63AF1C-90DF-10E6-ABAA-727A6D5D3F93}"/>
              </a:ext>
            </a:extLst>
          </p:cNvPr>
          <p:cNvSpPr txBox="1"/>
          <p:nvPr/>
        </p:nvSpPr>
        <p:spPr>
          <a:xfrm>
            <a:off x="1293346" y="1959308"/>
            <a:ext cx="4586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Awesome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Creative</a:t>
            </a:r>
            <a:r>
              <a:rPr lang="id-ID" sz="40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Here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3F04FBA-F8FD-A98A-FFE7-1EC01C9454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80197506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549B5A1-34B0-EC6F-53E3-FA1FAFE45AF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41B0B60-1832-C19D-9B3D-1DA91574769D}"/>
              </a:ext>
            </a:extLst>
          </p:cNvPr>
          <p:cNvSpPr/>
          <p:nvPr/>
        </p:nvSpPr>
        <p:spPr>
          <a:xfrm>
            <a:off x="4584702" y="4811854"/>
            <a:ext cx="6121398" cy="160020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79474" dist="94456" dir="2483831" algn="ctr" rotWithShape="0">
              <a:srgbClr val="000000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F42A873-3E9E-3333-79E4-FE7D22CABCA1}"/>
              </a:ext>
            </a:extLst>
          </p:cNvPr>
          <p:cNvSpPr txBox="1"/>
          <p:nvPr/>
        </p:nvSpPr>
        <p:spPr>
          <a:xfrm>
            <a:off x="6678146" y="2963068"/>
            <a:ext cx="3875554" cy="11717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F9D716-9DEA-6CC1-C44A-210B11BB8951}"/>
              </a:ext>
            </a:extLst>
          </p:cNvPr>
          <p:cNvSpPr txBox="1"/>
          <p:nvPr/>
        </p:nvSpPr>
        <p:spPr>
          <a:xfrm>
            <a:off x="6678146" y="1366376"/>
            <a:ext cx="458675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40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Awesome</a:t>
            </a:r>
            <a:r>
              <a:rPr lang="id-ID" sz="40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4000" b="1" i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Creative</a:t>
            </a:r>
            <a:r>
              <a:rPr lang="id-ID" sz="40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 </a:t>
            </a:r>
            <a:r>
              <a:rPr lang="id-ID" sz="4000" b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Here</a:t>
            </a:r>
            <a:endParaRPr lang="en-US" sz="40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5EC9C1-3BA4-3A61-CAE7-86C1DEF8E9FC}"/>
              </a:ext>
            </a:extLst>
          </p:cNvPr>
          <p:cNvSpPr txBox="1"/>
          <p:nvPr/>
        </p:nvSpPr>
        <p:spPr>
          <a:xfrm>
            <a:off x="5100170" y="5051751"/>
            <a:ext cx="1412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Event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095DD6-F652-CDE9-78AD-505230025193}"/>
              </a:ext>
            </a:extLst>
          </p:cNvPr>
          <p:cNvSpPr txBox="1"/>
          <p:nvPr/>
        </p:nvSpPr>
        <p:spPr>
          <a:xfrm>
            <a:off x="5100170" y="5733828"/>
            <a:ext cx="141287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000" b="1" dirty="0" err="1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Year</a:t>
            </a:r>
            <a:endParaRPr lang="id-ID" sz="2000" b="1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266001-73FF-EC45-A7CB-0D47C515E149}"/>
              </a:ext>
            </a:extLst>
          </p:cNvPr>
          <p:cNvSpPr txBox="1"/>
          <p:nvPr/>
        </p:nvSpPr>
        <p:spPr>
          <a:xfrm>
            <a:off x="6362700" y="4987214"/>
            <a:ext cx="3835400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Cons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ectetur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adipis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cing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, sed do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incidi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dunt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ut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labore et dolore magna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aliqua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.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6472392-AC70-18C3-1DBA-8A6121D51595}"/>
              </a:ext>
            </a:extLst>
          </p:cNvPr>
          <p:cNvSpPr txBox="1"/>
          <p:nvPr/>
        </p:nvSpPr>
        <p:spPr>
          <a:xfrm>
            <a:off x="6362700" y="5669291"/>
            <a:ext cx="3835400" cy="57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Cons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ectetur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adipis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cing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elit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, sed do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eiusmod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tempor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incidi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dunt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ut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 labore et dolore magna </a:t>
            </a:r>
            <a:r>
              <a:rPr lang="en-US" sz="1050" dirty="0" err="1">
                <a:solidFill>
                  <a:schemeClr val="bg1"/>
                </a:solidFill>
                <a:cs typeface="Aharoni" panose="02010803020104030203" pitchFamily="2" charset="-79"/>
              </a:rPr>
              <a:t>aliqua</a:t>
            </a:r>
            <a:r>
              <a:rPr lang="en-US" sz="1050" dirty="0">
                <a:solidFill>
                  <a:schemeClr val="bg1"/>
                </a:solidFill>
                <a:cs typeface="Aharoni" panose="02010803020104030203" pitchFamily="2" charset="-79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55920690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84C5136-8200-DBD4-BF7A-EA8EF4C4C47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59D9AC1-AA33-21FE-996F-A2B7876072BA}"/>
              </a:ext>
            </a:extLst>
          </p:cNvPr>
          <p:cNvSpPr txBox="1"/>
          <p:nvPr/>
        </p:nvSpPr>
        <p:spPr>
          <a:xfrm>
            <a:off x="698381" y="3118886"/>
            <a:ext cx="2516654" cy="144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”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F0B75B9-5C74-FB10-ECE4-CED90C918FEE}"/>
              </a:ext>
            </a:extLst>
          </p:cNvPr>
          <p:cNvSpPr txBox="1"/>
          <p:nvPr/>
        </p:nvSpPr>
        <p:spPr>
          <a:xfrm>
            <a:off x="698381" y="956866"/>
            <a:ext cx="325325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600" b="1" spc="-150" dirty="0" err="1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Evolta</a:t>
            </a:r>
            <a:r>
              <a:rPr lang="id-ID" sz="3600" b="1" spc="-150" dirty="0">
                <a:solidFill>
                  <a:schemeClr val="accent2"/>
                </a:solidFill>
                <a:latin typeface="Montserrat" charset="0"/>
                <a:ea typeface="Montserrat" charset="0"/>
                <a:cs typeface="Montserrat" charset="0"/>
              </a:rPr>
              <a:t>.</a:t>
            </a:r>
          </a:p>
          <a:p>
            <a:r>
              <a:rPr lang="id-ID" sz="3600" b="1" i="1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C.E.O </a:t>
            </a:r>
          </a:p>
          <a:p>
            <a:r>
              <a:rPr lang="id-ID" sz="3600" b="1" spc="-15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Montserrat" charset="0"/>
                <a:ea typeface="Montserrat" charset="0"/>
                <a:cs typeface="Montserrat" charset="0"/>
              </a:rPr>
              <a:t>Podcast</a:t>
            </a:r>
            <a:endParaRPr lang="en-US" sz="3600" b="1" spc="-150" dirty="0">
              <a:solidFill>
                <a:schemeClr val="tx1">
                  <a:lumMod val="75000"/>
                  <a:lumOff val="25000"/>
                </a:schemeClr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72FC0147-5B62-EB39-9D85-E5F4FCA84FB1}"/>
              </a:ext>
            </a:extLst>
          </p:cNvPr>
          <p:cNvSpPr/>
          <p:nvPr/>
        </p:nvSpPr>
        <p:spPr>
          <a:xfrm>
            <a:off x="6096000" y="4877730"/>
            <a:ext cx="4940300" cy="1389720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blurRad="479474" dist="94456" dir="2483831" algn="ctr" rotWithShape="0">
              <a:srgbClr val="000000">
                <a:alpha val="33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Прямоугольник 89">
            <a:extLst>
              <a:ext uri="{FF2B5EF4-FFF2-40B4-BE49-F238E27FC236}">
                <a16:creationId xmlns:a16="http://schemas.microsoft.com/office/drawing/2014/main" id="{645CF45B-3FDE-73B5-E5EF-9F92CB05F038}"/>
              </a:ext>
            </a:extLst>
          </p:cNvPr>
          <p:cNvSpPr/>
          <p:nvPr/>
        </p:nvSpPr>
        <p:spPr>
          <a:xfrm>
            <a:off x="1334975" y="5928896"/>
            <a:ext cx="126079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@</a:t>
            </a:r>
            <a:r>
              <a:rPr lang="id-ID" sz="1600" b="1" i="1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YourName</a:t>
            </a:r>
            <a:endParaRPr lang="ru-RU" sz="1600" b="1" i="1" dirty="0">
              <a:solidFill>
                <a:schemeClr val="tx1">
                  <a:lumMod val="75000"/>
                  <a:lumOff val="25000"/>
                </a:schemeClr>
              </a:solidFill>
              <a:latin typeface="Calibri" panose="020F0502020204030204" pitchFamily="34" charset="0"/>
              <a:ea typeface="Lato" panose="020F0502020204030203" pitchFamily="34" charset="0"/>
              <a:cs typeface="Calibri" panose="020F0502020204030204" pitchFamily="34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E4104523-65CB-988F-384E-346B469EFC0E}"/>
              </a:ext>
            </a:extLst>
          </p:cNvPr>
          <p:cNvGrpSpPr/>
          <p:nvPr/>
        </p:nvGrpSpPr>
        <p:grpSpPr>
          <a:xfrm>
            <a:off x="1276444" y="5359942"/>
            <a:ext cx="1422346" cy="355824"/>
            <a:chOff x="6775273" y="5625876"/>
            <a:chExt cx="1422346" cy="355824"/>
          </a:xfrm>
          <a:solidFill>
            <a:schemeClr val="accent1">
              <a:lumMod val="75000"/>
            </a:schemeClr>
          </a:solidFill>
        </p:grpSpPr>
        <p:sp>
          <p:nvSpPr>
            <p:cNvPr id="8" name="Shape 2872">
              <a:extLst>
                <a:ext uri="{FF2B5EF4-FFF2-40B4-BE49-F238E27FC236}">
                  <a16:creationId xmlns:a16="http://schemas.microsoft.com/office/drawing/2014/main" id="{F5AF5EA1-5E4B-25CC-D418-7B01AB22E0BE}"/>
                </a:ext>
              </a:extLst>
            </p:cNvPr>
            <p:cNvSpPr/>
            <p:nvPr/>
          </p:nvSpPr>
          <p:spPr>
            <a:xfrm>
              <a:off x="6775273" y="5625876"/>
              <a:ext cx="355824" cy="355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9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5929" y="7018"/>
                  </a:moveTo>
                  <a:cubicBezTo>
                    <a:pt x="15540" y="7246"/>
                    <a:pt x="15108" y="7411"/>
                    <a:pt x="14650" y="7499"/>
                  </a:cubicBezTo>
                  <a:cubicBezTo>
                    <a:pt x="14282" y="7114"/>
                    <a:pt x="13759" y="6874"/>
                    <a:pt x="13180" y="6874"/>
                  </a:cubicBezTo>
                  <a:cubicBezTo>
                    <a:pt x="12067" y="6874"/>
                    <a:pt x="11165" y="7762"/>
                    <a:pt x="11165" y="8856"/>
                  </a:cubicBezTo>
                  <a:cubicBezTo>
                    <a:pt x="11165" y="9011"/>
                    <a:pt x="11183" y="9162"/>
                    <a:pt x="11217" y="9308"/>
                  </a:cubicBezTo>
                  <a:cubicBezTo>
                    <a:pt x="9543" y="9225"/>
                    <a:pt x="8059" y="8436"/>
                    <a:pt x="7066" y="7236"/>
                  </a:cubicBezTo>
                  <a:cubicBezTo>
                    <a:pt x="6892" y="7529"/>
                    <a:pt x="6793" y="7870"/>
                    <a:pt x="6793" y="8233"/>
                  </a:cubicBezTo>
                  <a:cubicBezTo>
                    <a:pt x="6793" y="8921"/>
                    <a:pt x="7148" y="9528"/>
                    <a:pt x="7689" y="9883"/>
                  </a:cubicBezTo>
                  <a:cubicBezTo>
                    <a:pt x="7359" y="9873"/>
                    <a:pt x="7048" y="9784"/>
                    <a:pt x="6777" y="9635"/>
                  </a:cubicBezTo>
                  <a:cubicBezTo>
                    <a:pt x="6776" y="9644"/>
                    <a:pt x="6776" y="9652"/>
                    <a:pt x="6776" y="9660"/>
                  </a:cubicBezTo>
                  <a:cubicBezTo>
                    <a:pt x="6776" y="10621"/>
                    <a:pt x="7471" y="11422"/>
                    <a:pt x="8392" y="11604"/>
                  </a:cubicBezTo>
                  <a:cubicBezTo>
                    <a:pt x="8223" y="11650"/>
                    <a:pt x="8045" y="11673"/>
                    <a:pt x="7861" y="11673"/>
                  </a:cubicBezTo>
                  <a:cubicBezTo>
                    <a:pt x="7732" y="11673"/>
                    <a:pt x="7606" y="11661"/>
                    <a:pt x="7483" y="11638"/>
                  </a:cubicBezTo>
                  <a:cubicBezTo>
                    <a:pt x="7739" y="12426"/>
                    <a:pt x="8482" y="12999"/>
                    <a:pt x="9364" y="13015"/>
                  </a:cubicBezTo>
                  <a:cubicBezTo>
                    <a:pt x="8674" y="13547"/>
                    <a:pt x="7806" y="13863"/>
                    <a:pt x="6862" y="13863"/>
                  </a:cubicBezTo>
                  <a:cubicBezTo>
                    <a:pt x="6699" y="13863"/>
                    <a:pt x="6539" y="13855"/>
                    <a:pt x="6382" y="13837"/>
                  </a:cubicBezTo>
                  <a:cubicBezTo>
                    <a:pt x="7273" y="14398"/>
                    <a:pt x="8332" y="14727"/>
                    <a:pt x="9470" y="14727"/>
                  </a:cubicBezTo>
                  <a:cubicBezTo>
                    <a:pt x="13174" y="14727"/>
                    <a:pt x="15200" y="11706"/>
                    <a:pt x="15200" y="9086"/>
                  </a:cubicBezTo>
                  <a:cubicBezTo>
                    <a:pt x="15200" y="9000"/>
                    <a:pt x="15199" y="8914"/>
                    <a:pt x="15195" y="8829"/>
                  </a:cubicBezTo>
                  <a:cubicBezTo>
                    <a:pt x="15588" y="8550"/>
                    <a:pt x="15930" y="8201"/>
                    <a:pt x="16200" y="7804"/>
                  </a:cubicBezTo>
                  <a:cubicBezTo>
                    <a:pt x="15839" y="7960"/>
                    <a:pt x="15451" y="8067"/>
                    <a:pt x="15043" y="8115"/>
                  </a:cubicBezTo>
                  <a:cubicBezTo>
                    <a:pt x="15459" y="7870"/>
                    <a:pt x="15778" y="7482"/>
                    <a:pt x="15929" y="7018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9" name="Shape 2873">
              <a:extLst>
                <a:ext uri="{FF2B5EF4-FFF2-40B4-BE49-F238E27FC236}">
                  <a16:creationId xmlns:a16="http://schemas.microsoft.com/office/drawing/2014/main" id="{ADB2ABAC-6F31-C44C-27CB-CDAF0C7ED265}"/>
                </a:ext>
              </a:extLst>
            </p:cNvPr>
            <p:cNvSpPr/>
            <p:nvPr/>
          </p:nvSpPr>
          <p:spPr>
            <a:xfrm>
              <a:off x="7308534" y="5625876"/>
              <a:ext cx="355824" cy="355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776" y="8468"/>
                  </a:moveTo>
                  <a:cubicBezTo>
                    <a:pt x="11776" y="8071"/>
                    <a:pt x="11817" y="7858"/>
                    <a:pt x="12428" y="7858"/>
                  </a:cubicBezTo>
                  <a:lnTo>
                    <a:pt x="13245" y="7858"/>
                  </a:lnTo>
                  <a:lnTo>
                    <a:pt x="13245" y="6381"/>
                  </a:lnTo>
                  <a:lnTo>
                    <a:pt x="11938" y="6381"/>
                  </a:lnTo>
                  <a:cubicBezTo>
                    <a:pt x="10368" y="6381"/>
                    <a:pt x="9816" y="7120"/>
                    <a:pt x="9816" y="8363"/>
                  </a:cubicBezTo>
                  <a:lnTo>
                    <a:pt x="9816" y="9322"/>
                  </a:lnTo>
                  <a:lnTo>
                    <a:pt x="8837" y="9322"/>
                  </a:lnTo>
                  <a:lnTo>
                    <a:pt x="8837" y="10800"/>
                  </a:lnTo>
                  <a:lnTo>
                    <a:pt x="9816" y="10800"/>
                  </a:lnTo>
                  <a:lnTo>
                    <a:pt x="9816" y="15219"/>
                  </a:lnTo>
                  <a:lnTo>
                    <a:pt x="11774" y="15219"/>
                  </a:lnTo>
                  <a:lnTo>
                    <a:pt x="11774" y="10800"/>
                  </a:lnTo>
                  <a:lnTo>
                    <a:pt x="13081" y="10800"/>
                  </a:lnTo>
                  <a:lnTo>
                    <a:pt x="13254" y="9322"/>
                  </a:lnTo>
                  <a:lnTo>
                    <a:pt x="11774" y="9322"/>
                  </a:lnTo>
                  <a:cubicBezTo>
                    <a:pt x="11774" y="9322"/>
                    <a:pt x="11776" y="8468"/>
                    <a:pt x="11776" y="8468"/>
                  </a:cubicBezTo>
                  <a:close/>
                  <a:moveTo>
                    <a:pt x="20618" y="19636"/>
                  </a:moveTo>
                  <a:cubicBezTo>
                    <a:pt x="20618" y="20179"/>
                    <a:pt x="20179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9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0" name="Shape 2879">
              <a:extLst>
                <a:ext uri="{FF2B5EF4-FFF2-40B4-BE49-F238E27FC236}">
                  <a16:creationId xmlns:a16="http://schemas.microsoft.com/office/drawing/2014/main" id="{9789F5F4-00BE-18CE-C8D5-A3B93E811868}"/>
                </a:ext>
              </a:extLst>
            </p:cNvPr>
            <p:cNvSpPr/>
            <p:nvPr/>
          </p:nvSpPr>
          <p:spPr>
            <a:xfrm>
              <a:off x="7841795" y="5625876"/>
              <a:ext cx="355824" cy="35582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618" y="19636"/>
                  </a:moveTo>
                  <a:cubicBezTo>
                    <a:pt x="20618" y="20179"/>
                    <a:pt x="20178" y="20618"/>
                    <a:pt x="19636" y="20618"/>
                  </a:cubicBezTo>
                  <a:lnTo>
                    <a:pt x="1964" y="20618"/>
                  </a:lnTo>
                  <a:cubicBezTo>
                    <a:pt x="1422" y="20618"/>
                    <a:pt x="982" y="20179"/>
                    <a:pt x="982" y="19636"/>
                  </a:cubicBezTo>
                  <a:lnTo>
                    <a:pt x="982" y="1964"/>
                  </a:lnTo>
                  <a:cubicBezTo>
                    <a:pt x="982" y="1422"/>
                    <a:pt x="1422" y="982"/>
                    <a:pt x="1964" y="982"/>
                  </a:cubicBezTo>
                  <a:lnTo>
                    <a:pt x="19636" y="982"/>
                  </a:lnTo>
                  <a:cubicBezTo>
                    <a:pt x="20178" y="982"/>
                    <a:pt x="20618" y="1422"/>
                    <a:pt x="20618" y="1964"/>
                  </a:cubicBezTo>
                  <a:cubicBezTo>
                    <a:pt x="20618" y="1964"/>
                    <a:pt x="20618" y="19636"/>
                    <a:pt x="20618" y="19636"/>
                  </a:cubicBezTo>
                  <a:close/>
                  <a:moveTo>
                    <a:pt x="19636" y="0"/>
                  </a:moveTo>
                  <a:lnTo>
                    <a:pt x="1964" y="0"/>
                  </a:lnTo>
                  <a:cubicBezTo>
                    <a:pt x="879" y="0"/>
                    <a:pt x="0" y="879"/>
                    <a:pt x="0" y="1964"/>
                  </a:cubicBezTo>
                  <a:lnTo>
                    <a:pt x="0" y="19636"/>
                  </a:lnTo>
                  <a:cubicBezTo>
                    <a:pt x="0" y="20721"/>
                    <a:pt x="879" y="21600"/>
                    <a:pt x="1964" y="21600"/>
                  </a:cubicBezTo>
                  <a:lnTo>
                    <a:pt x="19636" y="21600"/>
                  </a:lnTo>
                  <a:cubicBezTo>
                    <a:pt x="20721" y="21600"/>
                    <a:pt x="21600" y="20721"/>
                    <a:pt x="21600" y="19636"/>
                  </a:cubicBezTo>
                  <a:lnTo>
                    <a:pt x="21600" y="1964"/>
                  </a:lnTo>
                  <a:cubicBezTo>
                    <a:pt x="21600" y="879"/>
                    <a:pt x="20721" y="0"/>
                    <a:pt x="19636" y="0"/>
                  </a:cubicBezTo>
                  <a:moveTo>
                    <a:pt x="11592" y="13291"/>
                  </a:moveTo>
                  <a:cubicBezTo>
                    <a:pt x="11452" y="13213"/>
                    <a:pt x="11342" y="13108"/>
                    <a:pt x="11291" y="12978"/>
                  </a:cubicBezTo>
                  <a:cubicBezTo>
                    <a:pt x="11284" y="12956"/>
                    <a:pt x="11290" y="10299"/>
                    <a:pt x="11290" y="10299"/>
                  </a:cubicBezTo>
                  <a:lnTo>
                    <a:pt x="13256" y="10299"/>
                  </a:lnTo>
                  <a:lnTo>
                    <a:pt x="13256" y="8836"/>
                  </a:lnTo>
                  <a:lnTo>
                    <a:pt x="11292" y="8836"/>
                  </a:lnTo>
                  <a:lnTo>
                    <a:pt x="11292" y="6873"/>
                  </a:lnTo>
                  <a:lnTo>
                    <a:pt x="10042" y="6879"/>
                  </a:lnTo>
                  <a:cubicBezTo>
                    <a:pt x="9988" y="7284"/>
                    <a:pt x="9891" y="7618"/>
                    <a:pt x="9750" y="7879"/>
                  </a:cubicBezTo>
                  <a:cubicBezTo>
                    <a:pt x="9608" y="8142"/>
                    <a:pt x="9420" y="8366"/>
                    <a:pt x="9187" y="8553"/>
                  </a:cubicBezTo>
                  <a:cubicBezTo>
                    <a:pt x="8953" y="8740"/>
                    <a:pt x="8672" y="8883"/>
                    <a:pt x="8344" y="8984"/>
                  </a:cubicBezTo>
                  <a:lnTo>
                    <a:pt x="8345" y="10309"/>
                  </a:lnTo>
                  <a:lnTo>
                    <a:pt x="9328" y="10299"/>
                  </a:lnTo>
                  <a:lnTo>
                    <a:pt x="9328" y="12846"/>
                  </a:lnTo>
                  <a:cubicBezTo>
                    <a:pt x="9328" y="13204"/>
                    <a:pt x="9368" y="13478"/>
                    <a:pt x="9448" y="13666"/>
                  </a:cubicBezTo>
                  <a:cubicBezTo>
                    <a:pt x="9528" y="13856"/>
                    <a:pt x="9671" y="14034"/>
                    <a:pt x="9879" y="14202"/>
                  </a:cubicBezTo>
                  <a:cubicBezTo>
                    <a:pt x="10086" y="14370"/>
                    <a:pt x="10336" y="14498"/>
                    <a:pt x="10629" y="14589"/>
                  </a:cubicBezTo>
                  <a:cubicBezTo>
                    <a:pt x="10922" y="14679"/>
                    <a:pt x="11238" y="14727"/>
                    <a:pt x="11619" y="14727"/>
                  </a:cubicBezTo>
                  <a:cubicBezTo>
                    <a:pt x="11955" y="14727"/>
                    <a:pt x="12228" y="14693"/>
                    <a:pt x="12517" y="14629"/>
                  </a:cubicBezTo>
                  <a:cubicBezTo>
                    <a:pt x="12806" y="14565"/>
                    <a:pt x="13221" y="14455"/>
                    <a:pt x="13578" y="14297"/>
                  </a:cubicBezTo>
                  <a:lnTo>
                    <a:pt x="13583" y="13091"/>
                  </a:lnTo>
                  <a:cubicBezTo>
                    <a:pt x="13165" y="13349"/>
                    <a:pt x="12648" y="13447"/>
                    <a:pt x="12225" y="13447"/>
                  </a:cubicBezTo>
                  <a:cubicBezTo>
                    <a:pt x="11987" y="13447"/>
                    <a:pt x="11776" y="13395"/>
                    <a:pt x="11592" y="13291"/>
                  </a:cubicBezTo>
                </a:path>
              </a:pathLst>
            </a:custGeom>
            <a:grpFill/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600"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3D91DAE-92EA-8B34-86B7-FC5ACEA284B0}"/>
              </a:ext>
            </a:extLst>
          </p:cNvPr>
          <p:cNvSpPr txBox="1"/>
          <p:nvPr/>
        </p:nvSpPr>
        <p:spPr>
          <a:xfrm>
            <a:off x="6153342" y="5289343"/>
            <a:ext cx="4703683" cy="4456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id-ID" sz="2800" b="1" dirty="0">
                <a:solidFill>
                  <a:schemeClr val="bg1"/>
                </a:solidFill>
                <a:latin typeface="Montserrat" pitchFamily="2" charset="77"/>
                <a:ea typeface="Lato" panose="020F0502020204030203" pitchFamily="34" charset="0"/>
                <a:cs typeface="Calibri" panose="020F0502020204030204" pitchFamily="34" charset="0"/>
              </a:rPr>
              <a:t>OUR NAME</a:t>
            </a:r>
            <a:endParaRPr lang="ru-RU" sz="2800" b="1" dirty="0">
              <a:solidFill>
                <a:schemeClr val="bg1"/>
              </a:solidFill>
              <a:latin typeface="Montserrat" pitchFamily="2" charset="77"/>
              <a:ea typeface="Lato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12BF031-A149-4165-0FE7-1B932C15E85D}"/>
              </a:ext>
            </a:extLst>
          </p:cNvPr>
          <p:cNvSpPr txBox="1"/>
          <p:nvPr/>
        </p:nvSpPr>
        <p:spPr>
          <a:xfrm>
            <a:off x="6375400" y="5746543"/>
            <a:ext cx="4481625" cy="268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sz="1400" i="1" dirty="0">
                <a:solidFill>
                  <a:schemeClr val="bg1"/>
                </a:solidFill>
                <a:latin typeface="Calibri" panose="020F0502020204030204" pitchFamily="34" charset="0"/>
                <a:ea typeface="Lato" panose="020F0502020204030203" pitchFamily="34" charset="0"/>
                <a:cs typeface="Calibri" panose="020F0502020204030204" pitchFamily="34" charset="0"/>
              </a:rPr>
              <a:t>creative Podcaster, designer, Audio Engineer</a:t>
            </a:r>
            <a:endParaRPr lang="ru-RU" sz="1400" i="1" dirty="0">
              <a:solidFill>
                <a:schemeClr val="bg1"/>
              </a:solidFill>
              <a:latin typeface="Calibri" panose="020F0502020204030204" pitchFamily="34" charset="0"/>
              <a:ea typeface="Lato" panose="020F0502020204030203" pitchFamily="34" charset="0"/>
              <a:cs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A0FDA6B-8041-7752-F323-626AF08E2E66}"/>
              </a:ext>
            </a:extLst>
          </p:cNvPr>
          <p:cNvSpPr txBox="1"/>
          <p:nvPr/>
        </p:nvSpPr>
        <p:spPr>
          <a:xfrm>
            <a:off x="8115181" y="2704667"/>
            <a:ext cx="2921119" cy="1448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“Lorem ipsum dolor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cons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adipis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sed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dunt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ut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labore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et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dolore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magna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aliqua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sit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amet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,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conse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ctetur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adipi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scing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elit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sed do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eiusmod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tempor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 </a:t>
            </a:r>
            <a:r>
              <a:rPr lang="en-US" sz="1200" dirty="0" err="1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incid</a:t>
            </a:r>
            <a:r>
              <a:rPr 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haroni" panose="02010803020104030203" pitchFamily="2" charset="-79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2665689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Pink">
      <a:dk1>
        <a:srgbClr val="000000"/>
      </a:dk1>
      <a:lt1>
        <a:srgbClr val="FFFFFF"/>
      </a:lt1>
      <a:dk2>
        <a:srgbClr val="17406D"/>
      </a:dk2>
      <a:lt2>
        <a:srgbClr val="DBEFF9"/>
      </a:lt2>
      <a:accent1>
        <a:srgbClr val="C54494"/>
      </a:accent1>
      <a:accent2>
        <a:srgbClr val="B63F7E"/>
      </a:accent2>
      <a:accent3>
        <a:srgbClr val="B67290"/>
      </a:accent3>
      <a:accent4>
        <a:srgbClr val="BB5578"/>
      </a:accent4>
      <a:accent5>
        <a:srgbClr val="904055"/>
      </a:accent5>
      <a:accent6>
        <a:srgbClr val="CA4B7F"/>
      </a:accent6>
      <a:hlink>
        <a:srgbClr val="F49100"/>
      </a:hlink>
      <a:folHlink>
        <a:srgbClr val="85DFD0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901</TotalTime>
  <Words>1597</Words>
  <Application>Microsoft Macintosh PowerPoint</Application>
  <PresentationFormat>Widescreen</PresentationFormat>
  <Paragraphs>122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</vt:lpstr>
      <vt:lpstr>Lato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 Putra</dc:creator>
  <cp:lastModifiedBy>Microsoft Office User</cp:lastModifiedBy>
  <cp:revision>376</cp:revision>
  <dcterms:created xsi:type="dcterms:W3CDTF">2018-07-17T11:16:02Z</dcterms:created>
  <dcterms:modified xsi:type="dcterms:W3CDTF">2023-04-11T02:52:48Z</dcterms:modified>
</cp:coreProperties>
</file>