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SUSE"/>
      <p:regular r:id="rId27"/>
      <p:bold r:id="rId28"/>
    </p:embeddedFont>
    <p:embeddedFont>
      <p:font typeface="DM Sans"/>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SUSE-bold.fntdata"/><Relationship Id="rId27" Type="http://schemas.openxmlformats.org/officeDocument/2006/relationships/font" Target="fonts/SUSE-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DMSans-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DMSans-italic.fntdata"/><Relationship Id="rId30" Type="http://schemas.openxmlformats.org/officeDocument/2006/relationships/font" Target="fonts/DMSans-bold.fntdata"/><Relationship Id="rId11" Type="http://schemas.openxmlformats.org/officeDocument/2006/relationships/slide" Target="slides/slide5.xml"/><Relationship Id="rId10" Type="http://schemas.openxmlformats.org/officeDocument/2006/relationships/slide" Target="slides/slide4.xml"/><Relationship Id="rId32" Type="http://schemas.openxmlformats.org/officeDocument/2006/relationships/font" Target="fonts/DMSans-bold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509ace6cde_2_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g3509ace6cde_2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509ace6cde_2_1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g3509ace6cde_2_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509ace6cde_2_13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3509ace6cde_2_1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509ace6cde_2_1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g3509ace6cde_2_1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g3509ace6cde_2_16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3509ace6cde_2_17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g3509ace6cde_2_1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509ace6cde_2_1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3509ace6cde_2_1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3509ace6cde_2_1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g3509ace6cde_2_1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509ace6cde_2_21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g3509ace6cde_2_2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3509ace6cde_2_2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g3509ace6cde_2_2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509ace6cde_2_2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g3509ace6cde_2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509ace6cde_2_2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g3509ace6cde_2_2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509ace6cde_2_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g3509ace6cde_2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3509ace6cde_2_32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g3509ace6cde_2_3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509ace6cde_2_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g3509ace6cde_2_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509ace6cde_2_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g3509ace6cde_2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509ace6cde_2_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g3509ace6cde_2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509ace6cde_2_7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3509ace6cde_2_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509ace6cde_2_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g3509ace6cde_2_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g3509ace6cde_2_8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3509ace6cde_2_1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g3509ace6cde_2_10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0" name="Google Shape;160;g3509ace6cde_2_10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509ace6cde_2_1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3509ace6cde_2_1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Custom Layout">
  <p:cSld name="18_Custom Layout">
    <p:spTree>
      <p:nvGrpSpPr>
        <p:cNvPr id="52" name="Shape 52"/>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53" name="Shape 53"/>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showMasterSp="0">
  <p:cSld name="3_Custom Layout">
    <p:bg>
      <p:bgPr>
        <a:solidFill>
          <a:schemeClr val="lt1"/>
        </a:solidFill>
      </p:bgPr>
    </p:bg>
    <p:spTree>
      <p:nvGrpSpPr>
        <p:cNvPr id="54" name="Shape 54"/>
        <p:cNvGrpSpPr/>
        <p:nvPr/>
      </p:nvGrpSpPr>
      <p:grpSpPr>
        <a:xfrm>
          <a:off x="0" y="0"/>
          <a:ext cx="0" cy="0"/>
          <a:chOff x="0" y="0"/>
          <a:chExt cx="0" cy="0"/>
        </a:xfrm>
      </p:grpSpPr>
      <p:sp>
        <p:nvSpPr>
          <p:cNvPr id="55" name="Google Shape;55;p16"/>
          <p:cNvSpPr txBox="1"/>
          <p:nvPr/>
        </p:nvSpPr>
        <p:spPr>
          <a:xfrm flipH="1">
            <a:off x="8437812" y="4699667"/>
            <a:ext cx="352073" cy="196207"/>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None/>
            </a:pPr>
            <a:fld id="{00000000-1234-1234-1234-123412341234}" type="slidenum">
              <a:rPr b="0" i="0" lang="en-GB" sz="800" u="none" cap="none" strike="noStrike">
                <a:solidFill>
                  <a:srgbClr val="B41C31"/>
                </a:solidFill>
                <a:latin typeface="SUSE"/>
                <a:ea typeface="SUSE"/>
                <a:cs typeface="SUSE"/>
                <a:sym typeface="SUSE"/>
              </a:rPr>
              <a:t>‹#›</a:t>
            </a:fld>
            <a:endParaRPr b="0" i="0" sz="800" u="none" cap="none" strike="noStrike">
              <a:solidFill>
                <a:srgbClr val="B41C31"/>
              </a:solidFill>
              <a:latin typeface="SUSE"/>
              <a:ea typeface="SUSE"/>
              <a:cs typeface="SUSE"/>
              <a:sym typeface="SUSE"/>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56" name="Shape 56"/>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57" name="Shape 57"/>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58" name="Shape 58"/>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59" name="Shape 59"/>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60" name="Shape 6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showMasterSp="0">
  <p:cSld name="8_Custom Layout">
    <p:bg>
      <p:bgPr>
        <a:solidFill>
          <a:schemeClr val="dk2"/>
        </a:solidFill>
      </p:bgPr>
    </p:bg>
    <p:spTree>
      <p:nvGrpSpPr>
        <p:cNvPr id="61" name="Shape 61"/>
        <p:cNvGrpSpPr/>
        <p:nvPr/>
      </p:nvGrpSpPr>
      <p:grpSpPr>
        <a:xfrm>
          <a:off x="0" y="0"/>
          <a:ext cx="0" cy="0"/>
          <a:chOff x="0" y="0"/>
          <a:chExt cx="0" cy="0"/>
        </a:xfrm>
      </p:grpSpPr>
      <p:sp>
        <p:nvSpPr>
          <p:cNvPr id="62" name="Google Shape;62;p22"/>
          <p:cNvSpPr txBox="1"/>
          <p:nvPr/>
        </p:nvSpPr>
        <p:spPr>
          <a:xfrm flipH="1">
            <a:off x="8437812" y="4699667"/>
            <a:ext cx="352073" cy="196207"/>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None/>
            </a:pPr>
            <a:fld id="{00000000-1234-1234-1234-123412341234}" type="slidenum">
              <a:rPr b="0" lang="en-GB" sz="800">
                <a:solidFill>
                  <a:srgbClr val="B41C31"/>
                </a:solidFill>
                <a:latin typeface="SUSE"/>
                <a:ea typeface="SUSE"/>
                <a:cs typeface="SUSE"/>
                <a:sym typeface="SUSE"/>
              </a:rPr>
              <a:t>‹#›</a:t>
            </a:fld>
            <a:endParaRPr b="0" sz="800">
              <a:solidFill>
                <a:srgbClr val="B41C31"/>
              </a:solidFill>
              <a:latin typeface="SUSE"/>
              <a:ea typeface="SUSE"/>
              <a:cs typeface="SUSE"/>
              <a:sym typeface="SUSE"/>
            </a:endParaRPr>
          </a:p>
        </p:txBody>
      </p:sp>
      <p:sp>
        <p:nvSpPr>
          <p:cNvPr id="63" name="Google Shape;63;p22"/>
          <p:cNvSpPr txBox="1"/>
          <p:nvPr/>
        </p:nvSpPr>
        <p:spPr>
          <a:xfrm>
            <a:off x="7489295" y="307998"/>
            <a:ext cx="1295529" cy="185003"/>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lang="en-GB" sz="800">
                <a:solidFill>
                  <a:schemeClr val="accent1"/>
                </a:solidFill>
                <a:latin typeface="SUSE"/>
                <a:ea typeface="SUSE"/>
                <a:cs typeface="SUSE"/>
                <a:sym typeface="SUSE"/>
              </a:rPr>
              <a:t>WATER INDUSTRY</a:t>
            </a:r>
            <a:endParaRPr sz="110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64" name="Shape 64"/>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65" name="Shape 65"/>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66" name="Shape 66"/>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6_Custom Layout" showMasterSp="0">
  <p:cSld name="36_Custom Layout">
    <p:bg>
      <p:bgPr>
        <a:solidFill>
          <a:schemeClr val="dk2"/>
        </a:solidFill>
      </p:bgPr>
    </p:bg>
    <p:spTree>
      <p:nvGrpSpPr>
        <p:cNvPr id="67" name="Shape 67"/>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29803"/>
          </a:srgbClr>
        </a:solidFill>
      </p:bgPr>
    </p:bg>
    <p:spTree>
      <p:nvGrpSpPr>
        <p:cNvPr id="50" name="Shape 50"/>
        <p:cNvGrpSpPr/>
        <p:nvPr/>
      </p:nvGrpSpPr>
      <p:grpSpPr>
        <a:xfrm>
          <a:off x="0" y="0"/>
          <a:ext cx="0" cy="0"/>
          <a:chOff x="0" y="0"/>
          <a:chExt cx="0" cy="0"/>
        </a:xfrm>
      </p:grpSpPr>
      <p:sp>
        <p:nvSpPr>
          <p:cNvPr id="51" name="Google Shape;51;p13"/>
          <p:cNvSpPr txBox="1"/>
          <p:nvPr/>
        </p:nvSpPr>
        <p:spPr>
          <a:xfrm flipH="1">
            <a:off x="8437812" y="4699667"/>
            <a:ext cx="352073" cy="196207"/>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None/>
            </a:pPr>
            <a:fld id="{00000000-1234-1234-1234-123412341234}" type="slidenum">
              <a:rPr b="0" i="0" lang="en-GB" sz="800" u="none" cap="none" strike="noStrike">
                <a:solidFill>
                  <a:srgbClr val="B41C31"/>
                </a:solidFill>
                <a:latin typeface="SUSE"/>
                <a:ea typeface="SUSE"/>
                <a:cs typeface="SUSE"/>
                <a:sym typeface="SUSE"/>
              </a:rPr>
              <a:t>‹#›</a:t>
            </a:fld>
            <a:endParaRPr b="0" i="0" sz="800" u="none" cap="none" strike="noStrike">
              <a:solidFill>
                <a:srgbClr val="B41C31"/>
              </a:solidFill>
              <a:latin typeface="SUSE"/>
              <a:ea typeface="SUSE"/>
              <a:cs typeface="SUSE"/>
              <a:sym typeface="SUSE"/>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74">
          <p15:clr>
            <a:srgbClr val="F26B43"/>
          </p15:clr>
        </p15:guide>
        <p15:guide id="2" pos="244">
          <p15:clr>
            <a:srgbClr val="F26B43"/>
          </p15:clr>
        </p15:guide>
        <p15:guide id="3" pos="5516">
          <p15:clr>
            <a:srgbClr val="F26B43"/>
          </p15:clr>
        </p15:guide>
        <p15:guide id="4" orient="horz" pos="306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4.xml"/><Relationship Id="rId3"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0.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27"/>
          <p:cNvSpPr/>
          <p:nvPr/>
        </p:nvSpPr>
        <p:spPr>
          <a:xfrm>
            <a:off x="0" y="-1"/>
            <a:ext cx="9144000" cy="5143501"/>
          </a:xfrm>
          <a:prstGeom prst="rect">
            <a:avLst/>
          </a:prstGeom>
          <a:gradFill>
            <a:gsLst>
              <a:gs pos="0">
                <a:srgbClr val="7F7F7F">
                  <a:alpha val="0"/>
                </a:srgbClr>
              </a:gs>
              <a:gs pos="100000">
                <a:schemeClr val="accent1"/>
              </a:gs>
            </a:gsLst>
            <a:lin ang="10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DM Sans"/>
              <a:ea typeface="DM Sans"/>
              <a:cs typeface="DM Sans"/>
              <a:sym typeface="DM Sans"/>
            </a:endParaRPr>
          </a:p>
        </p:txBody>
      </p:sp>
      <p:sp>
        <p:nvSpPr>
          <p:cNvPr id="73" name="Google Shape;73;p27"/>
          <p:cNvSpPr txBox="1"/>
          <p:nvPr/>
        </p:nvSpPr>
        <p:spPr>
          <a:xfrm>
            <a:off x="342901" y="3195038"/>
            <a:ext cx="8595360" cy="1672237"/>
          </a:xfrm>
          <a:prstGeom prst="rect">
            <a:avLst/>
          </a:prstGeom>
          <a:noFill/>
          <a:ln>
            <a:noFill/>
          </a:ln>
        </p:spPr>
        <p:txBody>
          <a:bodyPr anchorCtr="0" anchor="t" bIns="34275" lIns="68575" spcFirstLastPara="1" rIns="68575" wrap="square" tIns="34275">
            <a:spAutoFit/>
          </a:bodyPr>
          <a:lstStyle/>
          <a:p>
            <a:pPr indent="0" lvl="0" marL="0" marR="0" rtl="0" algn="l">
              <a:lnSpc>
                <a:spcPct val="70000"/>
              </a:lnSpc>
              <a:spcBef>
                <a:spcPts val="0"/>
              </a:spcBef>
              <a:spcAft>
                <a:spcPts val="0"/>
              </a:spcAft>
              <a:buNone/>
            </a:pPr>
            <a:r>
              <a:rPr b="0" i="0" lang="en-GB" sz="7200" u="none" cap="none" strike="noStrike">
                <a:solidFill>
                  <a:schemeClr val="lt1"/>
                </a:solidFill>
                <a:latin typeface="SUSE"/>
                <a:ea typeface="SUSE"/>
                <a:cs typeface="SUSE"/>
                <a:sym typeface="SUSE"/>
              </a:rPr>
              <a:t>The Ultimate Festival Experience</a:t>
            </a:r>
            <a:endParaRPr b="0" i="0" sz="7900" u="none" cap="none" strike="noStrike">
              <a:solidFill>
                <a:schemeClr val="lt1"/>
              </a:solidFill>
              <a:latin typeface="SUSE"/>
              <a:ea typeface="SUSE"/>
              <a:cs typeface="SUSE"/>
              <a:sym typeface="SUSE"/>
            </a:endParaRPr>
          </a:p>
        </p:txBody>
      </p:sp>
      <p:sp>
        <p:nvSpPr>
          <p:cNvPr id="74" name="Google Shape;74;p27"/>
          <p:cNvSpPr txBox="1"/>
          <p:nvPr/>
        </p:nvSpPr>
        <p:spPr>
          <a:xfrm>
            <a:off x="8237963" y="4716619"/>
            <a:ext cx="563137" cy="295436"/>
          </a:xfrm>
          <a:prstGeom prst="rect">
            <a:avLst/>
          </a:prstGeom>
          <a:noFill/>
          <a:ln>
            <a:noFill/>
          </a:ln>
        </p:spPr>
        <p:txBody>
          <a:bodyPr anchorCtr="0" anchor="t" bIns="34275" lIns="68575" spcFirstLastPara="1" rIns="68575" wrap="square" tIns="34275">
            <a:spAutoFit/>
          </a:bodyPr>
          <a:lstStyle/>
          <a:p>
            <a:pPr indent="0" lvl="0" marL="0" marR="0" rtl="0" algn="r">
              <a:lnSpc>
                <a:spcPct val="140000"/>
              </a:lnSpc>
              <a:spcBef>
                <a:spcPts val="0"/>
              </a:spcBef>
              <a:spcAft>
                <a:spcPts val="0"/>
              </a:spcAft>
              <a:buClr>
                <a:schemeClr val="dk2"/>
              </a:buClr>
              <a:buSzPts val="1100"/>
              <a:buFont typeface="DM Sans"/>
              <a:buNone/>
            </a:pPr>
            <a:r>
              <a:rPr b="1" i="0" lang="en-GB" sz="1100" u="none" cap="none" strike="noStrike">
                <a:solidFill>
                  <a:schemeClr val="dk2"/>
                </a:solidFill>
                <a:latin typeface="DM Sans"/>
                <a:ea typeface="DM Sans"/>
                <a:cs typeface="DM Sans"/>
                <a:sym typeface="DM Sans"/>
              </a:rPr>
              <a:t>01</a:t>
            </a:r>
            <a:endParaRPr sz="1100"/>
          </a:p>
        </p:txBody>
      </p:sp>
      <p:pic>
        <p:nvPicPr>
          <p:cNvPr id="75" name="Google Shape;75;p27"/>
          <p:cNvPicPr preferRelativeResize="0"/>
          <p:nvPr/>
        </p:nvPicPr>
        <p:blipFill rotWithShape="1">
          <a:blip r:embed="rId3">
            <a:alphaModFix/>
          </a:blip>
          <a:srcRect b="0" l="0" r="0" t="0"/>
          <a:stretch/>
        </p:blipFill>
        <p:spPr>
          <a:xfrm>
            <a:off x="0" y="-1"/>
            <a:ext cx="9144000" cy="5143500"/>
          </a:xfrm>
          <a:custGeom>
            <a:rect b="b" l="l" r="r" t="t"/>
            <a:pathLst>
              <a:path extrusionOk="0" h="6858000" w="12192000">
                <a:moveTo>
                  <a:pt x="0" y="0"/>
                </a:moveTo>
                <a:lnTo>
                  <a:pt x="12192000" y="0"/>
                </a:lnTo>
                <a:lnTo>
                  <a:pt x="12192000" y="6858000"/>
                </a:lnTo>
                <a:lnTo>
                  <a:pt x="0" y="6858000"/>
                </a:lnTo>
                <a:close/>
              </a:path>
            </a:pathLst>
          </a:custGeom>
          <a:noFill/>
          <a:ln>
            <a:noFill/>
          </a:ln>
        </p:spPr>
      </p:pic>
      <p:pic>
        <p:nvPicPr>
          <p:cNvPr id="76" name="Google Shape;76;p27"/>
          <p:cNvPicPr preferRelativeResize="0"/>
          <p:nvPr/>
        </p:nvPicPr>
        <p:blipFill rotWithShape="1">
          <a:blip r:embed="rId3">
            <a:alphaModFix/>
          </a:blip>
          <a:srcRect b="0" l="29303" r="29303" t="0"/>
          <a:stretch/>
        </p:blipFill>
        <p:spPr>
          <a:xfrm>
            <a:off x="386954" y="0"/>
            <a:ext cx="3784997" cy="5143500"/>
          </a:xfrm>
          <a:custGeom>
            <a:rect b="b" l="l" r="r" t="t"/>
            <a:pathLst>
              <a:path extrusionOk="0" h="6858000" w="12192000">
                <a:moveTo>
                  <a:pt x="0" y="0"/>
                </a:moveTo>
                <a:lnTo>
                  <a:pt x="12192000" y="0"/>
                </a:lnTo>
                <a:lnTo>
                  <a:pt x="12192000" y="6858000"/>
                </a:lnTo>
                <a:lnTo>
                  <a:pt x="0" y="6858000"/>
                </a:ln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6"/>
          <p:cNvSpPr/>
          <p:nvPr/>
        </p:nvSpPr>
        <p:spPr>
          <a:xfrm>
            <a:off x="0" y="0"/>
            <a:ext cx="9144000" cy="5143500"/>
          </a:xfrm>
          <a:prstGeom prst="rect">
            <a:avLst/>
          </a:prstGeom>
          <a:solidFill>
            <a:schemeClr val="dk1">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189" name="Google Shape;189;p36"/>
          <p:cNvSpPr txBox="1"/>
          <p:nvPr/>
        </p:nvSpPr>
        <p:spPr>
          <a:xfrm>
            <a:off x="386954" y="459537"/>
            <a:ext cx="7582616" cy="1449435"/>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5000">
                <a:solidFill>
                  <a:schemeClr val="lt1"/>
                </a:solidFill>
                <a:latin typeface="SUSE"/>
                <a:ea typeface="SUSE"/>
                <a:cs typeface="SUSE"/>
                <a:sym typeface="SUSE"/>
              </a:rPr>
              <a:t>Safety and Security Measures</a:t>
            </a:r>
            <a:endParaRPr sz="5000">
              <a:solidFill>
                <a:schemeClr val="lt1"/>
              </a:solidFill>
              <a:latin typeface="SUSE"/>
              <a:ea typeface="SUSE"/>
              <a:cs typeface="SUSE"/>
              <a:sym typeface="SUSE"/>
            </a:endParaRPr>
          </a:p>
        </p:txBody>
      </p:sp>
      <p:sp>
        <p:nvSpPr>
          <p:cNvPr id="190" name="Google Shape;190;p36"/>
          <p:cNvSpPr txBox="1"/>
          <p:nvPr/>
        </p:nvSpPr>
        <p:spPr>
          <a:xfrm>
            <a:off x="6388772" y="2444340"/>
            <a:ext cx="2439116" cy="1080969"/>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7200">
                <a:solidFill>
                  <a:schemeClr val="accent1"/>
                </a:solidFill>
                <a:latin typeface="DM Sans"/>
                <a:ea typeface="DM Sans"/>
                <a:cs typeface="DM Sans"/>
                <a:sym typeface="DM Sans"/>
              </a:rPr>
              <a:t>$14B</a:t>
            </a:r>
            <a:endParaRPr sz="1100"/>
          </a:p>
        </p:txBody>
      </p:sp>
      <p:sp>
        <p:nvSpPr>
          <p:cNvPr id="191" name="Google Shape;191;p36"/>
          <p:cNvSpPr txBox="1"/>
          <p:nvPr/>
        </p:nvSpPr>
        <p:spPr>
          <a:xfrm>
            <a:off x="6421873" y="3343103"/>
            <a:ext cx="2089785" cy="295436"/>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1100"/>
              <a:buFont typeface="DM Sans"/>
              <a:buNone/>
            </a:pPr>
            <a:r>
              <a:rPr lang="en-GB" sz="1100">
                <a:solidFill>
                  <a:schemeClr val="lt1"/>
                </a:solidFill>
                <a:latin typeface="DM Sans"/>
                <a:ea typeface="DM Sans"/>
                <a:cs typeface="DM Sans"/>
                <a:sym typeface="DM Sans"/>
              </a:rPr>
              <a:t>Emergency Response Plan</a:t>
            </a:r>
            <a:endParaRPr b="0" sz="1100">
              <a:solidFill>
                <a:schemeClr val="lt1"/>
              </a:solidFill>
              <a:latin typeface="DM Sans"/>
              <a:ea typeface="DM Sans"/>
              <a:cs typeface="DM Sans"/>
              <a:sym typeface="DM Sans"/>
            </a:endParaRPr>
          </a:p>
        </p:txBody>
      </p:sp>
      <p:sp>
        <p:nvSpPr>
          <p:cNvPr id="192" name="Google Shape;192;p36"/>
          <p:cNvSpPr txBox="1"/>
          <p:nvPr/>
        </p:nvSpPr>
        <p:spPr>
          <a:xfrm>
            <a:off x="6388772" y="3665954"/>
            <a:ext cx="2439116" cy="1080969"/>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7200">
                <a:solidFill>
                  <a:schemeClr val="accent1"/>
                </a:solidFill>
                <a:latin typeface="DM Sans"/>
                <a:ea typeface="DM Sans"/>
                <a:cs typeface="DM Sans"/>
                <a:sym typeface="DM Sans"/>
              </a:rPr>
              <a:t>23K+</a:t>
            </a:r>
            <a:endParaRPr sz="1100"/>
          </a:p>
        </p:txBody>
      </p:sp>
      <p:sp>
        <p:nvSpPr>
          <p:cNvPr id="193" name="Google Shape;193;p36"/>
          <p:cNvSpPr txBox="1"/>
          <p:nvPr/>
        </p:nvSpPr>
        <p:spPr>
          <a:xfrm>
            <a:off x="6421873" y="4529093"/>
            <a:ext cx="2089785" cy="295436"/>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1100"/>
              <a:buFont typeface="DM Sans"/>
              <a:buNone/>
            </a:pPr>
            <a:r>
              <a:rPr lang="en-GB" sz="1100">
                <a:solidFill>
                  <a:schemeClr val="lt1"/>
                </a:solidFill>
                <a:latin typeface="DM Sans"/>
                <a:ea typeface="DM Sans"/>
                <a:cs typeface="DM Sans"/>
                <a:sym typeface="DM Sans"/>
              </a:rPr>
              <a:t>Crowd Management</a:t>
            </a:r>
            <a:endParaRPr b="0" sz="1100">
              <a:solidFill>
                <a:schemeClr val="lt1"/>
              </a:solidFill>
              <a:latin typeface="DM Sans"/>
              <a:ea typeface="DM Sans"/>
              <a:cs typeface="DM Sans"/>
              <a:sym typeface="DM Sans"/>
            </a:endParaRPr>
          </a:p>
        </p:txBody>
      </p:sp>
      <p:sp>
        <p:nvSpPr>
          <p:cNvPr id="194" name="Google Shape;194;p36"/>
          <p:cNvSpPr txBox="1"/>
          <p:nvPr/>
        </p:nvSpPr>
        <p:spPr>
          <a:xfrm>
            <a:off x="386954" y="4215161"/>
            <a:ext cx="4143375" cy="60936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rgbClr val="D8D8D8"/>
              </a:buClr>
              <a:buSzPts val="900"/>
              <a:buFont typeface="DM Sans"/>
              <a:buNone/>
            </a:pPr>
            <a:r>
              <a:rPr b="0" i="0" lang="en-GB" sz="900">
                <a:solidFill>
                  <a:srgbClr val="D8D8D8"/>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a:t>
            </a:r>
            <a:endParaRPr sz="1100"/>
          </a:p>
        </p:txBody>
      </p:sp>
      <p:sp>
        <p:nvSpPr>
          <p:cNvPr id="195" name="Google Shape;195;p36"/>
          <p:cNvSpPr txBox="1"/>
          <p:nvPr/>
        </p:nvSpPr>
        <p:spPr>
          <a:xfrm flipH="1">
            <a:off x="8437812" y="4699667"/>
            <a:ext cx="352073" cy="196207"/>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None/>
            </a:pPr>
            <a:fld id="{00000000-1234-1234-1234-123412341234}" type="slidenum">
              <a:rPr b="0" lang="en-GB" sz="800">
                <a:solidFill>
                  <a:srgbClr val="B41C31"/>
                </a:solidFill>
                <a:latin typeface="SUSE"/>
                <a:ea typeface="SUSE"/>
                <a:cs typeface="SUSE"/>
                <a:sym typeface="SUSE"/>
              </a:rPr>
              <a:t>‹#›</a:t>
            </a:fld>
            <a:endParaRPr b="0" sz="800">
              <a:solidFill>
                <a:srgbClr val="B41C31"/>
              </a:solidFill>
              <a:latin typeface="SUSE"/>
              <a:ea typeface="SUSE"/>
              <a:cs typeface="SUSE"/>
              <a:sym typeface="SUSE"/>
            </a:endParaRPr>
          </a:p>
        </p:txBody>
      </p:sp>
      <p:pic>
        <p:nvPicPr>
          <p:cNvPr id="196" name="Google Shape;196;p36"/>
          <p:cNvPicPr preferRelativeResize="0"/>
          <p:nvPr/>
        </p:nvPicPr>
        <p:blipFill rotWithShape="1">
          <a:blip r:embed="rId3">
            <a:alphaModFix/>
          </a:blip>
          <a:srcRect b="0" l="0" r="0" t="0"/>
          <a:stretch/>
        </p:blipFill>
        <p:spPr>
          <a:xfrm>
            <a:off x="0" y="-1"/>
            <a:ext cx="9144000" cy="5143500"/>
          </a:xfrm>
          <a:custGeom>
            <a:rect b="b" l="l" r="r" t="t"/>
            <a:pathLst>
              <a:path extrusionOk="0" h="6858000" w="12192000">
                <a:moveTo>
                  <a:pt x="0" y="0"/>
                </a:moveTo>
                <a:lnTo>
                  <a:pt x="12192000" y="0"/>
                </a:lnTo>
                <a:lnTo>
                  <a:pt x="12192000" y="6858000"/>
                </a:lnTo>
                <a:lnTo>
                  <a:pt x="0" y="6858000"/>
                </a:lnTo>
                <a:close/>
              </a:path>
            </a:pathLst>
          </a:cu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7"/>
          <p:cNvSpPr/>
          <p:nvPr/>
        </p:nvSpPr>
        <p:spPr>
          <a:xfrm>
            <a:off x="0" y="1914525"/>
            <a:ext cx="9144000" cy="118300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grpSp>
        <p:nvGrpSpPr>
          <p:cNvPr id="202" name="Google Shape;202;p37"/>
          <p:cNvGrpSpPr/>
          <p:nvPr/>
        </p:nvGrpSpPr>
        <p:grpSpPr>
          <a:xfrm>
            <a:off x="0" y="1916430"/>
            <a:ext cx="9144000" cy="2362200"/>
            <a:chOff x="495300" y="2560320"/>
            <a:chExt cx="11201400" cy="3149600"/>
          </a:xfrm>
        </p:grpSpPr>
        <p:cxnSp>
          <p:nvCxnSpPr>
            <p:cNvPr id="203" name="Google Shape;203;p37"/>
            <p:cNvCxnSpPr/>
            <p:nvPr/>
          </p:nvCxnSpPr>
          <p:spPr>
            <a:xfrm>
              <a:off x="495300" y="2560320"/>
              <a:ext cx="11201400" cy="0"/>
            </a:xfrm>
            <a:prstGeom prst="straightConnector1">
              <a:avLst/>
            </a:prstGeom>
            <a:noFill/>
            <a:ln cap="flat" cmpd="sng" w="9525">
              <a:solidFill>
                <a:srgbClr val="BFBFBF">
                  <a:alpha val="68627"/>
                </a:srgbClr>
              </a:solidFill>
              <a:prstDash val="solid"/>
              <a:miter lim="800000"/>
              <a:headEnd len="sm" w="sm" type="none"/>
              <a:tailEnd len="sm" w="sm" type="none"/>
            </a:ln>
          </p:spPr>
        </p:cxnSp>
        <p:cxnSp>
          <p:nvCxnSpPr>
            <p:cNvPr id="204" name="Google Shape;204;p37"/>
            <p:cNvCxnSpPr/>
            <p:nvPr/>
          </p:nvCxnSpPr>
          <p:spPr>
            <a:xfrm>
              <a:off x="495300" y="4124960"/>
              <a:ext cx="11201400" cy="0"/>
            </a:xfrm>
            <a:prstGeom prst="straightConnector1">
              <a:avLst/>
            </a:prstGeom>
            <a:noFill/>
            <a:ln cap="flat" cmpd="sng" w="9525">
              <a:solidFill>
                <a:srgbClr val="BFBFBF">
                  <a:alpha val="68627"/>
                </a:srgbClr>
              </a:solidFill>
              <a:prstDash val="solid"/>
              <a:miter lim="800000"/>
              <a:headEnd len="sm" w="sm" type="none"/>
              <a:tailEnd len="sm" w="sm" type="none"/>
            </a:ln>
          </p:spPr>
        </p:cxnSp>
        <p:cxnSp>
          <p:nvCxnSpPr>
            <p:cNvPr id="205" name="Google Shape;205;p37"/>
            <p:cNvCxnSpPr/>
            <p:nvPr/>
          </p:nvCxnSpPr>
          <p:spPr>
            <a:xfrm>
              <a:off x="495300" y="5709920"/>
              <a:ext cx="11201400" cy="0"/>
            </a:xfrm>
            <a:prstGeom prst="straightConnector1">
              <a:avLst/>
            </a:prstGeom>
            <a:noFill/>
            <a:ln cap="flat" cmpd="sng" w="9525">
              <a:solidFill>
                <a:srgbClr val="BFBFBF">
                  <a:alpha val="68627"/>
                </a:srgbClr>
              </a:solidFill>
              <a:prstDash val="solid"/>
              <a:miter lim="800000"/>
              <a:headEnd len="sm" w="sm" type="none"/>
              <a:tailEnd len="sm" w="sm" type="none"/>
            </a:ln>
          </p:spPr>
        </p:cxnSp>
      </p:grpSp>
      <p:sp>
        <p:nvSpPr>
          <p:cNvPr id="206" name="Google Shape;206;p37"/>
          <p:cNvSpPr txBox="1"/>
          <p:nvPr/>
        </p:nvSpPr>
        <p:spPr>
          <a:xfrm flipH="1">
            <a:off x="459015" y="1030230"/>
            <a:ext cx="779686" cy="360098"/>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b="0" lang="en-GB" sz="2100">
                <a:solidFill>
                  <a:srgbClr val="262626"/>
                </a:solidFill>
                <a:latin typeface="SUSE"/>
                <a:ea typeface="SUSE"/>
                <a:cs typeface="SUSE"/>
                <a:sym typeface="SUSE"/>
              </a:rPr>
              <a:t>2024</a:t>
            </a:r>
            <a:endParaRPr sz="1100"/>
          </a:p>
        </p:txBody>
      </p:sp>
      <p:sp>
        <p:nvSpPr>
          <p:cNvPr id="207" name="Google Shape;207;p37"/>
          <p:cNvSpPr txBox="1"/>
          <p:nvPr/>
        </p:nvSpPr>
        <p:spPr>
          <a:xfrm flipH="1">
            <a:off x="5248185" y="1030230"/>
            <a:ext cx="3117121" cy="276999"/>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b="0" lang="en-GB" sz="1500">
                <a:solidFill>
                  <a:srgbClr val="262626"/>
                </a:solidFill>
                <a:latin typeface="SUSE"/>
                <a:ea typeface="SUSE"/>
                <a:cs typeface="SUSE"/>
                <a:sym typeface="SUSE"/>
              </a:rPr>
              <a:t>Measuring and Reducing Usage</a:t>
            </a:r>
            <a:endParaRPr sz="1100"/>
          </a:p>
        </p:txBody>
      </p:sp>
      <p:sp>
        <p:nvSpPr>
          <p:cNvPr id="208" name="Google Shape;208;p37"/>
          <p:cNvSpPr txBox="1"/>
          <p:nvPr/>
        </p:nvSpPr>
        <p:spPr>
          <a:xfrm flipH="1">
            <a:off x="1501592" y="1356257"/>
            <a:ext cx="6863715" cy="279277"/>
          </a:xfrm>
          <a:prstGeom prst="rect">
            <a:avLst/>
          </a:prstGeom>
          <a:noFill/>
          <a:ln>
            <a:noFill/>
          </a:ln>
        </p:spPr>
        <p:txBody>
          <a:bodyPr anchorCtr="0" anchor="t" bIns="34275" lIns="68575" spcFirstLastPara="1" rIns="68575" wrap="square" tIns="34275">
            <a:spAutoFit/>
          </a:bodyPr>
          <a:lstStyle/>
          <a:p>
            <a:pPr indent="0" lvl="0" marL="0" marR="0" rtl="0" algn="r">
              <a:lnSpc>
                <a:spcPct val="130000"/>
              </a:lnSpc>
              <a:spcBef>
                <a:spcPts val="0"/>
              </a:spcBef>
              <a:spcAft>
                <a:spcPts val="0"/>
              </a:spcAft>
              <a:buClr>
                <a:srgbClr val="7F7F7F"/>
              </a:buClr>
              <a:buSzPts val="1100"/>
              <a:buFont typeface="DM Sans"/>
              <a:buNone/>
            </a:pPr>
            <a:r>
              <a:rPr b="0" i="0" lang="en-GB" sz="1100">
                <a:solidFill>
                  <a:srgbClr val="7F7F7F"/>
                </a:solidFill>
                <a:latin typeface="DM Sans"/>
                <a:ea typeface="DM Sans"/>
                <a:cs typeface="DM Sans"/>
                <a:sym typeface="DM Sans"/>
              </a:rPr>
              <a:t>Lorem ipsum dolor sit amet, consectetur adipiscing elit. Praesent commodo cursus magna, vel</a:t>
            </a:r>
            <a:endParaRPr b="0" i="0" sz="1100">
              <a:solidFill>
                <a:srgbClr val="7F7F7F"/>
              </a:solidFill>
              <a:latin typeface="DM Sans"/>
              <a:ea typeface="DM Sans"/>
              <a:cs typeface="DM Sans"/>
              <a:sym typeface="DM Sans"/>
            </a:endParaRPr>
          </a:p>
        </p:txBody>
      </p:sp>
      <p:grpSp>
        <p:nvGrpSpPr>
          <p:cNvPr id="209" name="Google Shape;209;p37"/>
          <p:cNvGrpSpPr/>
          <p:nvPr/>
        </p:nvGrpSpPr>
        <p:grpSpPr>
          <a:xfrm flipH="1" rot="-2700000">
            <a:off x="8486117" y="1042453"/>
            <a:ext cx="256470" cy="256470"/>
            <a:chOff x="3032760" y="1695729"/>
            <a:chExt cx="585425" cy="585425"/>
          </a:xfrm>
        </p:grpSpPr>
        <p:sp>
          <p:nvSpPr>
            <p:cNvPr id="210" name="Google Shape;210;p37"/>
            <p:cNvSpPr/>
            <p:nvPr/>
          </p:nvSpPr>
          <p:spPr>
            <a:xfrm>
              <a:off x="3032760" y="1695729"/>
              <a:ext cx="585425" cy="585425"/>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211" name="Google Shape;211;p37"/>
            <p:cNvSpPr/>
            <p:nvPr/>
          </p:nvSpPr>
          <p:spPr>
            <a:xfrm flipH="1" rot="-2700000">
              <a:off x="3206181" y="1886449"/>
              <a:ext cx="243126" cy="217614"/>
            </a:xfrm>
            <a:custGeom>
              <a:rect b="b" l="l" r="r" t="t"/>
              <a:pathLst>
                <a:path extrusionOk="0" h="195" w="218">
                  <a:moveTo>
                    <a:pt x="214" y="94"/>
                  </a:moveTo>
                  <a:cubicBezTo>
                    <a:pt x="15" y="94"/>
                    <a:pt x="15" y="94"/>
                    <a:pt x="15" y="94"/>
                  </a:cubicBezTo>
                  <a:cubicBezTo>
                    <a:pt x="102" y="7"/>
                    <a:pt x="102" y="7"/>
                    <a:pt x="102" y="7"/>
                  </a:cubicBezTo>
                  <a:cubicBezTo>
                    <a:pt x="104" y="5"/>
                    <a:pt x="104" y="3"/>
                    <a:pt x="102" y="1"/>
                  </a:cubicBezTo>
                  <a:cubicBezTo>
                    <a:pt x="100" y="0"/>
                    <a:pt x="98" y="0"/>
                    <a:pt x="96" y="1"/>
                  </a:cubicBezTo>
                  <a:cubicBezTo>
                    <a:pt x="0" y="98"/>
                    <a:pt x="0" y="98"/>
                    <a:pt x="0" y="98"/>
                  </a:cubicBezTo>
                  <a:cubicBezTo>
                    <a:pt x="96" y="194"/>
                    <a:pt x="96" y="194"/>
                    <a:pt x="96" y="194"/>
                  </a:cubicBezTo>
                  <a:cubicBezTo>
                    <a:pt x="97" y="195"/>
                    <a:pt x="98" y="195"/>
                    <a:pt x="99" y="195"/>
                  </a:cubicBezTo>
                  <a:cubicBezTo>
                    <a:pt x="100" y="195"/>
                    <a:pt x="101" y="195"/>
                    <a:pt x="102" y="194"/>
                  </a:cubicBezTo>
                  <a:cubicBezTo>
                    <a:pt x="104" y="192"/>
                    <a:pt x="104" y="190"/>
                    <a:pt x="102" y="188"/>
                  </a:cubicBezTo>
                  <a:cubicBezTo>
                    <a:pt x="15" y="102"/>
                    <a:pt x="15" y="102"/>
                    <a:pt x="15" y="102"/>
                  </a:cubicBezTo>
                  <a:cubicBezTo>
                    <a:pt x="214" y="102"/>
                    <a:pt x="214" y="102"/>
                    <a:pt x="214" y="102"/>
                  </a:cubicBezTo>
                  <a:cubicBezTo>
                    <a:pt x="216" y="102"/>
                    <a:pt x="218" y="100"/>
                    <a:pt x="218" y="98"/>
                  </a:cubicBezTo>
                  <a:cubicBezTo>
                    <a:pt x="218" y="95"/>
                    <a:pt x="216" y="94"/>
                    <a:pt x="214" y="94"/>
                  </a:cubicBezTo>
                  <a:close/>
                </a:path>
              </a:pathLst>
            </a:custGeom>
            <a:solidFill>
              <a:schemeClr val="accent1"/>
            </a:solidFill>
            <a:ln cap="flat" cmpd="sng" w="9525">
              <a:solidFill>
                <a:schemeClr val="lt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DM Sans"/>
                <a:ea typeface="DM Sans"/>
                <a:cs typeface="DM Sans"/>
                <a:sym typeface="DM Sans"/>
              </a:endParaRPr>
            </a:p>
          </p:txBody>
        </p:sp>
      </p:grpSp>
      <p:sp>
        <p:nvSpPr>
          <p:cNvPr id="212" name="Google Shape;212;p37"/>
          <p:cNvSpPr txBox="1"/>
          <p:nvPr/>
        </p:nvSpPr>
        <p:spPr>
          <a:xfrm flipH="1">
            <a:off x="459015" y="2211330"/>
            <a:ext cx="779686" cy="360098"/>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b="0" lang="en-GB" sz="2100">
                <a:solidFill>
                  <a:schemeClr val="lt1"/>
                </a:solidFill>
                <a:latin typeface="SUSE"/>
                <a:ea typeface="SUSE"/>
                <a:cs typeface="SUSE"/>
                <a:sym typeface="SUSE"/>
              </a:rPr>
              <a:t>2025</a:t>
            </a:r>
            <a:endParaRPr sz="1100"/>
          </a:p>
        </p:txBody>
      </p:sp>
      <p:sp>
        <p:nvSpPr>
          <p:cNvPr id="213" name="Google Shape;213;p37"/>
          <p:cNvSpPr txBox="1"/>
          <p:nvPr/>
        </p:nvSpPr>
        <p:spPr>
          <a:xfrm flipH="1">
            <a:off x="5248185" y="2211330"/>
            <a:ext cx="3117121" cy="276999"/>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b="0" lang="en-GB" sz="1500">
                <a:solidFill>
                  <a:schemeClr val="lt1"/>
                </a:solidFill>
                <a:latin typeface="SUSE"/>
                <a:ea typeface="SUSE"/>
                <a:cs typeface="SUSE"/>
                <a:sym typeface="SUSE"/>
              </a:rPr>
              <a:t>Water Storage and Distribution</a:t>
            </a:r>
            <a:endParaRPr sz="1100"/>
          </a:p>
        </p:txBody>
      </p:sp>
      <p:sp>
        <p:nvSpPr>
          <p:cNvPr id="214" name="Google Shape;214;p37"/>
          <p:cNvSpPr txBox="1"/>
          <p:nvPr/>
        </p:nvSpPr>
        <p:spPr>
          <a:xfrm flipH="1">
            <a:off x="1501592" y="2537357"/>
            <a:ext cx="6863715" cy="279277"/>
          </a:xfrm>
          <a:prstGeom prst="rect">
            <a:avLst/>
          </a:prstGeom>
          <a:noFill/>
          <a:ln>
            <a:noFill/>
          </a:ln>
        </p:spPr>
        <p:txBody>
          <a:bodyPr anchorCtr="0" anchor="t" bIns="34275" lIns="68575" spcFirstLastPara="1" rIns="68575" wrap="square" tIns="34275">
            <a:spAutoFit/>
          </a:bodyPr>
          <a:lstStyle/>
          <a:p>
            <a:pPr indent="0" lvl="0" marL="0" marR="0" rtl="0" algn="r">
              <a:lnSpc>
                <a:spcPct val="130000"/>
              </a:lnSpc>
              <a:spcBef>
                <a:spcPts val="0"/>
              </a:spcBef>
              <a:spcAft>
                <a:spcPts val="0"/>
              </a:spcAft>
              <a:buClr>
                <a:schemeClr val="lt1"/>
              </a:buClr>
              <a:buSzPts val="1100"/>
              <a:buFont typeface="DM Sans"/>
              <a:buNone/>
            </a:pPr>
            <a:r>
              <a:rPr b="0" i="0" lang="en-GB" sz="1100">
                <a:solidFill>
                  <a:schemeClr val="lt1"/>
                </a:solidFill>
                <a:latin typeface="DM Sans"/>
                <a:ea typeface="DM Sans"/>
                <a:cs typeface="DM Sans"/>
                <a:sym typeface="DM Sans"/>
              </a:rPr>
              <a:t>Lorem ipsum dolor sit amet, consectetur adipiscing elit. Praesent commodo cursus magna, vel</a:t>
            </a:r>
            <a:endParaRPr b="0" i="0" sz="1100">
              <a:solidFill>
                <a:schemeClr val="lt1"/>
              </a:solidFill>
              <a:latin typeface="DM Sans"/>
              <a:ea typeface="DM Sans"/>
              <a:cs typeface="DM Sans"/>
              <a:sym typeface="DM Sans"/>
            </a:endParaRPr>
          </a:p>
        </p:txBody>
      </p:sp>
      <p:grpSp>
        <p:nvGrpSpPr>
          <p:cNvPr id="215" name="Google Shape;215;p37"/>
          <p:cNvGrpSpPr/>
          <p:nvPr/>
        </p:nvGrpSpPr>
        <p:grpSpPr>
          <a:xfrm flipH="1" rot="-2700000">
            <a:off x="8486117" y="2223553"/>
            <a:ext cx="256470" cy="256470"/>
            <a:chOff x="3032760" y="1695729"/>
            <a:chExt cx="585425" cy="585425"/>
          </a:xfrm>
        </p:grpSpPr>
        <p:sp>
          <p:nvSpPr>
            <p:cNvPr id="216" name="Google Shape;216;p37"/>
            <p:cNvSpPr/>
            <p:nvPr/>
          </p:nvSpPr>
          <p:spPr>
            <a:xfrm>
              <a:off x="3032760" y="1695729"/>
              <a:ext cx="585425" cy="58542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217" name="Google Shape;217;p37"/>
            <p:cNvSpPr/>
            <p:nvPr/>
          </p:nvSpPr>
          <p:spPr>
            <a:xfrm flipH="1" rot="-2700000">
              <a:off x="3206181" y="1886449"/>
              <a:ext cx="243126" cy="217614"/>
            </a:xfrm>
            <a:custGeom>
              <a:rect b="b" l="l" r="r" t="t"/>
              <a:pathLst>
                <a:path extrusionOk="0" h="195" w="218">
                  <a:moveTo>
                    <a:pt x="214" y="94"/>
                  </a:moveTo>
                  <a:cubicBezTo>
                    <a:pt x="15" y="94"/>
                    <a:pt x="15" y="94"/>
                    <a:pt x="15" y="94"/>
                  </a:cubicBezTo>
                  <a:cubicBezTo>
                    <a:pt x="102" y="7"/>
                    <a:pt x="102" y="7"/>
                    <a:pt x="102" y="7"/>
                  </a:cubicBezTo>
                  <a:cubicBezTo>
                    <a:pt x="104" y="5"/>
                    <a:pt x="104" y="3"/>
                    <a:pt x="102" y="1"/>
                  </a:cubicBezTo>
                  <a:cubicBezTo>
                    <a:pt x="100" y="0"/>
                    <a:pt x="98" y="0"/>
                    <a:pt x="96" y="1"/>
                  </a:cubicBezTo>
                  <a:cubicBezTo>
                    <a:pt x="0" y="98"/>
                    <a:pt x="0" y="98"/>
                    <a:pt x="0" y="98"/>
                  </a:cubicBezTo>
                  <a:cubicBezTo>
                    <a:pt x="96" y="194"/>
                    <a:pt x="96" y="194"/>
                    <a:pt x="96" y="194"/>
                  </a:cubicBezTo>
                  <a:cubicBezTo>
                    <a:pt x="97" y="195"/>
                    <a:pt x="98" y="195"/>
                    <a:pt x="99" y="195"/>
                  </a:cubicBezTo>
                  <a:cubicBezTo>
                    <a:pt x="100" y="195"/>
                    <a:pt x="101" y="195"/>
                    <a:pt x="102" y="194"/>
                  </a:cubicBezTo>
                  <a:cubicBezTo>
                    <a:pt x="104" y="192"/>
                    <a:pt x="104" y="190"/>
                    <a:pt x="102" y="188"/>
                  </a:cubicBezTo>
                  <a:cubicBezTo>
                    <a:pt x="15" y="102"/>
                    <a:pt x="15" y="102"/>
                    <a:pt x="15" y="102"/>
                  </a:cubicBezTo>
                  <a:cubicBezTo>
                    <a:pt x="214" y="102"/>
                    <a:pt x="214" y="102"/>
                    <a:pt x="214" y="102"/>
                  </a:cubicBezTo>
                  <a:cubicBezTo>
                    <a:pt x="216" y="102"/>
                    <a:pt x="218" y="100"/>
                    <a:pt x="218" y="98"/>
                  </a:cubicBezTo>
                  <a:cubicBezTo>
                    <a:pt x="218" y="95"/>
                    <a:pt x="216" y="94"/>
                    <a:pt x="214" y="94"/>
                  </a:cubicBezTo>
                  <a:close/>
                </a:path>
              </a:pathLst>
            </a:custGeom>
            <a:solidFill>
              <a:schemeClr val="accent1"/>
            </a:solidFill>
            <a:ln cap="flat" cmpd="sng" w="9525">
              <a:solidFill>
                <a:schemeClr val="accent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DM Sans"/>
                <a:ea typeface="DM Sans"/>
                <a:cs typeface="DM Sans"/>
                <a:sym typeface="DM Sans"/>
              </a:endParaRPr>
            </a:p>
          </p:txBody>
        </p:sp>
      </p:grpSp>
      <p:sp>
        <p:nvSpPr>
          <p:cNvPr id="218" name="Google Shape;218;p37"/>
          <p:cNvSpPr txBox="1"/>
          <p:nvPr/>
        </p:nvSpPr>
        <p:spPr>
          <a:xfrm flipH="1">
            <a:off x="459015" y="3392430"/>
            <a:ext cx="779686" cy="360098"/>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b="0" lang="en-GB" sz="2100">
                <a:solidFill>
                  <a:srgbClr val="262626"/>
                </a:solidFill>
                <a:latin typeface="SUSE"/>
                <a:ea typeface="SUSE"/>
                <a:cs typeface="SUSE"/>
                <a:sym typeface="SUSE"/>
              </a:rPr>
              <a:t>2026</a:t>
            </a:r>
            <a:endParaRPr sz="1100"/>
          </a:p>
        </p:txBody>
      </p:sp>
      <p:sp>
        <p:nvSpPr>
          <p:cNvPr id="219" name="Google Shape;219;p37"/>
          <p:cNvSpPr txBox="1"/>
          <p:nvPr/>
        </p:nvSpPr>
        <p:spPr>
          <a:xfrm flipH="1">
            <a:off x="5248185" y="3392430"/>
            <a:ext cx="3117121" cy="276999"/>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b="0" lang="en-GB" sz="1500">
                <a:solidFill>
                  <a:srgbClr val="262626"/>
                </a:solidFill>
                <a:latin typeface="SUSE"/>
                <a:ea typeface="SUSE"/>
                <a:cs typeface="SUSE"/>
                <a:sym typeface="SUSE"/>
              </a:rPr>
              <a:t>Water Purification Technologies</a:t>
            </a:r>
            <a:endParaRPr sz="1100"/>
          </a:p>
        </p:txBody>
      </p:sp>
      <p:sp>
        <p:nvSpPr>
          <p:cNvPr id="220" name="Google Shape;220;p37"/>
          <p:cNvSpPr txBox="1"/>
          <p:nvPr/>
        </p:nvSpPr>
        <p:spPr>
          <a:xfrm flipH="1">
            <a:off x="1501592" y="3718457"/>
            <a:ext cx="6863715" cy="279277"/>
          </a:xfrm>
          <a:prstGeom prst="rect">
            <a:avLst/>
          </a:prstGeom>
          <a:noFill/>
          <a:ln>
            <a:noFill/>
          </a:ln>
        </p:spPr>
        <p:txBody>
          <a:bodyPr anchorCtr="0" anchor="t" bIns="34275" lIns="68575" spcFirstLastPara="1" rIns="68575" wrap="square" tIns="34275">
            <a:spAutoFit/>
          </a:bodyPr>
          <a:lstStyle/>
          <a:p>
            <a:pPr indent="0" lvl="0" marL="0" marR="0" rtl="0" algn="r">
              <a:lnSpc>
                <a:spcPct val="130000"/>
              </a:lnSpc>
              <a:spcBef>
                <a:spcPts val="0"/>
              </a:spcBef>
              <a:spcAft>
                <a:spcPts val="0"/>
              </a:spcAft>
              <a:buClr>
                <a:srgbClr val="7F7F7F"/>
              </a:buClr>
              <a:buSzPts val="1100"/>
              <a:buFont typeface="DM Sans"/>
              <a:buNone/>
            </a:pPr>
            <a:r>
              <a:rPr b="0" i="0" lang="en-GB" sz="1100">
                <a:solidFill>
                  <a:srgbClr val="7F7F7F"/>
                </a:solidFill>
                <a:latin typeface="DM Sans"/>
                <a:ea typeface="DM Sans"/>
                <a:cs typeface="DM Sans"/>
                <a:sym typeface="DM Sans"/>
              </a:rPr>
              <a:t>Lorem ipsum dolor sit amet, consectetur adipiscing elit. Praesent commodo cursus magna, vel</a:t>
            </a:r>
            <a:endParaRPr b="0" i="0" sz="1100">
              <a:solidFill>
                <a:srgbClr val="7F7F7F"/>
              </a:solidFill>
              <a:latin typeface="DM Sans"/>
              <a:ea typeface="DM Sans"/>
              <a:cs typeface="DM Sans"/>
              <a:sym typeface="DM Sans"/>
            </a:endParaRPr>
          </a:p>
        </p:txBody>
      </p:sp>
      <p:grpSp>
        <p:nvGrpSpPr>
          <p:cNvPr id="221" name="Google Shape;221;p37"/>
          <p:cNvGrpSpPr/>
          <p:nvPr/>
        </p:nvGrpSpPr>
        <p:grpSpPr>
          <a:xfrm flipH="1" rot="-2700000">
            <a:off x="8486117" y="3404652"/>
            <a:ext cx="256470" cy="256470"/>
            <a:chOff x="3032760" y="1695729"/>
            <a:chExt cx="585425" cy="585425"/>
          </a:xfrm>
        </p:grpSpPr>
        <p:sp>
          <p:nvSpPr>
            <p:cNvPr id="222" name="Google Shape;222;p37"/>
            <p:cNvSpPr/>
            <p:nvPr/>
          </p:nvSpPr>
          <p:spPr>
            <a:xfrm>
              <a:off x="3032760" y="1695729"/>
              <a:ext cx="585425" cy="585425"/>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223" name="Google Shape;223;p37"/>
            <p:cNvSpPr/>
            <p:nvPr/>
          </p:nvSpPr>
          <p:spPr>
            <a:xfrm flipH="1" rot="-2700000">
              <a:off x="3206181" y="1886449"/>
              <a:ext cx="243126" cy="217614"/>
            </a:xfrm>
            <a:custGeom>
              <a:rect b="b" l="l" r="r" t="t"/>
              <a:pathLst>
                <a:path extrusionOk="0" h="195" w="218">
                  <a:moveTo>
                    <a:pt x="214" y="94"/>
                  </a:moveTo>
                  <a:cubicBezTo>
                    <a:pt x="15" y="94"/>
                    <a:pt x="15" y="94"/>
                    <a:pt x="15" y="94"/>
                  </a:cubicBezTo>
                  <a:cubicBezTo>
                    <a:pt x="102" y="7"/>
                    <a:pt x="102" y="7"/>
                    <a:pt x="102" y="7"/>
                  </a:cubicBezTo>
                  <a:cubicBezTo>
                    <a:pt x="104" y="5"/>
                    <a:pt x="104" y="3"/>
                    <a:pt x="102" y="1"/>
                  </a:cubicBezTo>
                  <a:cubicBezTo>
                    <a:pt x="100" y="0"/>
                    <a:pt x="98" y="0"/>
                    <a:pt x="96" y="1"/>
                  </a:cubicBezTo>
                  <a:cubicBezTo>
                    <a:pt x="0" y="98"/>
                    <a:pt x="0" y="98"/>
                    <a:pt x="0" y="98"/>
                  </a:cubicBezTo>
                  <a:cubicBezTo>
                    <a:pt x="96" y="194"/>
                    <a:pt x="96" y="194"/>
                    <a:pt x="96" y="194"/>
                  </a:cubicBezTo>
                  <a:cubicBezTo>
                    <a:pt x="97" y="195"/>
                    <a:pt x="98" y="195"/>
                    <a:pt x="99" y="195"/>
                  </a:cubicBezTo>
                  <a:cubicBezTo>
                    <a:pt x="100" y="195"/>
                    <a:pt x="101" y="195"/>
                    <a:pt x="102" y="194"/>
                  </a:cubicBezTo>
                  <a:cubicBezTo>
                    <a:pt x="104" y="192"/>
                    <a:pt x="104" y="190"/>
                    <a:pt x="102" y="188"/>
                  </a:cubicBezTo>
                  <a:cubicBezTo>
                    <a:pt x="15" y="102"/>
                    <a:pt x="15" y="102"/>
                    <a:pt x="15" y="102"/>
                  </a:cubicBezTo>
                  <a:cubicBezTo>
                    <a:pt x="214" y="102"/>
                    <a:pt x="214" y="102"/>
                    <a:pt x="214" y="102"/>
                  </a:cubicBezTo>
                  <a:cubicBezTo>
                    <a:pt x="216" y="102"/>
                    <a:pt x="218" y="100"/>
                    <a:pt x="218" y="98"/>
                  </a:cubicBezTo>
                  <a:cubicBezTo>
                    <a:pt x="218" y="95"/>
                    <a:pt x="216" y="94"/>
                    <a:pt x="214" y="94"/>
                  </a:cubicBezTo>
                  <a:close/>
                </a:path>
              </a:pathLst>
            </a:custGeom>
            <a:solidFill>
              <a:schemeClr val="accent1"/>
            </a:solidFill>
            <a:ln cap="flat" cmpd="sng" w="9525">
              <a:solidFill>
                <a:schemeClr val="lt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DM Sans"/>
                <a:ea typeface="DM Sans"/>
                <a:cs typeface="DM Sans"/>
                <a:sym typeface="DM Sans"/>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8"/>
          <p:cNvSpPr/>
          <p:nvPr/>
        </p:nvSpPr>
        <p:spPr>
          <a:xfrm>
            <a:off x="0" y="0"/>
            <a:ext cx="9144000" cy="5143500"/>
          </a:xfrm>
          <a:prstGeom prst="rect">
            <a:avLst/>
          </a:prstGeom>
          <a:gradFill>
            <a:gsLst>
              <a:gs pos="0">
                <a:srgbClr val="7F7F7F">
                  <a:alpha val="0"/>
                </a:srgbClr>
              </a:gs>
              <a:gs pos="100000">
                <a:schemeClr val="dk2"/>
              </a:gs>
            </a:gsLst>
            <a:lin ang="21000001"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230" name="Google Shape;230;p38"/>
          <p:cNvSpPr txBox="1"/>
          <p:nvPr/>
        </p:nvSpPr>
        <p:spPr>
          <a:xfrm>
            <a:off x="3135652" y="276225"/>
            <a:ext cx="5654233" cy="2125967"/>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b="0" lang="en-GB" sz="5000">
                <a:solidFill>
                  <a:schemeClr val="lt1"/>
                </a:solidFill>
                <a:latin typeface="SUSE"/>
                <a:ea typeface="SUSE"/>
                <a:cs typeface="SUSE"/>
                <a:sym typeface="SUSE"/>
              </a:rPr>
              <a:t>Festival Entertainment and Performances</a:t>
            </a:r>
            <a:endParaRPr b="0" sz="5000">
              <a:solidFill>
                <a:schemeClr val="lt1"/>
              </a:solidFill>
              <a:latin typeface="SUSE"/>
              <a:ea typeface="SUSE"/>
              <a:cs typeface="SUSE"/>
              <a:sym typeface="SUSE"/>
            </a:endParaRPr>
          </a:p>
        </p:txBody>
      </p:sp>
      <p:sp>
        <p:nvSpPr>
          <p:cNvPr id="231" name="Google Shape;231;p38"/>
          <p:cNvSpPr txBox="1"/>
          <p:nvPr/>
        </p:nvSpPr>
        <p:spPr>
          <a:xfrm>
            <a:off x="3572698" y="2402192"/>
            <a:ext cx="4780142" cy="429318"/>
          </a:xfrm>
          <a:prstGeom prst="rect">
            <a:avLst/>
          </a:prstGeom>
          <a:noFill/>
          <a:ln>
            <a:noFill/>
          </a:ln>
        </p:spPr>
        <p:txBody>
          <a:bodyPr anchorCtr="0" anchor="t" bIns="34275" lIns="68575" spcFirstLastPara="1" rIns="68575" wrap="square" tIns="34275">
            <a:spAutoFit/>
          </a:bodyPr>
          <a:lstStyle/>
          <a:p>
            <a:pPr indent="0" lvl="0" marL="0" marR="0" rtl="0" algn="r">
              <a:lnSpc>
                <a:spcPct val="130000"/>
              </a:lnSpc>
              <a:spcBef>
                <a:spcPts val="0"/>
              </a:spcBef>
              <a:spcAft>
                <a:spcPts val="0"/>
              </a:spcAft>
              <a:buNone/>
            </a:pPr>
            <a:r>
              <a:rPr b="0" i="0" lang="en-GB" sz="900">
                <a:solidFill>
                  <a:schemeClr val="lt1"/>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a:t>
            </a:r>
            <a:endParaRPr b="0" i="0" sz="900">
              <a:solidFill>
                <a:schemeClr val="lt1"/>
              </a:solidFill>
              <a:latin typeface="DM Sans"/>
              <a:ea typeface="DM Sans"/>
              <a:cs typeface="DM Sans"/>
              <a:sym typeface="DM Sans"/>
            </a:endParaRPr>
          </a:p>
        </p:txBody>
      </p:sp>
      <p:sp>
        <p:nvSpPr>
          <p:cNvPr id="232" name="Google Shape;232;p38"/>
          <p:cNvSpPr txBox="1"/>
          <p:nvPr/>
        </p:nvSpPr>
        <p:spPr>
          <a:xfrm flipH="1">
            <a:off x="8437812" y="4699667"/>
            <a:ext cx="352073" cy="196207"/>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None/>
            </a:pPr>
            <a:fld id="{00000000-1234-1234-1234-123412341234}" type="slidenum">
              <a:rPr b="0" lang="en-GB" sz="800">
                <a:solidFill>
                  <a:srgbClr val="B41C31"/>
                </a:solidFill>
                <a:latin typeface="SUSE"/>
                <a:ea typeface="SUSE"/>
                <a:cs typeface="SUSE"/>
                <a:sym typeface="SUSE"/>
              </a:rPr>
              <a:t>‹#›</a:t>
            </a:fld>
            <a:endParaRPr b="0" sz="800">
              <a:solidFill>
                <a:srgbClr val="B41C31"/>
              </a:solidFill>
              <a:latin typeface="SUSE"/>
              <a:ea typeface="SUSE"/>
              <a:cs typeface="SUSE"/>
              <a:sym typeface="SUSE"/>
            </a:endParaRPr>
          </a:p>
        </p:txBody>
      </p:sp>
      <p:pic>
        <p:nvPicPr>
          <p:cNvPr id="233" name="Google Shape;233;p38"/>
          <p:cNvPicPr preferRelativeResize="0"/>
          <p:nvPr/>
        </p:nvPicPr>
        <p:blipFill rotWithShape="1">
          <a:blip r:embed="rId3">
            <a:alphaModFix/>
          </a:blip>
          <a:srcRect b="0" l="0" r="0" t="0"/>
          <a:stretch/>
        </p:blipFill>
        <p:spPr>
          <a:xfrm>
            <a:off x="0" y="-1"/>
            <a:ext cx="9144000" cy="5143500"/>
          </a:xfrm>
          <a:custGeom>
            <a:rect b="b" l="l" r="r" t="t"/>
            <a:pathLst>
              <a:path extrusionOk="0" h="6858000" w="6126866">
                <a:moveTo>
                  <a:pt x="0" y="0"/>
                </a:moveTo>
                <a:lnTo>
                  <a:pt x="6126866" y="0"/>
                </a:lnTo>
                <a:lnTo>
                  <a:pt x="6126866" y="6858000"/>
                </a:lnTo>
                <a:lnTo>
                  <a:pt x="0" y="6858000"/>
                </a:ln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9"/>
          <p:cNvSpPr/>
          <p:nvPr/>
        </p:nvSpPr>
        <p:spPr>
          <a:xfrm>
            <a:off x="5897447" y="2848354"/>
            <a:ext cx="328613" cy="328613"/>
          </a:xfrm>
          <a:prstGeom prst="ellipse">
            <a:avLst/>
          </a:prstGeom>
          <a:solidFill>
            <a:schemeClr val="dk2"/>
          </a:solidFill>
          <a:ln cap="flat" cmpd="sng" w="9525">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100">
              <a:solidFill>
                <a:srgbClr val="3F3F3F"/>
              </a:solidFill>
              <a:latin typeface="DM Sans"/>
              <a:ea typeface="DM Sans"/>
              <a:cs typeface="DM Sans"/>
              <a:sym typeface="DM Sans"/>
            </a:endParaRPr>
          </a:p>
        </p:txBody>
      </p:sp>
      <p:sp>
        <p:nvSpPr>
          <p:cNvPr id="239" name="Google Shape;239;p39"/>
          <p:cNvSpPr/>
          <p:nvPr/>
        </p:nvSpPr>
        <p:spPr>
          <a:xfrm>
            <a:off x="6000361" y="2951267"/>
            <a:ext cx="122786" cy="122785"/>
          </a:xfrm>
          <a:custGeom>
            <a:rect b="b" l="l" r="r" t="t"/>
            <a:pathLst>
              <a:path extrusionOk="0" h="21600" w="21600">
                <a:moveTo>
                  <a:pt x="18006" y="6134"/>
                </a:moveTo>
                <a:lnTo>
                  <a:pt x="2541" y="21600"/>
                </a:lnTo>
                <a:lnTo>
                  <a:pt x="0" y="19059"/>
                </a:lnTo>
                <a:lnTo>
                  <a:pt x="15464" y="3594"/>
                </a:lnTo>
                <a:lnTo>
                  <a:pt x="1835" y="3594"/>
                </a:lnTo>
                <a:lnTo>
                  <a:pt x="1835" y="0"/>
                </a:lnTo>
                <a:lnTo>
                  <a:pt x="21600" y="0"/>
                </a:lnTo>
                <a:lnTo>
                  <a:pt x="21600" y="19765"/>
                </a:lnTo>
                <a:lnTo>
                  <a:pt x="18006" y="19765"/>
                </a:lnTo>
                <a:lnTo>
                  <a:pt x="18006" y="6134"/>
                </a:lnTo>
                <a:close/>
              </a:path>
            </a:pathLst>
          </a:custGeom>
          <a:solidFill>
            <a:schemeClr val="lt1"/>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lt1"/>
              </a:solidFill>
              <a:latin typeface="DM Sans"/>
              <a:ea typeface="DM Sans"/>
              <a:cs typeface="DM Sans"/>
              <a:sym typeface="DM Sans"/>
            </a:endParaRPr>
          </a:p>
        </p:txBody>
      </p:sp>
      <p:sp>
        <p:nvSpPr>
          <p:cNvPr id="240" name="Google Shape;240;p39"/>
          <p:cNvSpPr txBox="1"/>
          <p:nvPr/>
        </p:nvSpPr>
        <p:spPr>
          <a:xfrm>
            <a:off x="4208619" y="884251"/>
            <a:ext cx="4120041" cy="1304973"/>
          </a:xfrm>
          <a:prstGeom prst="rect">
            <a:avLst/>
          </a:prstGeom>
          <a:noFill/>
          <a:ln>
            <a:noFill/>
          </a:ln>
        </p:spPr>
        <p:txBody>
          <a:bodyPr anchorCtr="0" anchor="t" bIns="34275" lIns="68575" spcFirstLastPara="1" rIns="68575" wrap="square" tIns="34275">
            <a:spAutoFit/>
          </a:bodyPr>
          <a:lstStyle/>
          <a:p>
            <a:pPr indent="0" lvl="0" marL="0" marR="0" rtl="0" algn="l">
              <a:lnSpc>
                <a:spcPct val="80000"/>
              </a:lnSpc>
              <a:spcBef>
                <a:spcPts val="0"/>
              </a:spcBef>
              <a:spcAft>
                <a:spcPts val="0"/>
              </a:spcAft>
              <a:buNone/>
            </a:pPr>
            <a:r>
              <a:rPr b="0" lang="en-GB" sz="5000">
                <a:solidFill>
                  <a:srgbClr val="262626"/>
                </a:solidFill>
                <a:latin typeface="SUSE"/>
                <a:ea typeface="SUSE"/>
                <a:cs typeface="SUSE"/>
                <a:sym typeface="SUSE"/>
              </a:rPr>
              <a:t>Meet Founder Robert Jr</a:t>
            </a:r>
            <a:endParaRPr sz="1100"/>
          </a:p>
        </p:txBody>
      </p:sp>
      <p:sp>
        <p:nvSpPr>
          <p:cNvPr id="241" name="Google Shape;241;p39"/>
          <p:cNvSpPr/>
          <p:nvPr/>
        </p:nvSpPr>
        <p:spPr>
          <a:xfrm>
            <a:off x="4257243" y="2848355"/>
            <a:ext cx="1563051" cy="325011"/>
          </a:xfrm>
          <a:prstGeom prst="roundRect">
            <a:avLst>
              <a:gd fmla="val 50000"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GB" sz="1100">
                <a:solidFill>
                  <a:schemeClr val="lt1"/>
                </a:solidFill>
                <a:latin typeface="DM Sans"/>
                <a:ea typeface="DM Sans"/>
                <a:cs typeface="DM Sans"/>
                <a:sym typeface="DM Sans"/>
              </a:rPr>
              <a:t>Let’s Talk Together</a:t>
            </a:r>
            <a:endParaRPr sz="900">
              <a:solidFill>
                <a:schemeClr val="lt1"/>
              </a:solidFill>
              <a:latin typeface="DM Sans"/>
              <a:ea typeface="DM Sans"/>
              <a:cs typeface="DM Sans"/>
              <a:sym typeface="DM Sans"/>
            </a:endParaRPr>
          </a:p>
        </p:txBody>
      </p:sp>
      <p:sp>
        <p:nvSpPr>
          <p:cNvPr id="242" name="Google Shape;242;p39"/>
          <p:cNvSpPr txBox="1"/>
          <p:nvPr/>
        </p:nvSpPr>
        <p:spPr>
          <a:xfrm>
            <a:off x="4362251" y="4000182"/>
            <a:ext cx="1353036" cy="693604"/>
          </a:xfrm>
          <a:prstGeom prst="rect">
            <a:avLst/>
          </a:prstGeom>
          <a:noFill/>
          <a:ln>
            <a:noFill/>
          </a:ln>
        </p:spPr>
        <p:txBody>
          <a:bodyPr anchorCtr="0" anchor="t" bIns="34275" lIns="68575" spcFirstLastPara="1" rIns="68575" wrap="square" tIns="34275">
            <a:spAutoFit/>
          </a:bodyPr>
          <a:lstStyle/>
          <a:p>
            <a:pPr indent="0" lvl="0" marL="0" marR="0" rtl="0" algn="l">
              <a:lnSpc>
                <a:spcPct val="80000"/>
              </a:lnSpc>
              <a:spcBef>
                <a:spcPts val="0"/>
              </a:spcBef>
              <a:spcAft>
                <a:spcPts val="0"/>
              </a:spcAft>
              <a:buNone/>
            </a:pPr>
            <a:r>
              <a:rPr b="0" lang="en-GB" sz="5000">
                <a:solidFill>
                  <a:schemeClr val="accent1"/>
                </a:solidFill>
                <a:latin typeface="SUSE"/>
                <a:ea typeface="SUSE"/>
                <a:cs typeface="SUSE"/>
                <a:sym typeface="SUSE"/>
              </a:rPr>
              <a:t>10</a:t>
            </a:r>
            <a:r>
              <a:rPr b="0" baseline="30000" lang="en-GB" sz="5000">
                <a:solidFill>
                  <a:schemeClr val="accent1"/>
                </a:solidFill>
                <a:latin typeface="SUSE"/>
                <a:ea typeface="SUSE"/>
                <a:cs typeface="SUSE"/>
                <a:sym typeface="SUSE"/>
              </a:rPr>
              <a:t>+</a:t>
            </a:r>
            <a:endParaRPr sz="1100"/>
          </a:p>
        </p:txBody>
      </p:sp>
      <p:sp>
        <p:nvSpPr>
          <p:cNvPr id="243" name="Google Shape;243;p39"/>
          <p:cNvSpPr txBox="1"/>
          <p:nvPr/>
        </p:nvSpPr>
        <p:spPr>
          <a:xfrm>
            <a:off x="5897447" y="4187491"/>
            <a:ext cx="2942345" cy="529953"/>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GB" sz="1200">
                <a:solidFill>
                  <a:srgbClr val="7F7F7F"/>
                </a:solidFill>
                <a:latin typeface="DM Sans"/>
                <a:ea typeface="DM Sans"/>
                <a:cs typeface="DM Sans"/>
                <a:sym typeface="DM Sans"/>
              </a:rPr>
              <a:t>Lorem ipsum dolor sit amet, consectetur adipiscing elit, sed do eiusmod tempor</a:t>
            </a:r>
            <a:endParaRPr sz="1200">
              <a:solidFill>
                <a:srgbClr val="7F7F7F"/>
              </a:solidFill>
              <a:latin typeface="DM Sans"/>
              <a:ea typeface="DM Sans"/>
              <a:cs typeface="DM Sans"/>
              <a:sym typeface="DM Sans"/>
            </a:endParaRPr>
          </a:p>
        </p:txBody>
      </p:sp>
      <p:sp>
        <p:nvSpPr>
          <p:cNvPr id="244" name="Google Shape;244;p39"/>
          <p:cNvSpPr txBox="1"/>
          <p:nvPr/>
        </p:nvSpPr>
        <p:spPr>
          <a:xfrm>
            <a:off x="5897447" y="3889382"/>
            <a:ext cx="1358073" cy="221600"/>
          </a:xfrm>
          <a:prstGeom prst="rect">
            <a:avLst/>
          </a:prstGeom>
          <a:noFill/>
          <a:ln>
            <a:noFill/>
          </a:ln>
        </p:spPr>
        <p:txBody>
          <a:bodyPr anchorCtr="0" anchor="t" bIns="34275" lIns="68575" spcFirstLastPara="1" rIns="68575" wrap="square" tIns="34275">
            <a:spAutoFit/>
          </a:bodyPr>
          <a:lstStyle/>
          <a:p>
            <a:pPr indent="0" lvl="0" marL="0" marR="0" rtl="0" algn="l">
              <a:lnSpc>
                <a:spcPct val="80000"/>
              </a:lnSpc>
              <a:spcBef>
                <a:spcPts val="0"/>
              </a:spcBef>
              <a:spcAft>
                <a:spcPts val="0"/>
              </a:spcAft>
              <a:buNone/>
            </a:pPr>
            <a:r>
              <a:rPr b="0" lang="en-GB" sz="1200">
                <a:solidFill>
                  <a:schemeClr val="dk2"/>
                </a:solidFill>
                <a:latin typeface="SUSE"/>
                <a:ea typeface="SUSE"/>
                <a:cs typeface="SUSE"/>
                <a:sym typeface="SUSE"/>
              </a:rPr>
              <a:t>Experience Work</a:t>
            </a:r>
            <a:endParaRPr sz="1100"/>
          </a:p>
        </p:txBody>
      </p:sp>
      <p:pic>
        <p:nvPicPr>
          <p:cNvPr id="245" name="Google Shape;245;p39"/>
          <p:cNvPicPr preferRelativeResize="0"/>
          <p:nvPr/>
        </p:nvPicPr>
        <p:blipFill rotWithShape="1">
          <a:blip r:embed="rId3">
            <a:alphaModFix/>
          </a:blip>
          <a:srcRect b="0" l="29874" r="29875" t="0"/>
          <a:stretch/>
        </p:blipFill>
        <p:spPr>
          <a:xfrm>
            <a:off x="386953" y="563880"/>
            <a:ext cx="3276600" cy="4579620"/>
          </a:xfrm>
          <a:custGeom>
            <a:rect b="b" l="l" r="r" t="t"/>
            <a:pathLst>
              <a:path extrusionOk="0" h="6106160" w="4368800">
                <a:moveTo>
                  <a:pt x="0" y="0"/>
                </a:moveTo>
                <a:lnTo>
                  <a:pt x="4368800" y="0"/>
                </a:lnTo>
                <a:lnTo>
                  <a:pt x="4368800" y="6106160"/>
                </a:lnTo>
                <a:lnTo>
                  <a:pt x="3596640" y="6106160"/>
                </a:lnTo>
                <a:lnTo>
                  <a:pt x="3164632" y="6106160"/>
                </a:lnTo>
                <a:lnTo>
                  <a:pt x="444946" y="6106160"/>
                </a:lnTo>
                <a:lnTo>
                  <a:pt x="238760" y="6106160"/>
                </a:lnTo>
                <a:lnTo>
                  <a:pt x="0" y="6106160"/>
                </a:lnTo>
                <a:close/>
              </a:path>
            </a:pathLst>
          </a:cu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0"/>
          <p:cNvSpPr/>
          <p:nvPr/>
        </p:nvSpPr>
        <p:spPr>
          <a:xfrm>
            <a:off x="577215" y="823830"/>
            <a:ext cx="4547235" cy="167008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251" name="Google Shape;251;p40"/>
          <p:cNvSpPr/>
          <p:nvPr/>
        </p:nvSpPr>
        <p:spPr>
          <a:xfrm>
            <a:off x="577215" y="2691114"/>
            <a:ext cx="4547235" cy="1670082"/>
          </a:xfrm>
          <a:prstGeom prst="rect">
            <a:avLst/>
          </a:prstGeom>
          <a:solidFill>
            <a:srgbClr val="1D1C1D"/>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grpSp>
        <p:nvGrpSpPr>
          <p:cNvPr id="252" name="Google Shape;252;p40"/>
          <p:cNvGrpSpPr/>
          <p:nvPr/>
        </p:nvGrpSpPr>
        <p:grpSpPr>
          <a:xfrm>
            <a:off x="963245" y="1238281"/>
            <a:ext cx="2478812" cy="841181"/>
            <a:chOff x="7739865" y="1644078"/>
            <a:chExt cx="3305083" cy="1121574"/>
          </a:xfrm>
        </p:grpSpPr>
        <p:sp>
          <p:nvSpPr>
            <p:cNvPr id="253" name="Google Shape;253;p40"/>
            <p:cNvSpPr txBox="1"/>
            <p:nvPr/>
          </p:nvSpPr>
          <p:spPr>
            <a:xfrm>
              <a:off x="7739865" y="1644078"/>
              <a:ext cx="3173004" cy="452432"/>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2000">
                  <a:solidFill>
                    <a:schemeClr val="lt1"/>
                  </a:solidFill>
                  <a:latin typeface="SUSE"/>
                  <a:ea typeface="SUSE"/>
                  <a:cs typeface="SUSE"/>
                  <a:sym typeface="SUSE"/>
                </a:rPr>
                <a:t>Bahrul Saleho</a:t>
              </a:r>
              <a:endParaRPr sz="2000">
                <a:solidFill>
                  <a:schemeClr val="lt1"/>
                </a:solidFill>
                <a:latin typeface="SUSE"/>
                <a:ea typeface="SUSE"/>
                <a:cs typeface="SUSE"/>
                <a:sym typeface="SUSE"/>
              </a:endParaRPr>
            </a:p>
          </p:txBody>
        </p:sp>
        <p:sp>
          <p:nvSpPr>
            <p:cNvPr id="254" name="Google Shape;254;p40"/>
            <p:cNvSpPr txBox="1"/>
            <p:nvPr/>
          </p:nvSpPr>
          <p:spPr>
            <a:xfrm>
              <a:off x="7739865" y="2156295"/>
              <a:ext cx="3305083" cy="609357"/>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900"/>
                <a:buFont typeface="DM Sans"/>
                <a:buNone/>
              </a:pPr>
              <a:r>
                <a:rPr b="0" lang="en-GB" sz="900">
                  <a:solidFill>
                    <a:schemeClr val="lt1"/>
                  </a:solidFill>
                  <a:latin typeface="DM Sans"/>
                  <a:ea typeface="DM Sans"/>
                  <a:cs typeface="DM Sans"/>
                  <a:sym typeface="DM Sans"/>
                </a:rPr>
                <a:t>Lorem ipsum dolor sit amet, consectetur adipiscing elit, sed do eiusmod tempor</a:t>
              </a:r>
              <a:endParaRPr b="0" sz="900">
                <a:solidFill>
                  <a:schemeClr val="lt1"/>
                </a:solidFill>
                <a:latin typeface="DM Sans"/>
                <a:ea typeface="DM Sans"/>
                <a:cs typeface="DM Sans"/>
                <a:sym typeface="DM Sans"/>
              </a:endParaRPr>
            </a:p>
          </p:txBody>
        </p:sp>
      </p:grpSp>
      <p:grpSp>
        <p:nvGrpSpPr>
          <p:cNvPr id="255" name="Google Shape;255;p40"/>
          <p:cNvGrpSpPr/>
          <p:nvPr/>
        </p:nvGrpSpPr>
        <p:grpSpPr>
          <a:xfrm>
            <a:off x="963245" y="3105565"/>
            <a:ext cx="2478812" cy="841181"/>
            <a:chOff x="7739865" y="4283106"/>
            <a:chExt cx="3305083" cy="1121574"/>
          </a:xfrm>
        </p:grpSpPr>
        <p:sp>
          <p:nvSpPr>
            <p:cNvPr id="256" name="Google Shape;256;p40"/>
            <p:cNvSpPr txBox="1"/>
            <p:nvPr/>
          </p:nvSpPr>
          <p:spPr>
            <a:xfrm>
              <a:off x="7739865" y="4283106"/>
              <a:ext cx="3173004" cy="452432"/>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2000">
                  <a:solidFill>
                    <a:schemeClr val="lt1"/>
                  </a:solidFill>
                  <a:latin typeface="SUSE"/>
                  <a:ea typeface="SUSE"/>
                  <a:cs typeface="SUSE"/>
                  <a:sym typeface="SUSE"/>
                </a:rPr>
                <a:t>Antony J</a:t>
              </a:r>
              <a:endParaRPr sz="1100"/>
            </a:p>
          </p:txBody>
        </p:sp>
        <p:sp>
          <p:nvSpPr>
            <p:cNvPr id="257" name="Google Shape;257;p40"/>
            <p:cNvSpPr txBox="1"/>
            <p:nvPr/>
          </p:nvSpPr>
          <p:spPr>
            <a:xfrm>
              <a:off x="7739865" y="4795323"/>
              <a:ext cx="3305083" cy="609357"/>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900"/>
                <a:buFont typeface="DM Sans"/>
                <a:buNone/>
              </a:pPr>
              <a:r>
                <a:rPr b="0" lang="en-GB" sz="900">
                  <a:solidFill>
                    <a:schemeClr val="lt1"/>
                  </a:solidFill>
                  <a:latin typeface="DM Sans"/>
                  <a:ea typeface="DM Sans"/>
                  <a:cs typeface="DM Sans"/>
                  <a:sym typeface="DM Sans"/>
                </a:rPr>
                <a:t>Lorem ipsum dolor sit amet, consectetur adipiscing elit, sed do eiusmod tempor</a:t>
              </a:r>
              <a:endParaRPr b="0" sz="900">
                <a:solidFill>
                  <a:schemeClr val="lt1"/>
                </a:solidFill>
                <a:latin typeface="DM Sans"/>
                <a:ea typeface="DM Sans"/>
                <a:cs typeface="DM Sans"/>
                <a:sym typeface="DM Sans"/>
              </a:endParaRPr>
            </a:p>
          </p:txBody>
        </p:sp>
      </p:grpSp>
      <p:sp>
        <p:nvSpPr>
          <p:cNvPr id="258" name="Google Shape;258;p40"/>
          <p:cNvSpPr txBox="1"/>
          <p:nvPr/>
        </p:nvSpPr>
        <p:spPr>
          <a:xfrm>
            <a:off x="5452584" y="1198297"/>
            <a:ext cx="3296309" cy="2746906"/>
          </a:xfrm>
          <a:prstGeom prst="rect">
            <a:avLst/>
          </a:prstGeom>
          <a:noFill/>
          <a:ln>
            <a:noFill/>
          </a:ln>
        </p:spPr>
        <p:txBody>
          <a:bodyPr anchorCtr="0" anchor="t" bIns="34275" lIns="68575" spcFirstLastPara="1" rIns="68575" wrap="square" tIns="34275">
            <a:spAutoFit/>
          </a:bodyPr>
          <a:lstStyle/>
          <a:p>
            <a:pPr indent="0" lvl="0" marL="0" marR="0" rtl="0" algn="l">
              <a:lnSpc>
                <a:spcPct val="80000"/>
              </a:lnSpc>
              <a:spcBef>
                <a:spcPts val="0"/>
              </a:spcBef>
              <a:spcAft>
                <a:spcPts val="0"/>
              </a:spcAft>
              <a:buNone/>
            </a:pPr>
            <a:r>
              <a:rPr b="0" lang="en-GB" sz="5400">
                <a:solidFill>
                  <a:srgbClr val="262626"/>
                </a:solidFill>
                <a:latin typeface="SUSE"/>
                <a:ea typeface="SUSE"/>
                <a:cs typeface="SUSE"/>
                <a:sym typeface="SUSE"/>
              </a:rPr>
              <a:t>Meet </a:t>
            </a:r>
            <a:br>
              <a:rPr b="0" lang="en-GB" sz="5400">
                <a:solidFill>
                  <a:srgbClr val="262626"/>
                </a:solidFill>
                <a:latin typeface="SUSE"/>
                <a:ea typeface="SUSE"/>
                <a:cs typeface="SUSE"/>
                <a:sym typeface="SUSE"/>
              </a:rPr>
            </a:br>
            <a:r>
              <a:rPr b="0" lang="en-GB" sz="5400">
                <a:solidFill>
                  <a:srgbClr val="262626"/>
                </a:solidFill>
                <a:latin typeface="SUSE"/>
                <a:ea typeface="SUSE"/>
                <a:cs typeface="SUSE"/>
                <a:sym typeface="SUSE"/>
              </a:rPr>
              <a:t>Our Festival Event</a:t>
            </a:r>
            <a:endParaRPr sz="1100"/>
          </a:p>
        </p:txBody>
      </p:sp>
      <p:pic>
        <p:nvPicPr>
          <p:cNvPr id="259" name="Google Shape;259;p40"/>
          <p:cNvPicPr preferRelativeResize="0"/>
          <p:nvPr/>
        </p:nvPicPr>
        <p:blipFill rotWithShape="1">
          <a:blip r:embed="rId3">
            <a:alphaModFix/>
          </a:blip>
          <a:srcRect b="0" l="27568" r="27568" t="0"/>
          <a:stretch/>
        </p:blipFill>
        <p:spPr>
          <a:xfrm>
            <a:off x="3792170" y="823830"/>
            <a:ext cx="1332281" cy="1670082"/>
          </a:xfrm>
          <a:prstGeom prst="rect">
            <a:avLst/>
          </a:prstGeom>
          <a:noFill/>
          <a:ln>
            <a:noFill/>
          </a:ln>
        </p:spPr>
      </p:pic>
      <p:pic>
        <p:nvPicPr>
          <p:cNvPr id="260" name="Google Shape;260;p40"/>
          <p:cNvPicPr preferRelativeResize="0"/>
          <p:nvPr/>
        </p:nvPicPr>
        <p:blipFill rotWithShape="1">
          <a:blip r:embed="rId3">
            <a:alphaModFix/>
          </a:blip>
          <a:srcRect b="0" l="27568" r="27568" t="0"/>
          <a:stretch/>
        </p:blipFill>
        <p:spPr>
          <a:xfrm>
            <a:off x="3792170" y="2691113"/>
            <a:ext cx="1332281" cy="167008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cxnSp>
        <p:nvCxnSpPr>
          <p:cNvPr id="265" name="Google Shape;265;p41"/>
          <p:cNvCxnSpPr/>
          <p:nvPr/>
        </p:nvCxnSpPr>
        <p:spPr>
          <a:xfrm>
            <a:off x="605454" y="2326479"/>
            <a:ext cx="0" cy="1956751"/>
          </a:xfrm>
          <a:prstGeom prst="straightConnector1">
            <a:avLst/>
          </a:prstGeom>
          <a:noFill/>
          <a:ln cap="flat" cmpd="sng" w="9525">
            <a:solidFill>
              <a:srgbClr val="D8D8D8"/>
            </a:solidFill>
            <a:prstDash val="solid"/>
            <a:miter lim="800000"/>
            <a:headEnd len="sm" w="sm" type="none"/>
            <a:tailEnd len="sm" w="sm" type="none"/>
          </a:ln>
        </p:spPr>
      </p:cxnSp>
      <p:sp>
        <p:nvSpPr>
          <p:cNvPr id="266" name="Google Shape;266;p41"/>
          <p:cNvSpPr/>
          <p:nvPr/>
        </p:nvSpPr>
        <p:spPr>
          <a:xfrm>
            <a:off x="397727" y="2074958"/>
            <a:ext cx="415455" cy="415455"/>
          </a:xfrm>
          <a:prstGeom prst="ellipse">
            <a:avLst/>
          </a:prstGeom>
          <a:solidFill>
            <a:schemeClr val="dk2"/>
          </a:solidFill>
          <a:ln>
            <a:noFill/>
          </a:ln>
          <a:effectLst>
            <a:outerShdw blurRad="381000" sx="80000" rotWithShape="0" algn="tl" dir="2700000" dist="228600" sy="80000">
              <a:schemeClr val="lt1">
                <a:alpha val="33725"/>
              </a:scheme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rPr lang="en-GB" sz="900">
                <a:solidFill>
                  <a:schemeClr val="lt1"/>
                </a:solidFill>
                <a:latin typeface="SUSE"/>
                <a:ea typeface="SUSE"/>
                <a:cs typeface="SUSE"/>
                <a:sym typeface="SUSE"/>
              </a:rPr>
              <a:t>01</a:t>
            </a:r>
            <a:endParaRPr sz="900">
              <a:solidFill>
                <a:schemeClr val="lt1"/>
              </a:solidFill>
              <a:latin typeface="SUSE"/>
              <a:ea typeface="SUSE"/>
              <a:cs typeface="SUSE"/>
              <a:sym typeface="SUSE"/>
            </a:endParaRPr>
          </a:p>
        </p:txBody>
      </p:sp>
      <p:sp>
        <p:nvSpPr>
          <p:cNvPr id="267" name="Google Shape;267;p41"/>
          <p:cNvSpPr txBox="1"/>
          <p:nvPr/>
        </p:nvSpPr>
        <p:spPr>
          <a:xfrm>
            <a:off x="957250" y="2053290"/>
            <a:ext cx="1144906" cy="256224"/>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Clr>
                <a:srgbClr val="262626"/>
              </a:buClr>
              <a:buSzPts val="1400"/>
              <a:buFont typeface="Arial"/>
              <a:buNone/>
            </a:pPr>
            <a:r>
              <a:rPr lang="en-GB" sz="1400">
                <a:solidFill>
                  <a:srgbClr val="262626"/>
                </a:solidFill>
                <a:latin typeface="SUSE"/>
                <a:ea typeface="SUSE"/>
                <a:cs typeface="SUSE"/>
                <a:sym typeface="SUSE"/>
              </a:rPr>
              <a:t>Workshops</a:t>
            </a:r>
            <a:endParaRPr sz="1400">
              <a:solidFill>
                <a:schemeClr val="dk1"/>
              </a:solidFill>
              <a:latin typeface="SUSE"/>
              <a:ea typeface="SUSE"/>
              <a:cs typeface="SUSE"/>
              <a:sym typeface="SUSE"/>
            </a:endParaRPr>
          </a:p>
        </p:txBody>
      </p:sp>
      <p:sp>
        <p:nvSpPr>
          <p:cNvPr id="268" name="Google Shape;268;p41"/>
          <p:cNvSpPr txBox="1"/>
          <p:nvPr/>
        </p:nvSpPr>
        <p:spPr>
          <a:xfrm>
            <a:off x="972837" y="2305981"/>
            <a:ext cx="1276922" cy="390588"/>
          </a:xfrm>
          <a:prstGeom prst="rect">
            <a:avLst/>
          </a:prstGeom>
          <a:noFill/>
          <a:ln>
            <a:noFill/>
          </a:ln>
        </p:spPr>
        <p:txBody>
          <a:bodyPr anchorCtr="0" anchor="t" bIns="34275" lIns="68575" spcFirstLastPara="1" rIns="68575" wrap="square" tIns="34275">
            <a:spAutoFit/>
          </a:bodyPr>
          <a:lstStyle/>
          <a:p>
            <a:pPr indent="0" lvl="0" marL="0" marR="0" rtl="0" algn="l">
              <a:lnSpc>
                <a:spcPct val="120000"/>
              </a:lnSpc>
              <a:spcBef>
                <a:spcPts val="0"/>
              </a:spcBef>
              <a:spcAft>
                <a:spcPts val="0"/>
              </a:spcAft>
              <a:buClr>
                <a:srgbClr val="7F7F7F"/>
              </a:buClr>
              <a:buSzPts val="900"/>
              <a:buFont typeface="Arial"/>
              <a:buNone/>
            </a:pPr>
            <a:r>
              <a:rPr lang="en-GB" sz="900">
                <a:solidFill>
                  <a:srgbClr val="7F7F7F"/>
                </a:solidFill>
                <a:latin typeface="DM Sans"/>
                <a:ea typeface="DM Sans"/>
                <a:cs typeface="DM Sans"/>
                <a:sym typeface="DM Sans"/>
              </a:rPr>
              <a:t>Lorem ipsum dolor sit amet, consectetur</a:t>
            </a:r>
            <a:endParaRPr sz="900">
              <a:solidFill>
                <a:srgbClr val="7F7F7F"/>
              </a:solidFill>
              <a:latin typeface="DM Sans"/>
              <a:ea typeface="DM Sans"/>
              <a:cs typeface="DM Sans"/>
              <a:sym typeface="DM Sans"/>
            </a:endParaRPr>
          </a:p>
        </p:txBody>
      </p:sp>
      <p:cxnSp>
        <p:nvCxnSpPr>
          <p:cNvPr id="269" name="Google Shape;269;p41"/>
          <p:cNvCxnSpPr/>
          <p:nvPr/>
        </p:nvCxnSpPr>
        <p:spPr>
          <a:xfrm>
            <a:off x="3121196" y="2158276"/>
            <a:ext cx="0" cy="1472091"/>
          </a:xfrm>
          <a:prstGeom prst="straightConnector1">
            <a:avLst/>
          </a:prstGeom>
          <a:noFill/>
          <a:ln cap="flat" cmpd="sng" w="9525">
            <a:solidFill>
              <a:srgbClr val="D8D8D8"/>
            </a:solidFill>
            <a:prstDash val="solid"/>
            <a:miter lim="800000"/>
            <a:headEnd len="sm" w="sm" type="none"/>
            <a:tailEnd len="sm" w="sm" type="none"/>
          </a:ln>
        </p:spPr>
      </p:cxnSp>
      <p:sp>
        <p:nvSpPr>
          <p:cNvPr id="270" name="Google Shape;270;p41"/>
          <p:cNvSpPr/>
          <p:nvPr/>
        </p:nvSpPr>
        <p:spPr>
          <a:xfrm>
            <a:off x="2913468" y="1906755"/>
            <a:ext cx="415455" cy="415455"/>
          </a:xfrm>
          <a:prstGeom prst="ellipse">
            <a:avLst/>
          </a:prstGeom>
          <a:solidFill>
            <a:schemeClr val="dk2"/>
          </a:solidFill>
          <a:ln>
            <a:noFill/>
          </a:ln>
          <a:effectLst>
            <a:outerShdw blurRad="381000" sx="80000" rotWithShape="0" algn="tl" dir="2700000" dist="228600" sy="80000">
              <a:schemeClr val="lt1">
                <a:alpha val="33725"/>
              </a:scheme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rPr lang="en-GB" sz="900">
                <a:solidFill>
                  <a:schemeClr val="lt1"/>
                </a:solidFill>
                <a:latin typeface="SUSE"/>
                <a:ea typeface="SUSE"/>
                <a:cs typeface="SUSE"/>
                <a:sym typeface="SUSE"/>
              </a:rPr>
              <a:t>02</a:t>
            </a:r>
            <a:endParaRPr sz="900">
              <a:solidFill>
                <a:schemeClr val="lt1"/>
              </a:solidFill>
              <a:latin typeface="SUSE"/>
              <a:ea typeface="SUSE"/>
              <a:cs typeface="SUSE"/>
              <a:sym typeface="SUSE"/>
            </a:endParaRPr>
          </a:p>
        </p:txBody>
      </p:sp>
      <p:sp>
        <p:nvSpPr>
          <p:cNvPr id="271" name="Google Shape;271;p41"/>
          <p:cNvSpPr txBox="1"/>
          <p:nvPr/>
        </p:nvSpPr>
        <p:spPr>
          <a:xfrm>
            <a:off x="3472991" y="1885087"/>
            <a:ext cx="1144906" cy="256224"/>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Clr>
                <a:srgbClr val="262626"/>
              </a:buClr>
              <a:buSzPts val="1400"/>
              <a:buFont typeface="Arial"/>
              <a:buNone/>
            </a:pPr>
            <a:r>
              <a:rPr lang="en-GB" sz="1400">
                <a:solidFill>
                  <a:srgbClr val="262626"/>
                </a:solidFill>
                <a:latin typeface="SUSE"/>
                <a:ea typeface="SUSE"/>
                <a:cs typeface="SUSE"/>
                <a:sym typeface="SUSE"/>
              </a:rPr>
              <a:t>Exhibitions</a:t>
            </a:r>
            <a:endParaRPr sz="1400">
              <a:solidFill>
                <a:schemeClr val="dk1"/>
              </a:solidFill>
              <a:latin typeface="SUSE"/>
              <a:ea typeface="SUSE"/>
              <a:cs typeface="SUSE"/>
              <a:sym typeface="SUSE"/>
            </a:endParaRPr>
          </a:p>
        </p:txBody>
      </p:sp>
      <p:sp>
        <p:nvSpPr>
          <p:cNvPr id="272" name="Google Shape;272;p41"/>
          <p:cNvSpPr txBox="1"/>
          <p:nvPr/>
        </p:nvSpPr>
        <p:spPr>
          <a:xfrm>
            <a:off x="3488578" y="2137778"/>
            <a:ext cx="1241417" cy="390588"/>
          </a:xfrm>
          <a:prstGeom prst="rect">
            <a:avLst/>
          </a:prstGeom>
          <a:noFill/>
          <a:ln>
            <a:noFill/>
          </a:ln>
        </p:spPr>
        <p:txBody>
          <a:bodyPr anchorCtr="0" anchor="t" bIns="34275" lIns="68575" spcFirstLastPara="1" rIns="68575" wrap="square" tIns="34275">
            <a:spAutoFit/>
          </a:bodyPr>
          <a:lstStyle/>
          <a:p>
            <a:pPr indent="0" lvl="0" marL="0" marR="0" rtl="0" algn="l">
              <a:lnSpc>
                <a:spcPct val="120000"/>
              </a:lnSpc>
              <a:spcBef>
                <a:spcPts val="0"/>
              </a:spcBef>
              <a:spcAft>
                <a:spcPts val="0"/>
              </a:spcAft>
              <a:buClr>
                <a:srgbClr val="7F7F7F"/>
              </a:buClr>
              <a:buSzPts val="900"/>
              <a:buFont typeface="Arial"/>
              <a:buNone/>
            </a:pPr>
            <a:r>
              <a:rPr lang="en-GB" sz="900">
                <a:solidFill>
                  <a:srgbClr val="7F7F7F"/>
                </a:solidFill>
                <a:latin typeface="DM Sans"/>
                <a:ea typeface="DM Sans"/>
                <a:cs typeface="DM Sans"/>
                <a:sym typeface="DM Sans"/>
              </a:rPr>
              <a:t>Lorem ipsum dolor sit amet, consectetur</a:t>
            </a:r>
            <a:endParaRPr sz="900">
              <a:solidFill>
                <a:srgbClr val="7F7F7F"/>
              </a:solidFill>
              <a:latin typeface="DM Sans"/>
              <a:ea typeface="DM Sans"/>
              <a:cs typeface="DM Sans"/>
              <a:sym typeface="DM Sans"/>
            </a:endParaRPr>
          </a:p>
        </p:txBody>
      </p:sp>
      <p:cxnSp>
        <p:nvCxnSpPr>
          <p:cNvPr id="273" name="Google Shape;273;p41"/>
          <p:cNvCxnSpPr/>
          <p:nvPr/>
        </p:nvCxnSpPr>
        <p:spPr>
          <a:xfrm>
            <a:off x="5245387" y="2035962"/>
            <a:ext cx="0" cy="1126338"/>
          </a:xfrm>
          <a:prstGeom prst="straightConnector1">
            <a:avLst/>
          </a:prstGeom>
          <a:noFill/>
          <a:ln cap="flat" cmpd="sng" w="9525">
            <a:solidFill>
              <a:srgbClr val="D8D8D8"/>
            </a:solidFill>
            <a:prstDash val="solid"/>
            <a:miter lim="800000"/>
            <a:headEnd len="sm" w="sm" type="none"/>
            <a:tailEnd len="sm" w="sm" type="none"/>
          </a:ln>
        </p:spPr>
      </p:cxnSp>
      <p:sp>
        <p:nvSpPr>
          <p:cNvPr id="274" name="Google Shape;274;p41"/>
          <p:cNvSpPr/>
          <p:nvPr/>
        </p:nvSpPr>
        <p:spPr>
          <a:xfrm>
            <a:off x="5037659" y="1784441"/>
            <a:ext cx="415455" cy="415455"/>
          </a:xfrm>
          <a:prstGeom prst="ellipse">
            <a:avLst/>
          </a:prstGeom>
          <a:solidFill>
            <a:schemeClr val="dk2"/>
          </a:solidFill>
          <a:ln>
            <a:noFill/>
          </a:ln>
          <a:effectLst>
            <a:outerShdw blurRad="381000" sx="80000" rotWithShape="0" algn="tl" dir="2700000" dist="228600" sy="80000">
              <a:schemeClr val="lt1">
                <a:alpha val="33725"/>
              </a:scheme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rPr lang="en-GB" sz="900">
                <a:solidFill>
                  <a:schemeClr val="lt1"/>
                </a:solidFill>
                <a:latin typeface="SUSE"/>
                <a:ea typeface="SUSE"/>
                <a:cs typeface="SUSE"/>
                <a:sym typeface="SUSE"/>
              </a:rPr>
              <a:t>03</a:t>
            </a:r>
            <a:endParaRPr sz="900">
              <a:solidFill>
                <a:schemeClr val="lt1"/>
              </a:solidFill>
              <a:latin typeface="SUSE"/>
              <a:ea typeface="SUSE"/>
              <a:cs typeface="SUSE"/>
              <a:sym typeface="SUSE"/>
            </a:endParaRPr>
          </a:p>
        </p:txBody>
      </p:sp>
      <p:sp>
        <p:nvSpPr>
          <p:cNvPr id="275" name="Google Shape;275;p41"/>
          <p:cNvSpPr txBox="1"/>
          <p:nvPr/>
        </p:nvSpPr>
        <p:spPr>
          <a:xfrm>
            <a:off x="5537747" y="1803921"/>
            <a:ext cx="1144906" cy="256224"/>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Clr>
                <a:srgbClr val="262626"/>
              </a:buClr>
              <a:buSzPts val="1400"/>
              <a:buFont typeface="Arial"/>
              <a:buNone/>
            </a:pPr>
            <a:r>
              <a:rPr lang="en-GB" sz="1400">
                <a:solidFill>
                  <a:srgbClr val="262626"/>
                </a:solidFill>
                <a:latin typeface="SUSE"/>
                <a:ea typeface="SUSE"/>
                <a:cs typeface="SUSE"/>
                <a:sym typeface="SUSE"/>
              </a:rPr>
              <a:t>Side Events</a:t>
            </a:r>
            <a:endParaRPr sz="1400">
              <a:solidFill>
                <a:schemeClr val="dk1"/>
              </a:solidFill>
              <a:latin typeface="SUSE"/>
              <a:ea typeface="SUSE"/>
              <a:cs typeface="SUSE"/>
              <a:sym typeface="SUSE"/>
            </a:endParaRPr>
          </a:p>
        </p:txBody>
      </p:sp>
      <p:sp>
        <p:nvSpPr>
          <p:cNvPr id="276" name="Google Shape;276;p41"/>
          <p:cNvSpPr txBox="1"/>
          <p:nvPr/>
        </p:nvSpPr>
        <p:spPr>
          <a:xfrm>
            <a:off x="5553332" y="2065294"/>
            <a:ext cx="1336357" cy="390588"/>
          </a:xfrm>
          <a:prstGeom prst="rect">
            <a:avLst/>
          </a:prstGeom>
          <a:noFill/>
          <a:ln>
            <a:noFill/>
          </a:ln>
        </p:spPr>
        <p:txBody>
          <a:bodyPr anchorCtr="0" anchor="t" bIns="34275" lIns="68575" spcFirstLastPara="1" rIns="68575" wrap="square" tIns="34275">
            <a:spAutoFit/>
          </a:bodyPr>
          <a:lstStyle/>
          <a:p>
            <a:pPr indent="0" lvl="0" marL="0" marR="0" rtl="0" algn="l">
              <a:lnSpc>
                <a:spcPct val="120000"/>
              </a:lnSpc>
              <a:spcBef>
                <a:spcPts val="0"/>
              </a:spcBef>
              <a:spcAft>
                <a:spcPts val="0"/>
              </a:spcAft>
              <a:buClr>
                <a:srgbClr val="7F7F7F"/>
              </a:buClr>
              <a:buSzPts val="900"/>
              <a:buFont typeface="Arial"/>
              <a:buNone/>
            </a:pPr>
            <a:r>
              <a:rPr lang="en-GB" sz="900">
                <a:solidFill>
                  <a:srgbClr val="7F7F7F"/>
                </a:solidFill>
                <a:latin typeface="DM Sans"/>
                <a:ea typeface="DM Sans"/>
                <a:cs typeface="DM Sans"/>
                <a:sym typeface="DM Sans"/>
              </a:rPr>
              <a:t>Lorem ipsum dolor sit amet, consectetur</a:t>
            </a:r>
            <a:endParaRPr sz="900">
              <a:solidFill>
                <a:srgbClr val="7F7F7F"/>
              </a:solidFill>
              <a:latin typeface="DM Sans"/>
              <a:ea typeface="DM Sans"/>
              <a:cs typeface="DM Sans"/>
              <a:sym typeface="DM Sans"/>
            </a:endParaRPr>
          </a:p>
        </p:txBody>
      </p:sp>
      <p:cxnSp>
        <p:nvCxnSpPr>
          <p:cNvPr id="277" name="Google Shape;277;p41"/>
          <p:cNvCxnSpPr/>
          <p:nvPr/>
        </p:nvCxnSpPr>
        <p:spPr>
          <a:xfrm>
            <a:off x="7461133" y="2792288"/>
            <a:ext cx="0" cy="919529"/>
          </a:xfrm>
          <a:prstGeom prst="straightConnector1">
            <a:avLst/>
          </a:prstGeom>
          <a:noFill/>
          <a:ln cap="flat" cmpd="sng" w="9525">
            <a:solidFill>
              <a:srgbClr val="D8D8D8"/>
            </a:solidFill>
            <a:prstDash val="solid"/>
            <a:miter lim="800000"/>
            <a:headEnd len="sm" w="sm" type="none"/>
            <a:tailEnd len="sm" w="sm" type="none"/>
          </a:ln>
        </p:spPr>
      </p:cxnSp>
      <p:sp>
        <p:nvSpPr>
          <p:cNvPr id="278" name="Google Shape;278;p41"/>
          <p:cNvSpPr/>
          <p:nvPr/>
        </p:nvSpPr>
        <p:spPr>
          <a:xfrm>
            <a:off x="7253406" y="2540767"/>
            <a:ext cx="415455" cy="415455"/>
          </a:xfrm>
          <a:prstGeom prst="ellipse">
            <a:avLst/>
          </a:prstGeom>
          <a:solidFill>
            <a:schemeClr val="dk2"/>
          </a:solidFill>
          <a:ln>
            <a:noFill/>
          </a:ln>
          <a:effectLst>
            <a:outerShdw blurRad="381000" sx="80000" rotWithShape="0" algn="tl" dir="2700000" dist="228600" sy="80000">
              <a:schemeClr val="lt1">
                <a:alpha val="33725"/>
              </a:scheme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rPr lang="en-GB" sz="900">
                <a:solidFill>
                  <a:schemeClr val="lt1"/>
                </a:solidFill>
                <a:latin typeface="SUSE"/>
                <a:ea typeface="SUSE"/>
                <a:cs typeface="SUSE"/>
                <a:sym typeface="SUSE"/>
              </a:rPr>
              <a:t>04</a:t>
            </a:r>
            <a:endParaRPr sz="900">
              <a:solidFill>
                <a:schemeClr val="lt1"/>
              </a:solidFill>
              <a:latin typeface="SUSE"/>
              <a:ea typeface="SUSE"/>
              <a:cs typeface="SUSE"/>
              <a:sym typeface="SUSE"/>
            </a:endParaRPr>
          </a:p>
        </p:txBody>
      </p:sp>
      <p:sp>
        <p:nvSpPr>
          <p:cNvPr id="279" name="Google Shape;279;p41"/>
          <p:cNvSpPr txBox="1"/>
          <p:nvPr/>
        </p:nvSpPr>
        <p:spPr>
          <a:xfrm>
            <a:off x="7753493" y="2560247"/>
            <a:ext cx="1144906" cy="256224"/>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Clr>
                <a:srgbClr val="262626"/>
              </a:buClr>
              <a:buSzPts val="1400"/>
              <a:buFont typeface="Arial"/>
              <a:buNone/>
            </a:pPr>
            <a:r>
              <a:rPr lang="en-GB" sz="1400">
                <a:solidFill>
                  <a:srgbClr val="262626"/>
                </a:solidFill>
                <a:latin typeface="SUSE"/>
                <a:ea typeface="SUSE"/>
                <a:cs typeface="SUSE"/>
                <a:sym typeface="SUSE"/>
              </a:rPr>
              <a:t>Accessibility</a:t>
            </a:r>
            <a:endParaRPr sz="1400">
              <a:solidFill>
                <a:schemeClr val="dk1"/>
              </a:solidFill>
              <a:latin typeface="SUSE"/>
              <a:ea typeface="SUSE"/>
              <a:cs typeface="SUSE"/>
              <a:sym typeface="SUSE"/>
            </a:endParaRPr>
          </a:p>
        </p:txBody>
      </p:sp>
      <p:sp>
        <p:nvSpPr>
          <p:cNvPr id="280" name="Google Shape;280;p41"/>
          <p:cNvSpPr txBox="1"/>
          <p:nvPr/>
        </p:nvSpPr>
        <p:spPr>
          <a:xfrm>
            <a:off x="7769080" y="2804257"/>
            <a:ext cx="1129318" cy="390588"/>
          </a:xfrm>
          <a:prstGeom prst="rect">
            <a:avLst/>
          </a:prstGeom>
          <a:noFill/>
          <a:ln>
            <a:noFill/>
          </a:ln>
        </p:spPr>
        <p:txBody>
          <a:bodyPr anchorCtr="0" anchor="t" bIns="34275" lIns="68575" spcFirstLastPara="1" rIns="68575" wrap="square" tIns="34275">
            <a:spAutoFit/>
          </a:bodyPr>
          <a:lstStyle/>
          <a:p>
            <a:pPr indent="0" lvl="0" marL="0" marR="0" rtl="0" algn="l">
              <a:lnSpc>
                <a:spcPct val="120000"/>
              </a:lnSpc>
              <a:spcBef>
                <a:spcPts val="0"/>
              </a:spcBef>
              <a:spcAft>
                <a:spcPts val="0"/>
              </a:spcAft>
              <a:buClr>
                <a:srgbClr val="7F7F7F"/>
              </a:buClr>
              <a:buSzPts val="900"/>
              <a:buFont typeface="Arial"/>
              <a:buNone/>
            </a:pPr>
            <a:r>
              <a:rPr lang="en-GB" sz="900">
                <a:solidFill>
                  <a:srgbClr val="7F7F7F"/>
                </a:solidFill>
                <a:latin typeface="DM Sans"/>
                <a:ea typeface="DM Sans"/>
                <a:cs typeface="DM Sans"/>
                <a:sym typeface="DM Sans"/>
              </a:rPr>
              <a:t>Lorem ipsum dolor sit amet, consectetur</a:t>
            </a:r>
            <a:endParaRPr sz="900">
              <a:solidFill>
                <a:srgbClr val="7F7F7F"/>
              </a:solidFill>
              <a:latin typeface="DM Sans"/>
              <a:ea typeface="DM Sans"/>
              <a:cs typeface="DM Sans"/>
              <a:sym typeface="DM Sans"/>
            </a:endParaRPr>
          </a:p>
        </p:txBody>
      </p:sp>
      <p:sp>
        <p:nvSpPr>
          <p:cNvPr id="281" name="Google Shape;281;p41"/>
          <p:cNvSpPr/>
          <p:nvPr/>
        </p:nvSpPr>
        <p:spPr>
          <a:xfrm>
            <a:off x="1" y="2808404"/>
            <a:ext cx="9144002" cy="2344624"/>
          </a:xfrm>
          <a:custGeom>
            <a:rect b="b" l="l" r="r" t="t"/>
            <a:pathLst>
              <a:path extrusionOk="0" h="745845" w="3083243">
                <a:moveTo>
                  <a:pt x="0" y="744892"/>
                </a:moveTo>
                <a:lnTo>
                  <a:pt x="122873" y="574395"/>
                </a:lnTo>
                <a:cubicBezTo>
                  <a:pt x="122873" y="574395"/>
                  <a:pt x="298676" y="212558"/>
                  <a:pt x="417085" y="177713"/>
                </a:cubicBezTo>
                <a:cubicBezTo>
                  <a:pt x="535494" y="142868"/>
                  <a:pt x="708990" y="361336"/>
                  <a:pt x="833328" y="365326"/>
                </a:cubicBezTo>
                <a:cubicBezTo>
                  <a:pt x="957666" y="369316"/>
                  <a:pt x="1055304" y="198080"/>
                  <a:pt x="1163113" y="201651"/>
                </a:cubicBezTo>
                <a:cubicBezTo>
                  <a:pt x="1270922" y="205222"/>
                  <a:pt x="1375886" y="420314"/>
                  <a:pt x="1480185" y="386752"/>
                </a:cubicBezTo>
                <a:cubicBezTo>
                  <a:pt x="1584484" y="353190"/>
                  <a:pt x="1679688" y="-11466"/>
                  <a:pt x="1788905" y="278"/>
                </a:cubicBezTo>
                <a:cubicBezTo>
                  <a:pt x="1898122" y="12022"/>
                  <a:pt x="2017122" y="416458"/>
                  <a:pt x="2135489" y="457214"/>
                </a:cubicBezTo>
                <a:cubicBezTo>
                  <a:pt x="2253856" y="497970"/>
                  <a:pt x="2381193" y="254489"/>
                  <a:pt x="2499107" y="244814"/>
                </a:cubicBezTo>
                <a:cubicBezTo>
                  <a:pt x="2617021" y="235139"/>
                  <a:pt x="2608661" y="399165"/>
                  <a:pt x="2842976" y="399165"/>
                </a:cubicBezTo>
                <a:cubicBezTo>
                  <a:pt x="3077291" y="399165"/>
                  <a:pt x="3083243" y="745845"/>
                  <a:pt x="3083243" y="745845"/>
                </a:cubicBezTo>
              </a:path>
            </a:pathLst>
          </a:custGeom>
          <a:solidFill>
            <a:schemeClr val="accent1"/>
          </a:solidFill>
          <a:ln cap="flat" cmpd="sng" w="23325">
            <a:solidFill>
              <a:schemeClr val="accent1">
                <a:alpha val="21960"/>
              </a:schemeClr>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DM Sans"/>
              <a:ea typeface="DM Sans"/>
              <a:cs typeface="DM Sans"/>
              <a:sym typeface="DM Sans"/>
            </a:endParaRPr>
          </a:p>
        </p:txBody>
      </p:sp>
      <p:sp>
        <p:nvSpPr>
          <p:cNvPr id="282" name="Google Shape;282;p41"/>
          <p:cNvSpPr txBox="1"/>
          <p:nvPr/>
        </p:nvSpPr>
        <p:spPr>
          <a:xfrm>
            <a:off x="1550108" y="330305"/>
            <a:ext cx="6039260" cy="1192634"/>
          </a:xfrm>
          <a:prstGeom prst="rect">
            <a:avLst/>
          </a:prstGeom>
          <a:noFill/>
          <a:ln>
            <a:noFill/>
          </a:ln>
        </p:spPr>
        <p:txBody>
          <a:bodyPr anchorCtr="0" anchor="t" bIns="34275" lIns="68575" spcFirstLastPara="1" rIns="68575" wrap="square" tIns="34275">
            <a:spAutoFit/>
          </a:bodyPr>
          <a:lstStyle/>
          <a:p>
            <a:pPr indent="0" lvl="0" marL="0" marR="0" rtl="0" algn="ctr">
              <a:lnSpc>
                <a:spcPct val="80000"/>
              </a:lnSpc>
              <a:spcBef>
                <a:spcPts val="0"/>
              </a:spcBef>
              <a:spcAft>
                <a:spcPts val="0"/>
              </a:spcAft>
              <a:buNone/>
            </a:pPr>
            <a:r>
              <a:rPr lang="en-GB" sz="4500">
                <a:solidFill>
                  <a:schemeClr val="dk1"/>
                </a:solidFill>
                <a:latin typeface="SUSE"/>
                <a:ea typeface="SUSE"/>
                <a:cs typeface="SUSE"/>
                <a:sym typeface="SUSE"/>
              </a:rPr>
              <a:t>Scaling Up and Expanding Globally</a:t>
            </a:r>
            <a:endParaRPr sz="4500">
              <a:solidFill>
                <a:schemeClr val="dk1"/>
              </a:solidFill>
              <a:latin typeface="SUSE"/>
              <a:ea typeface="SUSE"/>
              <a:cs typeface="SUSE"/>
              <a:sym typeface="SUSE"/>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2"/>
          <p:cNvSpPr/>
          <p:nvPr/>
        </p:nvSpPr>
        <p:spPr>
          <a:xfrm>
            <a:off x="2720340" y="685278"/>
            <a:ext cx="3703320" cy="3703320"/>
          </a:xfrm>
          <a:prstGeom prst="ellipse">
            <a:avLst/>
          </a:prstGeom>
          <a:solidFill>
            <a:srgbClr val="D7D7D7"/>
          </a:solidFill>
          <a:ln>
            <a:noFill/>
          </a:ln>
          <a:effectLst>
            <a:outerShdw blurRad="1003300" sx="90000" rotWithShape="0" algn="tr" dir="8700000" dist="927100" sy="90000">
              <a:srgbClr val="282F4E">
                <a:alpha val="5882"/>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aseline="30000" sz="1400">
              <a:solidFill>
                <a:schemeClr val="lt1"/>
              </a:solidFill>
              <a:latin typeface="DM Sans"/>
              <a:ea typeface="DM Sans"/>
              <a:cs typeface="DM Sans"/>
              <a:sym typeface="DM Sans"/>
            </a:endParaRPr>
          </a:p>
        </p:txBody>
      </p:sp>
      <p:sp>
        <p:nvSpPr>
          <p:cNvPr id="288" name="Google Shape;288;p42"/>
          <p:cNvSpPr/>
          <p:nvPr/>
        </p:nvSpPr>
        <p:spPr>
          <a:xfrm>
            <a:off x="2720340" y="685278"/>
            <a:ext cx="3703320" cy="3703320"/>
          </a:xfrm>
          <a:prstGeom prst="pie">
            <a:avLst>
              <a:gd fmla="val 3862374" name="adj1"/>
              <a:gd fmla="val 16200000" name="adj2"/>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289" name="Google Shape;289;p42"/>
          <p:cNvSpPr/>
          <p:nvPr/>
        </p:nvSpPr>
        <p:spPr>
          <a:xfrm>
            <a:off x="3611880" y="1576818"/>
            <a:ext cx="1920240" cy="1920240"/>
          </a:xfrm>
          <a:prstGeom prst="ellipse">
            <a:avLst/>
          </a:prstGeom>
          <a:solidFill>
            <a:srgbClr val="1D1C1D"/>
          </a:solidFill>
          <a:ln>
            <a:noFill/>
          </a:ln>
          <a:effectLst>
            <a:outerShdw blurRad="1003300" sx="90000" rotWithShape="0" algn="tr" dir="8700000" dist="927100" sy="90000">
              <a:srgbClr val="282F4E">
                <a:alpha val="5882"/>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aseline="30000" sz="1400">
              <a:solidFill>
                <a:schemeClr val="lt1"/>
              </a:solidFill>
              <a:latin typeface="DM Sans"/>
              <a:ea typeface="DM Sans"/>
              <a:cs typeface="DM Sans"/>
              <a:sym typeface="DM Sans"/>
            </a:endParaRPr>
          </a:p>
        </p:txBody>
      </p:sp>
      <p:cxnSp>
        <p:nvCxnSpPr>
          <p:cNvPr id="290" name="Google Shape;290;p42"/>
          <p:cNvCxnSpPr/>
          <p:nvPr/>
        </p:nvCxnSpPr>
        <p:spPr>
          <a:xfrm rot="10800000">
            <a:off x="2631848" y="1178366"/>
            <a:ext cx="907220" cy="0"/>
          </a:xfrm>
          <a:prstGeom prst="straightConnector1">
            <a:avLst/>
          </a:prstGeom>
          <a:noFill/>
          <a:ln cap="rnd" cmpd="sng" w="57150">
            <a:solidFill>
              <a:schemeClr val="dk1"/>
            </a:solidFill>
            <a:prstDash val="solid"/>
            <a:round/>
            <a:headEnd len="sm" w="sm" type="none"/>
            <a:tailEnd len="med" w="med" type="stealth"/>
          </a:ln>
        </p:spPr>
      </p:cxnSp>
      <p:sp>
        <p:nvSpPr>
          <p:cNvPr id="291" name="Google Shape;291;p42"/>
          <p:cNvSpPr/>
          <p:nvPr/>
        </p:nvSpPr>
        <p:spPr>
          <a:xfrm>
            <a:off x="1688075" y="906174"/>
            <a:ext cx="523590" cy="523590"/>
          </a:xfrm>
          <a:prstGeom prst="ellipse">
            <a:avLst/>
          </a:prstGeom>
          <a:solidFill>
            <a:schemeClr val="accent1"/>
          </a:solidFill>
          <a:ln cap="flat" cmpd="sng" w="9525">
            <a:solidFill>
              <a:schemeClr val="lt1"/>
            </a:solidFill>
            <a:prstDash val="solid"/>
            <a:miter lim="800000"/>
            <a:headEnd len="sm" w="sm" type="none"/>
            <a:tailEnd len="sm" w="sm" type="none"/>
          </a:ln>
          <a:effectLst>
            <a:outerShdw blurRad="1003300" sx="90000" rotWithShape="0" algn="tr" dir="8700000" dist="927100" sy="90000">
              <a:srgbClr val="282F4E">
                <a:alpha val="5882"/>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aseline="30000" sz="1400">
              <a:solidFill>
                <a:schemeClr val="lt1"/>
              </a:solidFill>
              <a:latin typeface="DM Sans"/>
              <a:ea typeface="DM Sans"/>
              <a:cs typeface="DM Sans"/>
              <a:sym typeface="DM Sans"/>
            </a:endParaRPr>
          </a:p>
        </p:txBody>
      </p:sp>
      <p:sp>
        <p:nvSpPr>
          <p:cNvPr id="292" name="Google Shape;292;p42"/>
          <p:cNvSpPr txBox="1"/>
          <p:nvPr/>
        </p:nvSpPr>
        <p:spPr>
          <a:xfrm>
            <a:off x="748616" y="2062172"/>
            <a:ext cx="1509446" cy="844816"/>
          </a:xfrm>
          <a:prstGeom prst="rect">
            <a:avLst/>
          </a:prstGeom>
          <a:noFill/>
          <a:ln>
            <a:noFill/>
          </a:ln>
        </p:spPr>
        <p:txBody>
          <a:bodyPr anchorCtr="0" anchor="t" bIns="34275" lIns="68575" spcFirstLastPara="1" rIns="68575" wrap="square" tIns="34275">
            <a:spAutoFit/>
          </a:bodyPr>
          <a:lstStyle/>
          <a:p>
            <a:pPr indent="0" lvl="0" marL="0" marR="0" rtl="0" algn="r">
              <a:lnSpc>
                <a:spcPct val="140000"/>
              </a:lnSpc>
              <a:spcBef>
                <a:spcPts val="0"/>
              </a:spcBef>
              <a:spcAft>
                <a:spcPts val="0"/>
              </a:spcAft>
              <a:buClr>
                <a:srgbClr val="7F7F7F"/>
              </a:buClr>
              <a:buSzPts val="900"/>
              <a:buFont typeface="DM Sans"/>
              <a:buNone/>
            </a:pPr>
            <a:r>
              <a:rPr b="0" i="0" lang="en-GB" sz="900">
                <a:solidFill>
                  <a:srgbClr val="7F7F7F"/>
                </a:solidFill>
                <a:latin typeface="DM Sans"/>
                <a:ea typeface="DM Sans"/>
                <a:cs typeface="DM Sans"/>
                <a:sym typeface="DM Sans"/>
              </a:rPr>
              <a:t>Lorem ipsum dolor sit amet, consectetur adipiscing elit, sed do eiusmod tempor</a:t>
            </a:r>
            <a:endParaRPr b="0" i="0" sz="900">
              <a:solidFill>
                <a:srgbClr val="7F7F7F"/>
              </a:solidFill>
              <a:latin typeface="DM Sans"/>
              <a:ea typeface="DM Sans"/>
              <a:cs typeface="DM Sans"/>
              <a:sym typeface="DM Sans"/>
            </a:endParaRPr>
          </a:p>
        </p:txBody>
      </p:sp>
      <p:sp>
        <p:nvSpPr>
          <p:cNvPr id="293" name="Google Shape;293;p42"/>
          <p:cNvSpPr txBox="1"/>
          <p:nvPr/>
        </p:nvSpPr>
        <p:spPr>
          <a:xfrm>
            <a:off x="939116" y="1664697"/>
            <a:ext cx="1318945" cy="318549"/>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lang="en-GB" sz="1800">
                <a:solidFill>
                  <a:schemeClr val="dk1"/>
                </a:solidFill>
                <a:latin typeface="SUSE"/>
                <a:ea typeface="SUSE"/>
                <a:cs typeface="SUSE"/>
                <a:sym typeface="SUSE"/>
              </a:rPr>
              <a:t>Facilities </a:t>
            </a:r>
            <a:endParaRPr sz="1800">
              <a:solidFill>
                <a:schemeClr val="dk1"/>
              </a:solidFill>
              <a:latin typeface="SUSE"/>
              <a:ea typeface="SUSE"/>
              <a:cs typeface="SUSE"/>
              <a:sym typeface="SUSE"/>
            </a:endParaRPr>
          </a:p>
        </p:txBody>
      </p:sp>
      <p:sp>
        <p:nvSpPr>
          <p:cNvPr id="294" name="Google Shape;294;p42"/>
          <p:cNvSpPr/>
          <p:nvPr/>
        </p:nvSpPr>
        <p:spPr>
          <a:xfrm>
            <a:off x="7047815" y="2345507"/>
            <a:ext cx="523590" cy="523590"/>
          </a:xfrm>
          <a:prstGeom prst="ellipse">
            <a:avLst/>
          </a:prstGeom>
          <a:solidFill>
            <a:srgbClr val="D8D8D8"/>
          </a:solidFill>
          <a:ln>
            <a:noFill/>
          </a:ln>
          <a:effectLst>
            <a:outerShdw blurRad="1003300" sx="90000" rotWithShape="0" algn="tr" dir="8700000" dist="927100" sy="90000">
              <a:srgbClr val="282F4E">
                <a:alpha val="5882"/>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aseline="30000" sz="1400">
              <a:solidFill>
                <a:schemeClr val="lt1"/>
              </a:solidFill>
              <a:latin typeface="DM Sans"/>
              <a:ea typeface="DM Sans"/>
              <a:cs typeface="DM Sans"/>
              <a:sym typeface="DM Sans"/>
            </a:endParaRPr>
          </a:p>
        </p:txBody>
      </p:sp>
      <p:sp>
        <p:nvSpPr>
          <p:cNvPr id="295" name="Google Shape;295;p42"/>
          <p:cNvSpPr txBox="1"/>
          <p:nvPr/>
        </p:nvSpPr>
        <p:spPr>
          <a:xfrm>
            <a:off x="7013948" y="3475462"/>
            <a:ext cx="1491645" cy="844817"/>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rgbClr val="7F7F7F"/>
              </a:buClr>
              <a:buSzPts val="900"/>
              <a:buFont typeface="DM Sans"/>
              <a:buNone/>
            </a:pPr>
            <a:r>
              <a:rPr b="0" i="0" lang="en-GB" sz="900">
                <a:solidFill>
                  <a:srgbClr val="7F7F7F"/>
                </a:solidFill>
                <a:latin typeface="DM Sans"/>
                <a:ea typeface="DM Sans"/>
                <a:cs typeface="DM Sans"/>
                <a:sym typeface="DM Sans"/>
              </a:rPr>
              <a:t>Lorem ipsum dolor sit amet, consectetur adipiscing elit, sed do eiusmod tempor</a:t>
            </a:r>
            <a:endParaRPr b="0" i="0" sz="900">
              <a:solidFill>
                <a:srgbClr val="7F7F7F"/>
              </a:solidFill>
              <a:latin typeface="DM Sans"/>
              <a:ea typeface="DM Sans"/>
              <a:cs typeface="DM Sans"/>
              <a:sym typeface="DM Sans"/>
            </a:endParaRPr>
          </a:p>
        </p:txBody>
      </p:sp>
      <p:sp>
        <p:nvSpPr>
          <p:cNvPr id="296" name="Google Shape;296;p42"/>
          <p:cNvSpPr txBox="1"/>
          <p:nvPr/>
        </p:nvSpPr>
        <p:spPr>
          <a:xfrm>
            <a:off x="7013948" y="3104030"/>
            <a:ext cx="1318945" cy="318549"/>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1800">
                <a:solidFill>
                  <a:schemeClr val="dk1"/>
                </a:solidFill>
                <a:latin typeface="SUSE"/>
                <a:ea typeface="SUSE"/>
                <a:cs typeface="SUSE"/>
                <a:sym typeface="SUSE"/>
              </a:rPr>
              <a:t>Amenities</a:t>
            </a:r>
            <a:endParaRPr sz="1800">
              <a:solidFill>
                <a:schemeClr val="dk1"/>
              </a:solidFill>
              <a:latin typeface="SUSE"/>
              <a:ea typeface="SUSE"/>
              <a:cs typeface="SUSE"/>
              <a:sym typeface="SUSE"/>
            </a:endParaRPr>
          </a:p>
        </p:txBody>
      </p:sp>
      <p:cxnSp>
        <p:nvCxnSpPr>
          <p:cNvPr id="297" name="Google Shape;297;p42"/>
          <p:cNvCxnSpPr/>
          <p:nvPr/>
        </p:nvCxnSpPr>
        <p:spPr>
          <a:xfrm>
            <a:off x="6003274" y="2626166"/>
            <a:ext cx="789972" cy="0"/>
          </a:xfrm>
          <a:prstGeom prst="straightConnector1">
            <a:avLst/>
          </a:prstGeom>
          <a:noFill/>
          <a:ln cap="rnd" cmpd="sng" w="57150">
            <a:solidFill>
              <a:schemeClr val="dk1"/>
            </a:solidFill>
            <a:prstDash val="solid"/>
            <a:round/>
            <a:headEnd len="sm" w="sm" type="none"/>
            <a:tailEnd len="med" w="med" type="stealth"/>
          </a:ln>
        </p:spPr>
      </p:cxnSp>
      <p:sp>
        <p:nvSpPr>
          <p:cNvPr id="298" name="Google Shape;298;p42"/>
          <p:cNvSpPr txBox="1"/>
          <p:nvPr/>
        </p:nvSpPr>
        <p:spPr>
          <a:xfrm>
            <a:off x="3952543" y="2131124"/>
            <a:ext cx="1238914" cy="631376"/>
          </a:xfrm>
          <a:prstGeom prst="rect">
            <a:avLst/>
          </a:prstGeom>
          <a:noFill/>
          <a:ln>
            <a:noFill/>
          </a:ln>
        </p:spPr>
        <p:txBody>
          <a:bodyPr anchorCtr="0" anchor="t" bIns="34275" lIns="68575" spcFirstLastPara="1" rIns="68575" wrap="square" tIns="34275">
            <a:spAutoFit/>
          </a:bodyPr>
          <a:lstStyle/>
          <a:p>
            <a:pPr indent="0" lvl="0" marL="0" marR="0" rtl="0" algn="ctr">
              <a:lnSpc>
                <a:spcPct val="90000"/>
              </a:lnSpc>
              <a:spcBef>
                <a:spcPts val="0"/>
              </a:spcBef>
              <a:spcAft>
                <a:spcPts val="0"/>
              </a:spcAft>
              <a:buNone/>
            </a:pPr>
            <a:r>
              <a:rPr lang="en-GB" sz="4100">
                <a:solidFill>
                  <a:schemeClr val="accent1"/>
                </a:solidFill>
                <a:latin typeface="SUSE"/>
                <a:ea typeface="SUSE"/>
                <a:cs typeface="SUSE"/>
                <a:sym typeface="SUSE"/>
              </a:rPr>
              <a:t>70%</a:t>
            </a:r>
            <a:endParaRPr sz="1100"/>
          </a:p>
        </p:txBody>
      </p:sp>
      <p:sp>
        <p:nvSpPr>
          <p:cNvPr id="299" name="Google Shape;299;p42"/>
          <p:cNvSpPr txBox="1"/>
          <p:nvPr/>
        </p:nvSpPr>
        <p:spPr>
          <a:xfrm>
            <a:off x="3976370" y="2654489"/>
            <a:ext cx="1191261" cy="295435"/>
          </a:xfrm>
          <a:prstGeom prst="rect">
            <a:avLst/>
          </a:prstGeom>
          <a:noFill/>
          <a:ln>
            <a:noFill/>
          </a:ln>
        </p:spPr>
        <p:txBody>
          <a:bodyPr anchorCtr="0" anchor="t" bIns="34275" lIns="68575" spcFirstLastPara="1" rIns="68575" wrap="square" tIns="34275">
            <a:spAutoFit/>
          </a:bodyPr>
          <a:lstStyle/>
          <a:p>
            <a:pPr indent="0" lvl="0" marL="0" marR="0" rtl="0" algn="ctr">
              <a:lnSpc>
                <a:spcPct val="140000"/>
              </a:lnSpc>
              <a:spcBef>
                <a:spcPts val="0"/>
              </a:spcBef>
              <a:spcAft>
                <a:spcPts val="0"/>
              </a:spcAft>
              <a:buClr>
                <a:schemeClr val="lt1"/>
              </a:buClr>
              <a:buSzPts val="1100"/>
              <a:buFont typeface="DM Sans"/>
              <a:buNone/>
            </a:pPr>
            <a:r>
              <a:rPr lang="en-GB" sz="1100">
                <a:solidFill>
                  <a:schemeClr val="lt1"/>
                </a:solidFill>
                <a:latin typeface="DM Sans"/>
                <a:ea typeface="DM Sans"/>
                <a:cs typeface="DM Sans"/>
                <a:sym typeface="DM Sans"/>
              </a:rPr>
              <a:t>DATA BRAIN</a:t>
            </a:r>
            <a:endParaRPr b="0" i="0" sz="1100">
              <a:solidFill>
                <a:schemeClr val="lt1"/>
              </a:solidFill>
              <a:latin typeface="DM Sans"/>
              <a:ea typeface="DM Sans"/>
              <a:cs typeface="DM Sans"/>
              <a:sym typeface="DM Sans"/>
            </a:endParaRPr>
          </a:p>
        </p:txBody>
      </p:sp>
      <p:pic>
        <p:nvPicPr>
          <p:cNvPr descr="Treble clef with solid fill" id="300" name="Google Shape;300;p42"/>
          <p:cNvPicPr preferRelativeResize="0"/>
          <p:nvPr/>
        </p:nvPicPr>
        <p:blipFill rotWithShape="1">
          <a:blip r:embed="rId3">
            <a:alphaModFix/>
          </a:blip>
          <a:srcRect b="0" l="0" r="0" t="0"/>
          <a:stretch/>
        </p:blipFill>
        <p:spPr>
          <a:xfrm>
            <a:off x="1721361" y="939461"/>
            <a:ext cx="457018" cy="457018"/>
          </a:xfrm>
          <a:prstGeom prst="rect">
            <a:avLst/>
          </a:prstGeom>
          <a:noFill/>
          <a:ln>
            <a:noFill/>
          </a:ln>
        </p:spPr>
      </p:pic>
      <p:pic>
        <p:nvPicPr>
          <p:cNvPr descr="Music note with solid fill" id="301" name="Google Shape;301;p42"/>
          <p:cNvPicPr preferRelativeResize="0"/>
          <p:nvPr/>
        </p:nvPicPr>
        <p:blipFill rotWithShape="1">
          <a:blip r:embed="rId4">
            <a:alphaModFix/>
          </a:blip>
          <a:srcRect b="0" l="0" r="0" t="0"/>
          <a:stretch/>
        </p:blipFill>
        <p:spPr>
          <a:xfrm>
            <a:off x="7086691" y="2348066"/>
            <a:ext cx="457018" cy="45701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43"/>
          <p:cNvSpPr/>
          <p:nvPr/>
        </p:nvSpPr>
        <p:spPr>
          <a:xfrm flipH="1">
            <a:off x="510168" y="2231020"/>
            <a:ext cx="1540591" cy="186641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07" name="Google Shape;307;p43"/>
          <p:cNvSpPr/>
          <p:nvPr/>
        </p:nvSpPr>
        <p:spPr>
          <a:xfrm flipH="1">
            <a:off x="2151059" y="2534856"/>
            <a:ext cx="1540591" cy="156258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08" name="Google Shape;308;p43"/>
          <p:cNvSpPr/>
          <p:nvPr/>
        </p:nvSpPr>
        <p:spPr>
          <a:xfrm flipH="1">
            <a:off x="3791948" y="2864735"/>
            <a:ext cx="1540591" cy="123270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09" name="Google Shape;309;p43"/>
          <p:cNvSpPr/>
          <p:nvPr/>
        </p:nvSpPr>
        <p:spPr>
          <a:xfrm flipH="1">
            <a:off x="5432837" y="3116483"/>
            <a:ext cx="1540591" cy="980955"/>
          </a:xfrm>
          <a:prstGeom prst="rect">
            <a:avLst/>
          </a:prstGeom>
          <a:solidFill>
            <a:schemeClr val="accent1">
              <a:alpha val="3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10" name="Google Shape;310;p43"/>
          <p:cNvSpPr/>
          <p:nvPr/>
        </p:nvSpPr>
        <p:spPr>
          <a:xfrm flipH="1">
            <a:off x="7073726" y="3324827"/>
            <a:ext cx="1540591" cy="772610"/>
          </a:xfrm>
          <a:prstGeom prst="rect">
            <a:avLst/>
          </a:prstGeom>
          <a:solidFill>
            <a:schemeClr val="accent1">
              <a:alpha val="3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11" name="Google Shape;311;p43"/>
          <p:cNvSpPr txBox="1"/>
          <p:nvPr/>
        </p:nvSpPr>
        <p:spPr>
          <a:xfrm>
            <a:off x="1328195" y="704978"/>
            <a:ext cx="6487609" cy="567848"/>
          </a:xfrm>
          <a:prstGeom prst="rect">
            <a:avLst/>
          </a:prstGeom>
          <a:noFill/>
          <a:ln>
            <a:noFill/>
          </a:ln>
        </p:spPr>
        <p:txBody>
          <a:bodyPr anchorCtr="0" anchor="t" bIns="34275" lIns="68575" spcFirstLastPara="1" rIns="68575" wrap="square" tIns="34275">
            <a:spAutoFit/>
          </a:bodyPr>
          <a:lstStyle/>
          <a:p>
            <a:pPr indent="0" lvl="0" marL="0" marR="0" rtl="0" algn="ctr">
              <a:lnSpc>
                <a:spcPct val="90000"/>
              </a:lnSpc>
              <a:spcBef>
                <a:spcPts val="0"/>
              </a:spcBef>
              <a:spcAft>
                <a:spcPts val="0"/>
              </a:spcAft>
              <a:buNone/>
            </a:pPr>
            <a:r>
              <a:rPr lang="en-GB" sz="3600">
                <a:solidFill>
                  <a:schemeClr val="lt1"/>
                </a:solidFill>
                <a:latin typeface="SUSE"/>
                <a:ea typeface="SUSE"/>
                <a:cs typeface="SUSE"/>
                <a:sym typeface="SUSE"/>
              </a:rPr>
              <a:t>Ensuring Customer Satisfaction</a:t>
            </a:r>
            <a:endParaRPr sz="3600">
              <a:solidFill>
                <a:schemeClr val="lt1"/>
              </a:solidFill>
              <a:latin typeface="SUSE"/>
              <a:ea typeface="SUSE"/>
              <a:cs typeface="SUSE"/>
              <a:sym typeface="SUSE"/>
            </a:endParaRPr>
          </a:p>
        </p:txBody>
      </p:sp>
      <p:sp>
        <p:nvSpPr>
          <p:cNvPr id="312" name="Google Shape;312;p43"/>
          <p:cNvSpPr txBox="1"/>
          <p:nvPr/>
        </p:nvSpPr>
        <p:spPr>
          <a:xfrm>
            <a:off x="503188" y="4474616"/>
            <a:ext cx="1509446" cy="263119"/>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rgbClr val="A5A5A5"/>
              </a:buClr>
              <a:buSzPts val="900"/>
              <a:buFont typeface="DM Sans"/>
              <a:buNone/>
            </a:pPr>
            <a:r>
              <a:rPr b="0" i="0" lang="en-GB" sz="900">
                <a:solidFill>
                  <a:srgbClr val="A5A5A5"/>
                </a:solidFill>
                <a:latin typeface="DM Sans"/>
                <a:ea typeface="DM Sans"/>
                <a:cs typeface="DM Sans"/>
                <a:sym typeface="DM Sans"/>
              </a:rPr>
              <a:t>From 3 sales</a:t>
            </a:r>
            <a:endParaRPr sz="1100"/>
          </a:p>
        </p:txBody>
      </p:sp>
      <p:sp>
        <p:nvSpPr>
          <p:cNvPr id="313" name="Google Shape;313;p43"/>
          <p:cNvSpPr txBox="1"/>
          <p:nvPr/>
        </p:nvSpPr>
        <p:spPr>
          <a:xfrm>
            <a:off x="2166254" y="4474616"/>
            <a:ext cx="1509445" cy="263119"/>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rgbClr val="A5A5A5"/>
              </a:buClr>
              <a:buSzPts val="900"/>
              <a:buFont typeface="DM Sans"/>
              <a:buNone/>
            </a:pPr>
            <a:r>
              <a:rPr b="0" i="0" lang="en-GB" sz="900">
                <a:solidFill>
                  <a:srgbClr val="A5A5A5"/>
                </a:solidFill>
                <a:latin typeface="DM Sans"/>
                <a:ea typeface="DM Sans"/>
                <a:cs typeface="DM Sans"/>
                <a:sym typeface="DM Sans"/>
              </a:rPr>
              <a:t>From 10 sales</a:t>
            </a:r>
            <a:endParaRPr sz="1100"/>
          </a:p>
        </p:txBody>
      </p:sp>
      <p:sp>
        <p:nvSpPr>
          <p:cNvPr id="314" name="Google Shape;314;p43"/>
          <p:cNvSpPr txBox="1"/>
          <p:nvPr/>
        </p:nvSpPr>
        <p:spPr>
          <a:xfrm>
            <a:off x="3746939" y="4474616"/>
            <a:ext cx="1509446" cy="263119"/>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rgbClr val="A5A5A5"/>
              </a:buClr>
              <a:buSzPts val="900"/>
              <a:buFont typeface="DM Sans"/>
              <a:buNone/>
            </a:pPr>
            <a:r>
              <a:rPr b="0" i="0" lang="en-GB" sz="900">
                <a:solidFill>
                  <a:srgbClr val="A5A5A5"/>
                </a:solidFill>
                <a:latin typeface="DM Sans"/>
                <a:ea typeface="DM Sans"/>
                <a:cs typeface="DM Sans"/>
                <a:sym typeface="DM Sans"/>
              </a:rPr>
              <a:t>From 20 sales</a:t>
            </a:r>
            <a:endParaRPr sz="1100"/>
          </a:p>
        </p:txBody>
      </p:sp>
      <p:sp>
        <p:nvSpPr>
          <p:cNvPr id="315" name="Google Shape;315;p43"/>
          <p:cNvSpPr txBox="1"/>
          <p:nvPr/>
        </p:nvSpPr>
        <p:spPr>
          <a:xfrm>
            <a:off x="5436349" y="4474616"/>
            <a:ext cx="1509445" cy="263119"/>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rgbClr val="A5A5A5"/>
              </a:buClr>
              <a:buSzPts val="900"/>
              <a:buFont typeface="DM Sans"/>
              <a:buNone/>
            </a:pPr>
            <a:r>
              <a:rPr b="0" i="0" lang="en-GB" sz="900">
                <a:solidFill>
                  <a:srgbClr val="A5A5A5"/>
                </a:solidFill>
                <a:latin typeface="DM Sans"/>
                <a:ea typeface="DM Sans"/>
                <a:cs typeface="DM Sans"/>
                <a:sym typeface="DM Sans"/>
              </a:rPr>
              <a:t>From 50 sales</a:t>
            </a:r>
            <a:endParaRPr sz="1100"/>
          </a:p>
        </p:txBody>
      </p:sp>
      <p:sp>
        <p:nvSpPr>
          <p:cNvPr id="316" name="Google Shape;316;p43"/>
          <p:cNvSpPr txBox="1"/>
          <p:nvPr/>
        </p:nvSpPr>
        <p:spPr>
          <a:xfrm flipH="1">
            <a:off x="7094422" y="4107054"/>
            <a:ext cx="1491645" cy="457018"/>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1800"/>
              <a:buFont typeface="SUSE"/>
              <a:buNone/>
            </a:pPr>
            <a:r>
              <a:rPr b="0" i="0" lang="en-GB" sz="1800">
                <a:solidFill>
                  <a:schemeClr val="lt1"/>
                </a:solidFill>
                <a:latin typeface="SUSE"/>
                <a:ea typeface="SUSE"/>
                <a:cs typeface="SUSE"/>
                <a:sym typeface="SUSE"/>
              </a:rPr>
              <a:t>$</a:t>
            </a:r>
            <a:r>
              <a:rPr lang="en-GB" sz="1800">
                <a:solidFill>
                  <a:schemeClr val="lt1"/>
                </a:solidFill>
                <a:latin typeface="SUSE"/>
                <a:ea typeface="SUSE"/>
                <a:cs typeface="SUSE"/>
                <a:sym typeface="SUSE"/>
              </a:rPr>
              <a:t>123</a:t>
            </a:r>
            <a:endParaRPr b="0" i="0" sz="1800">
              <a:solidFill>
                <a:schemeClr val="lt1"/>
              </a:solidFill>
              <a:latin typeface="SUSE"/>
              <a:ea typeface="SUSE"/>
              <a:cs typeface="SUSE"/>
              <a:sym typeface="SUSE"/>
            </a:endParaRPr>
          </a:p>
        </p:txBody>
      </p:sp>
      <p:sp>
        <p:nvSpPr>
          <p:cNvPr id="317" name="Google Shape;317;p43"/>
          <p:cNvSpPr txBox="1"/>
          <p:nvPr/>
        </p:nvSpPr>
        <p:spPr>
          <a:xfrm flipH="1">
            <a:off x="5431357" y="4107054"/>
            <a:ext cx="1491645" cy="457018"/>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1800"/>
              <a:buFont typeface="SUSE"/>
              <a:buNone/>
            </a:pPr>
            <a:r>
              <a:rPr b="0" i="0" lang="en-GB" sz="1800">
                <a:solidFill>
                  <a:schemeClr val="lt1"/>
                </a:solidFill>
                <a:latin typeface="SUSE"/>
                <a:ea typeface="SUSE"/>
                <a:cs typeface="SUSE"/>
                <a:sym typeface="SUSE"/>
              </a:rPr>
              <a:t>$</a:t>
            </a:r>
            <a:r>
              <a:rPr lang="en-GB" sz="1800">
                <a:solidFill>
                  <a:schemeClr val="lt1"/>
                </a:solidFill>
                <a:latin typeface="SUSE"/>
                <a:ea typeface="SUSE"/>
                <a:cs typeface="SUSE"/>
                <a:sym typeface="SUSE"/>
              </a:rPr>
              <a:t>456</a:t>
            </a:r>
            <a:endParaRPr b="0" i="0" sz="1800">
              <a:solidFill>
                <a:schemeClr val="lt1"/>
              </a:solidFill>
              <a:latin typeface="SUSE"/>
              <a:ea typeface="SUSE"/>
              <a:cs typeface="SUSE"/>
              <a:sym typeface="SUSE"/>
            </a:endParaRPr>
          </a:p>
        </p:txBody>
      </p:sp>
      <p:sp>
        <p:nvSpPr>
          <p:cNvPr id="318" name="Google Shape;318;p43"/>
          <p:cNvSpPr txBox="1"/>
          <p:nvPr/>
        </p:nvSpPr>
        <p:spPr>
          <a:xfrm flipH="1">
            <a:off x="3850671" y="4107054"/>
            <a:ext cx="1491645" cy="457018"/>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1800"/>
              <a:buFont typeface="SUSE"/>
              <a:buNone/>
            </a:pPr>
            <a:r>
              <a:rPr b="0" i="0" lang="en-GB" sz="1800">
                <a:solidFill>
                  <a:schemeClr val="lt1"/>
                </a:solidFill>
                <a:latin typeface="SUSE"/>
                <a:ea typeface="SUSE"/>
                <a:cs typeface="SUSE"/>
                <a:sym typeface="SUSE"/>
              </a:rPr>
              <a:t>$</a:t>
            </a:r>
            <a:r>
              <a:rPr lang="en-GB" sz="1800">
                <a:solidFill>
                  <a:schemeClr val="lt1"/>
                </a:solidFill>
                <a:latin typeface="SUSE"/>
                <a:ea typeface="SUSE"/>
                <a:cs typeface="SUSE"/>
                <a:sym typeface="SUSE"/>
              </a:rPr>
              <a:t>7,890</a:t>
            </a:r>
            <a:endParaRPr b="0" i="0" sz="1800">
              <a:solidFill>
                <a:schemeClr val="lt1"/>
              </a:solidFill>
              <a:latin typeface="SUSE"/>
              <a:ea typeface="SUSE"/>
              <a:cs typeface="SUSE"/>
              <a:sym typeface="SUSE"/>
            </a:endParaRPr>
          </a:p>
        </p:txBody>
      </p:sp>
      <p:sp>
        <p:nvSpPr>
          <p:cNvPr id="319" name="Google Shape;319;p43"/>
          <p:cNvSpPr txBox="1"/>
          <p:nvPr/>
        </p:nvSpPr>
        <p:spPr>
          <a:xfrm flipH="1">
            <a:off x="2161262" y="4107054"/>
            <a:ext cx="1491645" cy="457018"/>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1800"/>
              <a:buFont typeface="SUSE"/>
              <a:buNone/>
            </a:pPr>
            <a:r>
              <a:rPr b="0" i="0" lang="en-GB" sz="1800">
                <a:solidFill>
                  <a:schemeClr val="lt1"/>
                </a:solidFill>
                <a:latin typeface="SUSE"/>
                <a:ea typeface="SUSE"/>
                <a:cs typeface="SUSE"/>
                <a:sym typeface="SUSE"/>
              </a:rPr>
              <a:t>$12,345</a:t>
            </a:r>
            <a:endParaRPr sz="1100"/>
          </a:p>
        </p:txBody>
      </p:sp>
      <p:sp>
        <p:nvSpPr>
          <p:cNvPr id="320" name="Google Shape;320;p43"/>
          <p:cNvSpPr txBox="1"/>
          <p:nvPr/>
        </p:nvSpPr>
        <p:spPr>
          <a:xfrm flipH="1">
            <a:off x="503189" y="4107054"/>
            <a:ext cx="1491645" cy="457018"/>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1800"/>
              <a:buFont typeface="SUSE"/>
              <a:buNone/>
            </a:pPr>
            <a:r>
              <a:rPr b="0" i="0" lang="en-GB" sz="1800">
                <a:solidFill>
                  <a:schemeClr val="lt1"/>
                </a:solidFill>
                <a:latin typeface="SUSE"/>
                <a:ea typeface="SUSE"/>
                <a:cs typeface="SUSE"/>
                <a:sym typeface="SUSE"/>
              </a:rPr>
              <a:t>$15,678</a:t>
            </a:r>
            <a:endParaRPr sz="1100"/>
          </a:p>
        </p:txBody>
      </p:sp>
      <p:sp>
        <p:nvSpPr>
          <p:cNvPr id="321" name="Google Shape;321;p43"/>
          <p:cNvSpPr txBox="1"/>
          <p:nvPr/>
        </p:nvSpPr>
        <p:spPr>
          <a:xfrm>
            <a:off x="7094422" y="4474616"/>
            <a:ext cx="1509446" cy="263119"/>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rgbClr val="A5A5A5"/>
              </a:buClr>
              <a:buSzPts val="900"/>
              <a:buFont typeface="DM Sans"/>
              <a:buNone/>
            </a:pPr>
            <a:r>
              <a:rPr b="0" i="0" lang="en-GB" sz="900">
                <a:solidFill>
                  <a:srgbClr val="A5A5A5"/>
                </a:solidFill>
                <a:latin typeface="DM Sans"/>
                <a:ea typeface="DM Sans"/>
                <a:cs typeface="DM Sans"/>
                <a:sym typeface="DM Sans"/>
              </a:rPr>
              <a:t>From 100 sales</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44"/>
          <p:cNvSpPr txBox="1"/>
          <p:nvPr/>
        </p:nvSpPr>
        <p:spPr>
          <a:xfrm>
            <a:off x="1461922" y="412562"/>
            <a:ext cx="6220155" cy="581698"/>
          </a:xfrm>
          <a:prstGeom prst="rect">
            <a:avLst/>
          </a:prstGeom>
          <a:noFill/>
          <a:ln>
            <a:noFill/>
          </a:ln>
        </p:spPr>
        <p:txBody>
          <a:bodyPr anchorCtr="0" anchor="t" bIns="34275" lIns="68575" spcFirstLastPara="1" rIns="68575" wrap="square" tIns="34275">
            <a:spAutoFit/>
          </a:bodyPr>
          <a:lstStyle/>
          <a:p>
            <a:pPr indent="0" lvl="0" marL="0" marR="0" rtl="0" algn="ctr">
              <a:lnSpc>
                <a:spcPct val="80000"/>
              </a:lnSpc>
              <a:spcBef>
                <a:spcPts val="0"/>
              </a:spcBef>
              <a:spcAft>
                <a:spcPts val="0"/>
              </a:spcAft>
              <a:buNone/>
            </a:pPr>
            <a:r>
              <a:rPr b="0" lang="en-GB" sz="4100">
                <a:solidFill>
                  <a:srgbClr val="262626"/>
                </a:solidFill>
                <a:latin typeface="SUSE"/>
                <a:ea typeface="SUSE"/>
                <a:cs typeface="SUSE"/>
                <a:sym typeface="SUSE"/>
              </a:rPr>
              <a:t>Graphic Data Industry</a:t>
            </a:r>
            <a:endParaRPr sz="1100"/>
          </a:p>
        </p:txBody>
      </p:sp>
      <p:grpSp>
        <p:nvGrpSpPr>
          <p:cNvPr id="327" name="Google Shape;327;p44"/>
          <p:cNvGrpSpPr/>
          <p:nvPr/>
        </p:nvGrpSpPr>
        <p:grpSpPr>
          <a:xfrm>
            <a:off x="960120" y="1931328"/>
            <a:ext cx="7191103" cy="2655105"/>
            <a:chOff x="1114965" y="2828915"/>
            <a:chExt cx="7745486" cy="3103660"/>
          </a:xfrm>
        </p:grpSpPr>
        <p:sp>
          <p:nvSpPr>
            <p:cNvPr id="328" name="Google Shape;328;p44"/>
            <p:cNvSpPr txBox="1"/>
            <p:nvPr/>
          </p:nvSpPr>
          <p:spPr>
            <a:xfrm>
              <a:off x="1114965" y="2828915"/>
              <a:ext cx="691922" cy="276999"/>
            </a:xfrm>
            <a:prstGeom prst="rect">
              <a:avLst/>
            </a:prstGeom>
            <a:noFill/>
            <a:ln>
              <a:noFill/>
            </a:ln>
          </p:spPr>
          <p:txBody>
            <a:bodyPr anchorCtr="0" anchor="ctr" bIns="34275" lIns="68575" spcFirstLastPara="1" rIns="68575" wrap="square" tIns="34275">
              <a:spAutoFit/>
            </a:bodyPr>
            <a:lstStyle/>
            <a:p>
              <a:pPr indent="0" lvl="0" marL="0" marR="0" rtl="0" algn="r">
                <a:spcBef>
                  <a:spcPts val="0"/>
                </a:spcBef>
                <a:spcAft>
                  <a:spcPts val="0"/>
                </a:spcAft>
                <a:buNone/>
              </a:pPr>
              <a:r>
                <a:rPr lang="en-GB" sz="900">
                  <a:solidFill>
                    <a:srgbClr val="7F7F7F"/>
                  </a:solidFill>
                  <a:latin typeface="DM Sans"/>
                  <a:ea typeface="DM Sans"/>
                  <a:cs typeface="DM Sans"/>
                  <a:sym typeface="DM Sans"/>
                </a:rPr>
                <a:t>100%</a:t>
              </a:r>
              <a:endParaRPr sz="1100"/>
            </a:p>
          </p:txBody>
        </p:sp>
        <p:sp>
          <p:nvSpPr>
            <p:cNvPr id="329" name="Google Shape;329;p44"/>
            <p:cNvSpPr txBox="1"/>
            <p:nvPr/>
          </p:nvSpPr>
          <p:spPr>
            <a:xfrm>
              <a:off x="1217057" y="4703430"/>
              <a:ext cx="589829" cy="276999"/>
            </a:xfrm>
            <a:prstGeom prst="rect">
              <a:avLst/>
            </a:prstGeom>
            <a:noFill/>
            <a:ln>
              <a:noFill/>
            </a:ln>
          </p:spPr>
          <p:txBody>
            <a:bodyPr anchorCtr="0" anchor="ctr" bIns="34275" lIns="68575" spcFirstLastPara="1" rIns="68575" wrap="square" tIns="34275">
              <a:spAutoFit/>
            </a:bodyPr>
            <a:lstStyle/>
            <a:p>
              <a:pPr indent="0" lvl="0" marL="0" marR="0" rtl="0" algn="r">
                <a:spcBef>
                  <a:spcPts val="0"/>
                </a:spcBef>
                <a:spcAft>
                  <a:spcPts val="0"/>
                </a:spcAft>
                <a:buNone/>
              </a:pPr>
              <a:r>
                <a:rPr lang="en-GB" sz="900">
                  <a:solidFill>
                    <a:srgbClr val="7F7F7F"/>
                  </a:solidFill>
                  <a:latin typeface="DM Sans"/>
                  <a:ea typeface="DM Sans"/>
                  <a:cs typeface="DM Sans"/>
                  <a:sym typeface="DM Sans"/>
                </a:rPr>
                <a:t>25%</a:t>
              </a:r>
              <a:endParaRPr sz="1100"/>
            </a:p>
          </p:txBody>
        </p:sp>
        <p:sp>
          <p:nvSpPr>
            <p:cNvPr id="330" name="Google Shape;330;p44"/>
            <p:cNvSpPr txBox="1"/>
            <p:nvPr/>
          </p:nvSpPr>
          <p:spPr>
            <a:xfrm>
              <a:off x="1217057" y="4078589"/>
              <a:ext cx="589829" cy="276999"/>
            </a:xfrm>
            <a:prstGeom prst="rect">
              <a:avLst/>
            </a:prstGeom>
            <a:noFill/>
            <a:ln>
              <a:noFill/>
            </a:ln>
          </p:spPr>
          <p:txBody>
            <a:bodyPr anchorCtr="0" anchor="ctr" bIns="34275" lIns="68575" spcFirstLastPara="1" rIns="68575" wrap="square" tIns="34275">
              <a:spAutoFit/>
            </a:bodyPr>
            <a:lstStyle/>
            <a:p>
              <a:pPr indent="0" lvl="0" marL="0" marR="0" rtl="0" algn="r">
                <a:spcBef>
                  <a:spcPts val="0"/>
                </a:spcBef>
                <a:spcAft>
                  <a:spcPts val="0"/>
                </a:spcAft>
                <a:buNone/>
              </a:pPr>
              <a:r>
                <a:rPr lang="en-GB" sz="900">
                  <a:solidFill>
                    <a:srgbClr val="7F7F7F"/>
                  </a:solidFill>
                  <a:latin typeface="DM Sans"/>
                  <a:ea typeface="DM Sans"/>
                  <a:cs typeface="DM Sans"/>
                  <a:sym typeface="DM Sans"/>
                </a:rPr>
                <a:t>50%</a:t>
              </a:r>
              <a:endParaRPr sz="1100"/>
            </a:p>
          </p:txBody>
        </p:sp>
        <p:sp>
          <p:nvSpPr>
            <p:cNvPr id="331" name="Google Shape;331;p44"/>
            <p:cNvSpPr txBox="1"/>
            <p:nvPr/>
          </p:nvSpPr>
          <p:spPr>
            <a:xfrm>
              <a:off x="1217057" y="3453753"/>
              <a:ext cx="589829" cy="276999"/>
            </a:xfrm>
            <a:prstGeom prst="rect">
              <a:avLst/>
            </a:prstGeom>
            <a:noFill/>
            <a:ln>
              <a:noFill/>
            </a:ln>
          </p:spPr>
          <p:txBody>
            <a:bodyPr anchorCtr="0" anchor="ctr" bIns="34275" lIns="68575" spcFirstLastPara="1" rIns="68575" wrap="square" tIns="34275">
              <a:spAutoFit/>
            </a:bodyPr>
            <a:lstStyle/>
            <a:p>
              <a:pPr indent="0" lvl="0" marL="0" marR="0" rtl="0" algn="r">
                <a:spcBef>
                  <a:spcPts val="0"/>
                </a:spcBef>
                <a:spcAft>
                  <a:spcPts val="0"/>
                </a:spcAft>
                <a:buNone/>
              </a:pPr>
              <a:r>
                <a:rPr lang="en-GB" sz="900">
                  <a:solidFill>
                    <a:srgbClr val="7F7F7F"/>
                  </a:solidFill>
                  <a:latin typeface="DM Sans"/>
                  <a:ea typeface="DM Sans"/>
                  <a:cs typeface="DM Sans"/>
                  <a:sym typeface="DM Sans"/>
                </a:rPr>
                <a:t>75%</a:t>
              </a:r>
              <a:endParaRPr sz="1100"/>
            </a:p>
          </p:txBody>
        </p:sp>
        <p:cxnSp>
          <p:nvCxnSpPr>
            <p:cNvPr id="332" name="Google Shape;332;p44"/>
            <p:cNvCxnSpPr/>
            <p:nvPr/>
          </p:nvCxnSpPr>
          <p:spPr>
            <a:xfrm>
              <a:off x="1915521" y="2943209"/>
              <a:ext cx="6853874" cy="0"/>
            </a:xfrm>
            <a:prstGeom prst="straightConnector1">
              <a:avLst/>
            </a:prstGeom>
            <a:noFill/>
            <a:ln cap="flat" cmpd="sng" w="9525">
              <a:solidFill>
                <a:srgbClr val="D8D8D8"/>
              </a:solidFill>
              <a:prstDash val="solid"/>
              <a:miter lim="800000"/>
              <a:headEnd len="sm" w="sm" type="none"/>
              <a:tailEnd len="sm" w="sm" type="none"/>
            </a:ln>
          </p:spPr>
        </p:cxnSp>
        <p:cxnSp>
          <p:nvCxnSpPr>
            <p:cNvPr id="333" name="Google Shape;333;p44"/>
            <p:cNvCxnSpPr/>
            <p:nvPr/>
          </p:nvCxnSpPr>
          <p:spPr>
            <a:xfrm>
              <a:off x="1915521" y="3574099"/>
              <a:ext cx="6853874" cy="0"/>
            </a:xfrm>
            <a:prstGeom prst="straightConnector1">
              <a:avLst/>
            </a:prstGeom>
            <a:noFill/>
            <a:ln cap="flat" cmpd="sng" w="9525">
              <a:solidFill>
                <a:srgbClr val="D8D8D8"/>
              </a:solidFill>
              <a:prstDash val="solid"/>
              <a:miter lim="800000"/>
              <a:headEnd len="sm" w="sm" type="none"/>
              <a:tailEnd len="sm" w="sm" type="none"/>
            </a:ln>
          </p:spPr>
        </p:cxnSp>
        <p:cxnSp>
          <p:nvCxnSpPr>
            <p:cNvPr id="334" name="Google Shape;334;p44"/>
            <p:cNvCxnSpPr/>
            <p:nvPr/>
          </p:nvCxnSpPr>
          <p:spPr>
            <a:xfrm>
              <a:off x="1915521" y="4204988"/>
              <a:ext cx="6853874" cy="0"/>
            </a:xfrm>
            <a:prstGeom prst="straightConnector1">
              <a:avLst/>
            </a:prstGeom>
            <a:noFill/>
            <a:ln cap="flat" cmpd="sng" w="9525">
              <a:solidFill>
                <a:srgbClr val="D8D8D8"/>
              </a:solidFill>
              <a:prstDash val="solid"/>
              <a:miter lim="800000"/>
              <a:headEnd len="sm" w="sm" type="none"/>
              <a:tailEnd len="sm" w="sm" type="none"/>
            </a:ln>
          </p:spPr>
        </p:cxnSp>
        <p:cxnSp>
          <p:nvCxnSpPr>
            <p:cNvPr id="335" name="Google Shape;335;p44"/>
            <p:cNvCxnSpPr/>
            <p:nvPr/>
          </p:nvCxnSpPr>
          <p:spPr>
            <a:xfrm>
              <a:off x="1915521" y="4835877"/>
              <a:ext cx="6853874" cy="0"/>
            </a:xfrm>
            <a:prstGeom prst="straightConnector1">
              <a:avLst/>
            </a:prstGeom>
            <a:noFill/>
            <a:ln cap="flat" cmpd="sng" w="9525">
              <a:solidFill>
                <a:srgbClr val="D8D8D8"/>
              </a:solidFill>
              <a:prstDash val="solid"/>
              <a:miter lim="800000"/>
              <a:headEnd len="sm" w="sm" type="none"/>
              <a:tailEnd len="sm" w="sm" type="none"/>
            </a:ln>
          </p:spPr>
        </p:cxnSp>
        <p:cxnSp>
          <p:nvCxnSpPr>
            <p:cNvPr id="336" name="Google Shape;336;p44"/>
            <p:cNvCxnSpPr/>
            <p:nvPr/>
          </p:nvCxnSpPr>
          <p:spPr>
            <a:xfrm>
              <a:off x="1915521" y="5466766"/>
              <a:ext cx="6853874" cy="0"/>
            </a:xfrm>
            <a:prstGeom prst="straightConnector1">
              <a:avLst/>
            </a:prstGeom>
            <a:noFill/>
            <a:ln cap="flat" cmpd="sng" w="9525">
              <a:solidFill>
                <a:srgbClr val="D8D8D8"/>
              </a:solidFill>
              <a:prstDash val="solid"/>
              <a:miter lim="800000"/>
              <a:headEnd len="sm" w="sm" type="none"/>
              <a:tailEnd len="sm" w="sm" type="none"/>
            </a:ln>
          </p:spPr>
        </p:cxnSp>
        <p:cxnSp>
          <p:nvCxnSpPr>
            <p:cNvPr id="337" name="Google Shape;337;p44"/>
            <p:cNvCxnSpPr/>
            <p:nvPr/>
          </p:nvCxnSpPr>
          <p:spPr>
            <a:xfrm>
              <a:off x="1915521" y="2943209"/>
              <a:ext cx="0" cy="2523557"/>
            </a:xfrm>
            <a:prstGeom prst="straightConnector1">
              <a:avLst/>
            </a:prstGeom>
            <a:noFill/>
            <a:ln cap="flat" cmpd="sng" w="9525">
              <a:solidFill>
                <a:srgbClr val="D8D8D8"/>
              </a:solidFill>
              <a:prstDash val="solid"/>
              <a:miter lim="800000"/>
              <a:headEnd len="sm" w="sm" type="none"/>
              <a:tailEnd len="sm" w="sm" type="none"/>
            </a:ln>
          </p:spPr>
        </p:cxnSp>
        <p:cxnSp>
          <p:nvCxnSpPr>
            <p:cNvPr id="338" name="Google Shape;338;p44"/>
            <p:cNvCxnSpPr/>
            <p:nvPr/>
          </p:nvCxnSpPr>
          <p:spPr>
            <a:xfrm>
              <a:off x="3057833" y="2943209"/>
              <a:ext cx="0" cy="2523557"/>
            </a:xfrm>
            <a:prstGeom prst="straightConnector1">
              <a:avLst/>
            </a:prstGeom>
            <a:noFill/>
            <a:ln cap="flat" cmpd="sng" w="9525">
              <a:solidFill>
                <a:srgbClr val="D8D8D8"/>
              </a:solidFill>
              <a:prstDash val="solid"/>
              <a:miter lim="800000"/>
              <a:headEnd len="sm" w="sm" type="none"/>
              <a:tailEnd len="sm" w="sm" type="none"/>
            </a:ln>
          </p:spPr>
        </p:cxnSp>
        <p:cxnSp>
          <p:nvCxnSpPr>
            <p:cNvPr id="339" name="Google Shape;339;p44"/>
            <p:cNvCxnSpPr/>
            <p:nvPr/>
          </p:nvCxnSpPr>
          <p:spPr>
            <a:xfrm>
              <a:off x="4200146" y="2943209"/>
              <a:ext cx="0" cy="2523557"/>
            </a:xfrm>
            <a:prstGeom prst="straightConnector1">
              <a:avLst/>
            </a:prstGeom>
            <a:noFill/>
            <a:ln cap="flat" cmpd="sng" w="9525">
              <a:solidFill>
                <a:srgbClr val="D8D8D8"/>
              </a:solidFill>
              <a:prstDash val="solid"/>
              <a:miter lim="800000"/>
              <a:headEnd len="sm" w="sm" type="none"/>
              <a:tailEnd len="sm" w="sm" type="none"/>
            </a:ln>
          </p:spPr>
        </p:cxnSp>
        <p:cxnSp>
          <p:nvCxnSpPr>
            <p:cNvPr id="340" name="Google Shape;340;p44"/>
            <p:cNvCxnSpPr/>
            <p:nvPr/>
          </p:nvCxnSpPr>
          <p:spPr>
            <a:xfrm>
              <a:off x="5342458" y="2943209"/>
              <a:ext cx="0" cy="2523557"/>
            </a:xfrm>
            <a:prstGeom prst="straightConnector1">
              <a:avLst/>
            </a:prstGeom>
            <a:noFill/>
            <a:ln cap="flat" cmpd="sng" w="9525">
              <a:solidFill>
                <a:srgbClr val="D8D8D8"/>
              </a:solidFill>
              <a:prstDash val="solid"/>
              <a:miter lim="800000"/>
              <a:headEnd len="sm" w="sm" type="none"/>
              <a:tailEnd len="sm" w="sm" type="none"/>
            </a:ln>
          </p:spPr>
        </p:cxnSp>
        <p:cxnSp>
          <p:nvCxnSpPr>
            <p:cNvPr id="341" name="Google Shape;341;p44"/>
            <p:cNvCxnSpPr/>
            <p:nvPr/>
          </p:nvCxnSpPr>
          <p:spPr>
            <a:xfrm>
              <a:off x="6484771" y="2943209"/>
              <a:ext cx="0" cy="2523557"/>
            </a:xfrm>
            <a:prstGeom prst="straightConnector1">
              <a:avLst/>
            </a:prstGeom>
            <a:noFill/>
            <a:ln cap="flat" cmpd="sng" w="9525">
              <a:solidFill>
                <a:srgbClr val="D8D8D8"/>
              </a:solidFill>
              <a:prstDash val="solid"/>
              <a:miter lim="800000"/>
              <a:headEnd len="sm" w="sm" type="none"/>
              <a:tailEnd len="sm" w="sm" type="none"/>
            </a:ln>
          </p:spPr>
        </p:cxnSp>
        <p:cxnSp>
          <p:nvCxnSpPr>
            <p:cNvPr id="342" name="Google Shape;342;p44"/>
            <p:cNvCxnSpPr/>
            <p:nvPr/>
          </p:nvCxnSpPr>
          <p:spPr>
            <a:xfrm>
              <a:off x="7627083" y="2943209"/>
              <a:ext cx="0" cy="2523557"/>
            </a:xfrm>
            <a:prstGeom prst="straightConnector1">
              <a:avLst/>
            </a:prstGeom>
            <a:noFill/>
            <a:ln cap="flat" cmpd="sng" w="9525">
              <a:solidFill>
                <a:srgbClr val="D8D8D8"/>
              </a:solidFill>
              <a:prstDash val="solid"/>
              <a:miter lim="800000"/>
              <a:headEnd len="sm" w="sm" type="none"/>
              <a:tailEnd len="sm" w="sm" type="none"/>
            </a:ln>
          </p:spPr>
        </p:cxnSp>
        <p:cxnSp>
          <p:nvCxnSpPr>
            <p:cNvPr id="343" name="Google Shape;343;p44"/>
            <p:cNvCxnSpPr/>
            <p:nvPr/>
          </p:nvCxnSpPr>
          <p:spPr>
            <a:xfrm>
              <a:off x="8769395" y="2943209"/>
              <a:ext cx="0" cy="2523557"/>
            </a:xfrm>
            <a:prstGeom prst="straightConnector1">
              <a:avLst/>
            </a:prstGeom>
            <a:noFill/>
            <a:ln cap="flat" cmpd="sng" w="9525">
              <a:solidFill>
                <a:srgbClr val="D8D8D8"/>
              </a:solidFill>
              <a:prstDash val="solid"/>
              <a:miter lim="800000"/>
              <a:headEnd len="sm" w="sm" type="none"/>
              <a:tailEnd len="sm" w="sm" type="none"/>
            </a:ln>
          </p:spPr>
        </p:cxnSp>
        <p:sp>
          <p:nvSpPr>
            <p:cNvPr id="344" name="Google Shape;344;p44"/>
            <p:cNvSpPr txBox="1"/>
            <p:nvPr/>
          </p:nvSpPr>
          <p:spPr>
            <a:xfrm>
              <a:off x="1319151" y="5242357"/>
              <a:ext cx="487735" cy="276999"/>
            </a:xfrm>
            <a:prstGeom prst="rect">
              <a:avLst/>
            </a:prstGeom>
            <a:noFill/>
            <a:ln>
              <a:noFill/>
            </a:ln>
          </p:spPr>
          <p:txBody>
            <a:bodyPr anchorCtr="0" anchor="ctr" bIns="34275" lIns="68575" spcFirstLastPara="1" rIns="68575" wrap="square" tIns="34275">
              <a:spAutoFit/>
            </a:bodyPr>
            <a:lstStyle/>
            <a:p>
              <a:pPr indent="0" lvl="0" marL="0" marR="0" rtl="0" algn="r">
                <a:spcBef>
                  <a:spcPts val="0"/>
                </a:spcBef>
                <a:spcAft>
                  <a:spcPts val="0"/>
                </a:spcAft>
                <a:buNone/>
              </a:pPr>
              <a:r>
                <a:rPr lang="en-GB" sz="900">
                  <a:solidFill>
                    <a:srgbClr val="7F7F7F"/>
                  </a:solidFill>
                  <a:latin typeface="DM Sans"/>
                  <a:ea typeface="DM Sans"/>
                  <a:cs typeface="DM Sans"/>
                  <a:sym typeface="DM Sans"/>
                </a:rPr>
                <a:t>0%</a:t>
              </a:r>
              <a:endParaRPr sz="1100"/>
            </a:p>
          </p:txBody>
        </p:sp>
        <p:sp>
          <p:nvSpPr>
            <p:cNvPr id="345" name="Google Shape;345;p44"/>
            <p:cNvSpPr/>
            <p:nvPr/>
          </p:nvSpPr>
          <p:spPr>
            <a:xfrm>
              <a:off x="2164675" y="5230167"/>
              <a:ext cx="523126" cy="23659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46" name="Google Shape;346;p44"/>
            <p:cNvSpPr/>
            <p:nvPr/>
          </p:nvSpPr>
          <p:spPr>
            <a:xfrm>
              <a:off x="3324151" y="4565553"/>
              <a:ext cx="523126" cy="901211"/>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DM Sans"/>
                <a:ea typeface="DM Sans"/>
                <a:cs typeface="DM Sans"/>
                <a:sym typeface="DM Sans"/>
              </a:endParaRPr>
            </a:p>
          </p:txBody>
        </p:sp>
        <p:sp>
          <p:nvSpPr>
            <p:cNvPr id="347" name="Google Shape;347;p44"/>
            <p:cNvSpPr/>
            <p:nvPr/>
          </p:nvSpPr>
          <p:spPr>
            <a:xfrm>
              <a:off x="4483628" y="4845440"/>
              <a:ext cx="523126" cy="621324"/>
            </a:xfrm>
            <a:prstGeom prst="rect">
              <a:avLst/>
            </a:prstGeom>
            <a:solidFill>
              <a:srgbClr val="D7D7D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1" sz="1100">
                <a:solidFill>
                  <a:schemeClr val="lt1"/>
                </a:solidFill>
                <a:latin typeface="SUSE"/>
                <a:ea typeface="SUSE"/>
                <a:cs typeface="SUSE"/>
                <a:sym typeface="SUSE"/>
              </a:endParaRPr>
            </a:p>
          </p:txBody>
        </p:sp>
        <p:sp>
          <p:nvSpPr>
            <p:cNvPr id="348" name="Google Shape;348;p44"/>
            <p:cNvSpPr/>
            <p:nvPr/>
          </p:nvSpPr>
          <p:spPr>
            <a:xfrm>
              <a:off x="5643105" y="3574098"/>
              <a:ext cx="523126" cy="189266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DM Sans"/>
                <a:ea typeface="DM Sans"/>
                <a:cs typeface="DM Sans"/>
                <a:sym typeface="DM Sans"/>
              </a:endParaRPr>
            </a:p>
          </p:txBody>
        </p:sp>
        <p:sp>
          <p:nvSpPr>
            <p:cNvPr id="349" name="Google Shape;349;p44"/>
            <p:cNvSpPr/>
            <p:nvPr/>
          </p:nvSpPr>
          <p:spPr>
            <a:xfrm>
              <a:off x="6802581" y="4440824"/>
              <a:ext cx="523126" cy="1025942"/>
            </a:xfrm>
            <a:prstGeom prst="rect">
              <a:avLst/>
            </a:prstGeom>
            <a:solidFill>
              <a:srgbClr val="5F5F5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DM Sans"/>
                <a:ea typeface="DM Sans"/>
                <a:cs typeface="DM Sans"/>
                <a:sym typeface="DM Sans"/>
              </a:endParaRPr>
            </a:p>
          </p:txBody>
        </p:sp>
        <p:sp>
          <p:nvSpPr>
            <p:cNvPr id="350" name="Google Shape;350;p44"/>
            <p:cNvSpPr/>
            <p:nvPr/>
          </p:nvSpPr>
          <p:spPr>
            <a:xfrm>
              <a:off x="7962058" y="3841106"/>
              <a:ext cx="523126" cy="1625659"/>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DM Sans"/>
                <a:ea typeface="DM Sans"/>
                <a:cs typeface="DM Sans"/>
                <a:sym typeface="DM Sans"/>
              </a:endParaRPr>
            </a:p>
          </p:txBody>
        </p:sp>
        <p:sp>
          <p:nvSpPr>
            <p:cNvPr id="351" name="Google Shape;351;p44"/>
            <p:cNvSpPr txBox="1"/>
            <p:nvPr/>
          </p:nvSpPr>
          <p:spPr>
            <a:xfrm>
              <a:off x="1918510" y="5662745"/>
              <a:ext cx="1184818" cy="2698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100">
                  <a:solidFill>
                    <a:schemeClr val="accent1"/>
                  </a:solidFill>
                  <a:latin typeface="SUSE"/>
                  <a:ea typeface="SUSE"/>
                  <a:cs typeface="SUSE"/>
                  <a:sym typeface="SUSE"/>
                </a:rPr>
                <a:t>2020</a:t>
              </a:r>
              <a:endParaRPr sz="1100"/>
            </a:p>
          </p:txBody>
        </p:sp>
        <p:sp>
          <p:nvSpPr>
            <p:cNvPr id="352" name="Google Shape;352;p44"/>
            <p:cNvSpPr txBox="1"/>
            <p:nvPr/>
          </p:nvSpPr>
          <p:spPr>
            <a:xfrm>
              <a:off x="3069934" y="5662745"/>
              <a:ext cx="1184818" cy="2698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100">
                  <a:solidFill>
                    <a:schemeClr val="accent2"/>
                  </a:solidFill>
                  <a:latin typeface="SUSE"/>
                  <a:ea typeface="SUSE"/>
                  <a:cs typeface="SUSE"/>
                  <a:sym typeface="SUSE"/>
                </a:rPr>
                <a:t>2021</a:t>
              </a:r>
              <a:endParaRPr sz="1100"/>
            </a:p>
          </p:txBody>
        </p:sp>
        <p:sp>
          <p:nvSpPr>
            <p:cNvPr id="353" name="Google Shape;353;p44"/>
            <p:cNvSpPr txBox="1"/>
            <p:nvPr/>
          </p:nvSpPr>
          <p:spPr>
            <a:xfrm>
              <a:off x="4221359" y="5662745"/>
              <a:ext cx="1184818" cy="2698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100">
                  <a:solidFill>
                    <a:schemeClr val="accent3"/>
                  </a:solidFill>
                  <a:latin typeface="SUSE"/>
                  <a:ea typeface="SUSE"/>
                  <a:cs typeface="SUSE"/>
                  <a:sym typeface="SUSE"/>
                </a:rPr>
                <a:t>2022</a:t>
              </a:r>
              <a:endParaRPr sz="1100"/>
            </a:p>
          </p:txBody>
        </p:sp>
        <p:sp>
          <p:nvSpPr>
            <p:cNvPr id="354" name="Google Shape;354;p44"/>
            <p:cNvSpPr txBox="1"/>
            <p:nvPr/>
          </p:nvSpPr>
          <p:spPr>
            <a:xfrm>
              <a:off x="5372784" y="5662745"/>
              <a:ext cx="1184818" cy="2698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100">
                  <a:solidFill>
                    <a:schemeClr val="accent4"/>
                  </a:solidFill>
                  <a:latin typeface="SUSE"/>
                  <a:ea typeface="SUSE"/>
                  <a:cs typeface="SUSE"/>
                  <a:sym typeface="SUSE"/>
                </a:rPr>
                <a:t>2023</a:t>
              </a:r>
              <a:endParaRPr sz="1100"/>
            </a:p>
          </p:txBody>
        </p:sp>
        <p:sp>
          <p:nvSpPr>
            <p:cNvPr id="355" name="Google Shape;355;p44"/>
            <p:cNvSpPr txBox="1"/>
            <p:nvPr/>
          </p:nvSpPr>
          <p:spPr>
            <a:xfrm>
              <a:off x="6524209" y="5662745"/>
              <a:ext cx="1184818" cy="2698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100">
                  <a:solidFill>
                    <a:schemeClr val="accent5"/>
                  </a:solidFill>
                  <a:latin typeface="SUSE"/>
                  <a:ea typeface="SUSE"/>
                  <a:cs typeface="SUSE"/>
                  <a:sym typeface="SUSE"/>
                </a:rPr>
                <a:t>2024</a:t>
              </a:r>
              <a:endParaRPr sz="1100"/>
            </a:p>
          </p:txBody>
        </p:sp>
        <p:sp>
          <p:nvSpPr>
            <p:cNvPr id="356" name="Google Shape;356;p44"/>
            <p:cNvSpPr txBox="1"/>
            <p:nvPr/>
          </p:nvSpPr>
          <p:spPr>
            <a:xfrm>
              <a:off x="7675633" y="5662745"/>
              <a:ext cx="1184818" cy="2698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100">
                  <a:solidFill>
                    <a:schemeClr val="accent6"/>
                  </a:solidFill>
                  <a:latin typeface="SUSE"/>
                  <a:ea typeface="SUSE"/>
                  <a:cs typeface="SUSE"/>
                  <a:sym typeface="SUSE"/>
                </a:rPr>
                <a:t>2025</a:t>
              </a:r>
              <a:endParaRPr sz="1100"/>
            </a:p>
          </p:txBody>
        </p:sp>
      </p:grpSp>
      <p:grpSp>
        <p:nvGrpSpPr>
          <p:cNvPr id="357" name="Google Shape;357;p44"/>
          <p:cNvGrpSpPr/>
          <p:nvPr/>
        </p:nvGrpSpPr>
        <p:grpSpPr>
          <a:xfrm>
            <a:off x="4848415" y="1882868"/>
            <a:ext cx="1133782" cy="707652"/>
            <a:chOff x="-1347695" y="1844445"/>
            <a:chExt cx="735961" cy="495436"/>
          </a:xfrm>
        </p:grpSpPr>
        <p:sp>
          <p:nvSpPr>
            <p:cNvPr id="358" name="Google Shape;358;p44"/>
            <p:cNvSpPr/>
            <p:nvPr/>
          </p:nvSpPr>
          <p:spPr>
            <a:xfrm>
              <a:off x="-1347695" y="1844445"/>
              <a:ext cx="735961" cy="389303"/>
            </a:xfrm>
            <a:prstGeom prst="roundRect">
              <a:avLst>
                <a:gd fmla="val 16667" name="adj"/>
              </a:avLst>
            </a:prstGeom>
            <a:solidFill>
              <a:schemeClr val="lt1"/>
            </a:solidFill>
            <a:ln>
              <a:noFill/>
            </a:ln>
            <a:effectLst>
              <a:outerShdw blurRad="342900" rotWithShape="0" algn="tr" dir="6600000" dist="177800">
                <a:srgbClr val="000000">
                  <a:alpha val="8627"/>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59" name="Google Shape;359;p44"/>
            <p:cNvSpPr/>
            <p:nvPr/>
          </p:nvSpPr>
          <p:spPr>
            <a:xfrm flipH="1" rot="10800000">
              <a:off x="-1051005" y="2179130"/>
              <a:ext cx="142580" cy="160751"/>
            </a:xfrm>
            <a:prstGeom prst="triangle">
              <a:avLst>
                <a:gd fmla="val 50000" name="adj"/>
              </a:avLst>
            </a:prstGeom>
            <a:solidFill>
              <a:schemeClr val="lt1"/>
            </a:solidFill>
            <a:ln>
              <a:noFill/>
            </a:ln>
            <a:effectLst>
              <a:outerShdw blurRad="342900" rotWithShape="0" algn="tr" dir="6600000" dist="177800">
                <a:srgbClr val="000000">
                  <a:alpha val="8627"/>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grpSp>
      <p:sp>
        <p:nvSpPr>
          <p:cNvPr id="360" name="Google Shape;360;p44"/>
          <p:cNvSpPr txBox="1"/>
          <p:nvPr/>
        </p:nvSpPr>
        <p:spPr>
          <a:xfrm>
            <a:off x="4898048" y="1978730"/>
            <a:ext cx="1043202" cy="300083"/>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500">
                <a:solidFill>
                  <a:schemeClr val="accent4"/>
                </a:solidFill>
                <a:latin typeface="SUSE"/>
                <a:ea typeface="SUSE"/>
                <a:cs typeface="SUSE"/>
                <a:sym typeface="SUSE"/>
              </a:rPr>
              <a:t>456K</a:t>
            </a:r>
            <a:endParaRPr sz="1100"/>
          </a:p>
        </p:txBody>
      </p:sp>
      <p:grpSp>
        <p:nvGrpSpPr>
          <p:cNvPr id="361" name="Google Shape;361;p44"/>
          <p:cNvGrpSpPr/>
          <p:nvPr/>
        </p:nvGrpSpPr>
        <p:grpSpPr>
          <a:xfrm>
            <a:off x="1603473" y="3163168"/>
            <a:ext cx="1133782" cy="722441"/>
            <a:chOff x="-1347695" y="1834091"/>
            <a:chExt cx="735961" cy="505790"/>
          </a:xfrm>
        </p:grpSpPr>
        <p:sp>
          <p:nvSpPr>
            <p:cNvPr id="362" name="Google Shape;362;p44"/>
            <p:cNvSpPr/>
            <p:nvPr/>
          </p:nvSpPr>
          <p:spPr>
            <a:xfrm>
              <a:off x="-1347695" y="1834091"/>
              <a:ext cx="735961" cy="389303"/>
            </a:xfrm>
            <a:prstGeom prst="roundRect">
              <a:avLst>
                <a:gd fmla="val 16667" name="adj"/>
              </a:avLst>
            </a:prstGeom>
            <a:solidFill>
              <a:schemeClr val="lt1"/>
            </a:solidFill>
            <a:ln>
              <a:noFill/>
            </a:ln>
            <a:effectLst>
              <a:outerShdw blurRad="342900" rotWithShape="0" algn="tr" dir="6600000" dist="177800">
                <a:srgbClr val="000000">
                  <a:alpha val="8627"/>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63" name="Google Shape;363;p44"/>
            <p:cNvSpPr/>
            <p:nvPr/>
          </p:nvSpPr>
          <p:spPr>
            <a:xfrm flipH="1" rot="10800000">
              <a:off x="-1051005" y="2179130"/>
              <a:ext cx="142580" cy="160751"/>
            </a:xfrm>
            <a:prstGeom prst="triangle">
              <a:avLst>
                <a:gd fmla="val 50000" name="adj"/>
              </a:avLst>
            </a:prstGeom>
            <a:solidFill>
              <a:schemeClr val="lt1"/>
            </a:solidFill>
            <a:ln>
              <a:noFill/>
            </a:ln>
            <a:effectLst>
              <a:outerShdw blurRad="342900" rotWithShape="0" algn="tr" dir="6600000" dist="177800">
                <a:srgbClr val="000000">
                  <a:alpha val="8627"/>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grpSp>
      <p:sp>
        <p:nvSpPr>
          <p:cNvPr id="364" name="Google Shape;364;p44"/>
          <p:cNvSpPr txBox="1"/>
          <p:nvPr/>
        </p:nvSpPr>
        <p:spPr>
          <a:xfrm>
            <a:off x="1653106" y="3273818"/>
            <a:ext cx="1043202" cy="300082"/>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GB" sz="1500">
                <a:solidFill>
                  <a:schemeClr val="accent1"/>
                </a:solidFill>
                <a:latin typeface="SUSE"/>
                <a:ea typeface="SUSE"/>
                <a:cs typeface="SUSE"/>
                <a:sym typeface="SUSE"/>
              </a:rPr>
              <a:t>123K</a:t>
            </a:r>
            <a:endParaRPr sz="1100"/>
          </a:p>
        </p:txBody>
      </p:sp>
      <p:sp>
        <p:nvSpPr>
          <p:cNvPr id="365" name="Google Shape;365;p44"/>
          <p:cNvSpPr/>
          <p:nvPr/>
        </p:nvSpPr>
        <p:spPr>
          <a:xfrm>
            <a:off x="1494548" y="1072521"/>
            <a:ext cx="6220841" cy="472389"/>
          </a:xfrm>
          <a:prstGeom prst="rect">
            <a:avLst/>
          </a:prstGeom>
          <a:noFill/>
          <a:ln>
            <a:noFill/>
          </a:ln>
        </p:spPr>
        <p:txBody>
          <a:bodyPr anchorCtr="0" anchor="t" bIns="34275" lIns="68575" spcFirstLastPara="1" rIns="68575" wrap="square" tIns="34275">
            <a:noAutofit/>
          </a:bodyPr>
          <a:lstStyle/>
          <a:p>
            <a:pPr indent="0" lvl="0" marL="0" marR="0" rtl="0" algn="ctr">
              <a:lnSpc>
                <a:spcPct val="130000"/>
              </a:lnSpc>
              <a:spcBef>
                <a:spcPts val="0"/>
              </a:spcBef>
              <a:spcAft>
                <a:spcPts val="0"/>
              </a:spcAft>
              <a:buNone/>
            </a:pPr>
            <a:r>
              <a:rPr lang="en-GB" sz="1100">
                <a:solidFill>
                  <a:srgbClr val="7F7F7F"/>
                </a:solidFill>
                <a:latin typeface="DM Sans"/>
                <a:ea typeface="DM Sans"/>
                <a:cs typeface="DM Sans"/>
                <a:sym typeface="DM Sans"/>
              </a:rPr>
              <a:t>Lorem ipsum dolor sit amet, consectetuer adipiscing elit. Aenean commodo ligula eget dolor. Aenean massa. Cum sociis natoque penatibus et magnis dis parturient montes, nascetur ridiculus mus. </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pic>
        <p:nvPicPr>
          <p:cNvPr id="370" name="Google Shape;370;p45"/>
          <p:cNvPicPr preferRelativeResize="0"/>
          <p:nvPr/>
        </p:nvPicPr>
        <p:blipFill rotWithShape="1">
          <a:blip r:embed="rId3">
            <a:alphaModFix/>
          </a:blip>
          <a:srcRect b="0" l="0" r="0" t="0"/>
          <a:stretch/>
        </p:blipFill>
        <p:spPr>
          <a:xfrm>
            <a:off x="2361429" y="504739"/>
            <a:ext cx="2066926" cy="4134023"/>
          </a:xfrm>
          <a:prstGeom prst="rect">
            <a:avLst/>
          </a:prstGeom>
          <a:noFill/>
          <a:ln>
            <a:noFill/>
          </a:ln>
        </p:spPr>
      </p:pic>
      <p:sp>
        <p:nvSpPr>
          <p:cNvPr id="371" name="Google Shape;371;p45"/>
          <p:cNvSpPr txBox="1"/>
          <p:nvPr/>
        </p:nvSpPr>
        <p:spPr>
          <a:xfrm>
            <a:off x="4847311" y="881591"/>
            <a:ext cx="2945869" cy="1084912"/>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lang="en-GB" sz="3300">
                <a:solidFill>
                  <a:srgbClr val="262626"/>
                </a:solidFill>
                <a:latin typeface="SUSE"/>
                <a:ea typeface="SUSE"/>
                <a:cs typeface="SUSE"/>
                <a:sym typeface="SUSE"/>
              </a:rPr>
              <a:t>View Data On Mobile App</a:t>
            </a:r>
            <a:endParaRPr b="0" sz="3300">
              <a:solidFill>
                <a:srgbClr val="262626"/>
              </a:solidFill>
              <a:latin typeface="SUSE"/>
              <a:ea typeface="SUSE"/>
              <a:cs typeface="SUSE"/>
              <a:sym typeface="SUSE"/>
            </a:endParaRPr>
          </a:p>
        </p:txBody>
      </p:sp>
      <p:sp>
        <p:nvSpPr>
          <p:cNvPr id="372" name="Google Shape;372;p45"/>
          <p:cNvSpPr txBox="1"/>
          <p:nvPr/>
        </p:nvSpPr>
        <p:spPr>
          <a:xfrm>
            <a:off x="4847310" y="1974296"/>
            <a:ext cx="2945870" cy="594201"/>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rgbClr val="7F7F7F"/>
              </a:buClr>
              <a:buSzPts val="900"/>
              <a:buFont typeface="DM Sans"/>
              <a:buNone/>
            </a:pPr>
            <a:r>
              <a:rPr lang="en-GB" sz="900">
                <a:solidFill>
                  <a:srgbClr val="7F7F7F"/>
                </a:solidFill>
                <a:latin typeface="DM Sans"/>
                <a:ea typeface="DM Sans"/>
                <a:cs typeface="DM Sans"/>
                <a:sym typeface="DM Sans"/>
              </a:rPr>
              <a:t>Lorem ipsum dolor sit amet, consectetur adipiscing elit, sed do eiusmod tempor incididunt ut labore et dolore magna aliqua. Ut enim ad minim </a:t>
            </a:r>
            <a:endParaRPr sz="1100"/>
          </a:p>
        </p:txBody>
      </p:sp>
      <p:grpSp>
        <p:nvGrpSpPr>
          <p:cNvPr id="373" name="Google Shape;373;p45"/>
          <p:cNvGrpSpPr/>
          <p:nvPr/>
        </p:nvGrpSpPr>
        <p:grpSpPr>
          <a:xfrm>
            <a:off x="5589900" y="2839178"/>
            <a:ext cx="2391182" cy="691497"/>
            <a:chOff x="9257344" y="1116125"/>
            <a:chExt cx="3188243" cy="921996"/>
          </a:xfrm>
        </p:grpSpPr>
        <p:sp>
          <p:nvSpPr>
            <p:cNvPr id="374" name="Google Shape;374;p45"/>
            <p:cNvSpPr txBox="1"/>
            <p:nvPr/>
          </p:nvSpPr>
          <p:spPr>
            <a:xfrm>
              <a:off x="9257344" y="1485919"/>
              <a:ext cx="3188243" cy="552202"/>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GB" sz="900">
                  <a:solidFill>
                    <a:srgbClr val="7F7F7F"/>
                  </a:solidFill>
                  <a:latin typeface="DM Sans"/>
                  <a:ea typeface="DM Sans"/>
                  <a:cs typeface="DM Sans"/>
                  <a:sym typeface="DM Sans"/>
                </a:rPr>
                <a:t>Lorem ipsum dolor sit amet, consectetuer adipiscing consectetur adipiscing elit</a:t>
              </a:r>
              <a:endParaRPr sz="900">
                <a:solidFill>
                  <a:srgbClr val="7F7F7F"/>
                </a:solidFill>
                <a:latin typeface="DM Sans"/>
                <a:ea typeface="DM Sans"/>
                <a:cs typeface="DM Sans"/>
                <a:sym typeface="DM Sans"/>
              </a:endParaRPr>
            </a:p>
          </p:txBody>
        </p:sp>
        <p:sp>
          <p:nvSpPr>
            <p:cNvPr id="375" name="Google Shape;375;p45"/>
            <p:cNvSpPr txBox="1"/>
            <p:nvPr/>
          </p:nvSpPr>
          <p:spPr>
            <a:xfrm>
              <a:off x="9257345" y="1116125"/>
              <a:ext cx="2250835" cy="338554"/>
            </a:xfrm>
            <a:prstGeom prst="rect">
              <a:avLst/>
            </a:prstGeom>
            <a:noFill/>
            <a:ln>
              <a:noFill/>
            </a:ln>
          </p:spPr>
          <p:txBody>
            <a:bodyPr anchorCtr="0" anchor="t" bIns="34275" lIns="68575" spcFirstLastPara="1" rIns="68575" wrap="square" tIns="34275">
              <a:spAutoFit/>
            </a:bodyPr>
            <a:lstStyle/>
            <a:p>
              <a:pPr indent="0" lvl="0" marL="0" marR="0" rtl="0" algn="l">
                <a:lnSpc>
                  <a:spcPct val="120000"/>
                </a:lnSpc>
                <a:spcBef>
                  <a:spcPts val="0"/>
                </a:spcBef>
                <a:spcAft>
                  <a:spcPts val="0"/>
                </a:spcAft>
                <a:buNone/>
              </a:pPr>
              <a:r>
                <a:rPr b="1" lang="en-GB" sz="1200">
                  <a:solidFill>
                    <a:schemeClr val="accent1"/>
                  </a:solidFill>
                  <a:latin typeface="SUSE"/>
                  <a:ea typeface="SUSE"/>
                  <a:cs typeface="SUSE"/>
                  <a:sym typeface="SUSE"/>
                </a:rPr>
                <a:t>Customer Data 01</a:t>
              </a:r>
              <a:endParaRPr sz="1100"/>
            </a:p>
          </p:txBody>
        </p:sp>
      </p:grpSp>
      <p:grpSp>
        <p:nvGrpSpPr>
          <p:cNvPr id="376" name="Google Shape;376;p45"/>
          <p:cNvGrpSpPr/>
          <p:nvPr/>
        </p:nvGrpSpPr>
        <p:grpSpPr>
          <a:xfrm>
            <a:off x="4911423" y="2839178"/>
            <a:ext cx="540000" cy="540000"/>
            <a:chOff x="6548564" y="3785571"/>
            <a:chExt cx="720000" cy="720000"/>
          </a:xfrm>
        </p:grpSpPr>
        <p:sp>
          <p:nvSpPr>
            <p:cNvPr id="377" name="Google Shape;377;p45"/>
            <p:cNvSpPr/>
            <p:nvPr/>
          </p:nvSpPr>
          <p:spPr>
            <a:xfrm>
              <a:off x="6548564" y="3785571"/>
              <a:ext cx="720000" cy="720000"/>
            </a:xfrm>
            <a:prstGeom prst="ellipse">
              <a:avLst/>
            </a:prstGeom>
            <a:solidFill>
              <a:schemeClr val="accent1"/>
            </a:solidFill>
            <a:ln>
              <a:noFill/>
            </a:ln>
            <a:effectLst>
              <a:outerShdw blurRad="508000" rotWithShape="0" algn="ctr" dir="5400000" dist="165100">
                <a:srgbClr val="000000">
                  <a:alpha val="14901"/>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pic>
          <p:nvPicPr>
            <p:cNvPr descr="Stream outline" id="378" name="Google Shape;378;p45"/>
            <p:cNvPicPr preferRelativeResize="0"/>
            <p:nvPr/>
          </p:nvPicPr>
          <p:blipFill rotWithShape="1">
            <a:blip r:embed="rId4">
              <a:alphaModFix/>
            </a:blip>
            <a:srcRect b="0" l="0" r="0" t="0"/>
            <a:stretch/>
          </p:blipFill>
          <p:spPr>
            <a:xfrm>
              <a:off x="6692564" y="3929571"/>
              <a:ext cx="432000" cy="432000"/>
            </a:xfrm>
            <a:prstGeom prst="rect">
              <a:avLst/>
            </a:prstGeom>
            <a:noFill/>
            <a:ln>
              <a:noFill/>
            </a:ln>
          </p:spPr>
        </p:pic>
      </p:grpSp>
      <p:grpSp>
        <p:nvGrpSpPr>
          <p:cNvPr id="379" name="Google Shape;379;p45"/>
          <p:cNvGrpSpPr/>
          <p:nvPr/>
        </p:nvGrpSpPr>
        <p:grpSpPr>
          <a:xfrm>
            <a:off x="557141" y="1340457"/>
            <a:ext cx="2094905" cy="1173485"/>
            <a:chOff x="742855" y="1787276"/>
            <a:chExt cx="2793206" cy="1564646"/>
          </a:xfrm>
        </p:grpSpPr>
        <p:sp>
          <p:nvSpPr>
            <p:cNvPr id="380" name="Google Shape;380;p45"/>
            <p:cNvSpPr/>
            <p:nvPr/>
          </p:nvSpPr>
          <p:spPr>
            <a:xfrm>
              <a:off x="742855" y="1787276"/>
              <a:ext cx="2793206" cy="1564646"/>
            </a:xfrm>
            <a:prstGeom prst="roundRect">
              <a:avLst>
                <a:gd fmla="val 9362" name="adj"/>
              </a:avLst>
            </a:prstGeom>
            <a:solidFill>
              <a:schemeClr val="accent1"/>
            </a:solidFill>
            <a:ln>
              <a:noFill/>
            </a:ln>
            <a:effectLst>
              <a:outerShdw blurRad="381000" rotWithShape="0" algn="ctr" dir="5400000" dist="101600">
                <a:srgbClr val="000000">
                  <a:alpha val="14901"/>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81" name="Google Shape;381;p45"/>
            <p:cNvSpPr txBox="1"/>
            <p:nvPr/>
          </p:nvSpPr>
          <p:spPr>
            <a:xfrm>
              <a:off x="1002160" y="2076847"/>
              <a:ext cx="1674437" cy="451406"/>
            </a:xfrm>
            <a:prstGeom prst="rect">
              <a:avLst/>
            </a:prstGeom>
            <a:noFill/>
            <a:ln>
              <a:noFill/>
            </a:ln>
          </p:spPr>
          <p:txBody>
            <a:bodyPr anchorCtr="0" anchor="t" bIns="34275" lIns="68575" spcFirstLastPara="1" rIns="68575" wrap="square" tIns="34275">
              <a:spAutoFit/>
            </a:bodyPr>
            <a:lstStyle/>
            <a:p>
              <a:pPr indent="0" lvl="0" marL="0" marR="0" rtl="0" algn="l">
                <a:lnSpc>
                  <a:spcPct val="80000"/>
                </a:lnSpc>
                <a:spcBef>
                  <a:spcPts val="0"/>
                </a:spcBef>
                <a:spcAft>
                  <a:spcPts val="0"/>
                </a:spcAft>
                <a:buNone/>
              </a:pPr>
              <a:r>
                <a:rPr b="1" lang="en-GB" sz="2100">
                  <a:solidFill>
                    <a:schemeClr val="lt1"/>
                  </a:solidFill>
                  <a:latin typeface="SUSE"/>
                  <a:ea typeface="SUSE"/>
                  <a:cs typeface="SUSE"/>
                  <a:sym typeface="SUSE"/>
                </a:rPr>
                <a:t>89%</a:t>
              </a:r>
              <a:endParaRPr b="1" sz="2100">
                <a:solidFill>
                  <a:schemeClr val="lt1"/>
                </a:solidFill>
                <a:latin typeface="SUSE"/>
                <a:ea typeface="SUSE"/>
                <a:cs typeface="SUSE"/>
                <a:sym typeface="SUSE"/>
              </a:endParaRPr>
            </a:p>
          </p:txBody>
        </p:sp>
        <p:sp>
          <p:nvSpPr>
            <p:cNvPr id="382" name="Google Shape;382;p45"/>
            <p:cNvSpPr txBox="1"/>
            <p:nvPr/>
          </p:nvSpPr>
          <p:spPr>
            <a:xfrm>
              <a:off x="1002161" y="2512009"/>
              <a:ext cx="2088000" cy="55310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GB" sz="900">
                  <a:solidFill>
                    <a:schemeClr val="lt1"/>
                  </a:solidFill>
                  <a:latin typeface="DM Sans"/>
                  <a:ea typeface="DM Sans"/>
                  <a:cs typeface="DM Sans"/>
                  <a:sym typeface="DM Sans"/>
                </a:rPr>
                <a:t>Lorem ipsum dolor sit amet, consectetur adipiscing elit,</a:t>
              </a:r>
              <a:endParaRPr sz="900">
                <a:solidFill>
                  <a:schemeClr val="lt1"/>
                </a:solidFill>
                <a:latin typeface="DM Sans"/>
                <a:ea typeface="DM Sans"/>
                <a:cs typeface="DM Sans"/>
                <a:sym typeface="DM Sans"/>
              </a:endParaRPr>
            </a:p>
          </p:txBody>
        </p:sp>
      </p:grpSp>
      <p:grpSp>
        <p:nvGrpSpPr>
          <p:cNvPr id="383" name="Google Shape;383;p45"/>
          <p:cNvGrpSpPr/>
          <p:nvPr/>
        </p:nvGrpSpPr>
        <p:grpSpPr>
          <a:xfrm>
            <a:off x="524885" y="2729152"/>
            <a:ext cx="2094905" cy="1173485"/>
            <a:chOff x="699847" y="3638869"/>
            <a:chExt cx="2793206" cy="1564646"/>
          </a:xfrm>
        </p:grpSpPr>
        <p:sp>
          <p:nvSpPr>
            <p:cNvPr id="384" name="Google Shape;384;p45"/>
            <p:cNvSpPr/>
            <p:nvPr/>
          </p:nvSpPr>
          <p:spPr>
            <a:xfrm>
              <a:off x="699847" y="3638869"/>
              <a:ext cx="2793206" cy="1564646"/>
            </a:xfrm>
            <a:prstGeom prst="roundRect">
              <a:avLst>
                <a:gd fmla="val 8698" name="adj"/>
              </a:avLst>
            </a:prstGeom>
            <a:solidFill>
              <a:srgbClr val="1D1C1D"/>
            </a:solidFill>
            <a:ln>
              <a:noFill/>
            </a:ln>
            <a:effectLst>
              <a:outerShdw blurRad="381000" rotWithShape="0" algn="ctr" dir="5400000" dist="101600">
                <a:srgbClr val="000000">
                  <a:alpha val="14901"/>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85" name="Google Shape;385;p45"/>
            <p:cNvSpPr txBox="1"/>
            <p:nvPr/>
          </p:nvSpPr>
          <p:spPr>
            <a:xfrm>
              <a:off x="959152" y="3928440"/>
              <a:ext cx="1674437" cy="451406"/>
            </a:xfrm>
            <a:prstGeom prst="rect">
              <a:avLst/>
            </a:prstGeom>
            <a:noFill/>
            <a:ln>
              <a:noFill/>
            </a:ln>
          </p:spPr>
          <p:txBody>
            <a:bodyPr anchorCtr="0" anchor="t" bIns="34275" lIns="68575" spcFirstLastPara="1" rIns="68575" wrap="square" tIns="34275">
              <a:spAutoFit/>
            </a:bodyPr>
            <a:lstStyle/>
            <a:p>
              <a:pPr indent="0" lvl="0" marL="0" marR="0" rtl="0" algn="l">
                <a:lnSpc>
                  <a:spcPct val="80000"/>
                </a:lnSpc>
                <a:spcBef>
                  <a:spcPts val="0"/>
                </a:spcBef>
                <a:spcAft>
                  <a:spcPts val="0"/>
                </a:spcAft>
                <a:buNone/>
              </a:pPr>
              <a:r>
                <a:rPr b="1" lang="en-GB" sz="2100">
                  <a:solidFill>
                    <a:schemeClr val="lt1"/>
                  </a:solidFill>
                  <a:latin typeface="SUSE"/>
                  <a:ea typeface="SUSE"/>
                  <a:cs typeface="SUSE"/>
                  <a:sym typeface="SUSE"/>
                </a:rPr>
                <a:t>1234+</a:t>
              </a:r>
              <a:endParaRPr b="1" sz="2100">
                <a:solidFill>
                  <a:schemeClr val="lt1"/>
                </a:solidFill>
                <a:latin typeface="SUSE"/>
                <a:ea typeface="SUSE"/>
                <a:cs typeface="SUSE"/>
                <a:sym typeface="SUSE"/>
              </a:endParaRPr>
            </a:p>
          </p:txBody>
        </p:sp>
        <p:sp>
          <p:nvSpPr>
            <p:cNvPr id="386" name="Google Shape;386;p45"/>
            <p:cNvSpPr txBox="1"/>
            <p:nvPr/>
          </p:nvSpPr>
          <p:spPr>
            <a:xfrm>
              <a:off x="959153" y="4363602"/>
              <a:ext cx="2088000" cy="55310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GB" sz="900">
                  <a:solidFill>
                    <a:schemeClr val="lt1"/>
                  </a:solidFill>
                  <a:latin typeface="DM Sans"/>
                  <a:ea typeface="DM Sans"/>
                  <a:cs typeface="DM Sans"/>
                  <a:sym typeface="DM Sans"/>
                </a:rPr>
                <a:t>Lorem ipsum dolor sit amet, consectetur adipiscing elit,</a:t>
              </a:r>
              <a:endParaRPr sz="900">
                <a:solidFill>
                  <a:schemeClr val="lt1"/>
                </a:solidFill>
                <a:latin typeface="DM Sans"/>
                <a:ea typeface="DM Sans"/>
                <a:cs typeface="DM Sans"/>
                <a:sym typeface="DM Sans"/>
              </a:endParaRPr>
            </a:p>
          </p:txBody>
        </p:sp>
      </p:grpSp>
      <p:sp>
        <p:nvSpPr>
          <p:cNvPr id="387" name="Google Shape;387;p45"/>
          <p:cNvSpPr/>
          <p:nvPr/>
        </p:nvSpPr>
        <p:spPr>
          <a:xfrm>
            <a:off x="3043666" y="3263677"/>
            <a:ext cx="1466851" cy="1466849"/>
          </a:xfrm>
          <a:prstGeom prst="pie">
            <a:avLst>
              <a:gd fmla="val 16151039" name="adj1"/>
              <a:gd fmla="val 12564145" name="adj2"/>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88" name="Google Shape;388;p45"/>
          <p:cNvSpPr/>
          <p:nvPr/>
        </p:nvSpPr>
        <p:spPr>
          <a:xfrm>
            <a:off x="3223817" y="3443826"/>
            <a:ext cx="1106552" cy="1106552"/>
          </a:xfrm>
          <a:prstGeom prst="ellipse">
            <a:avLst/>
          </a:prstGeom>
          <a:solidFill>
            <a:schemeClr val="lt1"/>
          </a:solidFill>
          <a:ln cap="flat" cmpd="sng" w="88900">
            <a:solidFill>
              <a:srgbClr val="F7CED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800">
              <a:solidFill>
                <a:schemeClr val="lt1"/>
              </a:solidFill>
              <a:latin typeface="Arial"/>
              <a:ea typeface="Arial"/>
              <a:cs typeface="Arial"/>
              <a:sym typeface="Arial"/>
            </a:endParaRPr>
          </a:p>
        </p:txBody>
      </p:sp>
      <p:sp>
        <p:nvSpPr>
          <p:cNvPr id="389" name="Google Shape;389;p45"/>
          <p:cNvSpPr/>
          <p:nvPr/>
        </p:nvSpPr>
        <p:spPr>
          <a:xfrm>
            <a:off x="3316791" y="3777812"/>
            <a:ext cx="920603"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GB" sz="2400">
                <a:solidFill>
                  <a:schemeClr val="accent1"/>
                </a:solidFill>
                <a:latin typeface="SUSE"/>
                <a:ea typeface="SUSE"/>
                <a:cs typeface="SUSE"/>
                <a:sym typeface="SUSE"/>
              </a:rPr>
              <a:t>75</a:t>
            </a:r>
            <a:r>
              <a:rPr b="1" lang="en-GB" sz="1500">
                <a:solidFill>
                  <a:schemeClr val="accent1"/>
                </a:solidFill>
                <a:latin typeface="SUSE"/>
                <a:ea typeface="SUSE"/>
                <a:cs typeface="SUSE"/>
                <a:sym typeface="SUSE"/>
              </a:rPr>
              <a:t>%</a:t>
            </a:r>
            <a:endParaRPr b="1" sz="2400">
              <a:solidFill>
                <a:schemeClr val="accent1"/>
              </a:solidFill>
              <a:latin typeface="SUSE"/>
              <a:ea typeface="SUSE"/>
              <a:cs typeface="SUSE"/>
              <a:sym typeface="SUSE"/>
            </a:endParaRPr>
          </a:p>
        </p:txBody>
      </p:sp>
      <p:pic>
        <p:nvPicPr>
          <p:cNvPr id="390" name="Google Shape;390;p45"/>
          <p:cNvPicPr preferRelativeResize="0"/>
          <p:nvPr/>
        </p:nvPicPr>
        <p:blipFill rotWithShape="1">
          <a:blip r:embed="rId5">
            <a:alphaModFix/>
          </a:blip>
          <a:srcRect b="0" l="36611" r="36611" t="0"/>
          <a:stretch/>
        </p:blipFill>
        <p:spPr>
          <a:xfrm>
            <a:off x="2506980" y="665559"/>
            <a:ext cx="1777072" cy="3731261"/>
          </a:xfrm>
          <a:custGeom>
            <a:rect b="b" l="l" r="r" t="t"/>
            <a:pathLst>
              <a:path extrusionOk="0" h="4301446" w="2034073">
                <a:moveTo>
                  <a:pt x="236380" y="33"/>
                </a:moveTo>
                <a:lnTo>
                  <a:pt x="542105" y="33"/>
                </a:lnTo>
                <a:cubicBezTo>
                  <a:pt x="602601" y="-759"/>
                  <a:pt x="606530" y="12693"/>
                  <a:pt x="603387" y="49884"/>
                </a:cubicBezTo>
                <a:cubicBezTo>
                  <a:pt x="607315" y="68874"/>
                  <a:pt x="582958" y="149586"/>
                  <a:pt x="725948" y="168577"/>
                </a:cubicBezTo>
                <a:lnTo>
                  <a:pt x="1322265" y="168576"/>
                </a:lnTo>
                <a:cubicBezTo>
                  <a:pt x="1383545" y="167785"/>
                  <a:pt x="1430689" y="119517"/>
                  <a:pt x="1433044" y="66501"/>
                </a:cubicBezTo>
                <a:cubicBezTo>
                  <a:pt x="1435401" y="23770"/>
                  <a:pt x="1421259" y="2407"/>
                  <a:pt x="1480183" y="33"/>
                </a:cubicBezTo>
                <a:lnTo>
                  <a:pt x="1797693" y="33"/>
                </a:lnTo>
                <a:cubicBezTo>
                  <a:pt x="1928242" y="33"/>
                  <a:pt x="2034073" y="105864"/>
                  <a:pt x="2034073" y="236413"/>
                </a:cubicBezTo>
                <a:lnTo>
                  <a:pt x="2034073" y="4065066"/>
                </a:lnTo>
                <a:cubicBezTo>
                  <a:pt x="2034073" y="4195615"/>
                  <a:pt x="1928242" y="4301446"/>
                  <a:pt x="1797693" y="4301446"/>
                </a:cubicBezTo>
                <a:lnTo>
                  <a:pt x="236380" y="4301446"/>
                </a:lnTo>
                <a:cubicBezTo>
                  <a:pt x="105831" y="4301446"/>
                  <a:pt x="0" y="4195615"/>
                  <a:pt x="0" y="4065066"/>
                </a:cubicBezTo>
                <a:lnTo>
                  <a:pt x="0" y="236413"/>
                </a:lnTo>
                <a:cubicBezTo>
                  <a:pt x="0" y="105864"/>
                  <a:pt x="105831" y="33"/>
                  <a:pt x="236380" y="33"/>
                </a:cubicBezTo>
                <a:close/>
              </a:path>
            </a:pathLst>
          </a:cu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28"/>
          <p:cNvSpPr txBox="1"/>
          <p:nvPr/>
        </p:nvSpPr>
        <p:spPr>
          <a:xfrm>
            <a:off x="4680585" y="2544089"/>
            <a:ext cx="4388702" cy="974083"/>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rgbClr val="7F7F7F"/>
              </a:buClr>
              <a:buSzPts val="1100"/>
              <a:buFont typeface="DM Sans"/>
              <a:buNone/>
            </a:pPr>
            <a:r>
              <a:rPr b="0" i="0" lang="en-GB" sz="1100" u="none" cap="none" strike="noStrike">
                <a:solidFill>
                  <a:srgbClr val="7F7F7F"/>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a:t>
            </a:r>
            <a:endParaRPr b="0" i="0" sz="1100" u="none" cap="none" strike="noStrike">
              <a:solidFill>
                <a:srgbClr val="7F7F7F"/>
              </a:solidFill>
              <a:latin typeface="DM Sans"/>
              <a:ea typeface="DM Sans"/>
              <a:cs typeface="DM Sans"/>
              <a:sym typeface="DM Sans"/>
            </a:endParaRPr>
          </a:p>
        </p:txBody>
      </p:sp>
      <p:sp>
        <p:nvSpPr>
          <p:cNvPr id="82" name="Google Shape;82;p28"/>
          <p:cNvSpPr txBox="1"/>
          <p:nvPr/>
        </p:nvSpPr>
        <p:spPr>
          <a:xfrm>
            <a:off x="4680585" y="666749"/>
            <a:ext cx="5069205" cy="1565044"/>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b="0" i="0" lang="en-GB" sz="5400" u="none" cap="none" strike="noStrike">
                <a:solidFill>
                  <a:schemeClr val="dk1"/>
                </a:solidFill>
                <a:latin typeface="SUSE"/>
                <a:ea typeface="SUSE"/>
                <a:cs typeface="SUSE"/>
                <a:sym typeface="SUSE"/>
              </a:rPr>
              <a:t>What is a Festival</a:t>
            </a:r>
            <a:endParaRPr b="0" i="0" sz="5400" u="none" cap="none" strike="noStrike">
              <a:solidFill>
                <a:srgbClr val="030303"/>
              </a:solidFill>
              <a:latin typeface="SUSE"/>
              <a:ea typeface="SUSE"/>
              <a:cs typeface="SUSE"/>
              <a:sym typeface="SUSE"/>
            </a:endParaRPr>
          </a:p>
        </p:txBody>
      </p:sp>
      <p:sp>
        <p:nvSpPr>
          <p:cNvPr id="83" name="Google Shape;83;p28"/>
          <p:cNvSpPr/>
          <p:nvPr/>
        </p:nvSpPr>
        <p:spPr>
          <a:xfrm>
            <a:off x="4680585" y="4324349"/>
            <a:ext cx="1605915" cy="400050"/>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GB" sz="1400" u="none" cap="none" strike="noStrike">
                <a:solidFill>
                  <a:schemeClr val="lt1"/>
                </a:solidFill>
                <a:latin typeface="DM Sans"/>
                <a:ea typeface="DM Sans"/>
                <a:cs typeface="DM Sans"/>
                <a:sym typeface="DM Sans"/>
              </a:rPr>
              <a:t>Let’s Working</a:t>
            </a:r>
            <a:endParaRPr b="0" i="0" sz="1400" u="none" cap="none" strike="noStrike">
              <a:solidFill>
                <a:schemeClr val="lt1"/>
              </a:solidFill>
              <a:latin typeface="DM Sans"/>
              <a:ea typeface="DM Sans"/>
              <a:cs typeface="DM Sans"/>
              <a:sym typeface="DM Sans"/>
            </a:endParaRPr>
          </a:p>
        </p:txBody>
      </p:sp>
      <p:pic>
        <p:nvPicPr>
          <p:cNvPr id="84" name="Google Shape;84;p28"/>
          <p:cNvPicPr preferRelativeResize="0"/>
          <p:nvPr/>
        </p:nvPicPr>
        <p:blipFill rotWithShape="1">
          <a:blip r:embed="rId3">
            <a:alphaModFix/>
          </a:blip>
          <a:srcRect b="0" l="29106" r="29106" t="0"/>
          <a:stretch/>
        </p:blipFill>
        <p:spPr>
          <a:xfrm>
            <a:off x="386954" y="651510"/>
            <a:ext cx="3337560" cy="4491990"/>
          </a:xfrm>
          <a:custGeom>
            <a:rect b="b" l="l" r="r" t="t"/>
            <a:pathLst>
              <a:path extrusionOk="0" h="5989320" w="4450080">
                <a:moveTo>
                  <a:pt x="0" y="0"/>
                </a:moveTo>
                <a:lnTo>
                  <a:pt x="4450080" y="0"/>
                </a:lnTo>
                <a:lnTo>
                  <a:pt x="4450080" y="5989320"/>
                </a:lnTo>
                <a:lnTo>
                  <a:pt x="0" y="5989320"/>
                </a:lnTo>
                <a:close/>
              </a:path>
            </a:pathLst>
          </a:cu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6"/>
          <p:cNvSpPr/>
          <p:nvPr/>
        </p:nvSpPr>
        <p:spPr>
          <a:xfrm>
            <a:off x="0" y="0"/>
            <a:ext cx="9144000" cy="5143500"/>
          </a:xfrm>
          <a:prstGeom prst="rect">
            <a:avLst/>
          </a:prstGeom>
          <a:solidFill>
            <a:srgbClr val="1D1C1D">
              <a:alpha val="68627"/>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396" name="Google Shape;396;p46"/>
          <p:cNvSpPr txBox="1"/>
          <p:nvPr/>
        </p:nvSpPr>
        <p:spPr>
          <a:xfrm>
            <a:off x="405765" y="1992830"/>
            <a:ext cx="6623685" cy="3150671"/>
          </a:xfrm>
          <a:prstGeom prst="rect">
            <a:avLst/>
          </a:prstGeom>
          <a:noFill/>
          <a:ln>
            <a:noFill/>
          </a:ln>
        </p:spPr>
        <p:txBody>
          <a:bodyPr anchorCtr="0" anchor="t" bIns="34275" lIns="68575" spcFirstLastPara="1" rIns="68575" wrap="square" tIns="34275">
            <a:spAutoFit/>
          </a:bodyPr>
          <a:lstStyle/>
          <a:p>
            <a:pPr indent="0" lvl="0" marL="0" marR="0" rtl="0" algn="l">
              <a:lnSpc>
                <a:spcPct val="80000"/>
              </a:lnSpc>
              <a:spcBef>
                <a:spcPts val="0"/>
              </a:spcBef>
              <a:spcAft>
                <a:spcPts val="0"/>
              </a:spcAft>
              <a:buNone/>
            </a:pPr>
            <a:r>
              <a:rPr b="0" lang="en-GB" sz="12500">
                <a:solidFill>
                  <a:schemeClr val="accent1"/>
                </a:solidFill>
                <a:latin typeface="SUSE"/>
                <a:ea typeface="SUSE"/>
                <a:cs typeface="SUSE"/>
                <a:sym typeface="SUSE"/>
              </a:rPr>
              <a:t>Thank You!</a:t>
            </a:r>
            <a:endParaRPr sz="1100"/>
          </a:p>
        </p:txBody>
      </p:sp>
      <p:sp>
        <p:nvSpPr>
          <p:cNvPr id="397" name="Google Shape;397;p46"/>
          <p:cNvSpPr txBox="1"/>
          <p:nvPr/>
        </p:nvSpPr>
        <p:spPr>
          <a:xfrm>
            <a:off x="6134100" y="3686175"/>
            <a:ext cx="2518874" cy="1315553"/>
          </a:xfrm>
          <a:prstGeom prst="rect">
            <a:avLst/>
          </a:prstGeom>
          <a:noFill/>
          <a:ln>
            <a:noFill/>
          </a:ln>
        </p:spPr>
        <p:txBody>
          <a:bodyPr anchorCtr="0" anchor="t" bIns="34275" lIns="68575" spcFirstLastPara="1" rIns="68575" wrap="square" tIns="34275">
            <a:spAutoFit/>
          </a:bodyPr>
          <a:lstStyle/>
          <a:p>
            <a:pPr indent="0" lvl="0" marL="0" marR="0" rtl="0" algn="r">
              <a:lnSpc>
                <a:spcPct val="130000"/>
              </a:lnSpc>
              <a:spcBef>
                <a:spcPts val="0"/>
              </a:spcBef>
              <a:spcAft>
                <a:spcPts val="0"/>
              </a:spcAft>
              <a:buNone/>
            </a:pPr>
            <a:r>
              <a:rPr lang="en-GB" sz="1100">
                <a:solidFill>
                  <a:srgbClr val="D8D8D8"/>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a:t>
            </a:r>
            <a:endParaRPr sz="1100">
              <a:solidFill>
                <a:srgbClr val="D8D8D8"/>
              </a:solidFill>
              <a:latin typeface="DM Sans"/>
              <a:ea typeface="DM Sans"/>
              <a:cs typeface="DM Sans"/>
              <a:sym typeface="DM Sans"/>
            </a:endParaRPr>
          </a:p>
        </p:txBody>
      </p:sp>
      <p:pic>
        <p:nvPicPr>
          <p:cNvPr id="398" name="Google Shape;398;p46"/>
          <p:cNvPicPr preferRelativeResize="0"/>
          <p:nvPr/>
        </p:nvPicPr>
        <p:blipFill rotWithShape="1">
          <a:blip r:embed="rId3">
            <a:alphaModFix/>
          </a:blip>
          <a:srcRect b="0" l="0" r="0" t="0"/>
          <a:stretch/>
        </p:blipFill>
        <p:spPr>
          <a:xfrm>
            <a:off x="0" y="0"/>
            <a:ext cx="9144000" cy="5143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29"/>
          <p:cNvSpPr/>
          <p:nvPr/>
        </p:nvSpPr>
        <p:spPr>
          <a:xfrm>
            <a:off x="386954" y="736405"/>
            <a:ext cx="2189123" cy="2584295"/>
          </a:xfrm>
          <a:prstGeom prst="rect">
            <a:avLst/>
          </a:prstGeom>
          <a:solidFill>
            <a:srgbClr val="1D1C1D"/>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DM Sans"/>
              <a:ea typeface="DM Sans"/>
              <a:cs typeface="DM Sans"/>
              <a:sym typeface="DM Sans"/>
            </a:endParaRPr>
          </a:p>
        </p:txBody>
      </p:sp>
      <p:pic>
        <p:nvPicPr>
          <p:cNvPr descr="Treble clef with solid fill" id="90" name="Google Shape;90;p29"/>
          <p:cNvPicPr preferRelativeResize="0"/>
          <p:nvPr/>
        </p:nvPicPr>
        <p:blipFill rotWithShape="1">
          <a:blip r:embed="rId3">
            <a:alphaModFix/>
          </a:blip>
          <a:srcRect b="0" l="0" r="0" t="0"/>
          <a:stretch/>
        </p:blipFill>
        <p:spPr>
          <a:xfrm>
            <a:off x="560867" y="1114820"/>
            <a:ext cx="457018" cy="457018"/>
          </a:xfrm>
          <a:prstGeom prst="rect">
            <a:avLst/>
          </a:prstGeom>
          <a:noFill/>
          <a:ln>
            <a:noFill/>
          </a:ln>
        </p:spPr>
      </p:pic>
      <p:sp>
        <p:nvSpPr>
          <p:cNvPr id="91" name="Google Shape;91;p29"/>
          <p:cNvSpPr txBox="1"/>
          <p:nvPr/>
        </p:nvSpPr>
        <p:spPr>
          <a:xfrm>
            <a:off x="386953" y="4085045"/>
            <a:ext cx="7559387" cy="630172"/>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b="0" i="0" lang="en-GB" sz="4100" u="none" cap="none" strike="noStrike">
                <a:solidFill>
                  <a:schemeClr val="dk1"/>
                </a:solidFill>
                <a:latin typeface="SUSE"/>
                <a:ea typeface="SUSE"/>
                <a:cs typeface="SUSE"/>
                <a:sym typeface="SUSE"/>
              </a:rPr>
              <a:t>Festival Concept and Theme</a:t>
            </a:r>
            <a:endParaRPr b="0" i="0" sz="4100" u="none" cap="none" strike="noStrike">
              <a:solidFill>
                <a:schemeClr val="dk1"/>
              </a:solidFill>
              <a:latin typeface="SUSE"/>
              <a:ea typeface="SUSE"/>
              <a:cs typeface="SUSE"/>
              <a:sym typeface="SUSE"/>
            </a:endParaRPr>
          </a:p>
        </p:txBody>
      </p:sp>
      <p:sp>
        <p:nvSpPr>
          <p:cNvPr id="92" name="Google Shape;92;p29"/>
          <p:cNvSpPr txBox="1"/>
          <p:nvPr/>
        </p:nvSpPr>
        <p:spPr>
          <a:xfrm>
            <a:off x="636928" y="1871080"/>
            <a:ext cx="1631711" cy="650917"/>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900"/>
              <a:buFont typeface="DM Sans"/>
              <a:buNone/>
            </a:pPr>
            <a:r>
              <a:rPr b="0" i="0" lang="en-GB" sz="900" u="none" cap="none" strike="noStrike">
                <a:solidFill>
                  <a:schemeClr val="lt1"/>
                </a:solidFill>
                <a:latin typeface="DM Sans"/>
                <a:ea typeface="DM Sans"/>
                <a:cs typeface="DM Sans"/>
                <a:sym typeface="DM Sans"/>
              </a:rPr>
              <a:t>Lorem ipsum dolor sit amet, consectetur adipiscing elit, sed do eiusmod tempor</a:t>
            </a:r>
            <a:endParaRPr b="0" i="0" sz="900" u="none" cap="none" strike="noStrike">
              <a:solidFill>
                <a:schemeClr val="lt1"/>
              </a:solidFill>
              <a:latin typeface="DM Sans"/>
              <a:ea typeface="DM Sans"/>
              <a:cs typeface="DM Sans"/>
              <a:sym typeface="DM Sans"/>
            </a:endParaRPr>
          </a:p>
        </p:txBody>
      </p:sp>
      <p:sp>
        <p:nvSpPr>
          <p:cNvPr id="93" name="Google Shape;93;p29"/>
          <p:cNvSpPr txBox="1"/>
          <p:nvPr/>
        </p:nvSpPr>
        <p:spPr>
          <a:xfrm>
            <a:off x="636928" y="1628480"/>
            <a:ext cx="1692702" cy="235449"/>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b="0" i="0" lang="en-GB" sz="1200" u="none" cap="none" strike="noStrike">
                <a:solidFill>
                  <a:schemeClr val="lt1"/>
                </a:solidFill>
                <a:latin typeface="SUSE"/>
                <a:ea typeface="SUSE"/>
                <a:cs typeface="SUSE"/>
                <a:sym typeface="SUSE"/>
              </a:rPr>
              <a:t>Subtitle Here</a:t>
            </a:r>
            <a:endParaRPr sz="1100"/>
          </a:p>
        </p:txBody>
      </p:sp>
      <p:grpSp>
        <p:nvGrpSpPr>
          <p:cNvPr id="94" name="Google Shape;94;p29"/>
          <p:cNvGrpSpPr/>
          <p:nvPr/>
        </p:nvGrpSpPr>
        <p:grpSpPr>
          <a:xfrm>
            <a:off x="728379" y="2828155"/>
            <a:ext cx="269592" cy="269592"/>
            <a:chOff x="3032760" y="1695729"/>
            <a:chExt cx="585425" cy="585425"/>
          </a:xfrm>
        </p:grpSpPr>
        <p:sp>
          <p:nvSpPr>
            <p:cNvPr id="95" name="Google Shape;95;p29"/>
            <p:cNvSpPr/>
            <p:nvPr/>
          </p:nvSpPr>
          <p:spPr>
            <a:xfrm>
              <a:off x="3032760" y="1695729"/>
              <a:ext cx="585425" cy="585425"/>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DM Sans"/>
                <a:ea typeface="DM Sans"/>
                <a:cs typeface="DM Sans"/>
                <a:sym typeface="DM Sans"/>
              </a:endParaRPr>
            </a:p>
          </p:txBody>
        </p:sp>
        <p:sp>
          <p:nvSpPr>
            <p:cNvPr id="96" name="Google Shape;96;p29"/>
            <p:cNvSpPr/>
            <p:nvPr/>
          </p:nvSpPr>
          <p:spPr>
            <a:xfrm flipH="1" rot="-2700000">
              <a:off x="3206181" y="1886449"/>
              <a:ext cx="243126" cy="217614"/>
            </a:xfrm>
            <a:custGeom>
              <a:rect b="b" l="l" r="r" t="t"/>
              <a:pathLst>
                <a:path extrusionOk="0" h="195" w="218">
                  <a:moveTo>
                    <a:pt x="214" y="94"/>
                  </a:moveTo>
                  <a:cubicBezTo>
                    <a:pt x="15" y="94"/>
                    <a:pt x="15" y="94"/>
                    <a:pt x="15" y="94"/>
                  </a:cubicBezTo>
                  <a:cubicBezTo>
                    <a:pt x="102" y="7"/>
                    <a:pt x="102" y="7"/>
                    <a:pt x="102" y="7"/>
                  </a:cubicBezTo>
                  <a:cubicBezTo>
                    <a:pt x="104" y="5"/>
                    <a:pt x="104" y="3"/>
                    <a:pt x="102" y="1"/>
                  </a:cubicBezTo>
                  <a:cubicBezTo>
                    <a:pt x="100" y="0"/>
                    <a:pt x="98" y="0"/>
                    <a:pt x="96" y="1"/>
                  </a:cubicBezTo>
                  <a:cubicBezTo>
                    <a:pt x="0" y="98"/>
                    <a:pt x="0" y="98"/>
                    <a:pt x="0" y="98"/>
                  </a:cubicBezTo>
                  <a:cubicBezTo>
                    <a:pt x="96" y="194"/>
                    <a:pt x="96" y="194"/>
                    <a:pt x="96" y="194"/>
                  </a:cubicBezTo>
                  <a:cubicBezTo>
                    <a:pt x="97" y="195"/>
                    <a:pt x="98" y="195"/>
                    <a:pt x="99" y="195"/>
                  </a:cubicBezTo>
                  <a:cubicBezTo>
                    <a:pt x="100" y="195"/>
                    <a:pt x="101" y="195"/>
                    <a:pt x="102" y="194"/>
                  </a:cubicBezTo>
                  <a:cubicBezTo>
                    <a:pt x="104" y="192"/>
                    <a:pt x="104" y="190"/>
                    <a:pt x="102" y="188"/>
                  </a:cubicBezTo>
                  <a:cubicBezTo>
                    <a:pt x="15" y="102"/>
                    <a:pt x="15" y="102"/>
                    <a:pt x="15" y="102"/>
                  </a:cubicBezTo>
                  <a:cubicBezTo>
                    <a:pt x="214" y="102"/>
                    <a:pt x="214" y="102"/>
                    <a:pt x="214" y="102"/>
                  </a:cubicBezTo>
                  <a:cubicBezTo>
                    <a:pt x="216" y="102"/>
                    <a:pt x="218" y="100"/>
                    <a:pt x="218" y="98"/>
                  </a:cubicBezTo>
                  <a:cubicBezTo>
                    <a:pt x="218" y="95"/>
                    <a:pt x="216" y="94"/>
                    <a:pt x="214" y="94"/>
                  </a:cubicBezTo>
                  <a:close/>
                </a:path>
              </a:pathLst>
            </a:custGeom>
            <a:solidFill>
              <a:schemeClr val="accent1"/>
            </a:solidFill>
            <a:ln cap="flat" cmpd="sng" w="9525">
              <a:solidFill>
                <a:schemeClr val="lt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DM Sans"/>
                <a:ea typeface="DM Sans"/>
                <a:cs typeface="DM Sans"/>
                <a:sym typeface="DM Sans"/>
              </a:endParaRPr>
            </a:p>
          </p:txBody>
        </p:sp>
      </p:grpSp>
      <p:sp>
        <p:nvSpPr>
          <p:cNvPr id="97" name="Google Shape;97;p29"/>
          <p:cNvSpPr/>
          <p:nvPr/>
        </p:nvSpPr>
        <p:spPr>
          <a:xfrm>
            <a:off x="2695256" y="736405"/>
            <a:ext cx="2189123" cy="2584295"/>
          </a:xfrm>
          <a:prstGeom prst="rect">
            <a:avLst/>
          </a:prstGeom>
          <a:solidFill>
            <a:srgbClr val="1D1C1D"/>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98" name="Google Shape;98;p29"/>
          <p:cNvSpPr txBox="1"/>
          <p:nvPr/>
        </p:nvSpPr>
        <p:spPr>
          <a:xfrm>
            <a:off x="2945230" y="1871080"/>
            <a:ext cx="1631711" cy="650917"/>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900"/>
              <a:buFont typeface="DM Sans"/>
              <a:buNone/>
            </a:pPr>
            <a:r>
              <a:rPr b="0" lang="en-GB" sz="900">
                <a:solidFill>
                  <a:schemeClr val="lt1"/>
                </a:solidFill>
                <a:latin typeface="DM Sans"/>
                <a:ea typeface="DM Sans"/>
                <a:cs typeface="DM Sans"/>
                <a:sym typeface="DM Sans"/>
              </a:rPr>
              <a:t>Lorem ipsum dolor sit amet, consectetur adipiscing elit, sed do eiusmod tempor</a:t>
            </a:r>
            <a:endParaRPr b="0" sz="900">
              <a:solidFill>
                <a:schemeClr val="lt1"/>
              </a:solidFill>
              <a:latin typeface="DM Sans"/>
              <a:ea typeface="DM Sans"/>
              <a:cs typeface="DM Sans"/>
              <a:sym typeface="DM Sans"/>
            </a:endParaRPr>
          </a:p>
        </p:txBody>
      </p:sp>
      <p:sp>
        <p:nvSpPr>
          <p:cNvPr id="99" name="Google Shape;99;p29"/>
          <p:cNvSpPr txBox="1"/>
          <p:nvPr/>
        </p:nvSpPr>
        <p:spPr>
          <a:xfrm>
            <a:off x="2945231" y="1628480"/>
            <a:ext cx="1692702" cy="235449"/>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1200">
                <a:solidFill>
                  <a:schemeClr val="lt1"/>
                </a:solidFill>
                <a:latin typeface="SUSE"/>
                <a:ea typeface="SUSE"/>
                <a:cs typeface="SUSE"/>
                <a:sym typeface="SUSE"/>
              </a:rPr>
              <a:t>Subtitle Here</a:t>
            </a:r>
            <a:endParaRPr sz="1100"/>
          </a:p>
        </p:txBody>
      </p:sp>
      <p:grpSp>
        <p:nvGrpSpPr>
          <p:cNvPr id="100" name="Google Shape;100;p29"/>
          <p:cNvGrpSpPr/>
          <p:nvPr/>
        </p:nvGrpSpPr>
        <p:grpSpPr>
          <a:xfrm>
            <a:off x="3036682" y="2828155"/>
            <a:ext cx="269592" cy="269592"/>
            <a:chOff x="3032760" y="1695729"/>
            <a:chExt cx="585425" cy="585425"/>
          </a:xfrm>
        </p:grpSpPr>
        <p:sp>
          <p:nvSpPr>
            <p:cNvPr id="101" name="Google Shape;101;p29"/>
            <p:cNvSpPr/>
            <p:nvPr/>
          </p:nvSpPr>
          <p:spPr>
            <a:xfrm>
              <a:off x="3032760" y="1695729"/>
              <a:ext cx="585425" cy="585425"/>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102" name="Google Shape;102;p29"/>
            <p:cNvSpPr/>
            <p:nvPr/>
          </p:nvSpPr>
          <p:spPr>
            <a:xfrm flipH="1" rot="-2700000">
              <a:off x="3206181" y="1886449"/>
              <a:ext cx="243126" cy="217614"/>
            </a:xfrm>
            <a:custGeom>
              <a:rect b="b" l="l" r="r" t="t"/>
              <a:pathLst>
                <a:path extrusionOk="0" h="195" w="218">
                  <a:moveTo>
                    <a:pt x="214" y="94"/>
                  </a:moveTo>
                  <a:cubicBezTo>
                    <a:pt x="15" y="94"/>
                    <a:pt x="15" y="94"/>
                    <a:pt x="15" y="94"/>
                  </a:cubicBezTo>
                  <a:cubicBezTo>
                    <a:pt x="102" y="7"/>
                    <a:pt x="102" y="7"/>
                    <a:pt x="102" y="7"/>
                  </a:cubicBezTo>
                  <a:cubicBezTo>
                    <a:pt x="104" y="5"/>
                    <a:pt x="104" y="3"/>
                    <a:pt x="102" y="1"/>
                  </a:cubicBezTo>
                  <a:cubicBezTo>
                    <a:pt x="100" y="0"/>
                    <a:pt x="98" y="0"/>
                    <a:pt x="96" y="1"/>
                  </a:cubicBezTo>
                  <a:cubicBezTo>
                    <a:pt x="0" y="98"/>
                    <a:pt x="0" y="98"/>
                    <a:pt x="0" y="98"/>
                  </a:cubicBezTo>
                  <a:cubicBezTo>
                    <a:pt x="96" y="194"/>
                    <a:pt x="96" y="194"/>
                    <a:pt x="96" y="194"/>
                  </a:cubicBezTo>
                  <a:cubicBezTo>
                    <a:pt x="97" y="195"/>
                    <a:pt x="98" y="195"/>
                    <a:pt x="99" y="195"/>
                  </a:cubicBezTo>
                  <a:cubicBezTo>
                    <a:pt x="100" y="195"/>
                    <a:pt x="101" y="195"/>
                    <a:pt x="102" y="194"/>
                  </a:cubicBezTo>
                  <a:cubicBezTo>
                    <a:pt x="104" y="192"/>
                    <a:pt x="104" y="190"/>
                    <a:pt x="102" y="188"/>
                  </a:cubicBezTo>
                  <a:cubicBezTo>
                    <a:pt x="15" y="102"/>
                    <a:pt x="15" y="102"/>
                    <a:pt x="15" y="102"/>
                  </a:cubicBezTo>
                  <a:cubicBezTo>
                    <a:pt x="214" y="102"/>
                    <a:pt x="214" y="102"/>
                    <a:pt x="214" y="102"/>
                  </a:cubicBezTo>
                  <a:cubicBezTo>
                    <a:pt x="216" y="102"/>
                    <a:pt x="218" y="100"/>
                    <a:pt x="218" y="98"/>
                  </a:cubicBezTo>
                  <a:cubicBezTo>
                    <a:pt x="218" y="95"/>
                    <a:pt x="216" y="94"/>
                    <a:pt x="214" y="94"/>
                  </a:cubicBezTo>
                  <a:close/>
                </a:path>
              </a:pathLst>
            </a:custGeom>
            <a:solidFill>
              <a:schemeClr val="accent1"/>
            </a:solidFill>
            <a:ln cap="flat" cmpd="sng" w="9525">
              <a:solidFill>
                <a:schemeClr val="lt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DM Sans"/>
                <a:ea typeface="DM Sans"/>
                <a:cs typeface="DM Sans"/>
                <a:sym typeface="DM Sans"/>
              </a:endParaRPr>
            </a:p>
          </p:txBody>
        </p:sp>
      </p:grpSp>
      <p:sp>
        <p:nvSpPr>
          <p:cNvPr id="103" name="Google Shape;103;p29"/>
          <p:cNvSpPr/>
          <p:nvPr/>
        </p:nvSpPr>
        <p:spPr>
          <a:xfrm>
            <a:off x="5013087" y="736405"/>
            <a:ext cx="3530763" cy="258429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104" name="Google Shape;104;p29"/>
          <p:cNvSpPr txBox="1"/>
          <p:nvPr/>
        </p:nvSpPr>
        <p:spPr>
          <a:xfrm>
            <a:off x="5263061" y="1871080"/>
            <a:ext cx="2994315" cy="457018"/>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900"/>
              <a:buFont typeface="DM Sans"/>
              <a:buNone/>
            </a:pPr>
            <a:r>
              <a:rPr b="0" lang="en-GB" sz="900">
                <a:solidFill>
                  <a:schemeClr val="lt1"/>
                </a:solidFill>
                <a:latin typeface="DM Sans"/>
                <a:ea typeface="DM Sans"/>
                <a:cs typeface="DM Sans"/>
                <a:sym typeface="DM Sans"/>
              </a:rPr>
              <a:t>Lorem ipsum dolor sit amet, consectetur adipiscing elit, sed do eiusmod tempor incididunt ut labore et dolore magna</a:t>
            </a:r>
            <a:endParaRPr sz="1100"/>
          </a:p>
        </p:txBody>
      </p:sp>
      <p:sp>
        <p:nvSpPr>
          <p:cNvPr id="105" name="Google Shape;105;p29"/>
          <p:cNvSpPr txBox="1"/>
          <p:nvPr/>
        </p:nvSpPr>
        <p:spPr>
          <a:xfrm>
            <a:off x="5263061" y="1628480"/>
            <a:ext cx="1692702" cy="235449"/>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1200">
                <a:solidFill>
                  <a:schemeClr val="lt1"/>
                </a:solidFill>
                <a:latin typeface="SUSE"/>
                <a:ea typeface="SUSE"/>
                <a:cs typeface="SUSE"/>
                <a:sym typeface="SUSE"/>
              </a:rPr>
              <a:t>Subtitle Text Here</a:t>
            </a:r>
            <a:endParaRPr sz="1100"/>
          </a:p>
        </p:txBody>
      </p:sp>
      <p:grpSp>
        <p:nvGrpSpPr>
          <p:cNvPr id="106" name="Google Shape;106;p29"/>
          <p:cNvGrpSpPr/>
          <p:nvPr/>
        </p:nvGrpSpPr>
        <p:grpSpPr>
          <a:xfrm>
            <a:off x="5354513" y="2828155"/>
            <a:ext cx="269592" cy="269592"/>
            <a:chOff x="3032760" y="1695729"/>
            <a:chExt cx="585425" cy="585425"/>
          </a:xfrm>
        </p:grpSpPr>
        <p:sp>
          <p:nvSpPr>
            <p:cNvPr id="107" name="Google Shape;107;p29"/>
            <p:cNvSpPr/>
            <p:nvPr/>
          </p:nvSpPr>
          <p:spPr>
            <a:xfrm>
              <a:off x="3032760" y="1695729"/>
              <a:ext cx="585425" cy="58542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108" name="Google Shape;108;p29"/>
            <p:cNvSpPr/>
            <p:nvPr/>
          </p:nvSpPr>
          <p:spPr>
            <a:xfrm flipH="1" rot="-2700000">
              <a:off x="3206181" y="1886449"/>
              <a:ext cx="243126" cy="217614"/>
            </a:xfrm>
            <a:custGeom>
              <a:rect b="b" l="l" r="r" t="t"/>
              <a:pathLst>
                <a:path extrusionOk="0" h="195" w="218">
                  <a:moveTo>
                    <a:pt x="214" y="94"/>
                  </a:moveTo>
                  <a:cubicBezTo>
                    <a:pt x="15" y="94"/>
                    <a:pt x="15" y="94"/>
                    <a:pt x="15" y="94"/>
                  </a:cubicBezTo>
                  <a:cubicBezTo>
                    <a:pt x="102" y="7"/>
                    <a:pt x="102" y="7"/>
                    <a:pt x="102" y="7"/>
                  </a:cubicBezTo>
                  <a:cubicBezTo>
                    <a:pt x="104" y="5"/>
                    <a:pt x="104" y="3"/>
                    <a:pt x="102" y="1"/>
                  </a:cubicBezTo>
                  <a:cubicBezTo>
                    <a:pt x="100" y="0"/>
                    <a:pt x="98" y="0"/>
                    <a:pt x="96" y="1"/>
                  </a:cubicBezTo>
                  <a:cubicBezTo>
                    <a:pt x="0" y="98"/>
                    <a:pt x="0" y="98"/>
                    <a:pt x="0" y="98"/>
                  </a:cubicBezTo>
                  <a:cubicBezTo>
                    <a:pt x="96" y="194"/>
                    <a:pt x="96" y="194"/>
                    <a:pt x="96" y="194"/>
                  </a:cubicBezTo>
                  <a:cubicBezTo>
                    <a:pt x="97" y="195"/>
                    <a:pt x="98" y="195"/>
                    <a:pt x="99" y="195"/>
                  </a:cubicBezTo>
                  <a:cubicBezTo>
                    <a:pt x="100" y="195"/>
                    <a:pt x="101" y="195"/>
                    <a:pt x="102" y="194"/>
                  </a:cubicBezTo>
                  <a:cubicBezTo>
                    <a:pt x="104" y="192"/>
                    <a:pt x="104" y="190"/>
                    <a:pt x="102" y="188"/>
                  </a:cubicBezTo>
                  <a:cubicBezTo>
                    <a:pt x="15" y="102"/>
                    <a:pt x="15" y="102"/>
                    <a:pt x="15" y="102"/>
                  </a:cubicBezTo>
                  <a:cubicBezTo>
                    <a:pt x="214" y="102"/>
                    <a:pt x="214" y="102"/>
                    <a:pt x="214" y="102"/>
                  </a:cubicBezTo>
                  <a:cubicBezTo>
                    <a:pt x="216" y="102"/>
                    <a:pt x="218" y="100"/>
                    <a:pt x="218" y="98"/>
                  </a:cubicBezTo>
                  <a:cubicBezTo>
                    <a:pt x="218" y="95"/>
                    <a:pt x="216" y="94"/>
                    <a:pt x="214" y="94"/>
                  </a:cubicBezTo>
                  <a:close/>
                </a:path>
              </a:pathLst>
            </a:custGeom>
            <a:solidFill>
              <a:schemeClr val="lt1"/>
            </a:solidFill>
            <a:ln cap="flat" cmpd="sng" w="9525">
              <a:solidFill>
                <a:schemeClr val="accent1"/>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DM Sans"/>
                <a:ea typeface="DM Sans"/>
                <a:cs typeface="DM Sans"/>
                <a:sym typeface="DM Sans"/>
              </a:endParaRPr>
            </a:p>
          </p:txBody>
        </p:sp>
      </p:grpSp>
      <p:pic>
        <p:nvPicPr>
          <p:cNvPr descr="Music with solid fill" id="109" name="Google Shape;109;p29"/>
          <p:cNvPicPr preferRelativeResize="0"/>
          <p:nvPr/>
        </p:nvPicPr>
        <p:blipFill rotWithShape="1">
          <a:blip r:embed="rId4">
            <a:alphaModFix/>
          </a:blip>
          <a:srcRect b="0" l="0" r="0" t="0"/>
          <a:stretch/>
        </p:blipFill>
        <p:spPr>
          <a:xfrm>
            <a:off x="5263061" y="1189624"/>
            <a:ext cx="457018" cy="457018"/>
          </a:xfrm>
          <a:prstGeom prst="rect">
            <a:avLst/>
          </a:prstGeom>
          <a:noFill/>
          <a:ln>
            <a:noFill/>
          </a:ln>
        </p:spPr>
      </p:pic>
      <p:pic>
        <p:nvPicPr>
          <p:cNvPr descr="Music note with solid fill" id="110" name="Google Shape;110;p29"/>
          <p:cNvPicPr preferRelativeResize="0"/>
          <p:nvPr/>
        </p:nvPicPr>
        <p:blipFill rotWithShape="1">
          <a:blip r:embed="rId5">
            <a:alphaModFix/>
          </a:blip>
          <a:srcRect b="0" l="0" r="0" t="0"/>
          <a:stretch/>
        </p:blipFill>
        <p:spPr>
          <a:xfrm>
            <a:off x="2869169" y="1164311"/>
            <a:ext cx="457018" cy="45701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30"/>
          <p:cNvSpPr txBox="1"/>
          <p:nvPr/>
        </p:nvSpPr>
        <p:spPr>
          <a:xfrm>
            <a:off x="520915" y="1092232"/>
            <a:ext cx="3779883" cy="1752018"/>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4100">
                <a:solidFill>
                  <a:schemeClr val="dk1"/>
                </a:solidFill>
                <a:latin typeface="SUSE"/>
                <a:ea typeface="SUSE"/>
                <a:cs typeface="SUSE"/>
                <a:sym typeface="SUSE"/>
              </a:rPr>
              <a:t>Permits and Legal Considerations</a:t>
            </a:r>
            <a:endParaRPr sz="4100">
              <a:solidFill>
                <a:srgbClr val="030303"/>
              </a:solidFill>
              <a:latin typeface="SUSE"/>
              <a:ea typeface="SUSE"/>
              <a:cs typeface="SUSE"/>
              <a:sym typeface="SUSE"/>
            </a:endParaRPr>
          </a:p>
        </p:txBody>
      </p:sp>
      <p:sp>
        <p:nvSpPr>
          <p:cNvPr id="116" name="Google Shape;116;p30"/>
          <p:cNvSpPr/>
          <p:nvPr/>
        </p:nvSpPr>
        <p:spPr>
          <a:xfrm>
            <a:off x="613168" y="841937"/>
            <a:ext cx="93518" cy="93518"/>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117" name="Google Shape;117;p30"/>
          <p:cNvSpPr txBox="1"/>
          <p:nvPr/>
        </p:nvSpPr>
        <p:spPr>
          <a:xfrm>
            <a:off x="772220" y="727827"/>
            <a:ext cx="1367477" cy="295435"/>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rgbClr val="7F7F7F"/>
              </a:buClr>
              <a:buSzPts val="1100"/>
              <a:buFont typeface="DM Sans"/>
              <a:buNone/>
            </a:pPr>
            <a:r>
              <a:rPr b="0" lang="en-GB" sz="1100">
                <a:solidFill>
                  <a:srgbClr val="7F7F7F"/>
                </a:solidFill>
                <a:latin typeface="DM Sans"/>
                <a:ea typeface="DM Sans"/>
                <a:cs typeface="DM Sans"/>
                <a:sym typeface="DM Sans"/>
              </a:rPr>
              <a:t>Positive Reviews</a:t>
            </a:r>
            <a:endParaRPr sz="1100"/>
          </a:p>
        </p:txBody>
      </p:sp>
      <p:sp>
        <p:nvSpPr>
          <p:cNvPr id="118" name="Google Shape;118;p30"/>
          <p:cNvSpPr txBox="1"/>
          <p:nvPr/>
        </p:nvSpPr>
        <p:spPr>
          <a:xfrm>
            <a:off x="520915" y="3893192"/>
            <a:ext cx="3792005" cy="974083"/>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rgbClr val="7F7F7F"/>
              </a:buClr>
              <a:buSzPts val="1100"/>
              <a:buFont typeface="DM Sans"/>
              <a:buNone/>
            </a:pPr>
            <a:r>
              <a:rPr b="0" lang="en-GB" sz="1100">
                <a:solidFill>
                  <a:srgbClr val="7F7F7F"/>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a:t>
            </a:r>
            <a:endParaRPr b="0" sz="1100">
              <a:solidFill>
                <a:srgbClr val="7F7F7F"/>
              </a:solidFill>
              <a:latin typeface="DM Sans"/>
              <a:ea typeface="DM Sans"/>
              <a:cs typeface="DM Sans"/>
              <a:sym typeface="DM Sans"/>
            </a:endParaRPr>
          </a:p>
        </p:txBody>
      </p:sp>
      <p:pic>
        <p:nvPicPr>
          <p:cNvPr id="119" name="Google Shape;119;p30"/>
          <p:cNvPicPr preferRelativeResize="0"/>
          <p:nvPr/>
        </p:nvPicPr>
        <p:blipFill rotWithShape="1">
          <a:blip r:embed="rId3">
            <a:alphaModFix/>
          </a:blip>
          <a:srcRect b="0" l="25453" r="25453" t="0"/>
          <a:stretch/>
        </p:blipFill>
        <p:spPr>
          <a:xfrm>
            <a:off x="4962524" y="428625"/>
            <a:ext cx="3740728" cy="4286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31"/>
          <p:cNvSpPr/>
          <p:nvPr/>
        </p:nvSpPr>
        <p:spPr>
          <a:xfrm>
            <a:off x="0" y="0"/>
            <a:ext cx="4309110" cy="5143500"/>
          </a:xfrm>
          <a:prstGeom prst="rect">
            <a:avLst/>
          </a:prstGeom>
          <a:gradFill>
            <a:gsLst>
              <a:gs pos="0">
                <a:srgbClr val="FFFFFF">
                  <a:alpha val="0"/>
                </a:srgbClr>
              </a:gs>
              <a:gs pos="91000">
                <a:schemeClr val="lt1"/>
              </a:gs>
              <a:gs pos="100000">
                <a:schemeClr val="lt1"/>
              </a:gs>
            </a:gsLst>
            <a:lin ang="108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grpSp>
        <p:nvGrpSpPr>
          <p:cNvPr id="125" name="Google Shape;125;p31"/>
          <p:cNvGrpSpPr/>
          <p:nvPr/>
        </p:nvGrpSpPr>
        <p:grpSpPr>
          <a:xfrm>
            <a:off x="4216439" y="2069870"/>
            <a:ext cx="2931795" cy="1793568"/>
            <a:chOff x="601980" y="4222736"/>
            <a:chExt cx="3909060" cy="2391424"/>
          </a:xfrm>
        </p:grpSpPr>
        <p:sp>
          <p:nvSpPr>
            <p:cNvPr id="126" name="Google Shape;126;p31"/>
            <p:cNvSpPr txBox="1"/>
            <p:nvPr/>
          </p:nvSpPr>
          <p:spPr>
            <a:xfrm>
              <a:off x="601980" y="4222736"/>
              <a:ext cx="2827020" cy="2391424"/>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12500">
                  <a:solidFill>
                    <a:srgbClr val="262626"/>
                  </a:solidFill>
                  <a:latin typeface="SUSE"/>
                  <a:ea typeface="SUSE"/>
                  <a:cs typeface="SUSE"/>
                  <a:sym typeface="SUSE"/>
                </a:rPr>
                <a:t>99</a:t>
              </a:r>
              <a:endParaRPr baseline="-25000" sz="12500">
                <a:solidFill>
                  <a:srgbClr val="262626"/>
                </a:solidFill>
                <a:latin typeface="SUSE"/>
                <a:ea typeface="SUSE"/>
                <a:cs typeface="SUSE"/>
                <a:sym typeface="SUSE"/>
              </a:endParaRPr>
            </a:p>
          </p:txBody>
        </p:sp>
        <p:sp>
          <p:nvSpPr>
            <p:cNvPr id="127" name="Google Shape;127;p31"/>
            <p:cNvSpPr txBox="1"/>
            <p:nvPr/>
          </p:nvSpPr>
          <p:spPr>
            <a:xfrm>
              <a:off x="3261360" y="4928790"/>
              <a:ext cx="1249680" cy="1421928"/>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7200">
                  <a:solidFill>
                    <a:srgbClr val="262626"/>
                  </a:solidFill>
                  <a:latin typeface="SUSE"/>
                  <a:ea typeface="SUSE"/>
                  <a:cs typeface="SUSE"/>
                  <a:sym typeface="SUSE"/>
                </a:rPr>
                <a:t>%</a:t>
              </a:r>
              <a:endParaRPr baseline="-25000" sz="7200">
                <a:solidFill>
                  <a:srgbClr val="262626"/>
                </a:solidFill>
                <a:latin typeface="SUSE"/>
                <a:ea typeface="SUSE"/>
                <a:cs typeface="SUSE"/>
                <a:sym typeface="SUSE"/>
              </a:endParaRPr>
            </a:p>
          </p:txBody>
        </p:sp>
      </p:grpSp>
      <p:sp>
        <p:nvSpPr>
          <p:cNvPr id="128" name="Google Shape;128;p31"/>
          <p:cNvSpPr txBox="1"/>
          <p:nvPr/>
        </p:nvSpPr>
        <p:spPr>
          <a:xfrm>
            <a:off x="4456590" y="3768287"/>
            <a:ext cx="4157258" cy="1029482"/>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rgbClr val="7F7F7F"/>
              </a:buClr>
              <a:buSzPts val="1200"/>
              <a:buFont typeface="DM Sans"/>
              <a:buNone/>
            </a:pPr>
            <a:r>
              <a:rPr b="0" i="0" lang="en-GB" sz="1200">
                <a:solidFill>
                  <a:srgbClr val="7F7F7F"/>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a:t>
            </a:r>
            <a:endParaRPr b="0" i="0" sz="1200">
              <a:solidFill>
                <a:srgbClr val="7F7F7F"/>
              </a:solidFill>
              <a:latin typeface="DM Sans"/>
              <a:ea typeface="DM Sans"/>
              <a:cs typeface="DM Sans"/>
              <a:sym typeface="DM Sans"/>
            </a:endParaRPr>
          </a:p>
        </p:txBody>
      </p:sp>
      <p:sp>
        <p:nvSpPr>
          <p:cNvPr id="129" name="Google Shape;129;p31"/>
          <p:cNvSpPr txBox="1"/>
          <p:nvPr/>
        </p:nvSpPr>
        <p:spPr>
          <a:xfrm>
            <a:off x="4216439" y="789763"/>
            <a:ext cx="4927561" cy="983346"/>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3300">
                <a:solidFill>
                  <a:schemeClr val="dk1"/>
                </a:solidFill>
                <a:latin typeface="SUSE"/>
                <a:ea typeface="SUSE"/>
                <a:cs typeface="SUSE"/>
                <a:sym typeface="SUSE"/>
              </a:rPr>
              <a:t>Festival Marketing Strategies</a:t>
            </a:r>
            <a:endParaRPr sz="3300">
              <a:solidFill>
                <a:srgbClr val="030303"/>
              </a:solidFill>
              <a:latin typeface="SUSE"/>
              <a:ea typeface="SUSE"/>
              <a:cs typeface="SUSE"/>
              <a:sym typeface="SUSE"/>
            </a:endParaRPr>
          </a:p>
        </p:txBody>
      </p:sp>
      <p:sp>
        <p:nvSpPr>
          <p:cNvPr id="130" name="Google Shape;130;p31"/>
          <p:cNvSpPr txBox="1"/>
          <p:nvPr/>
        </p:nvSpPr>
        <p:spPr>
          <a:xfrm flipH="1">
            <a:off x="8437812" y="4699667"/>
            <a:ext cx="352073" cy="196207"/>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None/>
            </a:pPr>
            <a:fld id="{00000000-1234-1234-1234-123412341234}" type="slidenum">
              <a:rPr b="0" lang="en-GB" sz="800">
                <a:solidFill>
                  <a:srgbClr val="262626"/>
                </a:solidFill>
                <a:latin typeface="SUSE"/>
                <a:ea typeface="SUSE"/>
                <a:cs typeface="SUSE"/>
                <a:sym typeface="SUSE"/>
              </a:rPr>
              <a:t>‹#›</a:t>
            </a:fld>
            <a:endParaRPr b="0" sz="800">
              <a:solidFill>
                <a:srgbClr val="262626"/>
              </a:solidFill>
              <a:latin typeface="SUSE"/>
              <a:ea typeface="SUSE"/>
              <a:cs typeface="SUSE"/>
              <a:sym typeface="SUSE"/>
            </a:endParaRPr>
          </a:p>
        </p:txBody>
      </p:sp>
      <p:sp>
        <p:nvSpPr>
          <p:cNvPr id="131" name="Google Shape;131;p31"/>
          <p:cNvSpPr txBox="1"/>
          <p:nvPr/>
        </p:nvSpPr>
        <p:spPr>
          <a:xfrm>
            <a:off x="7489295" y="307998"/>
            <a:ext cx="1295529" cy="185003"/>
          </a:xfrm>
          <a:prstGeom prst="rect">
            <a:avLst/>
          </a:prstGeom>
          <a:noFill/>
          <a:ln>
            <a:noFill/>
          </a:ln>
        </p:spPr>
        <p:txBody>
          <a:bodyPr anchorCtr="0" anchor="t" bIns="34275" lIns="68575" spcFirstLastPara="1" rIns="68575" wrap="square" tIns="34275">
            <a:spAutoFit/>
          </a:bodyPr>
          <a:lstStyle/>
          <a:p>
            <a:pPr indent="0" lvl="0" marL="0" marR="0" rtl="0" algn="r">
              <a:lnSpc>
                <a:spcPct val="90000"/>
              </a:lnSpc>
              <a:spcBef>
                <a:spcPts val="0"/>
              </a:spcBef>
              <a:spcAft>
                <a:spcPts val="0"/>
              </a:spcAft>
              <a:buNone/>
            </a:pPr>
            <a:r>
              <a:rPr lang="en-GB" sz="800">
                <a:solidFill>
                  <a:schemeClr val="dk2"/>
                </a:solidFill>
                <a:latin typeface="SUSE"/>
                <a:ea typeface="SUSE"/>
                <a:cs typeface="SUSE"/>
                <a:sym typeface="SUSE"/>
              </a:rPr>
              <a:t>WATER INDUSTRY</a:t>
            </a:r>
            <a:endParaRPr sz="1100"/>
          </a:p>
        </p:txBody>
      </p:sp>
      <p:pic>
        <p:nvPicPr>
          <p:cNvPr id="132" name="Google Shape;132;p31"/>
          <p:cNvPicPr preferRelativeResize="0"/>
          <p:nvPr/>
        </p:nvPicPr>
        <p:blipFill rotWithShape="1">
          <a:blip r:embed="rId3">
            <a:alphaModFix/>
          </a:blip>
          <a:srcRect b="0" l="28060" r="28059" t="0"/>
          <a:stretch/>
        </p:blipFill>
        <p:spPr>
          <a:xfrm>
            <a:off x="0" y="0"/>
            <a:ext cx="4011930" cy="5143500"/>
          </a:xfrm>
          <a:custGeom>
            <a:rect b="b" l="l" r="r" t="t"/>
            <a:pathLst>
              <a:path extrusionOk="0" h="6858000" w="5349240">
                <a:moveTo>
                  <a:pt x="0" y="0"/>
                </a:moveTo>
                <a:lnTo>
                  <a:pt x="5349240" y="0"/>
                </a:lnTo>
                <a:lnTo>
                  <a:pt x="5349240" y="6858000"/>
                </a:lnTo>
                <a:lnTo>
                  <a:pt x="0" y="6858000"/>
                </a:lnTo>
                <a:close/>
              </a:path>
            </a:pathLst>
          </a:cu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32"/>
          <p:cNvSpPr txBox="1"/>
          <p:nvPr/>
        </p:nvSpPr>
        <p:spPr>
          <a:xfrm>
            <a:off x="310754" y="3327716"/>
            <a:ext cx="8084916" cy="567847"/>
          </a:xfrm>
          <a:prstGeom prst="rect">
            <a:avLst/>
          </a:prstGeom>
          <a:noFill/>
          <a:ln>
            <a:noFill/>
          </a:ln>
        </p:spPr>
        <p:txBody>
          <a:bodyPr anchorCtr="0" anchor="t" bIns="34275" lIns="68575" spcFirstLastPara="1" rIns="68575" wrap="square" tIns="34275">
            <a:spAutoFit/>
          </a:bodyPr>
          <a:lstStyle/>
          <a:p>
            <a:pPr indent="0" lvl="0" marL="0" marR="0" rtl="0" algn="ctr">
              <a:lnSpc>
                <a:spcPct val="90000"/>
              </a:lnSpc>
              <a:spcBef>
                <a:spcPts val="0"/>
              </a:spcBef>
              <a:spcAft>
                <a:spcPts val="0"/>
              </a:spcAft>
              <a:buNone/>
            </a:pPr>
            <a:r>
              <a:rPr lang="en-GB" sz="3600">
                <a:solidFill>
                  <a:schemeClr val="dk1"/>
                </a:solidFill>
                <a:latin typeface="SUSE"/>
                <a:ea typeface="SUSE"/>
                <a:cs typeface="SUSE"/>
                <a:sym typeface="SUSE"/>
              </a:rPr>
              <a:t>Sponsorship and Partnerships</a:t>
            </a:r>
            <a:endParaRPr sz="3600">
              <a:solidFill>
                <a:srgbClr val="030303"/>
              </a:solidFill>
              <a:latin typeface="SUSE"/>
              <a:ea typeface="SUSE"/>
              <a:cs typeface="SUSE"/>
              <a:sym typeface="SUSE"/>
            </a:endParaRPr>
          </a:p>
        </p:txBody>
      </p:sp>
      <p:sp>
        <p:nvSpPr>
          <p:cNvPr id="138" name="Google Shape;138;p32"/>
          <p:cNvSpPr txBox="1"/>
          <p:nvPr/>
        </p:nvSpPr>
        <p:spPr>
          <a:xfrm>
            <a:off x="1647628" y="4020619"/>
            <a:ext cx="5411166" cy="609368"/>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Clr>
                <a:srgbClr val="7F7F7F"/>
              </a:buClr>
              <a:buSzPts val="900"/>
              <a:buFont typeface="DM Sans"/>
              <a:buNone/>
            </a:pPr>
            <a:r>
              <a:rPr b="0" i="0" lang="en-GB" sz="900">
                <a:solidFill>
                  <a:srgbClr val="7F7F7F"/>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a:t>
            </a:r>
            <a:endParaRPr b="0" i="0" sz="900">
              <a:solidFill>
                <a:srgbClr val="7F7F7F"/>
              </a:solidFill>
              <a:latin typeface="DM Sans"/>
              <a:ea typeface="DM Sans"/>
              <a:cs typeface="DM Sans"/>
              <a:sym typeface="DM Sans"/>
            </a:endParaRPr>
          </a:p>
        </p:txBody>
      </p:sp>
      <p:pic>
        <p:nvPicPr>
          <p:cNvPr id="139" name="Google Shape;139;p32"/>
          <p:cNvPicPr preferRelativeResize="0"/>
          <p:nvPr/>
        </p:nvPicPr>
        <p:blipFill rotWithShape="1">
          <a:blip r:embed="rId3">
            <a:alphaModFix/>
          </a:blip>
          <a:srcRect b="23518" l="0" r="0" t="23519"/>
          <a:stretch/>
        </p:blipFill>
        <p:spPr>
          <a:xfrm>
            <a:off x="0" y="0"/>
            <a:ext cx="9144000" cy="2724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33"/>
          <p:cNvSpPr/>
          <p:nvPr/>
        </p:nvSpPr>
        <p:spPr>
          <a:xfrm>
            <a:off x="5814060" y="0"/>
            <a:ext cx="2377560" cy="5143500"/>
          </a:xfrm>
          <a:prstGeom prst="rect">
            <a:avLst/>
          </a:prstGeom>
          <a:solidFill>
            <a:srgbClr val="1D1C1D"/>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DM Sans"/>
              <a:ea typeface="DM Sans"/>
              <a:cs typeface="DM Sans"/>
              <a:sym typeface="DM Sans"/>
            </a:endParaRPr>
          </a:p>
        </p:txBody>
      </p:sp>
      <p:sp>
        <p:nvSpPr>
          <p:cNvPr id="146" name="Google Shape;146;p33"/>
          <p:cNvSpPr txBox="1"/>
          <p:nvPr/>
        </p:nvSpPr>
        <p:spPr>
          <a:xfrm>
            <a:off x="444990" y="885120"/>
            <a:ext cx="4607069" cy="1938992"/>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4500">
                <a:solidFill>
                  <a:srgbClr val="1D1C1D"/>
                </a:solidFill>
                <a:latin typeface="SUSE"/>
                <a:ea typeface="SUSE"/>
                <a:cs typeface="SUSE"/>
                <a:sym typeface="SUSE"/>
              </a:rPr>
              <a:t>Sustainability and Eco-Friendly Practices</a:t>
            </a:r>
            <a:endParaRPr sz="4500">
              <a:solidFill>
                <a:srgbClr val="1D1C1D"/>
              </a:solidFill>
              <a:latin typeface="SUSE"/>
              <a:ea typeface="SUSE"/>
              <a:cs typeface="SUSE"/>
              <a:sym typeface="SUSE"/>
            </a:endParaRPr>
          </a:p>
        </p:txBody>
      </p:sp>
      <p:grpSp>
        <p:nvGrpSpPr>
          <p:cNvPr id="147" name="Google Shape;147;p33"/>
          <p:cNvGrpSpPr/>
          <p:nvPr/>
        </p:nvGrpSpPr>
        <p:grpSpPr>
          <a:xfrm>
            <a:off x="6158297" y="98611"/>
            <a:ext cx="2033323" cy="1465576"/>
            <a:chOff x="451081" y="4323951"/>
            <a:chExt cx="2711097" cy="1954101"/>
          </a:xfrm>
        </p:grpSpPr>
        <p:sp>
          <p:nvSpPr>
            <p:cNvPr id="148" name="Google Shape;148;p33"/>
            <p:cNvSpPr txBox="1"/>
            <p:nvPr/>
          </p:nvSpPr>
          <p:spPr>
            <a:xfrm>
              <a:off x="451081" y="4323951"/>
              <a:ext cx="2711097" cy="1532687"/>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chemeClr val="accent1"/>
                </a:buClr>
                <a:buSzPts val="5400"/>
                <a:buFont typeface="SUSE"/>
                <a:buNone/>
              </a:pPr>
              <a:r>
                <a:rPr b="0" i="0" lang="en-GB" sz="5400">
                  <a:solidFill>
                    <a:schemeClr val="accent1"/>
                  </a:solidFill>
                  <a:latin typeface="SUSE"/>
                  <a:ea typeface="SUSE"/>
                  <a:cs typeface="SUSE"/>
                  <a:sym typeface="SUSE"/>
                </a:rPr>
                <a:t>12K</a:t>
              </a:r>
              <a:endParaRPr sz="1100"/>
            </a:p>
          </p:txBody>
        </p:sp>
        <p:sp>
          <p:nvSpPr>
            <p:cNvPr id="149" name="Google Shape;149;p33"/>
            <p:cNvSpPr txBox="1"/>
            <p:nvPr/>
          </p:nvSpPr>
          <p:spPr>
            <a:xfrm>
              <a:off x="451081" y="5865672"/>
              <a:ext cx="2205696" cy="41238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chemeClr val="lt1"/>
                </a:buClr>
                <a:buSzPts val="1200"/>
                <a:buFont typeface="SUSE"/>
                <a:buNone/>
              </a:pPr>
              <a:r>
                <a:rPr lang="en-GB" sz="1200">
                  <a:solidFill>
                    <a:schemeClr val="lt1"/>
                  </a:solidFill>
                  <a:latin typeface="SUSE"/>
                  <a:ea typeface="SUSE"/>
                  <a:cs typeface="SUSE"/>
                  <a:sym typeface="SUSE"/>
                </a:rPr>
                <a:t>Green Initiatives</a:t>
              </a:r>
              <a:endParaRPr b="0" i="0" sz="1200">
                <a:solidFill>
                  <a:schemeClr val="lt1"/>
                </a:solidFill>
                <a:latin typeface="SUSE"/>
                <a:ea typeface="SUSE"/>
                <a:cs typeface="SUSE"/>
                <a:sym typeface="SUSE"/>
              </a:endParaRPr>
            </a:p>
          </p:txBody>
        </p:sp>
      </p:grpSp>
      <p:grpSp>
        <p:nvGrpSpPr>
          <p:cNvPr id="150" name="Google Shape;150;p33"/>
          <p:cNvGrpSpPr/>
          <p:nvPr/>
        </p:nvGrpSpPr>
        <p:grpSpPr>
          <a:xfrm>
            <a:off x="6158297" y="1674597"/>
            <a:ext cx="2248631" cy="1465576"/>
            <a:chOff x="4052152" y="4323951"/>
            <a:chExt cx="2998175" cy="1954101"/>
          </a:xfrm>
        </p:grpSpPr>
        <p:sp>
          <p:nvSpPr>
            <p:cNvPr id="151" name="Google Shape;151;p33"/>
            <p:cNvSpPr txBox="1"/>
            <p:nvPr/>
          </p:nvSpPr>
          <p:spPr>
            <a:xfrm>
              <a:off x="4052152" y="4323951"/>
              <a:ext cx="2998175" cy="1532687"/>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chemeClr val="accent1"/>
                </a:buClr>
                <a:buSzPts val="5400"/>
                <a:buFont typeface="SUSE"/>
                <a:buNone/>
              </a:pPr>
              <a:r>
                <a:rPr lang="en-GB" sz="5400">
                  <a:solidFill>
                    <a:schemeClr val="accent1"/>
                  </a:solidFill>
                  <a:latin typeface="SUSE"/>
                  <a:ea typeface="SUSE"/>
                  <a:cs typeface="SUSE"/>
                  <a:sym typeface="SUSE"/>
                </a:rPr>
                <a:t>34</a:t>
              </a:r>
              <a:r>
                <a:rPr b="0" i="0" lang="en-GB" sz="5400">
                  <a:solidFill>
                    <a:schemeClr val="accent1"/>
                  </a:solidFill>
                  <a:latin typeface="SUSE"/>
                  <a:ea typeface="SUSE"/>
                  <a:cs typeface="SUSE"/>
                  <a:sym typeface="SUSE"/>
                </a:rPr>
                <a:t>M</a:t>
              </a:r>
              <a:endParaRPr sz="1100"/>
            </a:p>
          </p:txBody>
        </p:sp>
        <p:sp>
          <p:nvSpPr>
            <p:cNvPr id="152" name="Google Shape;152;p33"/>
            <p:cNvSpPr txBox="1"/>
            <p:nvPr/>
          </p:nvSpPr>
          <p:spPr>
            <a:xfrm>
              <a:off x="4052152" y="5865672"/>
              <a:ext cx="2796156" cy="41238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chemeClr val="lt1"/>
                </a:buClr>
                <a:buSzPts val="1200"/>
                <a:buFont typeface="SUSE"/>
                <a:buNone/>
              </a:pPr>
              <a:r>
                <a:rPr lang="en-GB" sz="1200">
                  <a:solidFill>
                    <a:schemeClr val="lt1"/>
                  </a:solidFill>
                  <a:latin typeface="SUSE"/>
                  <a:ea typeface="SUSE"/>
                  <a:cs typeface="SUSE"/>
                  <a:sym typeface="SUSE"/>
                </a:rPr>
                <a:t>Waste Management</a:t>
              </a:r>
              <a:endParaRPr b="0" i="0" sz="1200">
                <a:solidFill>
                  <a:schemeClr val="lt1"/>
                </a:solidFill>
                <a:latin typeface="SUSE"/>
                <a:ea typeface="SUSE"/>
                <a:cs typeface="SUSE"/>
                <a:sym typeface="SUSE"/>
              </a:endParaRPr>
            </a:p>
          </p:txBody>
        </p:sp>
      </p:grpSp>
      <p:grpSp>
        <p:nvGrpSpPr>
          <p:cNvPr id="153" name="Google Shape;153;p33"/>
          <p:cNvGrpSpPr/>
          <p:nvPr/>
        </p:nvGrpSpPr>
        <p:grpSpPr>
          <a:xfrm>
            <a:off x="6158297" y="3250583"/>
            <a:ext cx="2248631" cy="1465576"/>
            <a:chOff x="7987544" y="4323951"/>
            <a:chExt cx="2998175" cy="1954101"/>
          </a:xfrm>
        </p:grpSpPr>
        <p:sp>
          <p:nvSpPr>
            <p:cNvPr id="154" name="Google Shape;154;p33"/>
            <p:cNvSpPr txBox="1"/>
            <p:nvPr/>
          </p:nvSpPr>
          <p:spPr>
            <a:xfrm>
              <a:off x="7987544" y="4323951"/>
              <a:ext cx="2998175" cy="1532687"/>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chemeClr val="accent1"/>
                </a:buClr>
                <a:buSzPts val="5400"/>
                <a:buFont typeface="SUSE"/>
                <a:buNone/>
              </a:pPr>
              <a:r>
                <a:rPr lang="en-GB" sz="5400">
                  <a:solidFill>
                    <a:schemeClr val="accent1"/>
                  </a:solidFill>
                  <a:latin typeface="SUSE"/>
                  <a:ea typeface="SUSE"/>
                  <a:cs typeface="SUSE"/>
                  <a:sym typeface="SUSE"/>
                </a:rPr>
                <a:t>567</a:t>
              </a:r>
              <a:r>
                <a:rPr b="0" i="0" lang="en-GB" sz="5400">
                  <a:solidFill>
                    <a:schemeClr val="accent1"/>
                  </a:solidFill>
                  <a:latin typeface="SUSE"/>
                  <a:ea typeface="SUSE"/>
                  <a:cs typeface="SUSE"/>
                  <a:sym typeface="SUSE"/>
                </a:rPr>
                <a:t>+</a:t>
              </a:r>
              <a:endParaRPr sz="1100"/>
            </a:p>
          </p:txBody>
        </p:sp>
        <p:sp>
          <p:nvSpPr>
            <p:cNvPr id="155" name="Google Shape;155;p33"/>
            <p:cNvSpPr txBox="1"/>
            <p:nvPr/>
          </p:nvSpPr>
          <p:spPr>
            <a:xfrm>
              <a:off x="7987544" y="5865672"/>
              <a:ext cx="2796156" cy="41238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chemeClr val="lt1"/>
                </a:buClr>
                <a:buSzPts val="1200"/>
                <a:buFont typeface="SUSE"/>
                <a:buNone/>
              </a:pPr>
              <a:r>
                <a:rPr lang="en-GB" sz="1200">
                  <a:solidFill>
                    <a:schemeClr val="lt1"/>
                  </a:solidFill>
                  <a:latin typeface="SUSE"/>
                  <a:ea typeface="SUSE"/>
                  <a:cs typeface="SUSE"/>
                  <a:sym typeface="SUSE"/>
                </a:rPr>
                <a:t>Sustainable Participation</a:t>
              </a:r>
              <a:endParaRPr b="0" i="0" sz="1200">
                <a:solidFill>
                  <a:schemeClr val="lt1"/>
                </a:solidFill>
                <a:latin typeface="SUSE"/>
                <a:ea typeface="SUSE"/>
                <a:cs typeface="SUSE"/>
                <a:sym typeface="SUSE"/>
              </a:endParaRPr>
            </a:p>
          </p:txBody>
        </p:sp>
      </p:grpSp>
      <p:sp>
        <p:nvSpPr>
          <p:cNvPr id="156" name="Google Shape;156;p33"/>
          <p:cNvSpPr txBox="1"/>
          <p:nvPr/>
        </p:nvSpPr>
        <p:spPr>
          <a:xfrm>
            <a:off x="444990" y="2900887"/>
            <a:ext cx="3433590" cy="699392"/>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Clr>
                <a:srgbClr val="1D1C1D"/>
              </a:buClr>
              <a:buSzPts val="1100"/>
              <a:buFont typeface="DM Sans"/>
              <a:buNone/>
            </a:pPr>
            <a:r>
              <a:rPr b="0" i="0" lang="en-GB" sz="1100">
                <a:solidFill>
                  <a:srgbClr val="1D1C1D"/>
                </a:solidFill>
                <a:latin typeface="DM Sans"/>
                <a:ea typeface="DM Sans"/>
                <a:cs typeface="DM Sans"/>
                <a:sym typeface="DM Sans"/>
              </a:rPr>
              <a:t>Lorem ipsum dolor sit amet, consectetur adipiscing elit. Praesent commodo cursus magna, vel scelerisque nisl consectetur et. Nulla vitae elit libero, a pharetra augue. </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34"/>
          <p:cNvSpPr txBox="1"/>
          <p:nvPr/>
        </p:nvSpPr>
        <p:spPr>
          <a:xfrm>
            <a:off x="6642421" y="4044012"/>
            <a:ext cx="1339529" cy="276999"/>
          </a:xfrm>
          <a:prstGeom prst="rect">
            <a:avLst/>
          </a:prstGeom>
          <a:noFill/>
          <a:ln>
            <a:noFill/>
          </a:ln>
        </p:spPr>
        <p:txBody>
          <a:bodyPr anchorCtr="0" anchor="t" bIns="34275" lIns="68575" spcFirstLastPara="1" rIns="68575" wrap="square" tIns="34275">
            <a:spAutoFit/>
          </a:bodyPr>
          <a:lstStyle/>
          <a:p>
            <a:pPr indent="0" lvl="0" marL="0" marR="0" rtl="0" algn="ctr">
              <a:lnSpc>
                <a:spcPct val="90000"/>
              </a:lnSpc>
              <a:spcBef>
                <a:spcPts val="0"/>
              </a:spcBef>
              <a:spcAft>
                <a:spcPts val="0"/>
              </a:spcAft>
              <a:buNone/>
            </a:pPr>
            <a:r>
              <a:rPr lang="en-GB" sz="1500">
                <a:solidFill>
                  <a:schemeClr val="dk1"/>
                </a:solidFill>
                <a:latin typeface="SUSE"/>
                <a:ea typeface="SUSE"/>
                <a:cs typeface="SUSE"/>
                <a:sym typeface="SUSE"/>
              </a:rPr>
              <a:t>Exhibitions</a:t>
            </a:r>
            <a:endParaRPr sz="1500">
              <a:solidFill>
                <a:srgbClr val="030303"/>
              </a:solidFill>
              <a:latin typeface="SUSE"/>
              <a:ea typeface="SUSE"/>
              <a:cs typeface="SUSE"/>
              <a:sym typeface="SUSE"/>
            </a:endParaRPr>
          </a:p>
        </p:txBody>
      </p:sp>
      <p:sp>
        <p:nvSpPr>
          <p:cNvPr id="163" name="Google Shape;163;p34"/>
          <p:cNvSpPr txBox="1"/>
          <p:nvPr/>
        </p:nvSpPr>
        <p:spPr>
          <a:xfrm>
            <a:off x="6423346" y="4323252"/>
            <a:ext cx="1777679" cy="384306"/>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Clr>
                <a:srgbClr val="7F7F7F"/>
              </a:buClr>
              <a:buSzPts val="800"/>
              <a:buFont typeface="DM Sans"/>
              <a:buNone/>
            </a:pPr>
            <a:r>
              <a:rPr b="0" i="0" lang="en-GB" sz="800">
                <a:solidFill>
                  <a:srgbClr val="7F7F7F"/>
                </a:solidFill>
                <a:latin typeface="DM Sans"/>
                <a:ea typeface="DM Sans"/>
                <a:cs typeface="DM Sans"/>
                <a:sym typeface="DM Sans"/>
              </a:rPr>
              <a:t>Lorem ipsum dolor sit amet, consectetur adipiscing elit. </a:t>
            </a:r>
            <a:endParaRPr sz="1100"/>
          </a:p>
        </p:txBody>
      </p:sp>
      <p:sp>
        <p:nvSpPr>
          <p:cNvPr id="164" name="Google Shape;164;p34"/>
          <p:cNvSpPr txBox="1"/>
          <p:nvPr/>
        </p:nvSpPr>
        <p:spPr>
          <a:xfrm>
            <a:off x="3894458" y="4044012"/>
            <a:ext cx="1463354" cy="276999"/>
          </a:xfrm>
          <a:prstGeom prst="rect">
            <a:avLst/>
          </a:prstGeom>
          <a:noFill/>
          <a:ln>
            <a:noFill/>
          </a:ln>
        </p:spPr>
        <p:txBody>
          <a:bodyPr anchorCtr="0" anchor="t" bIns="34275" lIns="68575" spcFirstLastPara="1" rIns="68575" wrap="square" tIns="34275">
            <a:spAutoFit/>
          </a:bodyPr>
          <a:lstStyle/>
          <a:p>
            <a:pPr indent="0" lvl="0" marL="0" marR="0" rtl="0" algn="ctr">
              <a:lnSpc>
                <a:spcPct val="90000"/>
              </a:lnSpc>
              <a:spcBef>
                <a:spcPts val="0"/>
              </a:spcBef>
              <a:spcAft>
                <a:spcPts val="0"/>
              </a:spcAft>
              <a:buNone/>
            </a:pPr>
            <a:r>
              <a:rPr lang="en-GB" sz="1500">
                <a:solidFill>
                  <a:schemeClr val="dk1"/>
                </a:solidFill>
                <a:latin typeface="SUSE"/>
                <a:ea typeface="SUSE"/>
                <a:cs typeface="SUSE"/>
                <a:sym typeface="SUSE"/>
              </a:rPr>
              <a:t>Performances</a:t>
            </a:r>
            <a:endParaRPr sz="1500">
              <a:solidFill>
                <a:srgbClr val="030303"/>
              </a:solidFill>
              <a:latin typeface="SUSE"/>
              <a:ea typeface="SUSE"/>
              <a:cs typeface="SUSE"/>
              <a:sym typeface="SUSE"/>
            </a:endParaRPr>
          </a:p>
        </p:txBody>
      </p:sp>
      <p:sp>
        <p:nvSpPr>
          <p:cNvPr id="165" name="Google Shape;165;p34"/>
          <p:cNvSpPr txBox="1"/>
          <p:nvPr/>
        </p:nvSpPr>
        <p:spPr>
          <a:xfrm>
            <a:off x="3737296" y="4323252"/>
            <a:ext cx="1777679" cy="384306"/>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Clr>
                <a:srgbClr val="7F7F7F"/>
              </a:buClr>
              <a:buSzPts val="800"/>
              <a:buFont typeface="DM Sans"/>
              <a:buNone/>
            </a:pPr>
            <a:r>
              <a:rPr b="0" i="0" lang="en-GB" sz="800">
                <a:solidFill>
                  <a:srgbClr val="7F7F7F"/>
                </a:solidFill>
                <a:latin typeface="DM Sans"/>
                <a:ea typeface="DM Sans"/>
                <a:cs typeface="DM Sans"/>
                <a:sym typeface="DM Sans"/>
              </a:rPr>
              <a:t>Lorem ipsum dolor sit amet, consectetur adipiscing elit. </a:t>
            </a:r>
            <a:endParaRPr sz="1100"/>
          </a:p>
        </p:txBody>
      </p:sp>
      <p:sp>
        <p:nvSpPr>
          <p:cNvPr id="166" name="Google Shape;166;p34"/>
          <p:cNvSpPr txBox="1"/>
          <p:nvPr/>
        </p:nvSpPr>
        <p:spPr>
          <a:xfrm>
            <a:off x="1051246" y="4044012"/>
            <a:ext cx="1777679" cy="276999"/>
          </a:xfrm>
          <a:prstGeom prst="rect">
            <a:avLst/>
          </a:prstGeom>
          <a:noFill/>
          <a:ln>
            <a:noFill/>
          </a:ln>
        </p:spPr>
        <p:txBody>
          <a:bodyPr anchorCtr="0" anchor="t" bIns="34275" lIns="68575" spcFirstLastPara="1" rIns="68575" wrap="square" tIns="34275">
            <a:spAutoFit/>
          </a:bodyPr>
          <a:lstStyle/>
          <a:p>
            <a:pPr indent="0" lvl="0" marL="0" marR="0" rtl="0" algn="ctr">
              <a:lnSpc>
                <a:spcPct val="90000"/>
              </a:lnSpc>
              <a:spcBef>
                <a:spcPts val="0"/>
              </a:spcBef>
              <a:spcAft>
                <a:spcPts val="0"/>
              </a:spcAft>
              <a:buNone/>
            </a:pPr>
            <a:r>
              <a:rPr lang="en-GB" sz="1500">
                <a:solidFill>
                  <a:schemeClr val="dk1"/>
                </a:solidFill>
                <a:latin typeface="SUSE"/>
                <a:ea typeface="SUSE"/>
                <a:cs typeface="SUSE"/>
                <a:sym typeface="SUSE"/>
              </a:rPr>
              <a:t>Main Attractions</a:t>
            </a:r>
            <a:endParaRPr sz="1500">
              <a:solidFill>
                <a:srgbClr val="030303"/>
              </a:solidFill>
              <a:latin typeface="SUSE"/>
              <a:ea typeface="SUSE"/>
              <a:cs typeface="SUSE"/>
              <a:sym typeface="SUSE"/>
            </a:endParaRPr>
          </a:p>
        </p:txBody>
      </p:sp>
      <p:sp>
        <p:nvSpPr>
          <p:cNvPr id="167" name="Google Shape;167;p34"/>
          <p:cNvSpPr txBox="1"/>
          <p:nvPr/>
        </p:nvSpPr>
        <p:spPr>
          <a:xfrm>
            <a:off x="1051246" y="4323252"/>
            <a:ext cx="1777679" cy="384306"/>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Clr>
                <a:srgbClr val="7F7F7F"/>
              </a:buClr>
              <a:buSzPts val="800"/>
              <a:buFont typeface="DM Sans"/>
              <a:buNone/>
            </a:pPr>
            <a:r>
              <a:rPr b="0" i="0" lang="en-GB" sz="800">
                <a:solidFill>
                  <a:srgbClr val="7F7F7F"/>
                </a:solidFill>
                <a:latin typeface="DM Sans"/>
                <a:ea typeface="DM Sans"/>
                <a:cs typeface="DM Sans"/>
                <a:sym typeface="DM Sans"/>
              </a:rPr>
              <a:t>Lorem ipsum dolor sit amet, consectetur adipiscing elit. </a:t>
            </a:r>
            <a:endParaRPr sz="1100"/>
          </a:p>
        </p:txBody>
      </p:sp>
      <p:sp>
        <p:nvSpPr>
          <p:cNvPr id="168" name="Google Shape;168;p34"/>
          <p:cNvSpPr txBox="1"/>
          <p:nvPr/>
        </p:nvSpPr>
        <p:spPr>
          <a:xfrm>
            <a:off x="386954" y="251125"/>
            <a:ext cx="8084916" cy="623248"/>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GB" sz="3600">
                <a:solidFill>
                  <a:schemeClr val="dk1"/>
                </a:solidFill>
                <a:latin typeface="SUSE"/>
                <a:ea typeface="SUSE"/>
                <a:cs typeface="SUSE"/>
                <a:sym typeface="SUSE"/>
              </a:rPr>
              <a:t>Festival Program and Activities</a:t>
            </a:r>
            <a:endParaRPr sz="1100"/>
          </a:p>
        </p:txBody>
      </p:sp>
      <p:pic>
        <p:nvPicPr>
          <p:cNvPr id="169" name="Google Shape;169;p34"/>
          <p:cNvPicPr preferRelativeResize="0"/>
          <p:nvPr/>
        </p:nvPicPr>
        <p:blipFill rotWithShape="1">
          <a:blip r:embed="rId3">
            <a:alphaModFix/>
          </a:blip>
          <a:srcRect b="0" l="23331" r="23330" t="0"/>
          <a:stretch/>
        </p:blipFill>
        <p:spPr>
          <a:xfrm>
            <a:off x="3413446" y="1442976"/>
            <a:ext cx="2355209" cy="2484099"/>
          </a:xfrm>
          <a:prstGeom prst="rect">
            <a:avLst/>
          </a:prstGeom>
          <a:noFill/>
          <a:ln>
            <a:noFill/>
          </a:ln>
        </p:spPr>
      </p:pic>
      <p:pic>
        <p:nvPicPr>
          <p:cNvPr id="170" name="Google Shape;170;p34"/>
          <p:cNvPicPr preferRelativeResize="0"/>
          <p:nvPr/>
        </p:nvPicPr>
        <p:blipFill rotWithShape="1">
          <a:blip r:embed="rId3">
            <a:alphaModFix/>
          </a:blip>
          <a:srcRect b="0" l="23331" r="23330" t="0"/>
          <a:stretch/>
        </p:blipFill>
        <p:spPr>
          <a:xfrm>
            <a:off x="727396" y="1442975"/>
            <a:ext cx="2355209" cy="2484099"/>
          </a:xfrm>
          <a:prstGeom prst="rect">
            <a:avLst/>
          </a:prstGeom>
          <a:noFill/>
          <a:ln>
            <a:noFill/>
          </a:ln>
        </p:spPr>
      </p:pic>
      <p:pic>
        <p:nvPicPr>
          <p:cNvPr id="171" name="Google Shape;171;p34"/>
          <p:cNvPicPr preferRelativeResize="0"/>
          <p:nvPr/>
        </p:nvPicPr>
        <p:blipFill rotWithShape="1">
          <a:blip r:embed="rId3">
            <a:alphaModFix/>
          </a:blip>
          <a:srcRect b="0" l="23331" r="23330" t="0"/>
          <a:stretch/>
        </p:blipFill>
        <p:spPr>
          <a:xfrm>
            <a:off x="6099496" y="1442975"/>
            <a:ext cx="2355209" cy="24840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grpSp>
        <p:nvGrpSpPr>
          <p:cNvPr id="176" name="Google Shape;176;p35"/>
          <p:cNvGrpSpPr/>
          <p:nvPr/>
        </p:nvGrpSpPr>
        <p:grpSpPr>
          <a:xfrm flipH="1">
            <a:off x="0" y="1151416"/>
            <a:ext cx="4169782" cy="2840668"/>
            <a:chOff x="6632294" y="1675696"/>
            <a:chExt cx="5559709" cy="3787558"/>
          </a:xfrm>
        </p:grpSpPr>
        <p:sp>
          <p:nvSpPr>
            <p:cNvPr id="177" name="Google Shape;177;p35"/>
            <p:cNvSpPr/>
            <p:nvPr/>
          </p:nvSpPr>
          <p:spPr>
            <a:xfrm flipH="1" rot="-5400000">
              <a:off x="8539451" y="-231460"/>
              <a:ext cx="1745396" cy="5559709"/>
            </a:xfrm>
            <a:prstGeom prst="round2SameRect">
              <a:avLst>
                <a:gd fmla="val 0" name="adj1"/>
                <a:gd fmla="val 0" name="adj2"/>
              </a:avLst>
            </a:prstGeom>
            <a:solidFill>
              <a:srgbClr val="640F1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1"/>
                </a:solidFill>
                <a:latin typeface="DM Sans"/>
                <a:ea typeface="DM Sans"/>
                <a:cs typeface="DM Sans"/>
                <a:sym typeface="DM Sans"/>
              </a:endParaRPr>
            </a:p>
          </p:txBody>
        </p:sp>
        <p:sp>
          <p:nvSpPr>
            <p:cNvPr id="178" name="Google Shape;178;p35"/>
            <p:cNvSpPr/>
            <p:nvPr/>
          </p:nvSpPr>
          <p:spPr>
            <a:xfrm flipH="1" rot="-5400000">
              <a:off x="8539451" y="1810702"/>
              <a:ext cx="1745396" cy="5559708"/>
            </a:xfrm>
            <a:prstGeom prst="round2SameRect">
              <a:avLst>
                <a:gd fmla="val 0" name="adj1"/>
                <a:gd fmla="val 0" name="adj2"/>
              </a:avLst>
            </a:prstGeom>
            <a:solidFill>
              <a:srgbClr val="1D1C1D"/>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aseline="30000" sz="1400">
                <a:solidFill>
                  <a:schemeClr val="accent1"/>
                </a:solidFill>
                <a:latin typeface="DM Sans"/>
                <a:ea typeface="DM Sans"/>
                <a:cs typeface="DM Sans"/>
                <a:sym typeface="DM Sans"/>
              </a:endParaRPr>
            </a:p>
          </p:txBody>
        </p:sp>
        <p:sp>
          <p:nvSpPr>
            <p:cNvPr id="179" name="Google Shape;179;p35"/>
            <p:cNvSpPr txBox="1"/>
            <p:nvPr/>
          </p:nvSpPr>
          <p:spPr>
            <a:xfrm>
              <a:off x="7175995" y="2044185"/>
              <a:ext cx="1393001" cy="1008418"/>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5000">
                  <a:solidFill>
                    <a:srgbClr val="F7CED4"/>
                  </a:solidFill>
                  <a:latin typeface="SUSE"/>
                  <a:ea typeface="SUSE"/>
                  <a:cs typeface="SUSE"/>
                  <a:sym typeface="SUSE"/>
                </a:rPr>
                <a:t>01</a:t>
              </a:r>
              <a:endParaRPr sz="1100"/>
            </a:p>
          </p:txBody>
        </p:sp>
        <p:sp>
          <p:nvSpPr>
            <p:cNvPr id="180" name="Google Shape;180;p35"/>
            <p:cNvSpPr txBox="1"/>
            <p:nvPr/>
          </p:nvSpPr>
          <p:spPr>
            <a:xfrm>
              <a:off x="8839974" y="2157538"/>
              <a:ext cx="2595300" cy="781712"/>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1200"/>
                <a:buFont typeface="DM Sans"/>
                <a:buNone/>
              </a:pPr>
              <a:r>
                <a:rPr b="0" i="0" lang="en-GB" sz="1200">
                  <a:solidFill>
                    <a:schemeClr val="lt1"/>
                  </a:solidFill>
                  <a:latin typeface="DM Sans"/>
                  <a:ea typeface="DM Sans"/>
                  <a:cs typeface="DM Sans"/>
                  <a:sym typeface="DM Sans"/>
                </a:rPr>
                <a:t>Lorem ipsum dolor sit amet, consectetur adipiscing elit, </a:t>
              </a:r>
              <a:endParaRPr sz="1100"/>
            </a:p>
          </p:txBody>
        </p:sp>
        <p:sp>
          <p:nvSpPr>
            <p:cNvPr id="181" name="Google Shape;181;p35"/>
            <p:cNvSpPr txBox="1"/>
            <p:nvPr/>
          </p:nvSpPr>
          <p:spPr>
            <a:xfrm>
              <a:off x="7175995" y="4086346"/>
              <a:ext cx="1393001" cy="1008418"/>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5000">
                  <a:solidFill>
                    <a:srgbClr val="D7D7D7"/>
                  </a:solidFill>
                  <a:latin typeface="SUSE"/>
                  <a:ea typeface="SUSE"/>
                  <a:cs typeface="SUSE"/>
                  <a:sym typeface="SUSE"/>
                </a:rPr>
                <a:t>02</a:t>
              </a:r>
              <a:endParaRPr sz="1100"/>
            </a:p>
          </p:txBody>
        </p:sp>
        <p:sp>
          <p:nvSpPr>
            <p:cNvPr id="182" name="Google Shape;182;p35"/>
            <p:cNvSpPr txBox="1"/>
            <p:nvPr/>
          </p:nvSpPr>
          <p:spPr>
            <a:xfrm>
              <a:off x="8839974" y="4199699"/>
              <a:ext cx="2595300" cy="781712"/>
            </a:xfrm>
            <a:prstGeom prst="rect">
              <a:avLst/>
            </a:prstGeom>
            <a:noFill/>
            <a:ln>
              <a:noFill/>
            </a:ln>
          </p:spPr>
          <p:txBody>
            <a:bodyPr anchorCtr="0" anchor="t" bIns="34275" lIns="68575" spcFirstLastPara="1" rIns="68575" wrap="square" tIns="34275">
              <a:spAutoFit/>
            </a:bodyPr>
            <a:lstStyle/>
            <a:p>
              <a:pPr indent="0" lvl="0" marL="0" marR="0" rtl="0" algn="l">
                <a:lnSpc>
                  <a:spcPct val="140000"/>
                </a:lnSpc>
                <a:spcBef>
                  <a:spcPts val="0"/>
                </a:spcBef>
                <a:spcAft>
                  <a:spcPts val="0"/>
                </a:spcAft>
                <a:buClr>
                  <a:schemeClr val="lt1"/>
                </a:buClr>
                <a:buSzPts val="1200"/>
                <a:buFont typeface="DM Sans"/>
                <a:buNone/>
              </a:pPr>
              <a:r>
                <a:rPr b="0" i="0" lang="en-GB" sz="1200">
                  <a:solidFill>
                    <a:schemeClr val="lt1"/>
                  </a:solidFill>
                  <a:latin typeface="DM Sans"/>
                  <a:ea typeface="DM Sans"/>
                  <a:cs typeface="DM Sans"/>
                  <a:sym typeface="DM Sans"/>
                </a:rPr>
                <a:t>Lorem ipsum dolor sit amet, consectetur adipiscing elit, </a:t>
              </a:r>
              <a:endParaRPr sz="1100"/>
            </a:p>
          </p:txBody>
        </p:sp>
      </p:grpSp>
      <p:sp>
        <p:nvSpPr>
          <p:cNvPr id="183" name="Google Shape;183;p35"/>
          <p:cNvSpPr txBox="1"/>
          <p:nvPr/>
        </p:nvSpPr>
        <p:spPr>
          <a:xfrm>
            <a:off x="4737328" y="1151416"/>
            <a:ext cx="4128590" cy="2811539"/>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None/>
            </a:pPr>
            <a:r>
              <a:rPr lang="en-GB" sz="5000">
                <a:solidFill>
                  <a:schemeClr val="dk1"/>
                </a:solidFill>
                <a:latin typeface="SUSE"/>
                <a:ea typeface="SUSE"/>
                <a:cs typeface="SUSE"/>
                <a:sym typeface="SUSE"/>
              </a:rPr>
              <a:t>Festival Entertainment and Performances</a:t>
            </a:r>
            <a:endParaRPr sz="5000">
              <a:solidFill>
                <a:srgbClr val="030303"/>
              </a:solidFill>
              <a:latin typeface="SUSE"/>
              <a:ea typeface="SUSE"/>
              <a:cs typeface="SUSE"/>
              <a:sym typeface="SUSE"/>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498">
      <a:dk1>
        <a:srgbClr val="000000"/>
      </a:dk1>
      <a:lt1>
        <a:srgbClr val="FFFFFF"/>
      </a:lt1>
      <a:dk2>
        <a:srgbClr val="2D3847"/>
      </a:dk2>
      <a:lt2>
        <a:srgbClr val="E7E6E6"/>
      </a:lt2>
      <a:accent1>
        <a:srgbClr val="C92037"/>
      </a:accent1>
      <a:accent2>
        <a:srgbClr val="3A393B"/>
      </a:accent2>
      <a:accent3>
        <a:srgbClr val="7F7F7F"/>
      </a:accent3>
      <a:accent4>
        <a:srgbClr val="595959"/>
      </a:accent4>
      <a:accent5>
        <a:srgbClr val="3F3F3F"/>
      </a:accent5>
      <a:accent6>
        <a:srgbClr val="262626"/>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