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</p:sldIdLst>
  <p:sldSz cx="24377650" cy="13716000"/>
  <p:notesSz cx="6858000" cy="9144000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6">
          <p15:clr>
            <a:srgbClr val="A4A3A4"/>
          </p15:clr>
        </p15:guide>
        <p15:guide id="2" orient="horz" pos="504">
          <p15:clr>
            <a:srgbClr val="A4A3A4"/>
          </p15:clr>
        </p15:guide>
        <p15:guide id="3" orient="horz" pos="4320">
          <p15:clr>
            <a:srgbClr val="A4A3A4"/>
          </p15:clr>
        </p15:guide>
        <p15:guide id="4" pos="14777">
          <p15:clr>
            <a:srgbClr val="A4A3A4"/>
          </p15:clr>
        </p15:guide>
        <p15:guide id="5" pos="557">
          <p15:clr>
            <a:srgbClr val="A4A3A4"/>
          </p15:clr>
        </p15:guide>
        <p15:guide id="6" pos="69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6E6E6"/>
    <a:srgbClr val="DCDCDC"/>
    <a:srgbClr val="F0F0F0"/>
    <a:srgbClr val="DEDEDE"/>
    <a:srgbClr val="00ADE6"/>
    <a:srgbClr val="F8F8F8"/>
    <a:srgbClr val="F9F9F9"/>
    <a:srgbClr val="F7F7F7"/>
    <a:srgbClr val="BB493C"/>
    <a:srgbClr val="80A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85" autoAdjust="0"/>
    <p:restoredTop sz="96416" autoAdjust="0"/>
  </p:normalViewPr>
  <p:slideViewPr>
    <p:cSldViewPr snapToObjects="1">
      <p:cViewPr>
        <p:scale>
          <a:sx n="33" d="100"/>
          <a:sy n="33" d="100"/>
        </p:scale>
        <p:origin x="4302" y="1200"/>
      </p:cViewPr>
      <p:guideLst>
        <p:guide orient="horz" pos="8136"/>
        <p:guide orient="horz" pos="504"/>
        <p:guide orient="horz" pos="4320"/>
        <p:guide pos="14777"/>
        <p:guide pos="557"/>
        <p:guide pos="6998"/>
      </p:guideLst>
    </p:cSldViewPr>
  </p:slideViewPr>
  <p:outlineViewPr>
    <p:cViewPr>
      <p:scale>
        <a:sx n="33" d="100"/>
        <a:sy n="33" d="100"/>
      </p:scale>
      <p:origin x="0" y="-27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Objects="1">
      <p:cViewPr varScale="1">
        <p:scale>
          <a:sx n="88" d="100"/>
          <a:sy n="88" d="100"/>
        </p:scale>
        <p:origin x="5742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908CAB-18D1-4856-A43D-D6B68E51C1A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5EAE6DB-E82E-4377-AE0F-D0B3BE59AD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27448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fld id="{A49E4EC9-73E2-4694-B0B4-8400B1233370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fld id="{E03A06C9-5463-4157-95AD-15011390A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01723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192550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ransition spd="slow" advClick="0" advTm="1000">
    <p:push/>
  </p:transition>
  <p:hf hdr="0" ft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charset="0"/>
        <a:buChar char="•"/>
        <a:defRPr lang="en-US" sz="48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40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6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>
            <a:extLst>
              <a:ext uri="{FF2B5EF4-FFF2-40B4-BE49-F238E27FC236}">
                <a16:creationId xmlns:a16="http://schemas.microsoft.com/office/drawing/2014/main" id="{9BFC3E4E-0B9A-4563-BEEF-6224D5FF3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431EE0-5F05-4ABC-9922-31193CF74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99E7F7-52FE-4CD6-8AFB-4DF16075FC29}"/>
              </a:ext>
            </a:extLst>
          </p:cNvPr>
          <p:cNvSpPr/>
          <p:nvPr/>
        </p:nvSpPr>
        <p:spPr>
          <a:xfrm rot="7411294">
            <a:off x="1510029" y="5808930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EC428701-1178-4E37-911D-FEDC18D15E30}"/>
              </a:ext>
            </a:extLst>
          </p:cNvPr>
          <p:cNvSpPr/>
          <p:nvPr/>
        </p:nvSpPr>
        <p:spPr>
          <a:xfrm rot="11658822" flipH="1">
            <a:off x="13116546" y="1826133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4"/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75B2575-246A-4332-B7C9-9EC393C148F9}"/>
              </a:ext>
            </a:extLst>
          </p:cNvPr>
          <p:cNvSpPr/>
          <p:nvPr/>
        </p:nvSpPr>
        <p:spPr>
          <a:xfrm rot="9941178">
            <a:off x="6729145" y="1826133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26AFB232-E9C6-4A0F-A9E6-3DFC45B2C32E}"/>
              </a:ext>
            </a:extLst>
          </p:cNvPr>
          <p:cNvSpPr/>
          <p:nvPr/>
        </p:nvSpPr>
        <p:spPr>
          <a:xfrm rot="14188706" flipH="1">
            <a:off x="18183263" y="5808929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4969CC-83DD-48CF-AEBA-F4C6DAAAF4BE}"/>
              </a:ext>
            </a:extLst>
          </p:cNvPr>
          <p:cNvSpPr txBox="1"/>
          <p:nvPr/>
        </p:nvSpPr>
        <p:spPr>
          <a:xfrm>
            <a:off x="2146260" y="7003992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Strategy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9B155B-DB76-4FB2-8998-01192F96D896}"/>
              </a:ext>
            </a:extLst>
          </p:cNvPr>
          <p:cNvSpPr txBox="1"/>
          <p:nvPr/>
        </p:nvSpPr>
        <p:spPr>
          <a:xfrm>
            <a:off x="7464425" y="2850533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Analysis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ED7374A-C98A-4D37-9284-F6E93ED0F3B7}"/>
              </a:ext>
            </a:extLst>
          </p:cNvPr>
          <p:cNvSpPr txBox="1"/>
          <p:nvPr/>
        </p:nvSpPr>
        <p:spPr>
          <a:xfrm>
            <a:off x="13957260" y="2850533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Branding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3E9941-E25B-435D-8016-FCB60F813AFA}"/>
              </a:ext>
            </a:extLst>
          </p:cNvPr>
          <p:cNvSpPr txBox="1"/>
          <p:nvPr/>
        </p:nvSpPr>
        <p:spPr>
          <a:xfrm>
            <a:off x="19215060" y="7003992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Marketing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0427717-179E-4BAE-847D-E61C31376FEE}"/>
              </a:ext>
            </a:extLst>
          </p:cNvPr>
          <p:cNvSpPr/>
          <p:nvPr/>
        </p:nvSpPr>
        <p:spPr>
          <a:xfrm>
            <a:off x="6245225" y="7787149"/>
            <a:ext cx="11857702" cy="5928851"/>
          </a:xfrm>
          <a:custGeom>
            <a:avLst/>
            <a:gdLst>
              <a:gd name="connsiteX0" fmla="*/ 0 w 11857702"/>
              <a:gd name="connsiteY0" fmla="*/ 5928851 h 11857702"/>
              <a:gd name="connsiteX1" fmla="*/ 5928851 w 11857702"/>
              <a:gd name="connsiteY1" fmla="*/ 0 h 11857702"/>
              <a:gd name="connsiteX2" fmla="*/ 11857702 w 11857702"/>
              <a:gd name="connsiteY2" fmla="*/ 5928851 h 11857702"/>
              <a:gd name="connsiteX3" fmla="*/ 5928851 w 11857702"/>
              <a:gd name="connsiteY3" fmla="*/ 11857702 h 11857702"/>
              <a:gd name="connsiteX4" fmla="*/ 0 w 11857702"/>
              <a:gd name="connsiteY4" fmla="*/ 5928851 h 11857702"/>
              <a:gd name="connsiteX0" fmla="*/ 5928851 w 11857702"/>
              <a:gd name="connsiteY0" fmla="*/ 11857702 h 11949142"/>
              <a:gd name="connsiteX1" fmla="*/ 0 w 11857702"/>
              <a:gd name="connsiteY1" fmla="*/ 5928851 h 11949142"/>
              <a:gd name="connsiteX2" fmla="*/ 5928851 w 11857702"/>
              <a:gd name="connsiteY2" fmla="*/ 0 h 11949142"/>
              <a:gd name="connsiteX3" fmla="*/ 11857702 w 11857702"/>
              <a:gd name="connsiteY3" fmla="*/ 5928851 h 11949142"/>
              <a:gd name="connsiteX4" fmla="*/ 6020291 w 11857702"/>
              <a:gd name="connsiteY4" fmla="*/ 11949142 h 11949142"/>
              <a:gd name="connsiteX0" fmla="*/ 5928851 w 11857702"/>
              <a:gd name="connsiteY0" fmla="*/ 11857702 h 11857702"/>
              <a:gd name="connsiteX1" fmla="*/ 0 w 11857702"/>
              <a:gd name="connsiteY1" fmla="*/ 5928851 h 11857702"/>
              <a:gd name="connsiteX2" fmla="*/ 5928851 w 11857702"/>
              <a:gd name="connsiteY2" fmla="*/ 0 h 11857702"/>
              <a:gd name="connsiteX3" fmla="*/ 11857702 w 11857702"/>
              <a:gd name="connsiteY3" fmla="*/ 5928851 h 11857702"/>
              <a:gd name="connsiteX0" fmla="*/ 0 w 11857702"/>
              <a:gd name="connsiteY0" fmla="*/ 5928851 h 5928851"/>
              <a:gd name="connsiteX1" fmla="*/ 5928851 w 11857702"/>
              <a:gd name="connsiteY1" fmla="*/ 0 h 5928851"/>
              <a:gd name="connsiteX2" fmla="*/ 11857702 w 11857702"/>
              <a:gd name="connsiteY2" fmla="*/ 5928851 h 592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57702" h="5928851">
                <a:moveTo>
                  <a:pt x="0" y="5928851"/>
                </a:moveTo>
                <a:cubicBezTo>
                  <a:pt x="0" y="2654437"/>
                  <a:pt x="2654437" y="0"/>
                  <a:pt x="5928851" y="0"/>
                </a:cubicBezTo>
                <a:cubicBezTo>
                  <a:pt x="9203265" y="0"/>
                  <a:pt x="11857702" y="2654437"/>
                  <a:pt x="11857702" y="5928851"/>
                </a:cubicBezTo>
              </a:path>
            </a:pathLst>
          </a:custGeom>
          <a:noFill/>
          <a:ln w="254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97F9F1F-8332-45B8-8EC2-788BEBEF9212}"/>
              </a:ext>
            </a:extLst>
          </p:cNvPr>
          <p:cNvSpPr/>
          <p:nvPr/>
        </p:nvSpPr>
        <p:spPr>
          <a:xfrm>
            <a:off x="9360617" y="75438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CDCFAB3-5B83-4B91-B4A5-F7B6239EA027}"/>
              </a:ext>
            </a:extLst>
          </p:cNvPr>
          <p:cNvSpPr/>
          <p:nvPr/>
        </p:nvSpPr>
        <p:spPr>
          <a:xfrm>
            <a:off x="6617417" y="99060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31142A8-39B7-4495-BA69-86AE41751CCF}"/>
              </a:ext>
            </a:extLst>
          </p:cNvPr>
          <p:cNvSpPr/>
          <p:nvPr/>
        </p:nvSpPr>
        <p:spPr>
          <a:xfrm>
            <a:off x="13865225" y="75438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C7561B3-C252-43AE-AEC5-439B818FEDF1}"/>
              </a:ext>
            </a:extLst>
          </p:cNvPr>
          <p:cNvSpPr/>
          <p:nvPr/>
        </p:nvSpPr>
        <p:spPr>
          <a:xfrm>
            <a:off x="16532225" y="99060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A46F9CE-7227-4566-952F-A94DEF219CE9}"/>
              </a:ext>
            </a:extLst>
          </p:cNvPr>
          <p:cNvSpPr txBox="1"/>
          <p:nvPr/>
        </p:nvSpPr>
        <p:spPr>
          <a:xfrm>
            <a:off x="6786647" y="10286078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EEA8D7E-8181-437B-AF3D-902B9E3788CD}"/>
              </a:ext>
            </a:extLst>
          </p:cNvPr>
          <p:cNvSpPr txBox="1"/>
          <p:nvPr/>
        </p:nvSpPr>
        <p:spPr>
          <a:xfrm>
            <a:off x="9529847" y="7886700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2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7AAA7C9-5247-40F8-A1BB-8A1BD8109A64}"/>
              </a:ext>
            </a:extLst>
          </p:cNvPr>
          <p:cNvSpPr txBox="1"/>
          <p:nvPr/>
        </p:nvSpPr>
        <p:spPr>
          <a:xfrm>
            <a:off x="14034455" y="7886700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3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25B7C5D-20C8-4089-A02D-84BCE04F6848}"/>
              </a:ext>
            </a:extLst>
          </p:cNvPr>
          <p:cNvSpPr txBox="1"/>
          <p:nvPr/>
        </p:nvSpPr>
        <p:spPr>
          <a:xfrm>
            <a:off x="16701455" y="10286078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4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BDC0AD9-EBB5-4D67-B104-E7352B2A27BA}"/>
              </a:ext>
            </a:extLst>
          </p:cNvPr>
          <p:cNvSpPr txBox="1"/>
          <p:nvPr/>
        </p:nvSpPr>
        <p:spPr>
          <a:xfrm>
            <a:off x="8761416" y="11049000"/>
            <a:ext cx="6854819" cy="1921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GLOBALLY PROFESSIONAL</a:t>
            </a:r>
            <a:br>
              <a:rPr lang="en-US" sz="3500" i="0" u="none" strike="noStrike" baseline="30000" dirty="0">
                <a:latin typeface="+mj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LEADERSHIP BEFORE ACTIVE COMPATIBLE CUSTOMER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  STANDARDS TOTAL LINKAGES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40168AE-9546-4BCB-BFFA-3A73DE3AFED4}"/>
              </a:ext>
            </a:extLst>
          </p:cNvPr>
          <p:cNvGrpSpPr/>
          <p:nvPr/>
        </p:nvGrpSpPr>
        <p:grpSpPr>
          <a:xfrm>
            <a:off x="11459164" y="9198692"/>
            <a:ext cx="1459322" cy="1088308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3B17A70-F6A9-483C-9267-4D23F6ED8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8C22BC0D-1277-4735-B3E3-FB2F3CFBD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050F3E3-4FB2-4CE0-A85E-9AAFA1343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63ED1311-D238-41DC-A56F-A3F9302D5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6C02B859-D170-4F8C-8988-7395E31830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00BB14A2-E2BF-4349-B680-A220509BF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E8F41964-6876-4588-BDBA-8560640C9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48A78661-6F98-4427-9933-82180813E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 spd="slow" advClick="0" advTm="1000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77A0ACD5-9DE8-44F0-918E-FB20FED01DD7}"/>
              </a:ext>
            </a:extLst>
          </p:cNvPr>
          <p:cNvSpPr/>
          <p:nvPr/>
        </p:nvSpPr>
        <p:spPr>
          <a:xfrm>
            <a:off x="670704" y="8687379"/>
            <a:ext cx="5333421" cy="533342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DFA592-0760-48E1-ABF0-53CAE0F4EC3E}"/>
              </a:ext>
            </a:extLst>
          </p:cNvPr>
          <p:cNvSpPr/>
          <p:nvPr/>
        </p:nvSpPr>
        <p:spPr>
          <a:xfrm>
            <a:off x="5958070" y="5969386"/>
            <a:ext cx="5333421" cy="53334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99D3B81-9182-4AB3-A5F6-0788380422A3}"/>
              </a:ext>
            </a:extLst>
          </p:cNvPr>
          <p:cNvSpPr/>
          <p:nvPr/>
        </p:nvSpPr>
        <p:spPr>
          <a:xfrm>
            <a:off x="11245437" y="3251393"/>
            <a:ext cx="5333421" cy="53334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71C12CD-A470-4CD3-8B3F-C49799B589F8}"/>
              </a:ext>
            </a:extLst>
          </p:cNvPr>
          <p:cNvSpPr/>
          <p:nvPr/>
        </p:nvSpPr>
        <p:spPr>
          <a:xfrm>
            <a:off x="16532804" y="533400"/>
            <a:ext cx="5333421" cy="53334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E11F64-8618-4B06-92BD-18FB622284C3}"/>
              </a:ext>
            </a:extLst>
          </p:cNvPr>
          <p:cNvSpPr/>
          <p:nvPr/>
        </p:nvSpPr>
        <p:spPr>
          <a:xfrm rot="3648309">
            <a:off x="11392426" y="-5751551"/>
            <a:ext cx="2868187" cy="27765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11580000" sx="94000" sy="94000" algn="ctr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902EC2-87DA-4FB3-9DAE-4FC9B4E9D82A}"/>
              </a:ext>
            </a:extLst>
          </p:cNvPr>
          <p:cNvSpPr/>
          <p:nvPr/>
        </p:nvSpPr>
        <p:spPr>
          <a:xfrm rot="3648309">
            <a:off x="10716861" y="-5993771"/>
            <a:ext cx="5746693" cy="30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9DFA886-DC39-459D-8B45-557513E57127}"/>
              </a:ext>
            </a:extLst>
          </p:cNvPr>
          <p:cNvSpPr/>
          <p:nvPr/>
        </p:nvSpPr>
        <p:spPr>
          <a:xfrm>
            <a:off x="12559574" y="4565532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F2BCF5F-5B76-472C-85F2-53BAE7D3C09A}"/>
              </a:ext>
            </a:extLst>
          </p:cNvPr>
          <p:cNvSpPr/>
          <p:nvPr/>
        </p:nvSpPr>
        <p:spPr>
          <a:xfrm>
            <a:off x="17846941" y="1847539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4D7992-6298-4D83-B812-8818F0A2FEB5}"/>
              </a:ext>
            </a:extLst>
          </p:cNvPr>
          <p:cNvSpPr/>
          <p:nvPr/>
        </p:nvSpPr>
        <p:spPr>
          <a:xfrm flipH="1">
            <a:off x="-4422776" y="-1219200"/>
            <a:ext cx="4422775" cy="1737421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A63F74-47E5-4DCC-B1B7-36E1299CC03F}"/>
              </a:ext>
            </a:extLst>
          </p:cNvPr>
          <p:cNvSpPr/>
          <p:nvPr/>
        </p:nvSpPr>
        <p:spPr>
          <a:xfrm>
            <a:off x="24377649" y="-1219200"/>
            <a:ext cx="6022975" cy="1737421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83E9541-6B6F-4E40-B934-990E7DEA350F}"/>
              </a:ext>
            </a:extLst>
          </p:cNvPr>
          <p:cNvSpPr/>
          <p:nvPr/>
        </p:nvSpPr>
        <p:spPr>
          <a:xfrm flipV="1">
            <a:off x="-1450975" y="13715999"/>
            <a:ext cx="25819707" cy="620974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8DF48B-4EBB-4253-8EB5-60C7161E9608}"/>
              </a:ext>
            </a:extLst>
          </p:cNvPr>
          <p:cNvSpPr txBox="1"/>
          <p:nvPr/>
        </p:nvSpPr>
        <p:spPr>
          <a:xfrm>
            <a:off x="9750425" y="10325282"/>
            <a:ext cx="7246156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653A2D-9824-43AB-805B-73704201BFBE}"/>
              </a:ext>
            </a:extLst>
          </p:cNvPr>
          <p:cNvSpPr txBox="1"/>
          <p:nvPr/>
        </p:nvSpPr>
        <p:spPr>
          <a:xfrm>
            <a:off x="16277099" y="7543800"/>
            <a:ext cx="7246156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5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2ECCB55-F87E-4A4F-B023-F7C85FFACEC4}"/>
              </a:ext>
            </a:extLst>
          </p:cNvPr>
          <p:cNvSpPr txBox="1"/>
          <p:nvPr/>
        </p:nvSpPr>
        <p:spPr>
          <a:xfrm>
            <a:off x="1033574" y="4038600"/>
            <a:ext cx="5287851" cy="334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89C96E-3206-4C2D-8E34-B2AA95A8C429}"/>
              </a:ext>
            </a:extLst>
          </p:cNvPr>
          <p:cNvSpPr txBox="1"/>
          <p:nvPr/>
        </p:nvSpPr>
        <p:spPr>
          <a:xfrm>
            <a:off x="6017204" y="845725"/>
            <a:ext cx="5333421" cy="334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3587B60-F7E5-4240-9F9D-A985F23A91D8}"/>
              </a:ext>
            </a:extLst>
          </p:cNvPr>
          <p:cNvCxnSpPr>
            <a:cxnSpLocks/>
          </p:cNvCxnSpPr>
          <p:nvPr/>
        </p:nvCxnSpPr>
        <p:spPr>
          <a:xfrm>
            <a:off x="11965350" y="1847539"/>
            <a:ext cx="5481275" cy="0"/>
          </a:xfrm>
          <a:prstGeom prst="line">
            <a:avLst/>
          </a:prstGeom>
          <a:ln w="127000">
            <a:solidFill>
              <a:schemeClr val="accent4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A09B335-B4CC-449E-8916-0462CC02F467}"/>
              </a:ext>
            </a:extLst>
          </p:cNvPr>
          <p:cNvCxnSpPr>
            <a:cxnSpLocks/>
          </p:cNvCxnSpPr>
          <p:nvPr/>
        </p:nvCxnSpPr>
        <p:spPr>
          <a:xfrm>
            <a:off x="6972300" y="5105400"/>
            <a:ext cx="4530725" cy="0"/>
          </a:xfrm>
          <a:prstGeom prst="line">
            <a:avLst/>
          </a:prstGeom>
          <a:ln w="127000">
            <a:solidFill>
              <a:schemeClr val="accent3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E8205B9-8BA4-41AC-A713-7A94E84E064B}"/>
              </a:ext>
            </a:extLst>
          </p:cNvPr>
          <p:cNvCxnSpPr>
            <a:cxnSpLocks/>
          </p:cNvCxnSpPr>
          <p:nvPr/>
        </p:nvCxnSpPr>
        <p:spPr>
          <a:xfrm flipH="1">
            <a:off x="3872774" y="11582400"/>
            <a:ext cx="4887051" cy="0"/>
          </a:xfrm>
          <a:prstGeom prst="line">
            <a:avLst/>
          </a:prstGeom>
          <a:ln w="127000">
            <a:solidFill>
              <a:schemeClr val="accent1">
                <a:lumMod val="60000"/>
                <a:lumOff val="40000"/>
              </a:schemeClr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12AD0E1-9D7F-4CB1-AB36-E1E078DC0734}"/>
              </a:ext>
            </a:extLst>
          </p:cNvPr>
          <p:cNvSpPr/>
          <p:nvPr/>
        </p:nvSpPr>
        <p:spPr>
          <a:xfrm>
            <a:off x="1984841" y="10001518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C36B20D-B964-4077-924B-64BDEFBB625F}"/>
              </a:ext>
            </a:extLst>
          </p:cNvPr>
          <p:cNvCxnSpPr>
            <a:cxnSpLocks/>
          </p:cNvCxnSpPr>
          <p:nvPr/>
        </p:nvCxnSpPr>
        <p:spPr>
          <a:xfrm flipH="1">
            <a:off x="9521826" y="8763000"/>
            <a:ext cx="5816497" cy="0"/>
          </a:xfrm>
          <a:prstGeom prst="line">
            <a:avLst/>
          </a:prstGeom>
          <a:ln w="127000">
            <a:solidFill>
              <a:schemeClr val="accent2">
                <a:lumMod val="60000"/>
                <a:lumOff val="40000"/>
              </a:schemeClr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93C02C2C-9232-437B-81E6-65D4C80B0289}"/>
              </a:ext>
            </a:extLst>
          </p:cNvPr>
          <p:cNvSpPr/>
          <p:nvPr/>
        </p:nvSpPr>
        <p:spPr>
          <a:xfrm>
            <a:off x="7272207" y="7283525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F9CB50-3A80-4E30-926C-88CD4176B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10.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7548138-C93E-4941-A994-1714B1437C9B}"/>
              </a:ext>
            </a:extLst>
          </p:cNvPr>
          <p:cNvGrpSpPr/>
          <p:nvPr/>
        </p:nvGrpSpPr>
        <p:grpSpPr>
          <a:xfrm>
            <a:off x="13243334" y="5294306"/>
            <a:ext cx="1459322" cy="1088308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51" name="Freeform 89">
              <a:extLst>
                <a:ext uri="{FF2B5EF4-FFF2-40B4-BE49-F238E27FC236}">
                  <a16:creationId xmlns:a16="http://schemas.microsoft.com/office/drawing/2014/main" id="{28E636D7-9C51-46BE-B095-517222B9B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90">
              <a:extLst>
                <a:ext uri="{FF2B5EF4-FFF2-40B4-BE49-F238E27FC236}">
                  <a16:creationId xmlns:a16="http://schemas.microsoft.com/office/drawing/2014/main" id="{3FF4074D-4BD9-44BD-8927-C771AB2CC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91">
              <a:extLst>
                <a:ext uri="{FF2B5EF4-FFF2-40B4-BE49-F238E27FC236}">
                  <a16:creationId xmlns:a16="http://schemas.microsoft.com/office/drawing/2014/main" id="{B1EA5A79-DBC5-4028-BD99-9128F5586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92">
              <a:extLst>
                <a:ext uri="{FF2B5EF4-FFF2-40B4-BE49-F238E27FC236}">
                  <a16:creationId xmlns:a16="http://schemas.microsoft.com/office/drawing/2014/main" id="{1F2FC707-4C45-4FD3-A67F-A460D2C73C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93">
              <a:extLst>
                <a:ext uri="{FF2B5EF4-FFF2-40B4-BE49-F238E27FC236}">
                  <a16:creationId xmlns:a16="http://schemas.microsoft.com/office/drawing/2014/main" id="{98E67EA6-5033-4534-84D7-B57767F06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94">
              <a:extLst>
                <a:ext uri="{FF2B5EF4-FFF2-40B4-BE49-F238E27FC236}">
                  <a16:creationId xmlns:a16="http://schemas.microsoft.com/office/drawing/2014/main" id="{87F8800C-48A6-45B2-AEF6-94BF110672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95">
              <a:extLst>
                <a:ext uri="{FF2B5EF4-FFF2-40B4-BE49-F238E27FC236}">
                  <a16:creationId xmlns:a16="http://schemas.microsoft.com/office/drawing/2014/main" id="{3E1EE869-D837-4022-9467-A63EA42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96">
              <a:extLst>
                <a:ext uri="{FF2B5EF4-FFF2-40B4-BE49-F238E27FC236}">
                  <a16:creationId xmlns:a16="http://schemas.microsoft.com/office/drawing/2014/main" id="{64486736-9784-4000-9276-C9B1E5534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DB32260-2292-4531-A9A6-4FE803556BC2}"/>
              </a:ext>
            </a:extLst>
          </p:cNvPr>
          <p:cNvGrpSpPr/>
          <p:nvPr/>
        </p:nvGrpSpPr>
        <p:grpSpPr>
          <a:xfrm>
            <a:off x="18697854" y="2515944"/>
            <a:ext cx="1071642" cy="1321815"/>
            <a:chOff x="14462125" y="8877300"/>
            <a:chExt cx="1366838" cy="1685925"/>
          </a:xfrm>
          <a:solidFill>
            <a:schemeClr val="tx1"/>
          </a:solidFill>
        </p:grpSpPr>
        <p:sp>
          <p:nvSpPr>
            <p:cNvPr id="60" name="Freeform 114">
              <a:extLst>
                <a:ext uri="{FF2B5EF4-FFF2-40B4-BE49-F238E27FC236}">
                  <a16:creationId xmlns:a16="http://schemas.microsoft.com/office/drawing/2014/main" id="{5EFC6197-65BD-4900-A3CB-93AAB9773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15">
              <a:extLst>
                <a:ext uri="{FF2B5EF4-FFF2-40B4-BE49-F238E27FC236}">
                  <a16:creationId xmlns:a16="http://schemas.microsoft.com/office/drawing/2014/main" id="{7BBCD83F-BAC3-4CE0-9F2D-0CF4C066D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16">
              <a:extLst>
                <a:ext uri="{FF2B5EF4-FFF2-40B4-BE49-F238E27FC236}">
                  <a16:creationId xmlns:a16="http://schemas.microsoft.com/office/drawing/2014/main" id="{3876724E-0F8F-444D-A57B-03D170CB5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17">
              <a:extLst>
                <a:ext uri="{FF2B5EF4-FFF2-40B4-BE49-F238E27FC236}">
                  <a16:creationId xmlns:a16="http://schemas.microsoft.com/office/drawing/2014/main" id="{23E405C4-08E1-400C-9B5B-B5C3939CB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118">
              <a:extLst>
                <a:ext uri="{FF2B5EF4-FFF2-40B4-BE49-F238E27FC236}">
                  <a16:creationId xmlns:a16="http://schemas.microsoft.com/office/drawing/2014/main" id="{A28B5611-2DE9-4DFF-BA74-F611A14DC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5756CC2-1676-48F5-9E59-E5E9C884D2E2}"/>
              </a:ext>
            </a:extLst>
          </p:cNvPr>
          <p:cNvGrpSpPr/>
          <p:nvPr/>
        </p:nvGrpSpPr>
        <p:grpSpPr>
          <a:xfrm>
            <a:off x="8039958" y="7843684"/>
            <a:ext cx="1201648" cy="1303628"/>
            <a:chOff x="9417050" y="1455738"/>
            <a:chExt cx="1552575" cy="1684337"/>
          </a:xfrm>
          <a:solidFill>
            <a:schemeClr val="tx1"/>
          </a:solidFill>
        </p:grpSpPr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8692F4C0-31F9-4128-AA69-1E070A382B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46">
              <a:extLst>
                <a:ext uri="{FF2B5EF4-FFF2-40B4-BE49-F238E27FC236}">
                  <a16:creationId xmlns:a16="http://schemas.microsoft.com/office/drawing/2014/main" id="{A1D629B8-E354-4725-A248-16B806D46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CFDD4799-4473-47B1-BB19-989666C1A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448E806-1CE1-4A91-9023-9913D08616AD}"/>
              </a:ext>
            </a:extLst>
          </p:cNvPr>
          <p:cNvGrpSpPr/>
          <p:nvPr/>
        </p:nvGrpSpPr>
        <p:grpSpPr>
          <a:xfrm>
            <a:off x="2718148" y="10584426"/>
            <a:ext cx="1349232" cy="1220734"/>
            <a:chOff x="17538701" y="8493126"/>
            <a:chExt cx="500063" cy="452438"/>
          </a:xfrm>
          <a:solidFill>
            <a:schemeClr val="tx1"/>
          </a:solidFill>
        </p:grpSpPr>
        <p:sp>
          <p:nvSpPr>
            <p:cNvPr id="70" name="Freeform 280">
              <a:extLst>
                <a:ext uri="{FF2B5EF4-FFF2-40B4-BE49-F238E27FC236}">
                  <a16:creationId xmlns:a16="http://schemas.microsoft.com/office/drawing/2014/main" id="{5AE29323-8F92-47C0-9990-407D3801C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281">
              <a:extLst>
                <a:ext uri="{FF2B5EF4-FFF2-40B4-BE49-F238E27FC236}">
                  <a16:creationId xmlns:a16="http://schemas.microsoft.com/office/drawing/2014/main" id="{52D96670-91F9-453F-984A-8E51C5E2C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282">
              <a:extLst>
                <a:ext uri="{FF2B5EF4-FFF2-40B4-BE49-F238E27FC236}">
                  <a16:creationId xmlns:a16="http://schemas.microsoft.com/office/drawing/2014/main" id="{80E012CB-6FE0-4B30-AEFA-C24CD7284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92478611"/>
      </p:ext>
    </p:extLst>
  </p:cSld>
  <p:clrMapOvr>
    <a:masterClrMapping/>
  </p:clrMapOvr>
  <p:transition spd="slow" advClick="0" advTm="1000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FEA3B82-B98E-4FE1-8556-AE000B32372B}"/>
              </a:ext>
            </a:extLst>
          </p:cNvPr>
          <p:cNvSpPr/>
          <p:nvPr/>
        </p:nvSpPr>
        <p:spPr>
          <a:xfrm>
            <a:off x="12053220" y="4277618"/>
            <a:ext cx="7318110" cy="990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176F4B-F98F-42F5-8B22-1E324BB51421}"/>
              </a:ext>
            </a:extLst>
          </p:cNvPr>
          <p:cNvSpPr/>
          <p:nvPr/>
        </p:nvSpPr>
        <p:spPr>
          <a:xfrm>
            <a:off x="12053220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7BE28-17F9-4410-A827-AA9E4A65C1DB}"/>
              </a:ext>
            </a:extLst>
          </p:cNvPr>
          <p:cNvSpPr/>
          <p:nvPr/>
        </p:nvSpPr>
        <p:spPr>
          <a:xfrm>
            <a:off x="12053220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FE8D50-ECE0-45B8-A0A4-F56918FE2B44}"/>
              </a:ext>
            </a:extLst>
          </p:cNvPr>
          <p:cNvSpPr/>
          <p:nvPr/>
        </p:nvSpPr>
        <p:spPr>
          <a:xfrm>
            <a:off x="12053220" y="8447783"/>
            <a:ext cx="7318110" cy="990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344A0CF-3DEA-4C20-9B47-B4023C76BE61}"/>
              </a:ext>
            </a:extLst>
          </p:cNvPr>
          <p:cNvSpPr/>
          <p:nvPr/>
        </p:nvSpPr>
        <p:spPr>
          <a:xfrm>
            <a:off x="14885057" y="3215020"/>
            <a:ext cx="7285968" cy="728596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6B0DCE-8D2B-4EAA-9AFE-4FCA316D2B1E}"/>
              </a:ext>
            </a:extLst>
          </p:cNvPr>
          <p:cNvSpPr/>
          <p:nvPr/>
        </p:nvSpPr>
        <p:spPr>
          <a:xfrm>
            <a:off x="8692107" y="1083418"/>
            <a:ext cx="3361113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C9ED30-B71B-4DD0-8259-759CDD6E08F1}"/>
              </a:ext>
            </a:extLst>
          </p:cNvPr>
          <p:cNvSpPr/>
          <p:nvPr/>
        </p:nvSpPr>
        <p:spPr>
          <a:xfrm>
            <a:off x="1841810" y="1080414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50E8FDFC-8E60-443C-A04A-CE205476F01C}"/>
              </a:ext>
            </a:extLst>
          </p:cNvPr>
          <p:cNvSpPr/>
          <p:nvPr/>
        </p:nvSpPr>
        <p:spPr>
          <a:xfrm>
            <a:off x="8690709" y="4278953"/>
            <a:ext cx="336251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0D95A6-5067-47E8-8F95-5D0D0B094DD0}"/>
              </a:ext>
            </a:extLst>
          </p:cNvPr>
          <p:cNvSpPr/>
          <p:nvPr/>
        </p:nvSpPr>
        <p:spPr>
          <a:xfrm>
            <a:off x="1841810" y="4276437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8270643-1C42-492E-8422-F3ED8F5E62DA}"/>
              </a:ext>
            </a:extLst>
          </p:cNvPr>
          <p:cNvSpPr/>
          <p:nvPr/>
        </p:nvSpPr>
        <p:spPr>
          <a:xfrm>
            <a:off x="1841810" y="7472461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3D4D41E-0513-4071-A2AD-1161B16613A3}"/>
              </a:ext>
            </a:extLst>
          </p:cNvPr>
          <p:cNvSpPr/>
          <p:nvPr/>
        </p:nvSpPr>
        <p:spPr>
          <a:xfrm>
            <a:off x="1841810" y="10668486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17A43D5C-705E-418B-87CC-56BF411E480C}"/>
              </a:ext>
            </a:extLst>
          </p:cNvPr>
          <p:cNvSpPr/>
          <p:nvPr/>
        </p:nvSpPr>
        <p:spPr>
          <a:xfrm flipV="1">
            <a:off x="8690709" y="7057728"/>
            <a:ext cx="336251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0760AA30-9291-46EC-B177-79B777EFEEAA}"/>
              </a:ext>
            </a:extLst>
          </p:cNvPr>
          <p:cNvSpPr/>
          <p:nvPr/>
        </p:nvSpPr>
        <p:spPr>
          <a:xfrm flipV="1">
            <a:off x="8692107" y="8456011"/>
            <a:ext cx="3361113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0F49DA9-30C3-4030-8097-EE75E9952EC3}"/>
              </a:ext>
            </a:extLst>
          </p:cNvPr>
          <p:cNvSpPr txBox="1"/>
          <p:nvPr/>
        </p:nvSpPr>
        <p:spPr>
          <a:xfrm>
            <a:off x="2540657" y="1585598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1F90AB-C9C9-40E2-B5F7-ACA07B6CCF82}"/>
              </a:ext>
            </a:extLst>
          </p:cNvPr>
          <p:cNvSpPr txBox="1"/>
          <p:nvPr/>
        </p:nvSpPr>
        <p:spPr>
          <a:xfrm>
            <a:off x="2540657" y="4743890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91399E-511E-4705-B00D-AE5BEBA19B8D}"/>
              </a:ext>
            </a:extLst>
          </p:cNvPr>
          <p:cNvSpPr txBox="1"/>
          <p:nvPr/>
        </p:nvSpPr>
        <p:spPr>
          <a:xfrm>
            <a:off x="2540657" y="7953905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1E75AB0-A5E4-4A8C-B81A-7224BF9B7A19}"/>
              </a:ext>
            </a:extLst>
          </p:cNvPr>
          <p:cNvSpPr txBox="1"/>
          <p:nvPr/>
        </p:nvSpPr>
        <p:spPr>
          <a:xfrm>
            <a:off x="2540657" y="11157933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3D40DB9F-95B2-4D6A-A430-B0126066301E}"/>
              </a:ext>
            </a:extLst>
          </p:cNvPr>
          <p:cNvSpPr/>
          <p:nvPr/>
        </p:nvSpPr>
        <p:spPr>
          <a:xfrm>
            <a:off x="7624427" y="96897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074BA83F-E3A8-48BE-80F0-993C45DF3C2E}"/>
              </a:ext>
            </a:extLst>
          </p:cNvPr>
          <p:cNvSpPr/>
          <p:nvPr/>
        </p:nvSpPr>
        <p:spPr>
          <a:xfrm>
            <a:off x="7624427" y="412578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37F90BFB-4B24-4A8D-82A7-10A8F998874A}"/>
              </a:ext>
            </a:extLst>
          </p:cNvPr>
          <p:cNvSpPr/>
          <p:nvPr/>
        </p:nvSpPr>
        <p:spPr>
          <a:xfrm>
            <a:off x="7624427" y="728259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733455C-068C-482D-BC0D-241F40D148BC}"/>
              </a:ext>
            </a:extLst>
          </p:cNvPr>
          <p:cNvSpPr/>
          <p:nvPr/>
        </p:nvSpPr>
        <p:spPr>
          <a:xfrm>
            <a:off x="7624427" y="1043940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2B093E7-F2DB-4C63-9734-8BFEFFBA8AD2}"/>
              </a:ext>
            </a:extLst>
          </p:cNvPr>
          <p:cNvGrpSpPr/>
          <p:nvPr/>
        </p:nvGrpSpPr>
        <p:grpSpPr>
          <a:xfrm>
            <a:off x="8222797" y="4810338"/>
            <a:ext cx="1110891" cy="828462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B084A3F6-BE15-420D-A85B-428AF4E5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81819E0B-F0F5-4B30-8FB0-6988AD715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FF3E18F7-8B32-4047-A4A3-89326C685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FE874A31-A579-4B39-B33E-8C64D6A24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98188F65-DF26-42EC-9B9A-2A31F9E89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52428B72-E0D0-4AA3-A305-C0490BC4B8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7E27CBC9-BE86-46F6-B7F2-48285B49B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EA266117-75C7-4E54-AD17-7BE0DEE35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29E170A-8D15-47C2-AB71-9439323C6827}"/>
              </a:ext>
            </a:extLst>
          </p:cNvPr>
          <p:cNvGrpSpPr/>
          <p:nvPr/>
        </p:nvGrpSpPr>
        <p:grpSpPr>
          <a:xfrm>
            <a:off x="8305228" y="1576322"/>
            <a:ext cx="946029" cy="1166878"/>
            <a:chOff x="14462125" y="8877300"/>
            <a:chExt cx="1366838" cy="1685925"/>
          </a:xfrm>
          <a:solidFill>
            <a:schemeClr val="tx1"/>
          </a:solidFill>
        </p:grpSpPr>
        <p:sp>
          <p:nvSpPr>
            <p:cNvPr id="96" name="Freeform 114">
              <a:extLst>
                <a:ext uri="{FF2B5EF4-FFF2-40B4-BE49-F238E27FC236}">
                  <a16:creationId xmlns:a16="http://schemas.microsoft.com/office/drawing/2014/main" id="{712007A4-AFE7-4D15-84F1-4027F7D621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115">
              <a:extLst>
                <a:ext uri="{FF2B5EF4-FFF2-40B4-BE49-F238E27FC236}">
                  <a16:creationId xmlns:a16="http://schemas.microsoft.com/office/drawing/2014/main" id="{F3841EA3-F2E6-455C-8F45-8E13C74E0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16">
              <a:extLst>
                <a:ext uri="{FF2B5EF4-FFF2-40B4-BE49-F238E27FC236}">
                  <a16:creationId xmlns:a16="http://schemas.microsoft.com/office/drawing/2014/main" id="{16D826F7-F528-4C93-A627-DA91E9AAF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117">
              <a:extLst>
                <a:ext uri="{FF2B5EF4-FFF2-40B4-BE49-F238E27FC236}">
                  <a16:creationId xmlns:a16="http://schemas.microsoft.com/office/drawing/2014/main" id="{26F2206B-E1EA-44D6-A080-4094FCCA73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118">
              <a:extLst>
                <a:ext uri="{FF2B5EF4-FFF2-40B4-BE49-F238E27FC236}">
                  <a16:creationId xmlns:a16="http://schemas.microsoft.com/office/drawing/2014/main" id="{B5EC4FF9-CA0C-409A-962E-BE714B582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79BB93F-714F-4D72-9A7D-5AD045CFF71E}"/>
              </a:ext>
            </a:extLst>
          </p:cNvPr>
          <p:cNvGrpSpPr/>
          <p:nvPr/>
        </p:nvGrpSpPr>
        <p:grpSpPr>
          <a:xfrm>
            <a:off x="8248446" y="7765884"/>
            <a:ext cx="1059592" cy="1149516"/>
            <a:chOff x="9417050" y="1455738"/>
            <a:chExt cx="1552575" cy="1684337"/>
          </a:xfrm>
          <a:solidFill>
            <a:schemeClr val="tx1"/>
          </a:solidFill>
        </p:grpSpPr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AB92C9A5-51DC-460E-A23A-1B20674D7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id="{33AFF867-9FE1-40D0-9AE5-8D931D53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47">
              <a:extLst>
                <a:ext uri="{FF2B5EF4-FFF2-40B4-BE49-F238E27FC236}">
                  <a16:creationId xmlns:a16="http://schemas.microsoft.com/office/drawing/2014/main" id="{52E7FC13-8C61-488A-86DD-B6146B128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73132BC-E506-403C-A89B-04C6F714F130}"/>
              </a:ext>
            </a:extLst>
          </p:cNvPr>
          <p:cNvGrpSpPr/>
          <p:nvPr/>
        </p:nvGrpSpPr>
        <p:grpSpPr>
          <a:xfrm>
            <a:off x="8224749" y="11049000"/>
            <a:ext cx="1106986" cy="1001558"/>
            <a:chOff x="17538701" y="8493126"/>
            <a:chExt cx="500063" cy="452438"/>
          </a:xfrm>
          <a:solidFill>
            <a:schemeClr val="tx1"/>
          </a:solidFill>
        </p:grpSpPr>
        <p:sp>
          <p:nvSpPr>
            <p:cNvPr id="106" name="Freeform 280">
              <a:extLst>
                <a:ext uri="{FF2B5EF4-FFF2-40B4-BE49-F238E27FC236}">
                  <a16:creationId xmlns:a16="http://schemas.microsoft.com/office/drawing/2014/main" id="{E14F0821-F88F-420E-BC33-B7E8D9B7B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281">
              <a:extLst>
                <a:ext uri="{FF2B5EF4-FFF2-40B4-BE49-F238E27FC236}">
                  <a16:creationId xmlns:a16="http://schemas.microsoft.com/office/drawing/2014/main" id="{33D30471-4C7F-4865-A5CE-91CA55962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282">
              <a:extLst>
                <a:ext uri="{FF2B5EF4-FFF2-40B4-BE49-F238E27FC236}">
                  <a16:creationId xmlns:a16="http://schemas.microsoft.com/office/drawing/2014/main" id="{55EEE4AD-D112-4F98-AEF1-ACAFFAEFA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76909626-A4FC-4006-B2FE-F0BD806D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11.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2CE5002-3A24-418A-B7B7-4A346B16E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9017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4A966F0-09A0-4FD5-B173-DFFF7614F256}"/>
              </a:ext>
            </a:extLst>
          </p:cNvPr>
          <p:cNvSpPr txBox="1"/>
          <p:nvPr/>
        </p:nvSpPr>
        <p:spPr>
          <a:xfrm>
            <a:off x="15889562" y="5046406"/>
            <a:ext cx="5276958" cy="37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YOUR TITLE</a:t>
            </a:r>
            <a:endParaRPr lang="ru-RU" sz="3500" b="1" baseline="30000" dirty="0">
              <a:solidFill>
                <a:srgbClr val="3A64F2">
                  <a:lumMod val="60000"/>
                  <a:lumOff val="40000"/>
                </a:srgbClr>
              </a:solidFill>
              <a:latin typeface="+mj-lt"/>
              <a:ea typeface="Roboto Cn" pitchFamily="2" charset="0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GLOBALLY PROFESSIONAL LEADERSHIP BEFORE ACTIVES COMPATIBLE CUSTOMER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 STANDARDS IN 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58819"/>
      </p:ext>
    </p:extLst>
  </p:cSld>
  <p:clrMapOvr>
    <a:masterClrMapping/>
  </p:clrMapOvr>
  <p:transition spd="slow" advClick="0" advTm="1000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F22C67-39EF-4AA2-B080-6EFC0EE45984}"/>
              </a:ext>
            </a:extLst>
          </p:cNvPr>
          <p:cNvSpPr/>
          <p:nvPr/>
        </p:nvSpPr>
        <p:spPr>
          <a:xfrm>
            <a:off x="7892860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F4C8A-DA03-4D6F-B8E5-7C606AA9BF5C}"/>
              </a:ext>
            </a:extLst>
          </p:cNvPr>
          <p:cNvSpPr/>
          <p:nvPr/>
        </p:nvSpPr>
        <p:spPr>
          <a:xfrm>
            <a:off x="7892860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6B5991-17F8-46FE-BD6B-A7BD01B0AEA9}"/>
              </a:ext>
            </a:extLst>
          </p:cNvPr>
          <p:cNvSpPr/>
          <p:nvPr/>
        </p:nvSpPr>
        <p:spPr>
          <a:xfrm>
            <a:off x="7892860" y="8447783"/>
            <a:ext cx="6048565" cy="990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3FD6486-E4C6-4496-8A8A-18570E414145}"/>
              </a:ext>
            </a:extLst>
          </p:cNvPr>
          <p:cNvSpPr/>
          <p:nvPr/>
        </p:nvSpPr>
        <p:spPr>
          <a:xfrm>
            <a:off x="5572389" y="4278953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9162143F-6BEF-4359-B176-6EE22D5FAED3}"/>
              </a:ext>
            </a:extLst>
          </p:cNvPr>
          <p:cNvSpPr/>
          <p:nvPr/>
        </p:nvSpPr>
        <p:spPr>
          <a:xfrm flipV="1">
            <a:off x="5572389" y="7057728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5E9005B3-CAA9-413C-A09F-845BAB7C3508}"/>
              </a:ext>
            </a:extLst>
          </p:cNvPr>
          <p:cNvSpPr/>
          <p:nvPr/>
        </p:nvSpPr>
        <p:spPr>
          <a:xfrm flipV="1">
            <a:off x="5573354" y="8456011"/>
            <a:ext cx="2319506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8FEF621-EE35-48DD-898C-A6346E53CEE6}"/>
              </a:ext>
            </a:extLst>
          </p:cNvPr>
          <p:cNvSpPr/>
          <p:nvPr/>
        </p:nvSpPr>
        <p:spPr>
          <a:xfrm flipH="1">
            <a:off x="11439038" y="4277618"/>
            <a:ext cx="5044190" cy="990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397AA05-601E-4628-ABE4-D3611BF1F3C1}"/>
              </a:ext>
            </a:extLst>
          </p:cNvPr>
          <p:cNvSpPr/>
          <p:nvPr/>
        </p:nvSpPr>
        <p:spPr>
          <a:xfrm flipH="1">
            <a:off x="9165118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DC59F03-D155-41CF-8EDA-4A5F2BCE4048}"/>
              </a:ext>
            </a:extLst>
          </p:cNvPr>
          <p:cNvSpPr/>
          <p:nvPr/>
        </p:nvSpPr>
        <p:spPr>
          <a:xfrm flipH="1">
            <a:off x="9165118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id="{CBE19022-EE5F-4567-B1C7-77DB645C39B2}"/>
              </a:ext>
            </a:extLst>
          </p:cNvPr>
          <p:cNvSpPr/>
          <p:nvPr/>
        </p:nvSpPr>
        <p:spPr>
          <a:xfrm flipH="1">
            <a:off x="16483228" y="1083418"/>
            <a:ext cx="2319506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Rectangle 6">
            <a:extLst>
              <a:ext uri="{FF2B5EF4-FFF2-40B4-BE49-F238E27FC236}">
                <a16:creationId xmlns:a16="http://schemas.microsoft.com/office/drawing/2014/main" id="{35FC188E-CF7B-46DA-AB07-B07BD22F3391}"/>
              </a:ext>
            </a:extLst>
          </p:cNvPr>
          <p:cNvSpPr/>
          <p:nvPr/>
        </p:nvSpPr>
        <p:spPr>
          <a:xfrm flipH="1">
            <a:off x="16483228" y="4278953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Rectangle 6">
            <a:extLst>
              <a:ext uri="{FF2B5EF4-FFF2-40B4-BE49-F238E27FC236}">
                <a16:creationId xmlns:a16="http://schemas.microsoft.com/office/drawing/2014/main" id="{44AA5E3E-B537-4743-8F6C-53F3ECF51661}"/>
              </a:ext>
            </a:extLst>
          </p:cNvPr>
          <p:cNvSpPr/>
          <p:nvPr/>
        </p:nvSpPr>
        <p:spPr>
          <a:xfrm flipH="1" flipV="1">
            <a:off x="16483228" y="7057728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FED248A-602C-4C54-A84C-DBDBAC9ABFE1}"/>
              </a:ext>
            </a:extLst>
          </p:cNvPr>
          <p:cNvSpPr/>
          <p:nvPr/>
        </p:nvSpPr>
        <p:spPr>
          <a:xfrm>
            <a:off x="8887637" y="3569110"/>
            <a:ext cx="6577788" cy="657778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22CA36EF-6E89-4164-89E8-BC00E65BBFEF}"/>
              </a:ext>
            </a:extLst>
          </p:cNvPr>
          <p:cNvSpPr/>
          <p:nvPr/>
        </p:nvSpPr>
        <p:spPr>
          <a:xfrm>
            <a:off x="845960" y="10668486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5273A7B-6AB9-4BB7-8EDA-29C923A2AB08}"/>
              </a:ext>
            </a:extLst>
          </p:cNvPr>
          <p:cNvSpPr/>
          <p:nvPr/>
        </p:nvSpPr>
        <p:spPr>
          <a:xfrm>
            <a:off x="845960" y="7472461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6274EFE-F076-483C-A279-9F4395460A1D}"/>
              </a:ext>
            </a:extLst>
          </p:cNvPr>
          <p:cNvSpPr/>
          <p:nvPr/>
        </p:nvSpPr>
        <p:spPr>
          <a:xfrm>
            <a:off x="845960" y="4276437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FE0AD8E-7905-4678-8FFB-F9642D630D76}"/>
              </a:ext>
            </a:extLst>
          </p:cNvPr>
          <p:cNvSpPr/>
          <p:nvPr/>
        </p:nvSpPr>
        <p:spPr>
          <a:xfrm flipH="1">
            <a:off x="18802734" y="7472461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CC1EE812-766B-44E4-BCCD-69F523809492}"/>
              </a:ext>
            </a:extLst>
          </p:cNvPr>
          <p:cNvSpPr/>
          <p:nvPr/>
        </p:nvSpPr>
        <p:spPr>
          <a:xfrm flipH="1">
            <a:off x="18802734" y="4276437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E696C4E4-213B-418D-8F4A-81DCA4D2182C}"/>
              </a:ext>
            </a:extLst>
          </p:cNvPr>
          <p:cNvSpPr/>
          <p:nvPr/>
        </p:nvSpPr>
        <p:spPr>
          <a:xfrm flipH="1">
            <a:off x="18802734" y="1080414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9EB2145-D56D-4D09-8486-287FE72C2044}"/>
              </a:ext>
            </a:extLst>
          </p:cNvPr>
          <p:cNvSpPr txBox="1"/>
          <p:nvPr/>
        </p:nvSpPr>
        <p:spPr>
          <a:xfrm>
            <a:off x="1368425" y="463651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1636E2C-4D75-4C5D-A53C-55FDD9E61944}"/>
              </a:ext>
            </a:extLst>
          </p:cNvPr>
          <p:cNvSpPr txBox="1"/>
          <p:nvPr/>
        </p:nvSpPr>
        <p:spPr>
          <a:xfrm>
            <a:off x="1368425" y="7828294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A874120-E079-427A-89C1-E218697AE0B9}"/>
              </a:ext>
            </a:extLst>
          </p:cNvPr>
          <p:cNvSpPr txBox="1"/>
          <p:nvPr/>
        </p:nvSpPr>
        <p:spPr>
          <a:xfrm>
            <a:off x="1368425" y="11037321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82F5B7-A1CF-43E8-8CDF-C0422AAE1A53}"/>
              </a:ext>
            </a:extLst>
          </p:cNvPr>
          <p:cNvSpPr txBox="1"/>
          <p:nvPr/>
        </p:nvSpPr>
        <p:spPr>
          <a:xfrm>
            <a:off x="19284688" y="146199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DBDF4CA-0953-4262-AD29-496163B07E22}"/>
              </a:ext>
            </a:extLst>
          </p:cNvPr>
          <p:cNvSpPr txBox="1"/>
          <p:nvPr/>
        </p:nvSpPr>
        <p:spPr>
          <a:xfrm>
            <a:off x="19284688" y="463651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54F7496-E217-40F2-8023-D0BFC8E7AA70}"/>
              </a:ext>
            </a:extLst>
          </p:cNvPr>
          <p:cNvSpPr txBox="1"/>
          <p:nvPr/>
        </p:nvSpPr>
        <p:spPr>
          <a:xfrm>
            <a:off x="19284688" y="7828294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59FA742-5E3B-4DEB-B8A5-6B692B114CBA}"/>
              </a:ext>
            </a:extLst>
          </p:cNvPr>
          <p:cNvSpPr>
            <a:spLocks noEditPoints="1"/>
          </p:cNvSpPr>
          <p:nvPr/>
        </p:nvSpPr>
        <p:spPr bwMode="auto">
          <a:xfrm>
            <a:off x="11826535" y="5416799"/>
            <a:ext cx="61111" cy="54167"/>
          </a:xfrm>
          <a:custGeom>
            <a:avLst/>
            <a:gdLst>
              <a:gd name="T0" fmla="*/ 9 w 9"/>
              <a:gd name="T1" fmla="*/ 4 h 8"/>
              <a:gd name="T2" fmla="*/ 4 w 9"/>
              <a:gd name="T3" fmla="*/ 8 h 8"/>
              <a:gd name="T4" fmla="*/ 0 w 9"/>
              <a:gd name="T5" fmla="*/ 4 h 8"/>
              <a:gd name="T6" fmla="*/ 4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5FCC41AF-5C55-44A6-9FFF-1E358FF84523}"/>
              </a:ext>
            </a:extLst>
          </p:cNvPr>
          <p:cNvSpPr>
            <a:spLocks noEditPoints="1"/>
          </p:cNvSpPr>
          <p:nvPr/>
        </p:nvSpPr>
        <p:spPr bwMode="auto">
          <a:xfrm>
            <a:off x="11990422" y="5511243"/>
            <a:ext cx="61111" cy="54167"/>
          </a:xfrm>
          <a:custGeom>
            <a:avLst/>
            <a:gdLst>
              <a:gd name="T0" fmla="*/ 9 w 9"/>
              <a:gd name="T1" fmla="*/ 4 h 8"/>
              <a:gd name="T2" fmla="*/ 5 w 9"/>
              <a:gd name="T3" fmla="*/ 8 h 8"/>
              <a:gd name="T4" fmla="*/ 0 w 9"/>
              <a:gd name="T5" fmla="*/ 4 h 8"/>
              <a:gd name="T6" fmla="*/ 5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5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D6554385-0610-486C-A55D-50C1866A8299}"/>
              </a:ext>
            </a:extLst>
          </p:cNvPr>
          <p:cNvSpPr>
            <a:spLocks noEditPoints="1"/>
          </p:cNvSpPr>
          <p:nvPr/>
        </p:nvSpPr>
        <p:spPr bwMode="auto">
          <a:xfrm>
            <a:off x="12152920" y="5334854"/>
            <a:ext cx="61111" cy="54167"/>
          </a:xfrm>
          <a:custGeom>
            <a:avLst/>
            <a:gdLst>
              <a:gd name="T0" fmla="*/ 9 w 9"/>
              <a:gd name="T1" fmla="*/ 4 h 8"/>
              <a:gd name="T2" fmla="*/ 5 w 9"/>
              <a:gd name="T3" fmla="*/ 8 h 8"/>
              <a:gd name="T4" fmla="*/ 0 w 9"/>
              <a:gd name="T5" fmla="*/ 4 h 8"/>
              <a:gd name="T6" fmla="*/ 5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5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99922DB5-34AD-42BA-9DC1-85A30C36C679}"/>
              </a:ext>
            </a:extLst>
          </p:cNvPr>
          <p:cNvSpPr>
            <a:spLocks noEditPoints="1"/>
          </p:cNvSpPr>
          <p:nvPr/>
        </p:nvSpPr>
        <p:spPr bwMode="auto">
          <a:xfrm>
            <a:off x="12315420" y="5402910"/>
            <a:ext cx="61111" cy="61111"/>
          </a:xfrm>
          <a:custGeom>
            <a:avLst/>
            <a:gdLst>
              <a:gd name="T0" fmla="*/ 9 w 9"/>
              <a:gd name="T1" fmla="*/ 4 h 9"/>
              <a:gd name="T2" fmla="*/ 4 w 9"/>
              <a:gd name="T3" fmla="*/ 9 h 9"/>
              <a:gd name="T4" fmla="*/ 0 w 9"/>
              <a:gd name="T5" fmla="*/ 4 h 9"/>
              <a:gd name="T6" fmla="*/ 4 w 9"/>
              <a:gd name="T7" fmla="*/ 0 h 9"/>
              <a:gd name="T8" fmla="*/ 9 w 9"/>
              <a:gd name="T9" fmla="*/ 4 h 9"/>
              <a:gd name="T10" fmla="*/ 9 w 9"/>
              <a:gd name="T11" fmla="*/ 4 h 9"/>
              <a:gd name="T12" fmla="*/ 9 w 9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9" y="4"/>
                </a:moveTo>
                <a:cubicBezTo>
                  <a:pt x="9" y="7"/>
                  <a:pt x="7" y="9"/>
                  <a:pt x="4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E09EB26A-5D7C-4027-AB2F-A320A9C34098}"/>
              </a:ext>
            </a:extLst>
          </p:cNvPr>
          <p:cNvSpPr>
            <a:spLocks noEditPoints="1"/>
          </p:cNvSpPr>
          <p:nvPr/>
        </p:nvSpPr>
        <p:spPr bwMode="auto">
          <a:xfrm>
            <a:off x="12472361" y="5198744"/>
            <a:ext cx="61111" cy="61111"/>
          </a:xfrm>
          <a:custGeom>
            <a:avLst/>
            <a:gdLst>
              <a:gd name="T0" fmla="*/ 9 w 9"/>
              <a:gd name="T1" fmla="*/ 4 h 9"/>
              <a:gd name="T2" fmla="*/ 5 w 9"/>
              <a:gd name="T3" fmla="*/ 9 h 9"/>
              <a:gd name="T4" fmla="*/ 0 w 9"/>
              <a:gd name="T5" fmla="*/ 4 h 9"/>
              <a:gd name="T6" fmla="*/ 5 w 9"/>
              <a:gd name="T7" fmla="*/ 0 h 9"/>
              <a:gd name="T8" fmla="*/ 9 w 9"/>
              <a:gd name="T9" fmla="*/ 4 h 9"/>
              <a:gd name="T10" fmla="*/ 9 w 9"/>
              <a:gd name="T11" fmla="*/ 4 h 9"/>
              <a:gd name="T12" fmla="*/ 9 w 9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9" y="4"/>
                </a:moveTo>
                <a:cubicBezTo>
                  <a:pt x="9" y="7"/>
                  <a:pt x="7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63B48A65-A226-4B13-9717-A6077D4F7D94}"/>
              </a:ext>
            </a:extLst>
          </p:cNvPr>
          <p:cNvSpPr>
            <a:spLocks noEditPoints="1"/>
          </p:cNvSpPr>
          <p:nvPr/>
        </p:nvSpPr>
        <p:spPr bwMode="auto">
          <a:xfrm>
            <a:off x="11439038" y="4934857"/>
            <a:ext cx="1474986" cy="1099992"/>
          </a:xfrm>
          <a:custGeom>
            <a:avLst/>
            <a:gdLst>
              <a:gd name="T0" fmla="*/ 212 w 217"/>
              <a:gd name="T1" fmla="*/ 127 h 162"/>
              <a:gd name="T2" fmla="*/ 127 w 217"/>
              <a:gd name="T3" fmla="*/ 127 h 162"/>
              <a:gd name="T4" fmla="*/ 122 w 217"/>
              <a:gd name="T5" fmla="*/ 131 h 162"/>
              <a:gd name="T6" fmla="*/ 115 w 217"/>
              <a:gd name="T7" fmla="*/ 138 h 162"/>
              <a:gd name="T8" fmla="*/ 101 w 217"/>
              <a:gd name="T9" fmla="*/ 138 h 162"/>
              <a:gd name="T10" fmla="*/ 94 w 217"/>
              <a:gd name="T11" fmla="*/ 131 h 162"/>
              <a:gd name="T12" fmla="*/ 90 w 217"/>
              <a:gd name="T13" fmla="*/ 127 h 162"/>
              <a:gd name="T14" fmla="*/ 23 w 217"/>
              <a:gd name="T15" fmla="*/ 127 h 162"/>
              <a:gd name="T16" fmla="*/ 23 w 217"/>
              <a:gd name="T17" fmla="*/ 17 h 162"/>
              <a:gd name="T18" fmla="*/ 32 w 217"/>
              <a:gd name="T19" fmla="*/ 8 h 162"/>
              <a:gd name="T20" fmla="*/ 184 w 217"/>
              <a:gd name="T21" fmla="*/ 8 h 162"/>
              <a:gd name="T22" fmla="*/ 193 w 217"/>
              <a:gd name="T23" fmla="*/ 17 h 162"/>
              <a:gd name="T24" fmla="*/ 193 w 217"/>
              <a:gd name="T25" fmla="*/ 99 h 162"/>
              <a:gd name="T26" fmla="*/ 198 w 217"/>
              <a:gd name="T27" fmla="*/ 103 h 162"/>
              <a:gd name="T28" fmla="*/ 202 w 217"/>
              <a:gd name="T29" fmla="*/ 99 h 162"/>
              <a:gd name="T30" fmla="*/ 202 w 217"/>
              <a:gd name="T31" fmla="*/ 17 h 162"/>
              <a:gd name="T32" fmla="*/ 184 w 217"/>
              <a:gd name="T33" fmla="*/ 0 h 162"/>
              <a:gd name="T34" fmla="*/ 32 w 217"/>
              <a:gd name="T35" fmla="*/ 0 h 162"/>
              <a:gd name="T36" fmla="*/ 14 w 217"/>
              <a:gd name="T37" fmla="*/ 17 h 162"/>
              <a:gd name="T38" fmla="*/ 14 w 217"/>
              <a:gd name="T39" fmla="*/ 127 h 162"/>
              <a:gd name="T40" fmla="*/ 4 w 217"/>
              <a:gd name="T41" fmla="*/ 127 h 162"/>
              <a:gd name="T42" fmla="*/ 0 w 217"/>
              <a:gd name="T43" fmla="*/ 131 h 162"/>
              <a:gd name="T44" fmla="*/ 0 w 217"/>
              <a:gd name="T45" fmla="*/ 138 h 162"/>
              <a:gd name="T46" fmla="*/ 24 w 217"/>
              <a:gd name="T47" fmla="*/ 162 h 162"/>
              <a:gd name="T48" fmla="*/ 193 w 217"/>
              <a:gd name="T49" fmla="*/ 162 h 162"/>
              <a:gd name="T50" fmla="*/ 217 w 217"/>
              <a:gd name="T51" fmla="*/ 138 h 162"/>
              <a:gd name="T52" fmla="*/ 217 w 217"/>
              <a:gd name="T53" fmla="*/ 131 h 162"/>
              <a:gd name="T54" fmla="*/ 212 w 217"/>
              <a:gd name="T55" fmla="*/ 127 h 162"/>
              <a:gd name="T56" fmla="*/ 208 w 217"/>
              <a:gd name="T57" fmla="*/ 138 h 162"/>
              <a:gd name="T58" fmla="*/ 193 w 217"/>
              <a:gd name="T59" fmla="*/ 154 h 162"/>
              <a:gd name="T60" fmla="*/ 24 w 217"/>
              <a:gd name="T61" fmla="*/ 154 h 162"/>
              <a:gd name="T62" fmla="*/ 8 w 217"/>
              <a:gd name="T63" fmla="*/ 138 h 162"/>
              <a:gd name="T64" fmla="*/ 8 w 217"/>
              <a:gd name="T65" fmla="*/ 135 h 162"/>
              <a:gd name="T66" fmla="*/ 86 w 217"/>
              <a:gd name="T67" fmla="*/ 135 h 162"/>
              <a:gd name="T68" fmla="*/ 101 w 217"/>
              <a:gd name="T69" fmla="*/ 147 h 162"/>
              <a:gd name="T70" fmla="*/ 115 w 217"/>
              <a:gd name="T71" fmla="*/ 147 h 162"/>
              <a:gd name="T72" fmla="*/ 130 w 217"/>
              <a:gd name="T73" fmla="*/ 135 h 162"/>
              <a:gd name="T74" fmla="*/ 208 w 217"/>
              <a:gd name="T75" fmla="*/ 135 h 162"/>
              <a:gd name="T76" fmla="*/ 208 w 217"/>
              <a:gd name="T77" fmla="*/ 138 h 162"/>
              <a:gd name="T78" fmla="*/ 208 w 217"/>
              <a:gd name="T79" fmla="*/ 138 h 162"/>
              <a:gd name="T80" fmla="*/ 208 w 217"/>
              <a:gd name="T81" fmla="*/ 13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" h="162">
                <a:moveTo>
                  <a:pt x="212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4" y="127"/>
                  <a:pt x="122" y="129"/>
                  <a:pt x="122" y="131"/>
                </a:cubicBezTo>
                <a:cubicBezTo>
                  <a:pt x="122" y="135"/>
                  <a:pt x="119" y="138"/>
                  <a:pt x="115" y="138"/>
                </a:cubicBezTo>
                <a:cubicBezTo>
                  <a:pt x="101" y="138"/>
                  <a:pt x="101" y="138"/>
                  <a:pt x="101" y="138"/>
                </a:cubicBezTo>
                <a:cubicBezTo>
                  <a:pt x="97" y="138"/>
                  <a:pt x="94" y="135"/>
                  <a:pt x="94" y="131"/>
                </a:cubicBezTo>
                <a:cubicBezTo>
                  <a:pt x="94" y="129"/>
                  <a:pt x="92" y="127"/>
                  <a:pt x="90" y="127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2"/>
                  <a:pt x="27" y="8"/>
                  <a:pt x="32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9" y="8"/>
                  <a:pt x="193" y="12"/>
                  <a:pt x="193" y="17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101"/>
                  <a:pt x="195" y="103"/>
                  <a:pt x="198" y="103"/>
                </a:cubicBezTo>
                <a:cubicBezTo>
                  <a:pt x="200" y="103"/>
                  <a:pt x="202" y="101"/>
                  <a:pt x="202" y="99"/>
                </a:cubicBezTo>
                <a:cubicBezTo>
                  <a:pt x="202" y="17"/>
                  <a:pt x="202" y="17"/>
                  <a:pt x="202" y="17"/>
                </a:cubicBezTo>
                <a:cubicBezTo>
                  <a:pt x="202" y="8"/>
                  <a:pt x="194" y="0"/>
                  <a:pt x="18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2" y="0"/>
                  <a:pt x="14" y="8"/>
                  <a:pt x="14" y="17"/>
                </a:cubicBezTo>
                <a:cubicBezTo>
                  <a:pt x="14" y="127"/>
                  <a:pt x="14" y="127"/>
                  <a:pt x="14" y="127"/>
                </a:cubicBezTo>
                <a:cubicBezTo>
                  <a:pt x="4" y="127"/>
                  <a:pt x="4" y="127"/>
                  <a:pt x="4" y="127"/>
                </a:cubicBezTo>
                <a:cubicBezTo>
                  <a:pt x="2" y="127"/>
                  <a:pt x="0" y="129"/>
                  <a:pt x="0" y="131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51"/>
                  <a:pt x="11" y="162"/>
                  <a:pt x="24" y="162"/>
                </a:cubicBezTo>
                <a:cubicBezTo>
                  <a:pt x="193" y="162"/>
                  <a:pt x="193" y="162"/>
                  <a:pt x="193" y="162"/>
                </a:cubicBezTo>
                <a:cubicBezTo>
                  <a:pt x="206" y="162"/>
                  <a:pt x="217" y="151"/>
                  <a:pt x="217" y="138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17" y="129"/>
                  <a:pt x="215" y="127"/>
                  <a:pt x="212" y="127"/>
                </a:cubicBezTo>
                <a:close/>
                <a:moveTo>
                  <a:pt x="208" y="138"/>
                </a:moveTo>
                <a:cubicBezTo>
                  <a:pt x="208" y="147"/>
                  <a:pt x="201" y="154"/>
                  <a:pt x="193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15" y="154"/>
                  <a:pt x="8" y="147"/>
                  <a:pt x="8" y="138"/>
                </a:cubicBezTo>
                <a:cubicBezTo>
                  <a:pt x="8" y="135"/>
                  <a:pt x="8" y="135"/>
                  <a:pt x="8" y="135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8" y="142"/>
                  <a:pt x="94" y="147"/>
                  <a:pt x="101" y="147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22" y="147"/>
                  <a:pt x="128" y="142"/>
                  <a:pt x="130" y="135"/>
                </a:cubicBezTo>
                <a:cubicBezTo>
                  <a:pt x="208" y="135"/>
                  <a:pt x="208" y="135"/>
                  <a:pt x="208" y="135"/>
                </a:cubicBezTo>
                <a:lnTo>
                  <a:pt x="208" y="138"/>
                </a:lnTo>
                <a:close/>
                <a:moveTo>
                  <a:pt x="208" y="138"/>
                </a:moveTo>
                <a:cubicBezTo>
                  <a:pt x="208" y="138"/>
                  <a:pt x="208" y="138"/>
                  <a:pt x="208" y="138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46BE0378-13E5-4845-9792-4E3A07FE15C6}"/>
              </a:ext>
            </a:extLst>
          </p:cNvPr>
          <p:cNvSpPr>
            <a:spLocks noEditPoints="1"/>
          </p:cNvSpPr>
          <p:nvPr/>
        </p:nvSpPr>
        <p:spPr bwMode="auto">
          <a:xfrm>
            <a:off x="11664036" y="5057078"/>
            <a:ext cx="1031936" cy="679163"/>
          </a:xfrm>
          <a:custGeom>
            <a:avLst/>
            <a:gdLst>
              <a:gd name="T0" fmla="*/ 147 w 152"/>
              <a:gd name="T1" fmla="*/ 0 h 100"/>
              <a:gd name="T2" fmla="*/ 4 w 152"/>
              <a:gd name="T3" fmla="*/ 0 h 100"/>
              <a:gd name="T4" fmla="*/ 0 w 152"/>
              <a:gd name="T5" fmla="*/ 4 h 100"/>
              <a:gd name="T6" fmla="*/ 0 w 152"/>
              <a:gd name="T7" fmla="*/ 95 h 100"/>
              <a:gd name="T8" fmla="*/ 4 w 152"/>
              <a:gd name="T9" fmla="*/ 100 h 100"/>
              <a:gd name="T10" fmla="*/ 147 w 152"/>
              <a:gd name="T11" fmla="*/ 100 h 100"/>
              <a:gd name="T12" fmla="*/ 152 w 152"/>
              <a:gd name="T13" fmla="*/ 95 h 100"/>
              <a:gd name="T14" fmla="*/ 152 w 152"/>
              <a:gd name="T15" fmla="*/ 4 h 100"/>
              <a:gd name="T16" fmla="*/ 147 w 152"/>
              <a:gd name="T17" fmla="*/ 0 h 100"/>
              <a:gd name="T18" fmla="*/ 143 w 152"/>
              <a:gd name="T19" fmla="*/ 91 h 100"/>
              <a:gd name="T20" fmla="*/ 128 w 152"/>
              <a:gd name="T21" fmla="*/ 91 h 100"/>
              <a:gd name="T22" fmla="*/ 128 w 152"/>
              <a:gd name="T23" fmla="*/ 40 h 100"/>
              <a:gd name="T24" fmla="*/ 124 w 152"/>
              <a:gd name="T25" fmla="*/ 36 h 100"/>
              <a:gd name="T26" fmla="*/ 119 w 152"/>
              <a:gd name="T27" fmla="*/ 40 h 100"/>
              <a:gd name="T28" fmla="*/ 119 w 152"/>
              <a:gd name="T29" fmla="*/ 91 h 100"/>
              <a:gd name="T30" fmla="*/ 104 w 152"/>
              <a:gd name="T31" fmla="*/ 91 h 100"/>
              <a:gd name="T32" fmla="*/ 104 w 152"/>
              <a:gd name="T33" fmla="*/ 72 h 100"/>
              <a:gd name="T34" fmla="*/ 100 w 152"/>
              <a:gd name="T35" fmla="*/ 68 h 100"/>
              <a:gd name="T36" fmla="*/ 96 w 152"/>
              <a:gd name="T37" fmla="*/ 72 h 100"/>
              <a:gd name="T38" fmla="*/ 96 w 152"/>
              <a:gd name="T39" fmla="*/ 91 h 100"/>
              <a:gd name="T40" fmla="*/ 80 w 152"/>
              <a:gd name="T41" fmla="*/ 91 h 100"/>
              <a:gd name="T42" fmla="*/ 80 w 152"/>
              <a:gd name="T43" fmla="*/ 63 h 100"/>
              <a:gd name="T44" fmla="*/ 76 w 152"/>
              <a:gd name="T45" fmla="*/ 58 h 100"/>
              <a:gd name="T46" fmla="*/ 72 w 152"/>
              <a:gd name="T47" fmla="*/ 63 h 100"/>
              <a:gd name="T48" fmla="*/ 72 w 152"/>
              <a:gd name="T49" fmla="*/ 91 h 100"/>
              <a:gd name="T50" fmla="*/ 56 w 152"/>
              <a:gd name="T51" fmla="*/ 91 h 100"/>
              <a:gd name="T52" fmla="*/ 56 w 152"/>
              <a:gd name="T53" fmla="*/ 87 h 100"/>
              <a:gd name="T54" fmla="*/ 52 w 152"/>
              <a:gd name="T55" fmla="*/ 83 h 100"/>
              <a:gd name="T56" fmla="*/ 48 w 152"/>
              <a:gd name="T57" fmla="*/ 87 h 100"/>
              <a:gd name="T58" fmla="*/ 48 w 152"/>
              <a:gd name="T59" fmla="*/ 91 h 100"/>
              <a:gd name="T60" fmla="*/ 33 w 152"/>
              <a:gd name="T61" fmla="*/ 91 h 100"/>
              <a:gd name="T62" fmla="*/ 33 w 152"/>
              <a:gd name="T63" fmla="*/ 74 h 100"/>
              <a:gd name="T64" fmla="*/ 28 w 152"/>
              <a:gd name="T65" fmla="*/ 70 h 100"/>
              <a:gd name="T66" fmla="*/ 24 w 152"/>
              <a:gd name="T67" fmla="*/ 74 h 100"/>
              <a:gd name="T68" fmla="*/ 24 w 152"/>
              <a:gd name="T69" fmla="*/ 91 h 100"/>
              <a:gd name="T70" fmla="*/ 9 w 152"/>
              <a:gd name="T71" fmla="*/ 91 h 100"/>
              <a:gd name="T72" fmla="*/ 9 w 152"/>
              <a:gd name="T73" fmla="*/ 8 h 100"/>
              <a:gd name="T74" fmla="*/ 143 w 152"/>
              <a:gd name="T75" fmla="*/ 8 h 100"/>
              <a:gd name="T76" fmla="*/ 143 w 152"/>
              <a:gd name="T77" fmla="*/ 91 h 100"/>
              <a:gd name="T78" fmla="*/ 143 w 152"/>
              <a:gd name="T79" fmla="*/ 91 h 100"/>
              <a:gd name="T80" fmla="*/ 143 w 152"/>
              <a:gd name="T81" fmla="*/ 9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2" h="100">
                <a:moveTo>
                  <a:pt x="14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4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50" y="100"/>
                  <a:pt x="152" y="98"/>
                  <a:pt x="152" y="95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2"/>
                  <a:pt x="150" y="0"/>
                  <a:pt x="147" y="0"/>
                </a:cubicBezTo>
                <a:close/>
                <a:moveTo>
                  <a:pt x="143" y="91"/>
                </a:moveTo>
                <a:cubicBezTo>
                  <a:pt x="128" y="91"/>
                  <a:pt x="128" y="91"/>
                  <a:pt x="128" y="91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8"/>
                  <a:pt x="126" y="36"/>
                  <a:pt x="124" y="36"/>
                </a:cubicBezTo>
                <a:cubicBezTo>
                  <a:pt x="121" y="36"/>
                  <a:pt x="119" y="38"/>
                  <a:pt x="119" y="4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0"/>
                  <a:pt x="102" y="68"/>
                  <a:pt x="100" y="68"/>
                </a:cubicBezTo>
                <a:cubicBezTo>
                  <a:pt x="97" y="68"/>
                  <a:pt x="96" y="70"/>
                  <a:pt x="96" y="72"/>
                </a:cubicBezTo>
                <a:cubicBezTo>
                  <a:pt x="96" y="91"/>
                  <a:pt x="96" y="91"/>
                  <a:pt x="96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0"/>
                  <a:pt x="78" y="58"/>
                  <a:pt x="76" y="58"/>
                </a:cubicBezTo>
                <a:cubicBezTo>
                  <a:pt x="74" y="58"/>
                  <a:pt x="72" y="60"/>
                  <a:pt x="72" y="63"/>
                </a:cubicBezTo>
                <a:cubicBezTo>
                  <a:pt x="72" y="91"/>
                  <a:pt x="72" y="91"/>
                  <a:pt x="72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5"/>
                  <a:pt x="55" y="83"/>
                  <a:pt x="52" y="83"/>
                </a:cubicBezTo>
                <a:cubicBezTo>
                  <a:pt x="50" y="83"/>
                  <a:pt x="48" y="85"/>
                  <a:pt x="48" y="87"/>
                </a:cubicBezTo>
                <a:cubicBezTo>
                  <a:pt x="48" y="91"/>
                  <a:pt x="48" y="91"/>
                  <a:pt x="48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2"/>
                  <a:pt x="31" y="70"/>
                  <a:pt x="28" y="70"/>
                </a:cubicBezTo>
                <a:cubicBezTo>
                  <a:pt x="26" y="70"/>
                  <a:pt x="24" y="72"/>
                  <a:pt x="24" y="74"/>
                </a:cubicBezTo>
                <a:cubicBezTo>
                  <a:pt x="24" y="91"/>
                  <a:pt x="24" y="91"/>
                  <a:pt x="24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8"/>
                  <a:pt x="9" y="8"/>
                  <a:pt x="9" y="8"/>
                </a:cubicBezTo>
                <a:cubicBezTo>
                  <a:pt x="143" y="8"/>
                  <a:pt x="143" y="8"/>
                  <a:pt x="143" y="8"/>
                </a:cubicBezTo>
                <a:lnTo>
                  <a:pt x="143" y="91"/>
                </a:lnTo>
                <a:close/>
                <a:moveTo>
                  <a:pt x="143" y="91"/>
                </a:moveTo>
                <a:cubicBezTo>
                  <a:pt x="143" y="91"/>
                  <a:pt x="143" y="91"/>
                  <a:pt x="143" y="91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EC17FE17-C5EF-4405-8A21-F86B1B5FAE88}"/>
              </a:ext>
            </a:extLst>
          </p:cNvPr>
          <p:cNvSpPr>
            <a:spLocks noEditPoints="1"/>
          </p:cNvSpPr>
          <p:nvPr/>
        </p:nvSpPr>
        <p:spPr bwMode="auto">
          <a:xfrm>
            <a:off x="12750137" y="5687630"/>
            <a:ext cx="54167" cy="61111"/>
          </a:xfrm>
          <a:custGeom>
            <a:avLst/>
            <a:gdLst>
              <a:gd name="T0" fmla="*/ 8 w 8"/>
              <a:gd name="T1" fmla="*/ 4 h 9"/>
              <a:gd name="T2" fmla="*/ 4 w 8"/>
              <a:gd name="T3" fmla="*/ 9 h 9"/>
              <a:gd name="T4" fmla="*/ 0 w 8"/>
              <a:gd name="T5" fmla="*/ 4 h 9"/>
              <a:gd name="T6" fmla="*/ 4 w 8"/>
              <a:gd name="T7" fmla="*/ 0 h 9"/>
              <a:gd name="T8" fmla="*/ 8 w 8"/>
              <a:gd name="T9" fmla="*/ 4 h 9"/>
              <a:gd name="T10" fmla="*/ 8 w 8"/>
              <a:gd name="T11" fmla="*/ 4 h 9"/>
              <a:gd name="T12" fmla="*/ 8 w 8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8" y="4"/>
                </a:moveTo>
                <a:cubicBezTo>
                  <a:pt x="8" y="7"/>
                  <a:pt x="7" y="9"/>
                  <a:pt x="4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8" y="2"/>
                  <a:pt x="8" y="4"/>
                </a:cubicBezTo>
                <a:close/>
                <a:moveTo>
                  <a:pt x="8" y="4"/>
                </a:moveTo>
                <a:cubicBezTo>
                  <a:pt x="8" y="4"/>
                  <a:pt x="8" y="4"/>
                  <a:pt x="8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FE68A51-9BFC-4C82-908E-F0C27525340A}"/>
              </a:ext>
            </a:extLst>
          </p:cNvPr>
          <p:cNvSpPr txBox="1"/>
          <p:nvPr/>
        </p:nvSpPr>
        <p:spPr>
          <a:xfrm>
            <a:off x="9538052" y="6644993"/>
            <a:ext cx="527695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LEADERSHIP BEFORE ACTIVES COMPATIBLE CUSTOMER SERVICE HIGHER STANDARDS </a:t>
            </a:r>
            <a:br>
              <a:rPr lang="en-US" sz="3500" i="0" u="none" strike="noStrike" baseline="30000" dirty="0">
                <a:latin typeface="+mj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E9B04FB-325C-4141-B79E-566D37F21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12.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D44EF26-9660-48F4-89BA-46FEBC7D6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2602193444"/>
      </p:ext>
    </p:extLst>
  </p:cSld>
  <p:clrMapOvr>
    <a:masterClrMapping/>
  </p:clrMapOvr>
  <p:transition spd="slow" advClick="0" advTm="1000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rtial Circle 14">
            <a:extLst>
              <a:ext uri="{FF2B5EF4-FFF2-40B4-BE49-F238E27FC236}">
                <a16:creationId xmlns:a16="http://schemas.microsoft.com/office/drawing/2014/main" id="{C3322264-201D-42C7-86CF-2F91B61E6B1B}"/>
              </a:ext>
            </a:extLst>
          </p:cNvPr>
          <p:cNvSpPr/>
          <p:nvPr/>
        </p:nvSpPr>
        <p:spPr>
          <a:xfrm rot="2700000" flipH="1">
            <a:off x="11771879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4"/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artial Circle 15">
            <a:extLst>
              <a:ext uri="{FF2B5EF4-FFF2-40B4-BE49-F238E27FC236}">
                <a16:creationId xmlns:a16="http://schemas.microsoft.com/office/drawing/2014/main" id="{0117AB91-0855-434B-8C65-5414C0EBA725}"/>
              </a:ext>
            </a:extLst>
          </p:cNvPr>
          <p:cNvSpPr/>
          <p:nvPr/>
        </p:nvSpPr>
        <p:spPr>
          <a:xfrm rot="2700000" flipH="1">
            <a:off x="8423138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Partial Circle 10">
            <a:extLst>
              <a:ext uri="{FF2B5EF4-FFF2-40B4-BE49-F238E27FC236}">
                <a16:creationId xmlns:a16="http://schemas.microsoft.com/office/drawing/2014/main" id="{6454A5B3-966B-4DC5-8D3A-CFBDD438DD75}"/>
              </a:ext>
            </a:extLst>
          </p:cNvPr>
          <p:cNvSpPr/>
          <p:nvPr/>
        </p:nvSpPr>
        <p:spPr>
          <a:xfrm rot="18900000">
            <a:off x="1837358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3"/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Partial Circle 9">
            <a:extLst>
              <a:ext uri="{FF2B5EF4-FFF2-40B4-BE49-F238E27FC236}">
                <a16:creationId xmlns:a16="http://schemas.microsoft.com/office/drawing/2014/main" id="{AF1BE831-22EB-4D46-928B-8F486E45EEBF}"/>
              </a:ext>
            </a:extLst>
          </p:cNvPr>
          <p:cNvSpPr/>
          <p:nvPr/>
        </p:nvSpPr>
        <p:spPr>
          <a:xfrm rot="18900000">
            <a:off x="5186099" y="1640454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40F8AC2-7476-482A-8D08-E31ABA3EAEF1}"/>
              </a:ext>
            </a:extLst>
          </p:cNvPr>
          <p:cNvSpPr/>
          <p:nvPr/>
        </p:nvSpPr>
        <p:spPr>
          <a:xfrm>
            <a:off x="8545841" y="3215020"/>
            <a:ext cx="7285968" cy="728596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C7B3F6-846A-4900-9127-64DADA4EB6BC}"/>
              </a:ext>
            </a:extLst>
          </p:cNvPr>
          <p:cNvSpPr txBox="1"/>
          <p:nvPr/>
        </p:nvSpPr>
        <p:spPr>
          <a:xfrm>
            <a:off x="9550346" y="5046406"/>
            <a:ext cx="5276958" cy="37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INFOGRAPHIC</a:t>
            </a:r>
            <a:endParaRPr lang="ru-RU" sz="3500" b="1" baseline="30000" dirty="0">
              <a:solidFill>
                <a:srgbClr val="3A64F2">
                  <a:lumMod val="60000"/>
                  <a:lumOff val="40000"/>
                </a:srgbClr>
              </a:solidFill>
              <a:latin typeface="+mj-lt"/>
              <a:ea typeface="Roboto Cn" pitchFamily="2" charset="0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GLOBALLY PROFESSIONAL LEADERSHIP BEFORE ACTIVES COMPATIBLE CUSTOMER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 STANDARDS IN 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514E8B1-DB2A-4A16-8E16-604794092DEF}"/>
              </a:ext>
            </a:extLst>
          </p:cNvPr>
          <p:cNvGrpSpPr/>
          <p:nvPr/>
        </p:nvGrpSpPr>
        <p:grpSpPr>
          <a:xfrm>
            <a:off x="3036993" y="6120873"/>
            <a:ext cx="1114094" cy="1374176"/>
            <a:chOff x="14462125" y="8877300"/>
            <a:chExt cx="1366838" cy="1685925"/>
          </a:xfrm>
          <a:solidFill>
            <a:schemeClr val="bg1"/>
          </a:solidFill>
        </p:grpSpPr>
        <p:sp>
          <p:nvSpPr>
            <p:cNvPr id="18" name="Freeform 114">
              <a:extLst>
                <a:ext uri="{FF2B5EF4-FFF2-40B4-BE49-F238E27FC236}">
                  <a16:creationId xmlns:a16="http://schemas.microsoft.com/office/drawing/2014/main" id="{507CC081-5C7D-4E81-AA6F-0E9CA22F63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id="{D7E4C1AC-F040-4CCC-9F82-9F9429261A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16">
              <a:extLst>
                <a:ext uri="{FF2B5EF4-FFF2-40B4-BE49-F238E27FC236}">
                  <a16:creationId xmlns:a16="http://schemas.microsoft.com/office/drawing/2014/main" id="{DC8293F0-D5EE-49E7-AC44-C48C0131B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17">
              <a:extLst>
                <a:ext uri="{FF2B5EF4-FFF2-40B4-BE49-F238E27FC236}">
                  <a16:creationId xmlns:a16="http://schemas.microsoft.com/office/drawing/2014/main" id="{9EEB37B9-1982-4582-89A2-33316B0F0D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118">
              <a:extLst>
                <a:ext uri="{FF2B5EF4-FFF2-40B4-BE49-F238E27FC236}">
                  <a16:creationId xmlns:a16="http://schemas.microsoft.com/office/drawing/2014/main" id="{095EA6D7-CF06-41C7-8C35-60EB8AE1A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60FEE7-48E5-4DC3-967B-F6BC94D7D24D}"/>
              </a:ext>
            </a:extLst>
          </p:cNvPr>
          <p:cNvGrpSpPr/>
          <p:nvPr/>
        </p:nvGrpSpPr>
        <p:grpSpPr>
          <a:xfrm>
            <a:off x="20067603" y="6350000"/>
            <a:ext cx="1362364" cy="1016000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id="{88C7B897-BE69-4786-9567-F25CDD1B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id="{9B1DDF16-D1FD-494B-BE01-3FDB5543D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C04F71FE-A14A-433A-82A0-D62912874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92">
              <a:extLst>
                <a:ext uri="{FF2B5EF4-FFF2-40B4-BE49-F238E27FC236}">
                  <a16:creationId xmlns:a16="http://schemas.microsoft.com/office/drawing/2014/main" id="{A87489AD-325D-4F5F-911F-8A6B8DF3D0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93">
              <a:extLst>
                <a:ext uri="{FF2B5EF4-FFF2-40B4-BE49-F238E27FC236}">
                  <a16:creationId xmlns:a16="http://schemas.microsoft.com/office/drawing/2014/main" id="{995902DD-75B9-4D6A-AE8A-29278FD5C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94">
              <a:extLst>
                <a:ext uri="{FF2B5EF4-FFF2-40B4-BE49-F238E27FC236}">
                  <a16:creationId xmlns:a16="http://schemas.microsoft.com/office/drawing/2014/main" id="{EB8830B2-348C-4189-B457-0FB67B1DD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EA44628B-C56B-4FFC-AE80-035DEDD8F2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id="{E928BEA6-ECB5-4CF9-BF5C-0AADBADE5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72EFC2F-1CE0-4F15-92A0-1850F398D77B}"/>
              </a:ext>
            </a:extLst>
          </p:cNvPr>
          <p:cNvGrpSpPr/>
          <p:nvPr/>
        </p:nvGrpSpPr>
        <p:grpSpPr>
          <a:xfrm>
            <a:off x="6245225" y="6096000"/>
            <a:ext cx="1268458" cy="1376108"/>
            <a:chOff x="9417050" y="1455738"/>
            <a:chExt cx="1552575" cy="1684337"/>
          </a:xfrm>
          <a:solidFill>
            <a:schemeClr val="bg1"/>
          </a:solidFill>
        </p:grpSpPr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D57D0195-C9A0-416C-80B0-668CF86B36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B60C6AC7-4B23-4F14-B609-1B6C2D6B21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66873953-8210-4925-BB9A-C3C180901F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2F1600-9F39-4B4B-BDEA-ABF815C7D4A9}"/>
              </a:ext>
            </a:extLst>
          </p:cNvPr>
          <p:cNvGrpSpPr/>
          <p:nvPr/>
        </p:nvGrpSpPr>
        <p:grpSpPr>
          <a:xfrm>
            <a:off x="16727775" y="6172200"/>
            <a:ext cx="1252250" cy="1132988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37" name="Freeform 280">
              <a:extLst>
                <a:ext uri="{FF2B5EF4-FFF2-40B4-BE49-F238E27FC236}">
                  <a16:creationId xmlns:a16="http://schemas.microsoft.com/office/drawing/2014/main" id="{D7E3D690-A3A7-4F98-AA43-53584B3F2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281">
              <a:extLst>
                <a:ext uri="{FF2B5EF4-FFF2-40B4-BE49-F238E27FC236}">
                  <a16:creationId xmlns:a16="http://schemas.microsoft.com/office/drawing/2014/main" id="{FDBF28FB-3E4A-4540-8878-553717917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282">
              <a:extLst>
                <a:ext uri="{FF2B5EF4-FFF2-40B4-BE49-F238E27FC236}">
                  <a16:creationId xmlns:a16="http://schemas.microsoft.com/office/drawing/2014/main" id="{36D6C6A6-3B31-4229-921A-42A79A39A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ED68ADCF-649D-48FA-AD30-56FC79956460}"/>
              </a:ext>
            </a:extLst>
          </p:cNvPr>
          <p:cNvSpPr txBox="1"/>
          <p:nvPr/>
        </p:nvSpPr>
        <p:spPr>
          <a:xfrm>
            <a:off x="3178253" y="3657600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A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0CC4FD-E76B-4DFE-BE6B-791377CB213F}"/>
              </a:ext>
            </a:extLst>
          </p:cNvPr>
          <p:cNvSpPr txBox="1"/>
          <p:nvPr/>
        </p:nvSpPr>
        <p:spPr>
          <a:xfrm>
            <a:off x="6531053" y="9585399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i="0" u="none" strike="noStrike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B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BBE4A19-2788-4FA6-9AE5-AE1FA2249715}"/>
              </a:ext>
            </a:extLst>
          </p:cNvPr>
          <p:cNvSpPr txBox="1"/>
          <p:nvPr/>
        </p:nvSpPr>
        <p:spPr>
          <a:xfrm>
            <a:off x="17351453" y="3657600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C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2885E8-32E2-45E7-9D19-69321E55C108}"/>
              </a:ext>
            </a:extLst>
          </p:cNvPr>
          <p:cNvSpPr txBox="1"/>
          <p:nvPr/>
        </p:nvSpPr>
        <p:spPr>
          <a:xfrm>
            <a:off x="20647025" y="9585399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i="0" u="none" strike="noStrike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D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F067E08-CD9A-43FF-8833-7598BB12FF90}"/>
              </a:ext>
            </a:extLst>
          </p:cNvPr>
          <p:cNvSpPr txBox="1"/>
          <p:nvPr/>
        </p:nvSpPr>
        <p:spPr>
          <a:xfrm>
            <a:off x="1132669" y="60960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4490A5-EC1D-478A-B4F9-E7B6C2745342}"/>
              </a:ext>
            </a:extLst>
          </p:cNvPr>
          <p:cNvSpPr txBox="1"/>
          <p:nvPr/>
        </p:nvSpPr>
        <p:spPr>
          <a:xfrm>
            <a:off x="14017625" y="60960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9FBE807-A4E4-4A87-BDEC-7A82354772B4}"/>
              </a:ext>
            </a:extLst>
          </p:cNvPr>
          <p:cNvSpPr txBox="1"/>
          <p:nvPr/>
        </p:nvSpPr>
        <p:spPr>
          <a:xfrm>
            <a:off x="2504269" y="1122232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4C9BDD2-8CBB-4E50-B369-0CECD1B46DD7}"/>
              </a:ext>
            </a:extLst>
          </p:cNvPr>
          <p:cNvSpPr txBox="1"/>
          <p:nvPr/>
        </p:nvSpPr>
        <p:spPr>
          <a:xfrm>
            <a:off x="15846425" y="1122232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333009"/>
      </p:ext>
    </p:extLst>
  </p:cSld>
  <p:clrMapOvr>
    <a:masterClrMapping/>
  </p:clrMapOvr>
  <p:transition spd="slow" advClick="0" advTm="1000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1">
            <a:extLst>
              <a:ext uri="{FF2B5EF4-FFF2-40B4-BE49-F238E27FC236}">
                <a16:creationId xmlns:a16="http://schemas.microsoft.com/office/drawing/2014/main" id="{3AF8034A-B7F7-4B9A-A9D9-043482E46F30}"/>
              </a:ext>
            </a:extLst>
          </p:cNvPr>
          <p:cNvSpPr/>
          <p:nvPr/>
        </p:nvSpPr>
        <p:spPr>
          <a:xfrm flipH="1">
            <a:off x="11463716" y="1487040"/>
            <a:ext cx="4870597" cy="4198791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69B2213C-B064-494C-9D2F-02BDFA05B085}"/>
              </a:ext>
            </a:extLst>
          </p:cNvPr>
          <p:cNvSpPr/>
          <p:nvPr/>
        </p:nvSpPr>
        <p:spPr>
          <a:xfrm flipH="1">
            <a:off x="11463716" y="5857210"/>
            <a:ext cx="4870597" cy="4198791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ABD52844-E1D2-4E3C-A2CC-968B3B2BDAC5}"/>
              </a:ext>
            </a:extLst>
          </p:cNvPr>
          <p:cNvSpPr/>
          <p:nvPr/>
        </p:nvSpPr>
        <p:spPr>
          <a:xfrm flipH="1">
            <a:off x="7486424" y="3659999"/>
            <a:ext cx="4870597" cy="4198791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EB23733-24E1-43AB-B2D8-B026F67DB0F0}"/>
              </a:ext>
            </a:extLst>
          </p:cNvPr>
          <p:cNvSpPr/>
          <p:nvPr/>
        </p:nvSpPr>
        <p:spPr>
          <a:xfrm flipH="1">
            <a:off x="7486424" y="8030169"/>
            <a:ext cx="4870597" cy="4198791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A239144-5162-4365-9C8D-90A7451DB873}"/>
              </a:ext>
            </a:extLst>
          </p:cNvPr>
          <p:cNvSpPr/>
          <p:nvPr/>
        </p:nvSpPr>
        <p:spPr>
          <a:xfrm flipH="1">
            <a:off x="12221211" y="2152513"/>
            <a:ext cx="10002499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AC697638-FAB3-4A7A-AD1E-36A5AA4E9033}"/>
              </a:ext>
            </a:extLst>
          </p:cNvPr>
          <p:cNvSpPr/>
          <p:nvPr/>
        </p:nvSpPr>
        <p:spPr>
          <a:xfrm flipH="1">
            <a:off x="12221211" y="6534809"/>
            <a:ext cx="10002499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55C1EB54-A26B-47C2-8D2C-3B2C9CD17B61}"/>
              </a:ext>
            </a:extLst>
          </p:cNvPr>
          <p:cNvSpPr/>
          <p:nvPr/>
        </p:nvSpPr>
        <p:spPr>
          <a:xfrm flipH="1">
            <a:off x="1597025" y="4337598"/>
            <a:ext cx="10002500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1A36C44-DCDA-4D72-9097-FAFF7618A120}"/>
              </a:ext>
            </a:extLst>
          </p:cNvPr>
          <p:cNvSpPr/>
          <p:nvPr/>
        </p:nvSpPr>
        <p:spPr>
          <a:xfrm flipH="1">
            <a:off x="1597025" y="8707768"/>
            <a:ext cx="10002500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CDA062-B82E-460A-BA25-54FD7619E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</a:t>
            </a:r>
            <a: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4</a:t>
            </a: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F43C4D-6253-4522-8D14-1337585FA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A472795-9FFD-4669-91F4-24DA85DA04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652" y="2795208"/>
            <a:ext cx="1391973" cy="15824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231BD-CA73-4F6F-A9E8-7AD252B248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25" y="5133547"/>
            <a:ext cx="1425575" cy="12516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0EBD53-399E-45B8-9350-F72A61078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852" y="7256747"/>
            <a:ext cx="1391973" cy="15824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0E94B5C-CE7F-4352-8973-2AE83B30C5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979" y="9448227"/>
            <a:ext cx="1381875" cy="13880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3E5449-AE2F-43AF-8387-3530DF365EE8}"/>
              </a:ext>
            </a:extLst>
          </p:cNvPr>
          <p:cNvSpPr txBox="1"/>
          <p:nvPr/>
        </p:nvSpPr>
        <p:spPr>
          <a:xfrm>
            <a:off x="2206625" y="4876800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AC1B8F-F5A6-47E7-AAE4-8A6C9B844944}"/>
              </a:ext>
            </a:extLst>
          </p:cNvPr>
          <p:cNvSpPr txBox="1"/>
          <p:nvPr/>
        </p:nvSpPr>
        <p:spPr>
          <a:xfrm>
            <a:off x="2206625" y="9348080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170EA0-22CA-4FDF-A677-658A748DE214}"/>
              </a:ext>
            </a:extLst>
          </p:cNvPr>
          <p:cNvSpPr txBox="1"/>
          <p:nvPr/>
        </p:nvSpPr>
        <p:spPr>
          <a:xfrm>
            <a:off x="15586185" y="2764864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3301F0-AB5A-4271-B277-EAB6A7357675}"/>
              </a:ext>
            </a:extLst>
          </p:cNvPr>
          <p:cNvSpPr txBox="1"/>
          <p:nvPr/>
        </p:nvSpPr>
        <p:spPr>
          <a:xfrm>
            <a:off x="15586185" y="7106305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221174"/>
      </p:ext>
    </p:extLst>
  </p:cSld>
  <p:clrMapOvr>
    <a:masterClrMapping/>
  </p:clrMapOvr>
  <p:transition spd="slow" advClick="0" advTm="1000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1A7877F4-3799-495D-80A4-F367F86074A0}"/>
              </a:ext>
            </a:extLst>
          </p:cNvPr>
          <p:cNvSpPr/>
          <p:nvPr/>
        </p:nvSpPr>
        <p:spPr>
          <a:xfrm>
            <a:off x="17434788" y="4125533"/>
            <a:ext cx="5879237" cy="58792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B24631F-E2B2-4BE0-9CBB-3A562D27914F}"/>
              </a:ext>
            </a:extLst>
          </p:cNvPr>
          <p:cNvSpPr/>
          <p:nvPr/>
        </p:nvSpPr>
        <p:spPr>
          <a:xfrm>
            <a:off x="17965053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DC1A827F-417A-48D9-A122-011A948C79D0}"/>
              </a:ext>
            </a:extLst>
          </p:cNvPr>
          <p:cNvSpPr/>
          <p:nvPr/>
        </p:nvSpPr>
        <p:spPr>
          <a:xfrm rot="2700000">
            <a:off x="11781805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3"/>
          </a:solid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2E43876-9E26-430B-953B-5DC201CB6527}"/>
              </a:ext>
            </a:extLst>
          </p:cNvPr>
          <p:cNvSpPr/>
          <p:nvPr/>
        </p:nvSpPr>
        <p:spPr>
          <a:xfrm>
            <a:off x="12365700" y="4655799"/>
            <a:ext cx="4818707" cy="48187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D076B290-ECBF-4E37-9AC1-E4E263B2C938}"/>
              </a:ext>
            </a:extLst>
          </p:cNvPr>
          <p:cNvSpPr/>
          <p:nvPr/>
        </p:nvSpPr>
        <p:spPr>
          <a:xfrm rot="2700000">
            <a:off x="6296041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2">
              <a:lumMod val="60000"/>
              <a:lumOff val="40000"/>
            </a:schemeClr>
          </a:solid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98CF20-5283-4C70-8C54-317B6CA83D90}"/>
              </a:ext>
            </a:extLst>
          </p:cNvPr>
          <p:cNvSpPr/>
          <p:nvPr/>
        </p:nvSpPr>
        <p:spPr>
          <a:xfrm>
            <a:off x="6879936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ardrop 2">
            <a:extLst>
              <a:ext uri="{FF2B5EF4-FFF2-40B4-BE49-F238E27FC236}">
                <a16:creationId xmlns:a16="http://schemas.microsoft.com/office/drawing/2014/main" id="{C4658059-FA66-42EC-838E-30F0989F0210}"/>
              </a:ext>
            </a:extLst>
          </p:cNvPr>
          <p:cNvSpPr/>
          <p:nvPr/>
        </p:nvSpPr>
        <p:spPr>
          <a:xfrm rot="2700000">
            <a:off x="758825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1">
              <a:lumMod val="60000"/>
              <a:lumOff val="40000"/>
            </a:schemeClr>
          </a:solidFill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668DBCF-DFBE-47EB-8CC8-DB2EEA741C26}"/>
              </a:ext>
            </a:extLst>
          </p:cNvPr>
          <p:cNvSpPr/>
          <p:nvPr/>
        </p:nvSpPr>
        <p:spPr>
          <a:xfrm>
            <a:off x="1342720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76C119-E9E0-4FC4-8C4B-4B2485B6AFA3}"/>
              </a:ext>
            </a:extLst>
          </p:cNvPr>
          <p:cNvSpPr txBox="1"/>
          <p:nvPr/>
        </p:nvSpPr>
        <p:spPr>
          <a:xfrm>
            <a:off x="7854065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VALUE</a:t>
            </a: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DC1294-1464-4E86-8DDE-5E3727905613}"/>
              </a:ext>
            </a:extLst>
          </p:cNvPr>
          <p:cNvSpPr txBox="1"/>
          <p:nvPr/>
        </p:nvSpPr>
        <p:spPr>
          <a:xfrm>
            <a:off x="2215265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GOAL</a:t>
            </a: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DD2E89-1EC8-4131-BDEA-4BA97925CDC2}"/>
              </a:ext>
            </a:extLst>
          </p:cNvPr>
          <p:cNvSpPr txBox="1"/>
          <p:nvPr/>
        </p:nvSpPr>
        <p:spPr>
          <a:xfrm>
            <a:off x="13430759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baseline="30000" dirty="0">
                <a:latin typeface="+mj-lt"/>
                <a:ea typeface="Roboto Cn" pitchFamily="2" charset="0"/>
              </a:rPr>
              <a:t>CODING</a:t>
            </a:r>
            <a:endParaRPr lang="en-US" sz="5500" b="1" i="0" u="none" strike="noStrike" baseline="30000" dirty="0"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3AD8CF-002F-4B7A-BE1D-BDA2490BE4B5}"/>
              </a:ext>
            </a:extLst>
          </p:cNvPr>
          <p:cNvSpPr txBox="1"/>
          <p:nvPr/>
        </p:nvSpPr>
        <p:spPr>
          <a:xfrm>
            <a:off x="18988461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baseline="30000" dirty="0">
                <a:latin typeface="+mj-lt"/>
                <a:ea typeface="Roboto Cn" pitchFamily="2" charset="0"/>
              </a:rPr>
              <a:t>SHARE</a:t>
            </a:r>
            <a:endParaRPr lang="en-US" sz="5500" b="1" i="0" u="none" strike="noStrike" baseline="30000" dirty="0"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B41E9A-798F-4C05-8D12-F03A99E61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15.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2697D27-5268-4EE1-ACCE-13C774697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720711815"/>
      </p:ext>
    </p:extLst>
  </p:cSld>
  <p:clrMapOvr>
    <a:masterClrMapping/>
  </p:clrMapOvr>
  <p:transition spd="slow" advClick="0" advTm="1000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029D74-7CBA-4703-A747-947029DCB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AD6F55-691B-4963-BB37-28236C5D0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BD2181-9746-49E7-97EB-C5E3CDB8516A}"/>
              </a:ext>
            </a:extLst>
          </p:cNvPr>
          <p:cNvSpPr/>
          <p:nvPr/>
        </p:nvSpPr>
        <p:spPr>
          <a:xfrm>
            <a:off x="2950660" y="4399716"/>
            <a:ext cx="9829800" cy="9230142"/>
          </a:xfrm>
          <a:custGeom>
            <a:avLst/>
            <a:gdLst>
              <a:gd name="connsiteX0" fmla="*/ 1219200 w 2438400"/>
              <a:gd name="connsiteY0" fmla="*/ 0 h 2438400"/>
              <a:gd name="connsiteX1" fmla="*/ 2438400 w 2438400"/>
              <a:gd name="connsiteY1" fmla="*/ 1219200 h 2438400"/>
              <a:gd name="connsiteX2" fmla="*/ 1219200 w 2438400"/>
              <a:gd name="connsiteY2" fmla="*/ 2438400 h 2438400"/>
              <a:gd name="connsiteX3" fmla="*/ 0 w 2438400"/>
              <a:gd name="connsiteY3" fmla="*/ 1219200 h 2438400"/>
              <a:gd name="connsiteX4" fmla="*/ 1219200 w 2438400"/>
              <a:gd name="connsiteY4" fmla="*/ 0 h 2438400"/>
              <a:gd name="connsiteX5" fmla="*/ 1219200 w 2438400"/>
              <a:gd name="connsiteY5" fmla="*/ 404813 h 2438400"/>
              <a:gd name="connsiteX6" fmla="*/ 404813 w 2438400"/>
              <a:gd name="connsiteY6" fmla="*/ 1219200 h 2438400"/>
              <a:gd name="connsiteX7" fmla="*/ 1219200 w 2438400"/>
              <a:gd name="connsiteY7" fmla="*/ 2033587 h 2438400"/>
              <a:gd name="connsiteX8" fmla="*/ 2033587 w 2438400"/>
              <a:gd name="connsiteY8" fmla="*/ 1219200 h 2438400"/>
              <a:gd name="connsiteX9" fmla="*/ 1219200 w 2438400"/>
              <a:gd name="connsiteY9" fmla="*/ 404813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2438400">
                <a:moveTo>
                  <a:pt x="1219200" y="0"/>
                </a:moveTo>
                <a:lnTo>
                  <a:pt x="2438400" y="1219200"/>
                </a:lnTo>
                <a:lnTo>
                  <a:pt x="1219200" y="2438400"/>
                </a:lnTo>
                <a:lnTo>
                  <a:pt x="0" y="1219200"/>
                </a:lnTo>
                <a:lnTo>
                  <a:pt x="1219200" y="0"/>
                </a:lnTo>
                <a:close/>
                <a:moveTo>
                  <a:pt x="1219200" y="404813"/>
                </a:moveTo>
                <a:lnTo>
                  <a:pt x="404813" y="1219200"/>
                </a:lnTo>
                <a:lnTo>
                  <a:pt x="1219200" y="2033587"/>
                </a:lnTo>
                <a:lnTo>
                  <a:pt x="2033587" y="1219200"/>
                </a:lnTo>
                <a:lnTo>
                  <a:pt x="1219200" y="4048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8300000" lon="0" rev="0"/>
            </a:camera>
            <a:lightRig rig="sunrise" dir="t">
              <a:rot lat="0" lon="0" rev="7200000"/>
            </a:lightRig>
          </a:scene3d>
          <a:sp3d extrusionH="10477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019711A-48CB-48A6-99D9-555E4CAAA689}"/>
              </a:ext>
            </a:extLst>
          </p:cNvPr>
          <p:cNvSpPr/>
          <p:nvPr/>
        </p:nvSpPr>
        <p:spPr>
          <a:xfrm>
            <a:off x="3728535" y="2133600"/>
            <a:ext cx="8274051" cy="7769300"/>
          </a:xfrm>
          <a:custGeom>
            <a:avLst/>
            <a:gdLst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5648807 w 8274051"/>
              <a:gd name="connsiteY3" fmla="*/ 3884650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74051" h="7769300">
                <a:moveTo>
                  <a:pt x="4137025" y="2465091"/>
                </a:moveTo>
                <a:lnTo>
                  <a:pt x="2625241" y="3884650"/>
                </a:lnTo>
                <a:lnTo>
                  <a:pt x="4137025" y="5304209"/>
                </a:lnTo>
                <a:lnTo>
                  <a:pt x="5648807" y="3884650"/>
                </a:lnTo>
                <a:close/>
                <a:moveTo>
                  <a:pt x="4137025" y="0"/>
                </a:moveTo>
                <a:lnTo>
                  <a:pt x="8274051" y="3884650"/>
                </a:lnTo>
                <a:lnTo>
                  <a:pt x="4137025" y="7769300"/>
                </a:lnTo>
                <a:lnTo>
                  <a:pt x="0" y="3884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493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Left">
              <a:rot lat="18300000" lon="0" rev="0"/>
            </a:camera>
            <a:lightRig rig="sunrise" dir="t">
              <a:rot lat="0" lon="0" rev="6600000"/>
            </a:lightRig>
          </a:scene3d>
          <a:sp3d extrusionH="9207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2397DC0-2445-4A2A-BFDE-64750C9715EF}"/>
              </a:ext>
            </a:extLst>
          </p:cNvPr>
          <p:cNvSpPr/>
          <p:nvPr/>
        </p:nvSpPr>
        <p:spPr>
          <a:xfrm>
            <a:off x="6433635" y="990600"/>
            <a:ext cx="2863850" cy="2689144"/>
          </a:xfrm>
          <a:custGeom>
            <a:avLst/>
            <a:gdLst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5648807 w 8274051"/>
              <a:gd name="connsiteY3" fmla="*/ 3884650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4137025 w 8274051"/>
              <a:gd name="connsiteY3" fmla="*/ 2465091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  <a:gd name="connsiteX8" fmla="*/ 4137025 w 8274051"/>
              <a:gd name="connsiteY8" fmla="*/ 0 h 7769300"/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2465091 h 7769300"/>
              <a:gd name="connsiteX3" fmla="*/ 4137025 w 8274051"/>
              <a:gd name="connsiteY3" fmla="*/ 0 h 7769300"/>
              <a:gd name="connsiteX4" fmla="*/ 8274051 w 8274051"/>
              <a:gd name="connsiteY4" fmla="*/ 3884650 h 7769300"/>
              <a:gd name="connsiteX5" fmla="*/ 4137025 w 8274051"/>
              <a:gd name="connsiteY5" fmla="*/ 7769300 h 7769300"/>
              <a:gd name="connsiteX6" fmla="*/ 0 w 8274051"/>
              <a:gd name="connsiteY6" fmla="*/ 3884650 h 7769300"/>
              <a:gd name="connsiteX7" fmla="*/ 4137025 w 8274051"/>
              <a:gd name="connsiteY7" fmla="*/ 0 h 7769300"/>
              <a:gd name="connsiteX0" fmla="*/ 4137025 w 8274051"/>
              <a:gd name="connsiteY0" fmla="*/ 0 h 7769300"/>
              <a:gd name="connsiteX1" fmla="*/ 8274051 w 8274051"/>
              <a:gd name="connsiteY1" fmla="*/ 3884650 h 7769300"/>
              <a:gd name="connsiteX2" fmla="*/ 4137025 w 8274051"/>
              <a:gd name="connsiteY2" fmla="*/ 7769300 h 7769300"/>
              <a:gd name="connsiteX3" fmla="*/ 0 w 8274051"/>
              <a:gd name="connsiteY3" fmla="*/ 3884650 h 7769300"/>
              <a:gd name="connsiteX4" fmla="*/ 4137025 w 8274051"/>
              <a:gd name="connsiteY4" fmla="*/ 0 h 776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4051" h="7769300">
                <a:moveTo>
                  <a:pt x="4137025" y="0"/>
                </a:moveTo>
                <a:lnTo>
                  <a:pt x="8274051" y="3884650"/>
                </a:lnTo>
                <a:lnTo>
                  <a:pt x="4137025" y="7769300"/>
                </a:lnTo>
                <a:lnTo>
                  <a:pt x="0" y="3884650"/>
                </a:lnTo>
                <a:lnTo>
                  <a:pt x="41370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9779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Left">
              <a:rot lat="18300000" lon="0" rev="0"/>
            </a:camera>
            <a:lightRig rig="sunrise" dir="t">
              <a:rot lat="0" lon="0" rev="7200000"/>
            </a:lightRig>
          </a:scene3d>
          <a:sp3d extrusionH="19050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7ADACF-6937-4F86-858E-CDC14CCF3A33}"/>
              </a:ext>
            </a:extLst>
          </p:cNvPr>
          <p:cNvSpPr txBox="1"/>
          <p:nvPr/>
        </p:nvSpPr>
        <p:spPr>
          <a:xfrm>
            <a:off x="11104060" y="11557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FINAL PRODUCT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913C1F-1013-4E69-9961-48776876678D}"/>
              </a:ext>
            </a:extLst>
          </p:cNvPr>
          <p:cNvSpPr txBox="1"/>
          <p:nvPr/>
        </p:nvSpPr>
        <p:spPr>
          <a:xfrm>
            <a:off x="15001069" y="54991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INGRIDIENT</a:t>
            </a: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 #1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3DACC8-0AA0-4A7D-8C91-6CD869F400B1}"/>
              </a:ext>
            </a:extLst>
          </p:cNvPr>
          <p:cNvSpPr txBox="1"/>
          <p:nvPr/>
        </p:nvSpPr>
        <p:spPr>
          <a:xfrm>
            <a:off x="15001069" y="95377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500" b="1" baseline="30000" dirty="0" err="1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INGRIDIENT</a:t>
            </a:r>
            <a:r>
              <a:rPr lang="en-US" sz="4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 #2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06679"/>
      </p:ext>
    </p:extLst>
  </p:cSld>
  <p:clrMapOvr>
    <a:masterClrMapping/>
  </p:clrMapOvr>
  <p:transition spd="slow" advClick="0" advTm="1000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24ADEB-A9AE-4357-8D25-5E9158D24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17.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4258B24-02DD-4C42-978A-4E96CA2A9B29}"/>
              </a:ext>
            </a:extLst>
          </p:cNvPr>
          <p:cNvSpPr/>
          <p:nvPr/>
        </p:nvSpPr>
        <p:spPr>
          <a:xfrm rot="16200000" flipH="1">
            <a:off x="18723466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11730CF-0FA2-4710-900E-F35A2A89FDB7}"/>
              </a:ext>
            </a:extLst>
          </p:cNvPr>
          <p:cNvSpPr/>
          <p:nvPr/>
        </p:nvSpPr>
        <p:spPr>
          <a:xfrm rot="16200000" flipV="1">
            <a:off x="16340499" y="6926645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E3DA5D5-4D06-4F7F-BE24-F91EBBAB4FE2}"/>
              </a:ext>
            </a:extLst>
          </p:cNvPr>
          <p:cNvSpPr/>
          <p:nvPr/>
        </p:nvSpPr>
        <p:spPr>
          <a:xfrm rot="5400000">
            <a:off x="8158558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1C128D5-0F9A-477A-A695-54AFCB759BBE}"/>
              </a:ext>
            </a:extLst>
          </p:cNvPr>
          <p:cNvSpPr/>
          <p:nvPr/>
        </p:nvSpPr>
        <p:spPr>
          <a:xfrm rot="5400000" flipH="1" flipV="1">
            <a:off x="10541525" y="6926645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4ADB579-2DFB-4AB0-BC30-5E29BAF5BDEB}"/>
              </a:ext>
            </a:extLst>
          </p:cNvPr>
          <p:cNvSpPr/>
          <p:nvPr/>
        </p:nvSpPr>
        <p:spPr>
          <a:xfrm rot="16200000" flipH="1">
            <a:off x="2365268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8C6248A-8EB9-47CB-B8A5-A0E248CD86C5}"/>
              </a:ext>
            </a:extLst>
          </p:cNvPr>
          <p:cNvSpPr/>
          <p:nvPr/>
        </p:nvSpPr>
        <p:spPr>
          <a:xfrm rot="16200000" flipV="1">
            <a:off x="-17699" y="6926646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7B9F49-0EB7-47BB-A43F-776282FA78FD}"/>
              </a:ext>
            </a:extLst>
          </p:cNvPr>
          <p:cNvGrpSpPr/>
          <p:nvPr/>
        </p:nvGrpSpPr>
        <p:grpSpPr>
          <a:xfrm>
            <a:off x="5312031" y="2246671"/>
            <a:ext cx="1868099" cy="1823577"/>
            <a:chOff x="-5719762" y="3190875"/>
            <a:chExt cx="1598612" cy="1560513"/>
          </a:xfrm>
          <a:solidFill>
            <a:schemeClr val="bg1"/>
          </a:solidFill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2C559F2B-CE70-408F-B867-106004841B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5" y="3278188"/>
              <a:ext cx="1089025" cy="438150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48F95719-64B6-47D8-B0D7-6F61598B8A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19762" y="3759200"/>
              <a:ext cx="1089025" cy="438150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22EBDC5B-1E3C-4E57-95FE-20942B332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3190875"/>
              <a:ext cx="182562" cy="133350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E3ACFE64-EBE7-4FED-857F-F59469602A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3671888"/>
              <a:ext cx="182562" cy="133350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62DD1BE7-FF66-4F8D-A501-2C22C79FD7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4152900"/>
              <a:ext cx="182562" cy="431800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1E6AA090-2D93-44A5-A735-CB78CECE2B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6375" y="4538663"/>
              <a:ext cx="731837" cy="212725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DD72FE37-A92C-4565-98D0-414E5CD4C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32375" y="3406775"/>
              <a:ext cx="484187" cy="44450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64704D32-E180-4717-9765-EC760DEB0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32375" y="3544888"/>
              <a:ext cx="484187" cy="44450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48A2B270-66BF-42EC-A1FB-CA042FDA78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0025" y="3886200"/>
              <a:ext cx="484187" cy="46037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6035B246-D84C-4AE0-956E-64064DD25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0025" y="4024313"/>
              <a:ext cx="484187" cy="46037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EFA21DA-A223-417F-A976-D424D82A4B65}"/>
              </a:ext>
            </a:extLst>
          </p:cNvPr>
          <p:cNvGrpSpPr/>
          <p:nvPr/>
        </p:nvGrpSpPr>
        <p:grpSpPr>
          <a:xfrm>
            <a:off x="19341867" y="7622355"/>
            <a:ext cx="1533758" cy="1521645"/>
            <a:chOff x="7788276" y="8874125"/>
            <a:chExt cx="1608138" cy="1595438"/>
          </a:xfrm>
          <a:solidFill>
            <a:schemeClr val="bg1"/>
          </a:solidFill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936A6E07-19E3-4626-BB1A-629193E18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01" y="8874125"/>
              <a:ext cx="1471613" cy="1457325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53">
              <a:extLst>
                <a:ext uri="{FF2B5EF4-FFF2-40B4-BE49-F238E27FC236}">
                  <a16:creationId xmlns:a16="http://schemas.microsoft.com/office/drawing/2014/main" id="{9C07C1F1-3970-4F32-B440-02BFA3219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76" y="9969500"/>
              <a:ext cx="504825" cy="495300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54">
              <a:extLst>
                <a:ext uri="{FF2B5EF4-FFF2-40B4-BE49-F238E27FC236}">
                  <a16:creationId xmlns:a16="http://schemas.microsoft.com/office/drawing/2014/main" id="{905A7999-4AD0-4C94-942E-E101124B4B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9129713"/>
              <a:ext cx="369888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55">
              <a:extLst>
                <a:ext uri="{FF2B5EF4-FFF2-40B4-BE49-F238E27FC236}">
                  <a16:creationId xmlns:a16="http://schemas.microsoft.com/office/drawing/2014/main" id="{341F51FA-F689-4E9F-BAE8-8400C04723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9274175"/>
              <a:ext cx="915988" cy="901700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56">
              <a:extLst>
                <a:ext uri="{FF2B5EF4-FFF2-40B4-BE49-F238E27FC236}">
                  <a16:creationId xmlns:a16="http://schemas.microsoft.com/office/drawing/2014/main" id="{8025BD64-24E9-41EC-8A78-A262EB846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01" y="9605963"/>
              <a:ext cx="868363" cy="863600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57">
              <a:extLst>
                <a:ext uri="{FF2B5EF4-FFF2-40B4-BE49-F238E27FC236}">
                  <a16:creationId xmlns:a16="http://schemas.microsoft.com/office/drawing/2014/main" id="{B94E58FF-05C2-4934-B61C-2FA0FA3CD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63" y="8891588"/>
              <a:ext cx="869950" cy="860425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58">
              <a:extLst>
                <a:ext uri="{FF2B5EF4-FFF2-40B4-BE49-F238E27FC236}">
                  <a16:creationId xmlns:a16="http://schemas.microsoft.com/office/drawing/2014/main" id="{941143ED-7005-46E7-B822-EB7D259EF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51" y="9498013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59">
              <a:extLst>
                <a:ext uri="{FF2B5EF4-FFF2-40B4-BE49-F238E27FC236}">
                  <a16:creationId xmlns:a16="http://schemas.microsoft.com/office/drawing/2014/main" id="{378DF683-77A2-4551-A8FF-5479F800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51" y="10075863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60">
              <a:extLst>
                <a:ext uri="{FF2B5EF4-FFF2-40B4-BE49-F238E27FC236}">
                  <a16:creationId xmlns:a16="http://schemas.microsoft.com/office/drawing/2014/main" id="{FBB0DD7B-220F-442C-8F67-1720A6F6A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01" y="10196513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61">
              <a:extLst>
                <a:ext uri="{FF2B5EF4-FFF2-40B4-BE49-F238E27FC236}">
                  <a16:creationId xmlns:a16="http://schemas.microsoft.com/office/drawing/2014/main" id="{D6A0BB20-E38D-470F-8517-18A4306A4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5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579BCD1-3459-4C9A-B99D-9CA93E3FDF7E}"/>
              </a:ext>
            </a:extLst>
          </p:cNvPr>
          <p:cNvGrpSpPr/>
          <p:nvPr/>
        </p:nvGrpSpPr>
        <p:grpSpPr>
          <a:xfrm>
            <a:off x="13484225" y="9601200"/>
            <a:ext cx="1760898" cy="1720478"/>
            <a:chOff x="5741987" y="10391775"/>
            <a:chExt cx="1590676" cy="1554163"/>
          </a:xfrm>
          <a:solidFill>
            <a:schemeClr val="bg1"/>
          </a:solidFill>
        </p:grpSpPr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1FE2AE09-590A-468D-8E22-478C62EF19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7" y="10871200"/>
              <a:ext cx="1590676" cy="617538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DB4A94A3-0AB7-4419-82C6-6295C69D4E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10391775"/>
              <a:ext cx="755650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65663D72-CDB6-4A3F-87CC-CA7155798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0" y="10661650"/>
              <a:ext cx="188913" cy="255588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68">
              <a:extLst>
                <a:ext uri="{FF2B5EF4-FFF2-40B4-BE49-F238E27FC236}">
                  <a16:creationId xmlns:a16="http://schemas.microsoft.com/office/drawing/2014/main" id="{9E6BD596-8732-489D-B5C6-E76FAFF46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38" y="10661650"/>
              <a:ext cx="188913" cy="255588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A028026C-6EC1-4173-A184-22C84E9AD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88" y="11309350"/>
              <a:ext cx="1135063" cy="314325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96D01604-3693-43D9-B46C-1FB93A2DAC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11455400"/>
              <a:ext cx="914400" cy="490538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71">
              <a:extLst>
                <a:ext uri="{FF2B5EF4-FFF2-40B4-BE49-F238E27FC236}">
                  <a16:creationId xmlns:a16="http://schemas.microsoft.com/office/drawing/2014/main" id="{AE0623EE-E1EC-49A3-B3E4-A79FCD5BC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0" y="11755438"/>
              <a:ext cx="604838" cy="46038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365514FE-A1CA-4CEF-9936-16F4251B7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5" y="11607800"/>
              <a:ext cx="482600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73">
              <a:extLst>
                <a:ext uri="{FF2B5EF4-FFF2-40B4-BE49-F238E27FC236}">
                  <a16:creationId xmlns:a16="http://schemas.microsoft.com/office/drawing/2014/main" id="{218F93FD-5675-4C01-BEE2-7E7B233DF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74">
              <a:extLst>
                <a:ext uri="{FF2B5EF4-FFF2-40B4-BE49-F238E27FC236}">
                  <a16:creationId xmlns:a16="http://schemas.microsoft.com/office/drawing/2014/main" id="{098A10AC-4826-409E-920E-85F94A6FC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7BE8C76B-1BDA-4B8A-88E8-EBFC78CB20A2}"/>
              </a:ext>
            </a:extLst>
          </p:cNvPr>
          <p:cNvGrpSpPr/>
          <p:nvPr/>
        </p:nvGrpSpPr>
        <p:grpSpPr>
          <a:xfrm>
            <a:off x="21866225" y="2264000"/>
            <a:ext cx="1553018" cy="1698400"/>
            <a:chOff x="16105188" y="3740150"/>
            <a:chExt cx="1441450" cy="1576388"/>
          </a:xfrm>
          <a:solidFill>
            <a:schemeClr val="bg1"/>
          </a:solidFill>
        </p:grpSpPr>
        <p:sp>
          <p:nvSpPr>
            <p:cNvPr id="112" name="Freeform 78">
              <a:extLst>
                <a:ext uri="{FF2B5EF4-FFF2-40B4-BE49-F238E27FC236}">
                  <a16:creationId xmlns:a16="http://schemas.microsoft.com/office/drawing/2014/main" id="{4FDB71E0-96BC-49A0-8838-5227F139B4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50" y="3740150"/>
              <a:ext cx="1220788" cy="1287463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79">
              <a:extLst>
                <a:ext uri="{FF2B5EF4-FFF2-40B4-BE49-F238E27FC236}">
                  <a16:creationId xmlns:a16="http://schemas.microsoft.com/office/drawing/2014/main" id="{BFA76E0A-C65D-4234-8002-168F41EDC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700" y="4657725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80">
              <a:extLst>
                <a:ext uri="{FF2B5EF4-FFF2-40B4-BE49-F238E27FC236}">
                  <a16:creationId xmlns:a16="http://schemas.microsoft.com/office/drawing/2014/main" id="{932ECD56-DCAD-40AC-ABED-E3B0F6A48A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88" y="4183063"/>
              <a:ext cx="520700" cy="369888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81">
              <a:extLst>
                <a:ext uri="{FF2B5EF4-FFF2-40B4-BE49-F238E27FC236}">
                  <a16:creationId xmlns:a16="http://schemas.microsoft.com/office/drawing/2014/main" id="{1C289A44-513F-4131-B07E-A064C972F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0" y="4695825"/>
              <a:ext cx="346075" cy="538163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82">
              <a:extLst>
                <a:ext uri="{FF2B5EF4-FFF2-40B4-BE49-F238E27FC236}">
                  <a16:creationId xmlns:a16="http://schemas.microsoft.com/office/drawing/2014/main" id="{9DA901B9-51AF-42CC-AD3A-FED892B5FC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100" y="3813175"/>
              <a:ext cx="325438" cy="290513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Freeform 83">
              <a:extLst>
                <a:ext uri="{FF2B5EF4-FFF2-40B4-BE49-F238E27FC236}">
                  <a16:creationId xmlns:a16="http://schemas.microsoft.com/office/drawing/2014/main" id="{82ED797E-DBDC-4053-B793-0564208E1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75" y="4037013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84">
              <a:extLst>
                <a:ext uri="{FF2B5EF4-FFF2-40B4-BE49-F238E27FC236}">
                  <a16:creationId xmlns:a16="http://schemas.microsoft.com/office/drawing/2014/main" id="{75FE829F-BEA6-487D-9A10-0A1093147E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0" y="4375150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Freeform 85">
              <a:extLst>
                <a:ext uri="{FF2B5EF4-FFF2-40B4-BE49-F238E27FC236}">
                  <a16:creationId xmlns:a16="http://schemas.microsoft.com/office/drawing/2014/main" id="{F1D10A6A-3EA6-4B12-93F0-CB8BEE69E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300" y="4565650"/>
              <a:ext cx="231775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Freeform 86">
              <a:extLst>
                <a:ext uri="{FF2B5EF4-FFF2-40B4-BE49-F238E27FC236}">
                  <a16:creationId xmlns:a16="http://schemas.microsoft.com/office/drawing/2014/main" id="{892F56B4-78C1-4FBB-8872-7E8D27C0E1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75" y="4422775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Freeform 87">
              <a:extLst>
                <a:ext uri="{FF2B5EF4-FFF2-40B4-BE49-F238E27FC236}">
                  <a16:creationId xmlns:a16="http://schemas.microsoft.com/office/drawing/2014/main" id="{7E08E4F3-69F1-4F43-85B9-5392A8232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48882D8-A3DA-41E1-9DA6-B62E6FA718C7}"/>
              </a:ext>
            </a:extLst>
          </p:cNvPr>
          <p:cNvGrpSpPr/>
          <p:nvPr/>
        </p:nvGrpSpPr>
        <p:grpSpPr>
          <a:xfrm>
            <a:off x="11207749" y="4618037"/>
            <a:ext cx="1590676" cy="1554163"/>
            <a:chOff x="14968537" y="1922463"/>
            <a:chExt cx="1590676" cy="1554163"/>
          </a:xfrm>
          <a:solidFill>
            <a:schemeClr val="bg1"/>
          </a:solidFill>
        </p:grpSpPr>
        <p:sp>
          <p:nvSpPr>
            <p:cNvPr id="126" name="Freeform 91">
              <a:extLst>
                <a:ext uri="{FF2B5EF4-FFF2-40B4-BE49-F238E27FC236}">
                  <a16:creationId xmlns:a16="http://schemas.microsoft.com/office/drawing/2014/main" id="{E2D308A1-F5F2-4AFC-824D-0DCBBCFAE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68537" y="2824163"/>
              <a:ext cx="1590676" cy="652463"/>
            </a:xfrm>
            <a:custGeom>
              <a:avLst/>
              <a:gdLst>
                <a:gd name="T0" fmla="*/ 1391 w 1453"/>
                <a:gd name="T1" fmla="*/ 602 h 602"/>
                <a:gd name="T2" fmla="*/ 62 w 1453"/>
                <a:gd name="T3" fmla="*/ 602 h 602"/>
                <a:gd name="T4" fmla="*/ 0 w 1453"/>
                <a:gd name="T5" fmla="*/ 540 h 602"/>
                <a:gd name="T6" fmla="*/ 0 w 1453"/>
                <a:gd name="T7" fmla="*/ 63 h 602"/>
                <a:gd name="T8" fmla="*/ 62 w 1453"/>
                <a:gd name="T9" fmla="*/ 0 h 602"/>
                <a:gd name="T10" fmla="*/ 519 w 1453"/>
                <a:gd name="T11" fmla="*/ 0 h 602"/>
                <a:gd name="T12" fmla="*/ 539 w 1453"/>
                <a:gd name="T13" fmla="*/ 18 h 602"/>
                <a:gd name="T14" fmla="*/ 554 w 1453"/>
                <a:gd name="T15" fmla="*/ 104 h 602"/>
                <a:gd name="T16" fmla="*/ 899 w 1453"/>
                <a:gd name="T17" fmla="*/ 104 h 602"/>
                <a:gd name="T18" fmla="*/ 914 w 1453"/>
                <a:gd name="T19" fmla="*/ 18 h 602"/>
                <a:gd name="T20" fmla="*/ 934 w 1453"/>
                <a:gd name="T21" fmla="*/ 0 h 602"/>
                <a:gd name="T22" fmla="*/ 1391 w 1453"/>
                <a:gd name="T23" fmla="*/ 0 h 602"/>
                <a:gd name="T24" fmla="*/ 1453 w 1453"/>
                <a:gd name="T25" fmla="*/ 63 h 602"/>
                <a:gd name="T26" fmla="*/ 1453 w 1453"/>
                <a:gd name="T27" fmla="*/ 540 h 602"/>
                <a:gd name="T28" fmla="*/ 1391 w 1453"/>
                <a:gd name="T29" fmla="*/ 602 h 602"/>
                <a:gd name="T30" fmla="*/ 62 w 1453"/>
                <a:gd name="T31" fmla="*/ 42 h 602"/>
                <a:gd name="T32" fmla="*/ 42 w 1453"/>
                <a:gd name="T33" fmla="*/ 63 h 602"/>
                <a:gd name="T34" fmla="*/ 42 w 1453"/>
                <a:gd name="T35" fmla="*/ 540 h 602"/>
                <a:gd name="T36" fmla="*/ 62 w 1453"/>
                <a:gd name="T37" fmla="*/ 561 h 602"/>
                <a:gd name="T38" fmla="*/ 1391 w 1453"/>
                <a:gd name="T39" fmla="*/ 561 h 602"/>
                <a:gd name="T40" fmla="*/ 1411 w 1453"/>
                <a:gd name="T41" fmla="*/ 540 h 602"/>
                <a:gd name="T42" fmla="*/ 1411 w 1453"/>
                <a:gd name="T43" fmla="*/ 63 h 602"/>
                <a:gd name="T44" fmla="*/ 1391 w 1453"/>
                <a:gd name="T45" fmla="*/ 42 h 602"/>
                <a:gd name="T46" fmla="*/ 952 w 1453"/>
                <a:gd name="T47" fmla="*/ 42 h 602"/>
                <a:gd name="T48" fmla="*/ 938 w 1453"/>
                <a:gd name="T49" fmla="*/ 128 h 602"/>
                <a:gd name="T50" fmla="*/ 917 w 1453"/>
                <a:gd name="T51" fmla="*/ 146 h 602"/>
                <a:gd name="T52" fmla="*/ 536 w 1453"/>
                <a:gd name="T53" fmla="*/ 146 h 602"/>
                <a:gd name="T54" fmla="*/ 515 w 1453"/>
                <a:gd name="T55" fmla="*/ 128 h 602"/>
                <a:gd name="T56" fmla="*/ 501 w 1453"/>
                <a:gd name="T57" fmla="*/ 42 h 602"/>
                <a:gd name="T58" fmla="*/ 62 w 1453"/>
                <a:gd name="T59" fmla="*/ 42 h 602"/>
                <a:gd name="T60" fmla="*/ 62 w 1453"/>
                <a:gd name="T61" fmla="*/ 42 h 602"/>
                <a:gd name="T62" fmla="*/ 62 w 1453"/>
                <a:gd name="T63" fmla="*/ 4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3" h="602">
                  <a:moveTo>
                    <a:pt x="1391" y="602"/>
                  </a:moveTo>
                  <a:cubicBezTo>
                    <a:pt x="62" y="602"/>
                    <a:pt x="62" y="602"/>
                    <a:pt x="62" y="602"/>
                  </a:cubicBezTo>
                  <a:cubicBezTo>
                    <a:pt x="28" y="602"/>
                    <a:pt x="0" y="574"/>
                    <a:pt x="0" y="5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9" y="0"/>
                    <a:pt x="538" y="8"/>
                    <a:pt x="539" y="18"/>
                  </a:cubicBezTo>
                  <a:cubicBezTo>
                    <a:pt x="554" y="104"/>
                    <a:pt x="554" y="104"/>
                    <a:pt x="554" y="104"/>
                  </a:cubicBezTo>
                  <a:cubicBezTo>
                    <a:pt x="899" y="104"/>
                    <a:pt x="899" y="104"/>
                    <a:pt x="899" y="104"/>
                  </a:cubicBezTo>
                  <a:cubicBezTo>
                    <a:pt x="914" y="18"/>
                    <a:pt x="914" y="18"/>
                    <a:pt x="914" y="18"/>
                  </a:cubicBezTo>
                  <a:cubicBezTo>
                    <a:pt x="915" y="8"/>
                    <a:pt x="924" y="0"/>
                    <a:pt x="934" y="0"/>
                  </a:cubicBezTo>
                  <a:cubicBezTo>
                    <a:pt x="1391" y="0"/>
                    <a:pt x="1391" y="0"/>
                    <a:pt x="1391" y="0"/>
                  </a:cubicBezTo>
                  <a:cubicBezTo>
                    <a:pt x="1425" y="0"/>
                    <a:pt x="1453" y="28"/>
                    <a:pt x="1453" y="63"/>
                  </a:cubicBezTo>
                  <a:cubicBezTo>
                    <a:pt x="1453" y="540"/>
                    <a:pt x="1453" y="540"/>
                    <a:pt x="1453" y="540"/>
                  </a:cubicBezTo>
                  <a:cubicBezTo>
                    <a:pt x="1453" y="574"/>
                    <a:pt x="1425" y="602"/>
                    <a:pt x="1391" y="602"/>
                  </a:cubicBezTo>
                  <a:close/>
                  <a:moveTo>
                    <a:pt x="62" y="42"/>
                  </a:moveTo>
                  <a:cubicBezTo>
                    <a:pt x="51" y="42"/>
                    <a:pt x="42" y="51"/>
                    <a:pt x="42" y="63"/>
                  </a:cubicBezTo>
                  <a:cubicBezTo>
                    <a:pt x="42" y="540"/>
                    <a:pt x="42" y="540"/>
                    <a:pt x="42" y="540"/>
                  </a:cubicBezTo>
                  <a:cubicBezTo>
                    <a:pt x="42" y="551"/>
                    <a:pt x="51" y="561"/>
                    <a:pt x="62" y="561"/>
                  </a:cubicBezTo>
                  <a:cubicBezTo>
                    <a:pt x="1391" y="561"/>
                    <a:pt x="1391" y="561"/>
                    <a:pt x="1391" y="561"/>
                  </a:cubicBezTo>
                  <a:cubicBezTo>
                    <a:pt x="1402" y="561"/>
                    <a:pt x="1411" y="551"/>
                    <a:pt x="1411" y="540"/>
                  </a:cubicBezTo>
                  <a:cubicBezTo>
                    <a:pt x="1411" y="63"/>
                    <a:pt x="1411" y="63"/>
                    <a:pt x="1411" y="63"/>
                  </a:cubicBezTo>
                  <a:cubicBezTo>
                    <a:pt x="1411" y="51"/>
                    <a:pt x="1402" y="42"/>
                    <a:pt x="1391" y="42"/>
                  </a:cubicBezTo>
                  <a:cubicBezTo>
                    <a:pt x="952" y="42"/>
                    <a:pt x="952" y="42"/>
                    <a:pt x="952" y="42"/>
                  </a:cubicBezTo>
                  <a:cubicBezTo>
                    <a:pt x="938" y="128"/>
                    <a:pt x="938" y="128"/>
                    <a:pt x="938" y="128"/>
                  </a:cubicBezTo>
                  <a:cubicBezTo>
                    <a:pt x="936" y="138"/>
                    <a:pt x="927" y="146"/>
                    <a:pt x="917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26" y="146"/>
                    <a:pt x="517" y="138"/>
                    <a:pt x="515" y="128"/>
                  </a:cubicBezTo>
                  <a:cubicBezTo>
                    <a:pt x="501" y="42"/>
                    <a:pt x="501" y="42"/>
                    <a:pt x="501" y="42"/>
                  </a:cubicBezTo>
                  <a:lnTo>
                    <a:pt x="62" y="42"/>
                  </a:lnTo>
                  <a:close/>
                  <a:moveTo>
                    <a:pt x="62" y="42"/>
                  </a:moveTo>
                  <a:cubicBezTo>
                    <a:pt x="62" y="42"/>
                    <a:pt x="62" y="42"/>
                    <a:pt x="62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92">
              <a:extLst>
                <a:ext uri="{FF2B5EF4-FFF2-40B4-BE49-F238E27FC236}">
                  <a16:creationId xmlns:a16="http://schemas.microsoft.com/office/drawing/2014/main" id="{A012F0E4-1994-4B65-A72F-FCE1DE42F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8925" y="3184525"/>
              <a:ext cx="469900" cy="44450"/>
            </a:xfrm>
            <a:custGeom>
              <a:avLst/>
              <a:gdLst>
                <a:gd name="T0" fmla="*/ 401 w 429"/>
                <a:gd name="T1" fmla="*/ 42 h 42"/>
                <a:gd name="T2" fmla="*/ 28 w 429"/>
                <a:gd name="T3" fmla="*/ 42 h 42"/>
                <a:gd name="T4" fmla="*/ 28 w 429"/>
                <a:gd name="T5" fmla="*/ 0 h 42"/>
                <a:gd name="T6" fmla="*/ 401 w 429"/>
                <a:gd name="T7" fmla="*/ 0 h 42"/>
                <a:gd name="T8" fmla="*/ 401 w 429"/>
                <a:gd name="T9" fmla="*/ 42 h 42"/>
                <a:gd name="T10" fmla="*/ 401 w 429"/>
                <a:gd name="T11" fmla="*/ 42 h 42"/>
                <a:gd name="T12" fmla="*/ 401 w 42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42">
                  <a:moveTo>
                    <a:pt x="401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9" y="0"/>
                    <a:pt x="429" y="42"/>
                    <a:pt x="401" y="42"/>
                  </a:cubicBezTo>
                  <a:close/>
                  <a:moveTo>
                    <a:pt x="401" y="42"/>
                  </a:moveTo>
                  <a:cubicBezTo>
                    <a:pt x="401" y="42"/>
                    <a:pt x="401" y="42"/>
                    <a:pt x="401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93">
              <a:extLst>
                <a:ext uri="{FF2B5EF4-FFF2-40B4-BE49-F238E27FC236}">
                  <a16:creationId xmlns:a16="http://schemas.microsoft.com/office/drawing/2014/main" id="{72921715-1EBD-42AF-B032-25AF9560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46438" y="3113088"/>
              <a:ext cx="44450" cy="179388"/>
            </a:xfrm>
            <a:custGeom>
              <a:avLst/>
              <a:gdLst>
                <a:gd name="T0" fmla="*/ 20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0 w 41"/>
                <a:gd name="T11" fmla="*/ 165 h 165"/>
                <a:gd name="T12" fmla="*/ 20 w 41"/>
                <a:gd name="T13" fmla="*/ 165 h 165"/>
                <a:gd name="T14" fmla="*/ 20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0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0" y="165"/>
                  </a:cubicBezTo>
                  <a:close/>
                  <a:moveTo>
                    <a:pt x="20" y="165"/>
                  </a:moveTo>
                  <a:cubicBezTo>
                    <a:pt x="20" y="165"/>
                    <a:pt x="20" y="165"/>
                    <a:pt x="20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" name="Freeform 94">
              <a:extLst>
                <a:ext uri="{FF2B5EF4-FFF2-40B4-BE49-F238E27FC236}">
                  <a16:creationId xmlns:a16="http://schemas.microsoft.com/office/drawing/2014/main" id="{53FE90BE-07C8-4A7C-9898-454619E556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36863" y="3113088"/>
              <a:ext cx="44450" cy="179388"/>
            </a:xfrm>
            <a:custGeom>
              <a:avLst/>
              <a:gdLst>
                <a:gd name="T0" fmla="*/ 21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1 w 41"/>
                <a:gd name="T11" fmla="*/ 165 h 165"/>
                <a:gd name="T12" fmla="*/ 21 w 41"/>
                <a:gd name="T13" fmla="*/ 165 h 165"/>
                <a:gd name="T14" fmla="*/ 21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1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1" y="165"/>
                  </a:cubicBezTo>
                  <a:close/>
                  <a:moveTo>
                    <a:pt x="21" y="165"/>
                  </a:moveTo>
                  <a:cubicBezTo>
                    <a:pt x="21" y="165"/>
                    <a:pt x="21" y="165"/>
                    <a:pt x="21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Freeform 95">
              <a:extLst>
                <a:ext uri="{FF2B5EF4-FFF2-40B4-BE49-F238E27FC236}">
                  <a16:creationId xmlns:a16="http://schemas.microsoft.com/office/drawing/2014/main" id="{476E913F-D627-4A25-9273-099928BDF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84438" y="2035175"/>
              <a:ext cx="1046163" cy="841375"/>
            </a:xfrm>
            <a:custGeom>
              <a:avLst/>
              <a:gdLst>
                <a:gd name="T0" fmla="*/ 934 w 955"/>
                <a:gd name="T1" fmla="*/ 768 h 775"/>
                <a:gd name="T2" fmla="*/ 913 w 955"/>
                <a:gd name="T3" fmla="*/ 747 h 775"/>
                <a:gd name="T4" fmla="*/ 913 w 955"/>
                <a:gd name="T5" fmla="*/ 278 h 775"/>
                <a:gd name="T6" fmla="*/ 677 w 955"/>
                <a:gd name="T7" fmla="*/ 41 h 775"/>
                <a:gd name="T8" fmla="*/ 42 w 955"/>
                <a:gd name="T9" fmla="*/ 41 h 775"/>
                <a:gd name="T10" fmla="*/ 42 w 955"/>
                <a:gd name="T11" fmla="*/ 747 h 775"/>
                <a:gd name="T12" fmla="*/ 0 w 955"/>
                <a:gd name="T13" fmla="*/ 747 h 775"/>
                <a:gd name="T14" fmla="*/ 0 w 955"/>
                <a:gd name="T15" fmla="*/ 21 h 775"/>
                <a:gd name="T16" fmla="*/ 21 w 955"/>
                <a:gd name="T17" fmla="*/ 0 h 775"/>
                <a:gd name="T18" fmla="*/ 685 w 955"/>
                <a:gd name="T19" fmla="*/ 0 h 775"/>
                <a:gd name="T20" fmla="*/ 700 w 955"/>
                <a:gd name="T21" fmla="*/ 6 h 775"/>
                <a:gd name="T22" fmla="*/ 949 w 955"/>
                <a:gd name="T23" fmla="*/ 255 h 775"/>
                <a:gd name="T24" fmla="*/ 955 w 955"/>
                <a:gd name="T25" fmla="*/ 270 h 775"/>
                <a:gd name="T26" fmla="*/ 955 w 955"/>
                <a:gd name="T27" fmla="*/ 747 h 775"/>
                <a:gd name="T28" fmla="*/ 934 w 955"/>
                <a:gd name="T29" fmla="*/ 768 h 775"/>
                <a:gd name="T30" fmla="*/ 934 w 955"/>
                <a:gd name="T31" fmla="*/ 768 h 775"/>
                <a:gd name="T32" fmla="*/ 934 w 955"/>
                <a:gd name="T33" fmla="*/ 76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775">
                  <a:moveTo>
                    <a:pt x="934" y="768"/>
                  </a:moveTo>
                  <a:cubicBezTo>
                    <a:pt x="923" y="768"/>
                    <a:pt x="913" y="758"/>
                    <a:pt x="913" y="747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7" y="41"/>
                    <a:pt x="677" y="41"/>
                    <a:pt x="677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747"/>
                    <a:pt x="42" y="747"/>
                    <a:pt x="42" y="747"/>
                  </a:cubicBezTo>
                  <a:cubicBezTo>
                    <a:pt x="42" y="775"/>
                    <a:pt x="0" y="775"/>
                    <a:pt x="0" y="7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1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747"/>
                    <a:pt x="955" y="747"/>
                    <a:pt x="955" y="747"/>
                  </a:cubicBezTo>
                  <a:cubicBezTo>
                    <a:pt x="955" y="758"/>
                    <a:pt x="946" y="768"/>
                    <a:pt x="934" y="768"/>
                  </a:cubicBezTo>
                  <a:close/>
                  <a:moveTo>
                    <a:pt x="934" y="768"/>
                  </a:moveTo>
                  <a:cubicBezTo>
                    <a:pt x="934" y="768"/>
                    <a:pt x="934" y="768"/>
                    <a:pt x="934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96">
              <a:extLst>
                <a:ext uri="{FF2B5EF4-FFF2-40B4-BE49-F238E27FC236}">
                  <a16:creationId xmlns:a16="http://schemas.microsoft.com/office/drawing/2014/main" id="{24227B7A-BCC8-4502-B612-AC7221DF7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98738" y="1922463"/>
              <a:ext cx="1044575" cy="946150"/>
            </a:xfrm>
            <a:custGeom>
              <a:avLst/>
              <a:gdLst>
                <a:gd name="T0" fmla="*/ 934 w 955"/>
                <a:gd name="T1" fmla="*/ 872 h 872"/>
                <a:gd name="T2" fmla="*/ 913 w 955"/>
                <a:gd name="T3" fmla="*/ 851 h 872"/>
                <a:gd name="T4" fmla="*/ 913 w 955"/>
                <a:gd name="T5" fmla="*/ 278 h 872"/>
                <a:gd name="T6" fmla="*/ 676 w 955"/>
                <a:gd name="T7" fmla="*/ 42 h 872"/>
                <a:gd name="T8" fmla="*/ 41 w 955"/>
                <a:gd name="T9" fmla="*/ 42 h 872"/>
                <a:gd name="T10" fmla="*/ 41 w 955"/>
                <a:gd name="T11" fmla="*/ 125 h 872"/>
                <a:gd name="T12" fmla="*/ 0 w 955"/>
                <a:gd name="T13" fmla="*/ 125 h 872"/>
                <a:gd name="T14" fmla="*/ 0 w 955"/>
                <a:gd name="T15" fmla="*/ 21 h 872"/>
                <a:gd name="T16" fmla="*/ 21 w 955"/>
                <a:gd name="T17" fmla="*/ 0 h 872"/>
                <a:gd name="T18" fmla="*/ 685 w 955"/>
                <a:gd name="T19" fmla="*/ 0 h 872"/>
                <a:gd name="T20" fmla="*/ 700 w 955"/>
                <a:gd name="T21" fmla="*/ 6 h 872"/>
                <a:gd name="T22" fmla="*/ 949 w 955"/>
                <a:gd name="T23" fmla="*/ 255 h 872"/>
                <a:gd name="T24" fmla="*/ 955 w 955"/>
                <a:gd name="T25" fmla="*/ 270 h 872"/>
                <a:gd name="T26" fmla="*/ 955 w 955"/>
                <a:gd name="T27" fmla="*/ 851 h 872"/>
                <a:gd name="T28" fmla="*/ 934 w 955"/>
                <a:gd name="T29" fmla="*/ 872 h 872"/>
                <a:gd name="T30" fmla="*/ 934 w 955"/>
                <a:gd name="T31" fmla="*/ 872 h 872"/>
                <a:gd name="T32" fmla="*/ 934 w 955"/>
                <a:gd name="T3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872">
                  <a:moveTo>
                    <a:pt x="934" y="872"/>
                  </a:moveTo>
                  <a:cubicBezTo>
                    <a:pt x="923" y="872"/>
                    <a:pt x="913" y="862"/>
                    <a:pt x="913" y="851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6" y="42"/>
                    <a:pt x="676" y="42"/>
                    <a:pt x="676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2"/>
                    <a:pt x="0" y="152"/>
                    <a:pt x="0" y="1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0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851"/>
                    <a:pt x="955" y="851"/>
                    <a:pt x="955" y="851"/>
                  </a:cubicBezTo>
                  <a:cubicBezTo>
                    <a:pt x="955" y="862"/>
                    <a:pt x="945" y="872"/>
                    <a:pt x="934" y="872"/>
                  </a:cubicBezTo>
                  <a:close/>
                  <a:moveTo>
                    <a:pt x="934" y="872"/>
                  </a:moveTo>
                  <a:cubicBezTo>
                    <a:pt x="934" y="872"/>
                    <a:pt x="934" y="872"/>
                    <a:pt x="93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97">
              <a:extLst>
                <a:ext uri="{FF2B5EF4-FFF2-40B4-BE49-F238E27FC236}">
                  <a16:creationId xmlns:a16="http://schemas.microsoft.com/office/drawing/2014/main" id="{36BE719D-E9A0-40A3-A40B-9C7BCE49B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1513" y="2027238"/>
              <a:ext cx="325438" cy="322263"/>
            </a:xfrm>
            <a:custGeom>
              <a:avLst/>
              <a:gdLst>
                <a:gd name="T0" fmla="*/ 270 w 298"/>
                <a:gd name="T1" fmla="*/ 297 h 297"/>
                <a:gd name="T2" fmla="*/ 21 w 298"/>
                <a:gd name="T3" fmla="*/ 297 h 297"/>
                <a:gd name="T4" fmla="*/ 0 w 298"/>
                <a:gd name="T5" fmla="*/ 277 h 297"/>
                <a:gd name="T6" fmla="*/ 0 w 298"/>
                <a:gd name="T7" fmla="*/ 28 h 297"/>
                <a:gd name="T8" fmla="*/ 42 w 298"/>
                <a:gd name="T9" fmla="*/ 28 h 297"/>
                <a:gd name="T10" fmla="*/ 42 w 298"/>
                <a:gd name="T11" fmla="*/ 256 h 297"/>
                <a:gd name="T12" fmla="*/ 270 w 298"/>
                <a:gd name="T13" fmla="*/ 256 h 297"/>
                <a:gd name="T14" fmla="*/ 270 w 298"/>
                <a:gd name="T15" fmla="*/ 297 h 297"/>
                <a:gd name="T16" fmla="*/ 270 w 298"/>
                <a:gd name="T17" fmla="*/ 297 h 297"/>
                <a:gd name="T18" fmla="*/ 270 w 298"/>
                <a:gd name="T1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97">
                  <a:moveTo>
                    <a:pt x="270" y="297"/>
                  </a:moveTo>
                  <a:cubicBezTo>
                    <a:pt x="21" y="297"/>
                    <a:pt x="21" y="297"/>
                    <a:pt x="21" y="297"/>
                  </a:cubicBezTo>
                  <a:cubicBezTo>
                    <a:pt x="10" y="297"/>
                    <a:pt x="0" y="288"/>
                    <a:pt x="0" y="27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2" y="0"/>
                    <a:pt x="42" y="28"/>
                  </a:cubicBezTo>
                  <a:cubicBezTo>
                    <a:pt x="42" y="256"/>
                    <a:pt x="42" y="256"/>
                    <a:pt x="42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98" y="256"/>
                    <a:pt x="298" y="297"/>
                    <a:pt x="270" y="297"/>
                  </a:cubicBezTo>
                  <a:close/>
                  <a:moveTo>
                    <a:pt x="270" y="297"/>
                  </a:moveTo>
                  <a:cubicBezTo>
                    <a:pt x="270" y="297"/>
                    <a:pt x="270" y="297"/>
                    <a:pt x="270" y="2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98">
              <a:extLst>
                <a:ext uri="{FF2B5EF4-FFF2-40B4-BE49-F238E27FC236}">
                  <a16:creationId xmlns:a16="http://schemas.microsoft.com/office/drawing/2014/main" id="{A7ACF27B-E641-4B46-81A4-FEE6C4D40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238375"/>
              <a:ext cx="492125" cy="44450"/>
            </a:xfrm>
            <a:custGeom>
              <a:avLst/>
              <a:gdLst>
                <a:gd name="T0" fmla="*/ 422 w 450"/>
                <a:gd name="T1" fmla="*/ 41 h 41"/>
                <a:gd name="T2" fmla="*/ 28 w 450"/>
                <a:gd name="T3" fmla="*/ 41 h 41"/>
                <a:gd name="T4" fmla="*/ 28 w 450"/>
                <a:gd name="T5" fmla="*/ 0 h 41"/>
                <a:gd name="T6" fmla="*/ 422 w 450"/>
                <a:gd name="T7" fmla="*/ 0 h 41"/>
                <a:gd name="T8" fmla="*/ 422 w 450"/>
                <a:gd name="T9" fmla="*/ 41 h 41"/>
                <a:gd name="T10" fmla="*/ 422 w 450"/>
                <a:gd name="T11" fmla="*/ 41 h 41"/>
                <a:gd name="T12" fmla="*/ 422 w 45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1">
                  <a:moveTo>
                    <a:pt x="42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50" y="0"/>
                    <a:pt x="450" y="41"/>
                    <a:pt x="422" y="41"/>
                  </a:cubicBezTo>
                  <a:close/>
                  <a:moveTo>
                    <a:pt x="422" y="41"/>
                  </a:moveTo>
                  <a:cubicBezTo>
                    <a:pt x="422" y="41"/>
                    <a:pt x="422" y="41"/>
                    <a:pt x="42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99">
              <a:extLst>
                <a:ext uri="{FF2B5EF4-FFF2-40B4-BE49-F238E27FC236}">
                  <a16:creationId xmlns:a16="http://schemas.microsoft.com/office/drawing/2014/main" id="{3167CB26-EA06-48B2-B3FE-A80CD4FD44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417763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" name="Freeform 100">
              <a:extLst>
                <a:ext uri="{FF2B5EF4-FFF2-40B4-BE49-F238E27FC236}">
                  <a16:creationId xmlns:a16="http://schemas.microsoft.com/office/drawing/2014/main" id="{319251D9-9227-4126-8D24-57925C1F00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598738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F698DBE-C2A9-448C-8E85-BE0B378235B3}"/>
              </a:ext>
            </a:extLst>
          </p:cNvPr>
          <p:cNvGrpSpPr/>
          <p:nvPr/>
        </p:nvGrpSpPr>
        <p:grpSpPr>
          <a:xfrm>
            <a:off x="2663825" y="7771365"/>
            <a:ext cx="1867671" cy="1220235"/>
            <a:chOff x="6226176" y="12031663"/>
            <a:chExt cx="1589088" cy="1038224"/>
          </a:xfrm>
          <a:solidFill>
            <a:schemeClr val="bg1"/>
          </a:solidFill>
        </p:grpSpPr>
        <p:sp>
          <p:nvSpPr>
            <p:cNvPr id="140" name="Freeform 104">
              <a:extLst>
                <a:ext uri="{FF2B5EF4-FFF2-40B4-BE49-F238E27FC236}">
                  <a16:creationId xmlns:a16="http://schemas.microsoft.com/office/drawing/2014/main" id="{0E06FA03-4E22-4F05-9999-1F00E06D5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6" y="12798425"/>
              <a:ext cx="1589088" cy="271462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1" name="Freeform 105">
              <a:extLst>
                <a:ext uri="{FF2B5EF4-FFF2-40B4-BE49-F238E27FC236}">
                  <a16:creationId xmlns:a16="http://schemas.microsoft.com/office/drawing/2014/main" id="{F4BDF6B2-B445-40DE-A59C-B7919A6A1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6" y="12031663"/>
              <a:ext cx="1271588" cy="811212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106">
              <a:extLst>
                <a:ext uri="{FF2B5EF4-FFF2-40B4-BE49-F238E27FC236}">
                  <a16:creationId xmlns:a16="http://schemas.microsoft.com/office/drawing/2014/main" id="{1036352C-DC36-4A82-9D61-F7031D897E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6" y="12787313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Freeform 107">
              <a:extLst>
                <a:ext uri="{FF2B5EF4-FFF2-40B4-BE49-F238E27FC236}">
                  <a16:creationId xmlns:a16="http://schemas.microsoft.com/office/drawing/2014/main" id="{1B96653A-8E78-439C-A1F0-907A77EC3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231688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" name="Freeform 108">
              <a:extLst>
                <a:ext uri="{FF2B5EF4-FFF2-40B4-BE49-F238E27FC236}">
                  <a16:creationId xmlns:a16="http://schemas.microsoft.com/office/drawing/2014/main" id="{2F3B01A3-6DD8-4FC5-B1E2-9259C1E633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415838"/>
              <a:ext cx="877888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" name="Freeform 109">
              <a:extLst>
                <a:ext uri="{FF2B5EF4-FFF2-40B4-BE49-F238E27FC236}">
                  <a16:creationId xmlns:a16="http://schemas.microsoft.com/office/drawing/2014/main" id="{55765B9F-8197-46F3-AE0F-5CD6F4765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8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49" name="TextBox 148">
            <a:extLst>
              <a:ext uri="{FF2B5EF4-FFF2-40B4-BE49-F238E27FC236}">
                <a16:creationId xmlns:a16="http://schemas.microsoft.com/office/drawing/2014/main" id="{D594A377-1AD1-42AA-BE31-7F81C7A74F64}"/>
              </a:ext>
            </a:extLst>
          </p:cNvPr>
          <p:cNvSpPr txBox="1"/>
          <p:nvPr/>
        </p:nvSpPr>
        <p:spPr>
          <a:xfrm>
            <a:off x="488295" y="968830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Applications and diverse growth strategies. 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D8B4FB2-8F57-4B76-B023-606E13FA361E}"/>
              </a:ext>
            </a:extLst>
          </p:cNvPr>
          <p:cNvSpPr txBox="1"/>
          <p:nvPr/>
        </p:nvSpPr>
        <p:spPr>
          <a:xfrm>
            <a:off x="2926695" y="4614813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Enthusiastical</a:t>
            </a: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actualize go forward.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2A4F63C-C631-4146-81C7-B9C3F0B050D8}"/>
              </a:ext>
            </a:extLst>
          </p:cNvPr>
          <p:cNvSpPr txBox="1"/>
          <p:nvPr/>
        </p:nvSpPr>
        <p:spPr>
          <a:xfrm>
            <a:off x="8696431" y="252655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Schemas via resource sucking mindshare. 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6972FE9-A10D-4DFB-A8C6-C251D59C0E29}"/>
              </a:ext>
            </a:extLst>
          </p:cNvPr>
          <p:cNvSpPr txBox="1"/>
          <p:nvPr/>
        </p:nvSpPr>
        <p:spPr>
          <a:xfrm>
            <a:off x="10848714" y="7641878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Applications with cutting edges.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45A228D8-2B9E-41E5-A6A4-3B35D6A54630}"/>
              </a:ext>
            </a:extLst>
          </p:cNvPr>
          <p:cNvSpPr txBox="1"/>
          <p:nvPr/>
        </p:nvSpPr>
        <p:spPr>
          <a:xfrm>
            <a:off x="16688192" y="968830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Holisticly</a:t>
            </a: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engineer in bleeding-edge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48379F2-DF19-416E-B176-9382C9550BBC}"/>
              </a:ext>
            </a:extLst>
          </p:cNvPr>
          <p:cNvSpPr txBox="1"/>
          <p:nvPr/>
        </p:nvSpPr>
        <p:spPr>
          <a:xfrm>
            <a:off x="19133615" y="4614813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Convenient incubate cross materials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10D3F079-A9B8-4DC8-98D1-5FD73FDC805D}"/>
              </a:ext>
            </a:extLst>
          </p:cNvPr>
          <p:cNvSpPr txBox="1"/>
          <p:nvPr/>
        </p:nvSpPr>
        <p:spPr>
          <a:xfrm>
            <a:off x="5695479" y="8033412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DESIGN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6C8CECE-B17E-4CBE-ABEE-81219C5B3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5845968"/>
            <a:ext cx="46450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2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26FA2BAF-F08E-47A8-93CC-5C5C853A3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7828" y="6643807"/>
            <a:ext cx="46450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2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C585B527-9BD9-4F76-B6EA-F4258717D20F}"/>
              </a:ext>
            </a:extLst>
          </p:cNvPr>
          <p:cNvSpPr txBox="1"/>
          <p:nvPr/>
        </p:nvSpPr>
        <p:spPr>
          <a:xfrm>
            <a:off x="13863415" y="1526316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CODING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in proactive disseminate backward-compatible custom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69384"/>
      </p:ext>
    </p:extLst>
  </p:cSld>
  <p:clrMapOvr>
    <a:masterClrMapping/>
  </p:clrMapOvr>
  <p:transition spd="slow" advClick="0" advTm="1000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7D8CB98D-52C3-413F-A5E5-A958B93E9EB6}"/>
              </a:ext>
            </a:extLst>
          </p:cNvPr>
          <p:cNvGrpSpPr/>
          <p:nvPr/>
        </p:nvGrpSpPr>
        <p:grpSpPr>
          <a:xfrm>
            <a:off x="6751340" y="-1066800"/>
            <a:ext cx="10874970" cy="15621000"/>
            <a:chOff x="6751340" y="-1295400"/>
            <a:chExt cx="10874970" cy="1562100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434885C-E2CD-488B-A586-5BEE8913B524}"/>
                </a:ext>
              </a:extLst>
            </p:cNvPr>
            <p:cNvSpPr/>
            <p:nvPr/>
          </p:nvSpPr>
          <p:spPr>
            <a:xfrm>
              <a:off x="6751340" y="4114046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43BA433-4498-466D-A054-48B26E91B70A}"/>
                </a:ext>
              </a:extLst>
            </p:cNvPr>
            <p:cNvSpPr/>
            <p:nvPr/>
          </p:nvSpPr>
          <p:spPr>
            <a:xfrm>
              <a:off x="6751340" y="2323723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06901F2-465A-487D-8862-5A3A39E88EC2}"/>
                </a:ext>
              </a:extLst>
            </p:cNvPr>
            <p:cNvSpPr/>
            <p:nvPr/>
          </p:nvSpPr>
          <p:spPr>
            <a:xfrm>
              <a:off x="6751340" y="533400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8CFC601-6C8A-4D14-A904-41C327295917}"/>
                </a:ext>
              </a:extLst>
            </p:cNvPr>
            <p:cNvSpPr/>
            <p:nvPr/>
          </p:nvSpPr>
          <p:spPr>
            <a:xfrm>
              <a:off x="6751340" y="-1295400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35C1F49-83FA-4D00-9B4B-7CC42B6C9942}"/>
              </a:ext>
            </a:extLst>
          </p:cNvPr>
          <p:cNvSpPr txBox="1"/>
          <p:nvPr/>
        </p:nvSpPr>
        <p:spPr>
          <a:xfrm>
            <a:off x="985615" y="3641538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DESIGN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C6668E-7BAE-4281-9927-61FDC9F7D5AF}"/>
              </a:ext>
            </a:extLst>
          </p:cNvPr>
          <p:cNvSpPr txBox="1"/>
          <p:nvPr/>
        </p:nvSpPr>
        <p:spPr>
          <a:xfrm>
            <a:off x="985615" y="9070116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PROMOTE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22B37-EDB7-4459-80F9-288AFC66AD66}"/>
              </a:ext>
            </a:extLst>
          </p:cNvPr>
          <p:cNvSpPr txBox="1"/>
          <p:nvPr/>
        </p:nvSpPr>
        <p:spPr>
          <a:xfrm>
            <a:off x="19121215" y="1121729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DEVELOPE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4D9969-A2F9-4D93-BA40-B84703F0F1BE}"/>
              </a:ext>
            </a:extLst>
          </p:cNvPr>
          <p:cNvSpPr txBox="1"/>
          <p:nvPr/>
        </p:nvSpPr>
        <p:spPr>
          <a:xfrm>
            <a:off x="19121215" y="6550307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SUPPORT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093EE1-D314-4AE1-9854-587EB0549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18.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E1882B-366B-4D3F-94EC-FB8071F53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84582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 slides</a:t>
            </a:r>
          </a:p>
        </p:txBody>
      </p:sp>
    </p:spTree>
    <p:extLst>
      <p:ext uri="{BB962C8B-B14F-4D97-AF65-F5344CB8AC3E}">
        <p14:creationId xmlns:p14="http://schemas.microsoft.com/office/powerpoint/2010/main" val="1259934360"/>
      </p:ext>
    </p:extLst>
  </p:cSld>
  <p:clrMapOvr>
    <a:masterClrMapping/>
  </p:clrMapOvr>
  <p:transition spd="slow" advClick="0" advTm="1000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A4B43A18-A029-4760-8FA3-C23FEC8BB456}"/>
              </a:ext>
            </a:extLst>
          </p:cNvPr>
          <p:cNvSpPr/>
          <p:nvPr/>
        </p:nvSpPr>
        <p:spPr>
          <a:xfrm>
            <a:off x="1550352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12889F2-18E4-43D0-92E4-47710941ABA5}"/>
              </a:ext>
            </a:extLst>
          </p:cNvPr>
          <p:cNvSpPr/>
          <p:nvPr/>
        </p:nvSpPr>
        <p:spPr>
          <a:xfrm>
            <a:off x="1584325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E07C1C8-B51D-4748-A614-43EA7FABA28E}"/>
              </a:ext>
            </a:extLst>
          </p:cNvPr>
          <p:cNvSpPr/>
          <p:nvPr/>
        </p:nvSpPr>
        <p:spPr>
          <a:xfrm>
            <a:off x="855027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66A378-449B-4D19-AAE1-68D2FB9F2325}"/>
              </a:ext>
            </a:extLst>
          </p:cNvPr>
          <p:cNvSpPr/>
          <p:nvPr/>
        </p:nvSpPr>
        <p:spPr>
          <a:xfrm>
            <a:off x="889000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9DE5716-0BAA-4F84-BB74-2E19E4C87F8A}"/>
              </a:ext>
            </a:extLst>
          </p:cNvPr>
          <p:cNvSpPr/>
          <p:nvPr/>
        </p:nvSpPr>
        <p:spPr>
          <a:xfrm>
            <a:off x="178752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07B3E1-6BE5-48EA-8B5F-53C2882989FB}"/>
              </a:ext>
            </a:extLst>
          </p:cNvPr>
          <p:cNvSpPr/>
          <p:nvPr/>
        </p:nvSpPr>
        <p:spPr>
          <a:xfrm>
            <a:off x="212725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B395062-EA26-4D9E-B857-45A9B0841BA2}"/>
              </a:ext>
            </a:extLst>
          </p:cNvPr>
          <p:cNvSpPr/>
          <p:nvPr/>
        </p:nvSpPr>
        <p:spPr>
          <a:xfrm>
            <a:off x="7963617" y="6347542"/>
            <a:ext cx="1554316" cy="15543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50AC457-F322-4B53-87DB-777121BABE38}"/>
              </a:ext>
            </a:extLst>
          </p:cNvPr>
          <p:cNvSpPr/>
          <p:nvPr/>
        </p:nvSpPr>
        <p:spPr>
          <a:xfrm>
            <a:off x="14787409" y="6347542"/>
            <a:ext cx="1554316" cy="15543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9084D9-BBA3-43F7-9FBC-348E2E9FE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19.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C81BE1-068E-4E13-89F8-10BA2020E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2A8C16-F6CC-4DD9-816B-EA9272D26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32" y="4970747"/>
            <a:ext cx="1575386" cy="15824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10B5FE4-2F69-4DFA-BA46-59D370CBA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66" y="4800600"/>
            <a:ext cx="1802618" cy="17625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9148B8E-197A-4405-9D6A-96AAF87EA2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306" y="4953000"/>
            <a:ext cx="1595038" cy="158245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EDB5EF7-0D93-46E7-858A-75B1EA9CC935}"/>
              </a:ext>
            </a:extLst>
          </p:cNvPr>
          <p:cNvSpPr txBox="1"/>
          <p:nvPr/>
        </p:nvSpPr>
        <p:spPr>
          <a:xfrm>
            <a:off x="2968625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Prototype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5884F8-CC6D-413D-8A4C-ABB980493E8F}"/>
              </a:ext>
            </a:extLst>
          </p:cNvPr>
          <p:cNvSpPr txBox="1"/>
          <p:nvPr/>
        </p:nvSpPr>
        <p:spPr>
          <a:xfrm>
            <a:off x="9800508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Documents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56A4A0-F062-476E-AAF6-21C3A822A156}"/>
              </a:ext>
            </a:extLst>
          </p:cNvPr>
          <p:cNvSpPr txBox="1"/>
          <p:nvPr/>
        </p:nvSpPr>
        <p:spPr>
          <a:xfrm>
            <a:off x="16753758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Developing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2A1ADAD-BB9C-460D-A574-F9C43499F2E6}"/>
              </a:ext>
            </a:extLst>
          </p:cNvPr>
          <p:cNvSpPr/>
          <p:nvPr/>
        </p:nvSpPr>
        <p:spPr>
          <a:xfrm rot="2700000">
            <a:off x="8358536" y="6862478"/>
            <a:ext cx="524446" cy="524446"/>
          </a:xfrm>
          <a:custGeom>
            <a:avLst/>
            <a:gdLst>
              <a:gd name="connsiteX0" fmla="*/ 0 w 1784233"/>
              <a:gd name="connsiteY0" fmla="*/ 0 h 1784233"/>
              <a:gd name="connsiteX1" fmla="*/ 1784233 w 1784233"/>
              <a:gd name="connsiteY1" fmla="*/ 0 h 1784233"/>
              <a:gd name="connsiteX2" fmla="*/ 1784233 w 1784233"/>
              <a:gd name="connsiteY2" fmla="*/ 1784233 h 1784233"/>
              <a:gd name="connsiteX3" fmla="*/ 1330292 w 1784233"/>
              <a:gd name="connsiteY3" fmla="*/ 1330292 h 1784233"/>
              <a:gd name="connsiteX4" fmla="*/ 1330294 w 1784233"/>
              <a:gd name="connsiteY4" fmla="*/ 1330292 h 1784233"/>
              <a:gd name="connsiteX5" fmla="*/ 1330294 w 1784233"/>
              <a:gd name="connsiteY5" fmla="*/ 453939 h 1784233"/>
              <a:gd name="connsiteX6" fmla="*/ 453941 w 1784233"/>
              <a:gd name="connsiteY6" fmla="*/ 453939 h 1784233"/>
              <a:gd name="connsiteX7" fmla="*/ 453940 w 1784233"/>
              <a:gd name="connsiteY7" fmla="*/ 453940 h 1784233"/>
              <a:gd name="connsiteX8" fmla="*/ 0 w 1784233"/>
              <a:gd name="connsiteY8" fmla="*/ 0 h 178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233" h="1784233">
                <a:moveTo>
                  <a:pt x="0" y="0"/>
                </a:moveTo>
                <a:lnTo>
                  <a:pt x="1784233" y="0"/>
                </a:lnTo>
                <a:lnTo>
                  <a:pt x="1784233" y="1784233"/>
                </a:lnTo>
                <a:lnTo>
                  <a:pt x="1330292" y="1330292"/>
                </a:lnTo>
                <a:lnTo>
                  <a:pt x="1330294" y="1330292"/>
                </a:lnTo>
                <a:lnTo>
                  <a:pt x="1330294" y="453939"/>
                </a:lnTo>
                <a:lnTo>
                  <a:pt x="453941" y="453939"/>
                </a:lnTo>
                <a:lnTo>
                  <a:pt x="453940" y="453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749EFFE-205F-46C6-95EA-1FDEEEF7598A}"/>
              </a:ext>
            </a:extLst>
          </p:cNvPr>
          <p:cNvSpPr/>
          <p:nvPr/>
        </p:nvSpPr>
        <p:spPr>
          <a:xfrm rot="2700000">
            <a:off x="15168993" y="6862479"/>
            <a:ext cx="524446" cy="524446"/>
          </a:xfrm>
          <a:custGeom>
            <a:avLst/>
            <a:gdLst>
              <a:gd name="connsiteX0" fmla="*/ 0 w 1784233"/>
              <a:gd name="connsiteY0" fmla="*/ 0 h 1784233"/>
              <a:gd name="connsiteX1" fmla="*/ 1784233 w 1784233"/>
              <a:gd name="connsiteY1" fmla="*/ 0 h 1784233"/>
              <a:gd name="connsiteX2" fmla="*/ 1784233 w 1784233"/>
              <a:gd name="connsiteY2" fmla="*/ 1784233 h 1784233"/>
              <a:gd name="connsiteX3" fmla="*/ 1330292 w 1784233"/>
              <a:gd name="connsiteY3" fmla="*/ 1330292 h 1784233"/>
              <a:gd name="connsiteX4" fmla="*/ 1330294 w 1784233"/>
              <a:gd name="connsiteY4" fmla="*/ 1330292 h 1784233"/>
              <a:gd name="connsiteX5" fmla="*/ 1330294 w 1784233"/>
              <a:gd name="connsiteY5" fmla="*/ 453939 h 1784233"/>
              <a:gd name="connsiteX6" fmla="*/ 453941 w 1784233"/>
              <a:gd name="connsiteY6" fmla="*/ 453939 h 1784233"/>
              <a:gd name="connsiteX7" fmla="*/ 453940 w 1784233"/>
              <a:gd name="connsiteY7" fmla="*/ 453940 h 1784233"/>
              <a:gd name="connsiteX8" fmla="*/ 0 w 1784233"/>
              <a:gd name="connsiteY8" fmla="*/ 0 h 178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233" h="1784233">
                <a:moveTo>
                  <a:pt x="0" y="0"/>
                </a:moveTo>
                <a:lnTo>
                  <a:pt x="1784233" y="0"/>
                </a:lnTo>
                <a:lnTo>
                  <a:pt x="1784233" y="1784233"/>
                </a:lnTo>
                <a:lnTo>
                  <a:pt x="1330292" y="1330292"/>
                </a:lnTo>
                <a:lnTo>
                  <a:pt x="1330294" y="1330292"/>
                </a:lnTo>
                <a:lnTo>
                  <a:pt x="1330294" y="453939"/>
                </a:lnTo>
                <a:lnTo>
                  <a:pt x="453941" y="453939"/>
                </a:lnTo>
                <a:lnTo>
                  <a:pt x="453940" y="453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96601"/>
      </p:ext>
    </p:extLst>
  </p:cSld>
  <p:clrMapOvr>
    <a:masterClrMapping/>
  </p:clrMapOvr>
  <p:transition spd="slow" advClick="0" advTm="1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EF371DD-6886-4347-87A7-136F5F88A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EC15CF-6975-4C70-98DF-9849B8E8C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59B8B3B-678D-475B-A879-27FC4F398D64}"/>
              </a:ext>
            </a:extLst>
          </p:cNvPr>
          <p:cNvSpPr/>
          <p:nvPr/>
        </p:nvSpPr>
        <p:spPr>
          <a:xfrm>
            <a:off x="7464425" y="1229142"/>
            <a:ext cx="15413540" cy="21236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82F4F58-84A9-45D2-8AF0-E43C97F9B564}"/>
              </a:ext>
            </a:extLst>
          </p:cNvPr>
          <p:cNvSpPr/>
          <p:nvPr/>
        </p:nvSpPr>
        <p:spPr>
          <a:xfrm>
            <a:off x="3654425" y="4251742"/>
            <a:ext cx="15413540" cy="21236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E8B6C2F-1111-41DA-BA69-EE0779873C13}"/>
              </a:ext>
            </a:extLst>
          </p:cNvPr>
          <p:cNvSpPr/>
          <p:nvPr/>
        </p:nvSpPr>
        <p:spPr>
          <a:xfrm>
            <a:off x="7464425" y="7274342"/>
            <a:ext cx="15413540" cy="21236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EF7EE8D-B278-4F6A-85FF-D324F3E006D8}"/>
              </a:ext>
            </a:extLst>
          </p:cNvPr>
          <p:cNvSpPr/>
          <p:nvPr/>
        </p:nvSpPr>
        <p:spPr>
          <a:xfrm>
            <a:off x="3654425" y="10296942"/>
            <a:ext cx="15413540" cy="21236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8F4B46-83A0-4E49-BD91-1713546CBD8B}"/>
              </a:ext>
            </a:extLst>
          </p:cNvPr>
          <p:cNvSpPr txBox="1"/>
          <p:nvPr/>
        </p:nvSpPr>
        <p:spPr>
          <a:xfrm>
            <a:off x="11274425" y="18579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5C05C9-A341-415D-BDF5-2E589608FB29}"/>
              </a:ext>
            </a:extLst>
          </p:cNvPr>
          <p:cNvSpPr txBox="1"/>
          <p:nvPr/>
        </p:nvSpPr>
        <p:spPr>
          <a:xfrm>
            <a:off x="11274425" y="78777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78BB2C-5C15-4E07-AAA2-7739D4D68677}"/>
              </a:ext>
            </a:extLst>
          </p:cNvPr>
          <p:cNvSpPr txBox="1"/>
          <p:nvPr/>
        </p:nvSpPr>
        <p:spPr>
          <a:xfrm>
            <a:off x="7041122" y="49059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44392EA-90E5-44AB-BA81-6CE8E5D92E1F}"/>
              </a:ext>
            </a:extLst>
          </p:cNvPr>
          <p:cNvSpPr txBox="1"/>
          <p:nvPr/>
        </p:nvSpPr>
        <p:spPr>
          <a:xfrm>
            <a:off x="7041122" y="108495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60" name="Right Triangle 59">
            <a:extLst>
              <a:ext uri="{FF2B5EF4-FFF2-40B4-BE49-F238E27FC236}">
                <a16:creationId xmlns:a16="http://schemas.microsoft.com/office/drawing/2014/main" id="{E261A543-F363-4950-B5B9-128CAD7695A1}"/>
              </a:ext>
            </a:extLst>
          </p:cNvPr>
          <p:cNvSpPr/>
          <p:nvPr/>
        </p:nvSpPr>
        <p:spPr>
          <a:xfrm rot="16200000" flipV="1">
            <a:off x="5970311" y="3423814"/>
            <a:ext cx="824490" cy="82449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C58A703-5109-44F9-A635-58341601F598}"/>
              </a:ext>
            </a:extLst>
          </p:cNvPr>
          <p:cNvSpPr/>
          <p:nvPr/>
        </p:nvSpPr>
        <p:spPr>
          <a:xfrm rot="10800000">
            <a:off x="4340225" y="3423814"/>
            <a:ext cx="1630083" cy="1833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Right Triangle 64">
            <a:extLst>
              <a:ext uri="{FF2B5EF4-FFF2-40B4-BE49-F238E27FC236}">
                <a16:creationId xmlns:a16="http://schemas.microsoft.com/office/drawing/2014/main" id="{40A41566-ED1B-4DAD-92F0-4863C99EC728}"/>
              </a:ext>
            </a:extLst>
          </p:cNvPr>
          <p:cNvSpPr/>
          <p:nvPr/>
        </p:nvSpPr>
        <p:spPr>
          <a:xfrm rot="16200000" flipV="1">
            <a:off x="5970311" y="9469792"/>
            <a:ext cx="824490" cy="824490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3E3C7CA-B428-49ED-B694-B85C7284CCE9}"/>
              </a:ext>
            </a:extLst>
          </p:cNvPr>
          <p:cNvSpPr/>
          <p:nvPr/>
        </p:nvSpPr>
        <p:spPr>
          <a:xfrm rot="10800000">
            <a:off x="4340225" y="9469792"/>
            <a:ext cx="1630083" cy="1833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D4B4E53-317F-459B-9EE5-200FA7C2F298}"/>
              </a:ext>
            </a:extLst>
          </p:cNvPr>
          <p:cNvGrpSpPr/>
          <p:nvPr/>
        </p:nvGrpSpPr>
        <p:grpSpPr>
          <a:xfrm rot="16200000">
            <a:off x="20027230" y="2034468"/>
            <a:ext cx="1833014" cy="2454576"/>
            <a:chOff x="1768872" y="6334048"/>
            <a:chExt cx="1833014" cy="2454576"/>
          </a:xfrm>
        </p:grpSpPr>
        <p:sp>
          <p:nvSpPr>
            <p:cNvPr id="68" name="Right Triangle 67">
              <a:extLst>
                <a:ext uri="{FF2B5EF4-FFF2-40B4-BE49-F238E27FC236}">
                  <a16:creationId xmlns:a16="http://schemas.microsoft.com/office/drawing/2014/main" id="{26CB5645-D3C6-4C21-ACFD-CB061FF5EAE9}"/>
                </a:ext>
              </a:extLst>
            </p:cNvPr>
            <p:cNvSpPr/>
            <p:nvPr/>
          </p:nvSpPr>
          <p:spPr>
            <a:xfrm rot="10800000" flipV="1">
              <a:off x="1768872" y="6334048"/>
              <a:ext cx="824490" cy="82449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5F29033-FD8F-4EE1-9538-753B2720D5B6}"/>
                </a:ext>
              </a:extLst>
            </p:cNvPr>
            <p:cNvSpPr/>
            <p:nvPr/>
          </p:nvSpPr>
          <p:spPr>
            <a:xfrm rot="5400000">
              <a:off x="1870337" y="7057076"/>
              <a:ext cx="1630083" cy="18330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" name="Right Triangle 70">
            <a:extLst>
              <a:ext uri="{FF2B5EF4-FFF2-40B4-BE49-F238E27FC236}">
                <a16:creationId xmlns:a16="http://schemas.microsoft.com/office/drawing/2014/main" id="{8E866B70-439F-469F-B7C4-F010BC828564}"/>
              </a:ext>
            </a:extLst>
          </p:cNvPr>
          <p:cNvSpPr/>
          <p:nvPr/>
        </p:nvSpPr>
        <p:spPr>
          <a:xfrm rot="5400000" flipV="1">
            <a:off x="19716449" y="9406197"/>
            <a:ext cx="824490" cy="824490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5AF69BB-7A5D-4ACC-BC7B-EF0AB3D79463}"/>
              </a:ext>
            </a:extLst>
          </p:cNvPr>
          <p:cNvSpPr/>
          <p:nvPr/>
        </p:nvSpPr>
        <p:spPr>
          <a:xfrm>
            <a:off x="20540943" y="8397674"/>
            <a:ext cx="1630083" cy="18330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BE23BC1-2896-4D57-886D-912C7A31A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1166" y="2900957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0D9DC78-0626-4158-8F1C-82320C87F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659" y="3945194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94B0B05-5C81-42B1-B92F-031F97597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1166" y="8925204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03.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6767BA7-9C74-4B40-9E02-6973EF8F7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659" y="9968117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04.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9F1A460-DCD6-410F-9F7E-149FEF54C10E}"/>
              </a:ext>
            </a:extLst>
          </p:cNvPr>
          <p:cNvGrpSpPr/>
          <p:nvPr/>
        </p:nvGrpSpPr>
        <p:grpSpPr>
          <a:xfrm>
            <a:off x="16075025" y="4822357"/>
            <a:ext cx="1459322" cy="1088308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121" name="Freeform 89">
              <a:extLst>
                <a:ext uri="{FF2B5EF4-FFF2-40B4-BE49-F238E27FC236}">
                  <a16:creationId xmlns:a16="http://schemas.microsoft.com/office/drawing/2014/main" id="{C280AAA1-957F-4648-A12F-D183C6351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Freeform 90">
              <a:extLst>
                <a:ext uri="{FF2B5EF4-FFF2-40B4-BE49-F238E27FC236}">
                  <a16:creationId xmlns:a16="http://schemas.microsoft.com/office/drawing/2014/main" id="{ADAF58D4-873A-4867-A302-09C11786B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Freeform 91">
              <a:extLst>
                <a:ext uri="{FF2B5EF4-FFF2-40B4-BE49-F238E27FC236}">
                  <a16:creationId xmlns:a16="http://schemas.microsoft.com/office/drawing/2014/main" id="{3889CAF4-7226-4F23-A479-20D32057EA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Freeform 92">
              <a:extLst>
                <a:ext uri="{FF2B5EF4-FFF2-40B4-BE49-F238E27FC236}">
                  <a16:creationId xmlns:a16="http://schemas.microsoft.com/office/drawing/2014/main" id="{4CD4606B-0DA9-4ADA-BEEB-FA6F6046F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Freeform 93">
              <a:extLst>
                <a:ext uri="{FF2B5EF4-FFF2-40B4-BE49-F238E27FC236}">
                  <a16:creationId xmlns:a16="http://schemas.microsoft.com/office/drawing/2014/main" id="{5F8A35F7-831F-4CC7-BBE1-D75521A48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" name="Freeform 94">
              <a:extLst>
                <a:ext uri="{FF2B5EF4-FFF2-40B4-BE49-F238E27FC236}">
                  <a16:creationId xmlns:a16="http://schemas.microsoft.com/office/drawing/2014/main" id="{7F49FF38-0ECB-4FFC-8DC2-A885C4011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95">
              <a:extLst>
                <a:ext uri="{FF2B5EF4-FFF2-40B4-BE49-F238E27FC236}">
                  <a16:creationId xmlns:a16="http://schemas.microsoft.com/office/drawing/2014/main" id="{717F21B7-5F83-472B-9DF6-B66CF7B18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96">
              <a:extLst>
                <a:ext uri="{FF2B5EF4-FFF2-40B4-BE49-F238E27FC236}">
                  <a16:creationId xmlns:a16="http://schemas.microsoft.com/office/drawing/2014/main" id="{C075074E-1C54-4FDF-8B63-D1BD292D9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908CF8AF-27B1-46AA-921C-8E1C1997F23B}"/>
              </a:ext>
            </a:extLst>
          </p:cNvPr>
          <p:cNvGrpSpPr/>
          <p:nvPr/>
        </p:nvGrpSpPr>
        <p:grpSpPr>
          <a:xfrm>
            <a:off x="16603583" y="10745544"/>
            <a:ext cx="1071642" cy="1321815"/>
            <a:chOff x="14462125" y="8877300"/>
            <a:chExt cx="1366838" cy="1685925"/>
          </a:xfrm>
          <a:solidFill>
            <a:schemeClr val="tx1"/>
          </a:solidFill>
        </p:grpSpPr>
        <p:sp>
          <p:nvSpPr>
            <p:cNvPr id="130" name="Freeform 114">
              <a:extLst>
                <a:ext uri="{FF2B5EF4-FFF2-40B4-BE49-F238E27FC236}">
                  <a16:creationId xmlns:a16="http://schemas.microsoft.com/office/drawing/2014/main" id="{940D1503-1A56-4BDE-9EF2-D2F5ECFAD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115">
              <a:extLst>
                <a:ext uri="{FF2B5EF4-FFF2-40B4-BE49-F238E27FC236}">
                  <a16:creationId xmlns:a16="http://schemas.microsoft.com/office/drawing/2014/main" id="{6DE7D29A-2154-4E0A-8588-8953DF734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116">
              <a:extLst>
                <a:ext uri="{FF2B5EF4-FFF2-40B4-BE49-F238E27FC236}">
                  <a16:creationId xmlns:a16="http://schemas.microsoft.com/office/drawing/2014/main" id="{7CD8A632-2924-4527-AFC2-A65C223F92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117">
              <a:extLst>
                <a:ext uri="{FF2B5EF4-FFF2-40B4-BE49-F238E27FC236}">
                  <a16:creationId xmlns:a16="http://schemas.microsoft.com/office/drawing/2014/main" id="{20A4629B-A948-4DB4-827F-9E191E280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118">
              <a:extLst>
                <a:ext uri="{FF2B5EF4-FFF2-40B4-BE49-F238E27FC236}">
                  <a16:creationId xmlns:a16="http://schemas.microsoft.com/office/drawing/2014/main" id="{918D6449-9D6C-466D-9B25-809D98317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8D48F7F8-B8C3-4CEA-A731-33B0B5EE168A}"/>
              </a:ext>
            </a:extLst>
          </p:cNvPr>
          <p:cNvGrpSpPr/>
          <p:nvPr/>
        </p:nvGrpSpPr>
        <p:grpSpPr>
          <a:xfrm>
            <a:off x="8777377" y="7696200"/>
            <a:ext cx="1201648" cy="1303628"/>
            <a:chOff x="9417050" y="1455738"/>
            <a:chExt cx="1552575" cy="1684337"/>
          </a:xfrm>
          <a:solidFill>
            <a:schemeClr val="tx1"/>
          </a:solidFill>
        </p:grpSpPr>
        <p:sp>
          <p:nvSpPr>
            <p:cNvPr id="137" name="Freeform 45">
              <a:extLst>
                <a:ext uri="{FF2B5EF4-FFF2-40B4-BE49-F238E27FC236}">
                  <a16:creationId xmlns:a16="http://schemas.microsoft.com/office/drawing/2014/main" id="{22BA3A23-9F2C-4256-9AA9-3D1F11908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Freeform 46">
              <a:extLst>
                <a:ext uri="{FF2B5EF4-FFF2-40B4-BE49-F238E27FC236}">
                  <a16:creationId xmlns:a16="http://schemas.microsoft.com/office/drawing/2014/main" id="{2004C939-F96A-44AE-A659-C5A929DB6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" name="Freeform 47">
              <a:extLst>
                <a:ext uri="{FF2B5EF4-FFF2-40B4-BE49-F238E27FC236}">
                  <a16:creationId xmlns:a16="http://schemas.microsoft.com/office/drawing/2014/main" id="{C9A8C611-503A-43E0-AC28-4BB92EA706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E5C7921-6FAB-4A5D-8727-38B49E9BD79D}"/>
              </a:ext>
            </a:extLst>
          </p:cNvPr>
          <p:cNvGrpSpPr/>
          <p:nvPr/>
        </p:nvGrpSpPr>
        <p:grpSpPr>
          <a:xfrm>
            <a:off x="8705993" y="1676400"/>
            <a:ext cx="1349232" cy="1220734"/>
            <a:chOff x="17538701" y="8493126"/>
            <a:chExt cx="500063" cy="452438"/>
          </a:xfrm>
          <a:solidFill>
            <a:schemeClr val="tx1"/>
          </a:solidFill>
        </p:grpSpPr>
        <p:sp>
          <p:nvSpPr>
            <p:cNvPr id="141" name="Freeform 280">
              <a:extLst>
                <a:ext uri="{FF2B5EF4-FFF2-40B4-BE49-F238E27FC236}">
                  <a16:creationId xmlns:a16="http://schemas.microsoft.com/office/drawing/2014/main" id="{59D2EFAE-13E0-428C-8B3A-D5E40A898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281">
              <a:extLst>
                <a:ext uri="{FF2B5EF4-FFF2-40B4-BE49-F238E27FC236}">
                  <a16:creationId xmlns:a16="http://schemas.microsoft.com/office/drawing/2014/main" id="{169E8748-4069-4F4E-90E1-4AA6085E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Freeform 282">
              <a:extLst>
                <a:ext uri="{FF2B5EF4-FFF2-40B4-BE49-F238E27FC236}">
                  <a16:creationId xmlns:a16="http://schemas.microsoft.com/office/drawing/2014/main" id="{CBEE75AB-A0AC-4300-B868-B4C3921F8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68486947"/>
      </p:ext>
    </p:extLst>
  </p:cSld>
  <p:clrMapOvr>
    <a:masterClrMapping/>
  </p:clrMapOvr>
  <p:transition spd="slow" advClick="0" advTm="1000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7EDC58-1E74-4629-8725-02CC15693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20.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BCD139-2046-418E-8639-356B45251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4" name="Teardrop 3">
            <a:extLst>
              <a:ext uri="{FF2B5EF4-FFF2-40B4-BE49-F238E27FC236}">
                <a16:creationId xmlns:a16="http://schemas.microsoft.com/office/drawing/2014/main" id="{62E70140-2C2D-4EB4-864A-460330348C41}"/>
              </a:ext>
            </a:extLst>
          </p:cNvPr>
          <p:cNvSpPr/>
          <p:nvPr/>
        </p:nvSpPr>
        <p:spPr>
          <a:xfrm rot="5400000">
            <a:off x="6100814" y="789956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D01D1DE-7DDB-4117-AB6D-0954E2D87330}"/>
              </a:ext>
            </a:extLst>
          </p:cNvPr>
          <p:cNvSpPr/>
          <p:nvPr/>
        </p:nvSpPr>
        <p:spPr>
          <a:xfrm>
            <a:off x="6520677" y="1209819"/>
            <a:ext cx="4967300" cy="4967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C9C677D9-4A5E-4396-A1EC-C58D25BBB742}"/>
              </a:ext>
            </a:extLst>
          </p:cNvPr>
          <p:cNvSpPr/>
          <p:nvPr/>
        </p:nvSpPr>
        <p:spPr>
          <a:xfrm rot="16200000" flipH="1">
            <a:off x="12469810" y="789956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744DE02-AF4E-4C3B-B224-0B2F8CC49703}"/>
              </a:ext>
            </a:extLst>
          </p:cNvPr>
          <p:cNvSpPr/>
          <p:nvPr/>
        </p:nvSpPr>
        <p:spPr>
          <a:xfrm>
            <a:off x="12889674" y="1209819"/>
            <a:ext cx="4967300" cy="49673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7FDE5886-80DF-48A9-A286-F8C533E44C4C}"/>
              </a:ext>
            </a:extLst>
          </p:cNvPr>
          <p:cNvSpPr/>
          <p:nvPr/>
        </p:nvSpPr>
        <p:spPr>
          <a:xfrm rot="16200000" flipV="1">
            <a:off x="6100814" y="7119017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2D77A4D-ABEE-4472-B6C2-8DC47CD62C12}"/>
              </a:ext>
            </a:extLst>
          </p:cNvPr>
          <p:cNvSpPr/>
          <p:nvPr/>
        </p:nvSpPr>
        <p:spPr>
          <a:xfrm flipV="1">
            <a:off x="6520677" y="7538880"/>
            <a:ext cx="4967300" cy="4967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6C67F5AD-B2B9-490C-A172-30FF6FB1EBE6}"/>
              </a:ext>
            </a:extLst>
          </p:cNvPr>
          <p:cNvSpPr/>
          <p:nvPr/>
        </p:nvSpPr>
        <p:spPr>
          <a:xfrm rot="5400000" flipH="1" flipV="1">
            <a:off x="12469810" y="7119017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68E3EF7-F2F2-454F-B3CD-30175474DA4E}"/>
              </a:ext>
            </a:extLst>
          </p:cNvPr>
          <p:cNvSpPr/>
          <p:nvPr/>
        </p:nvSpPr>
        <p:spPr>
          <a:xfrm flipV="1">
            <a:off x="12889674" y="7538880"/>
            <a:ext cx="4967300" cy="49673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718E48-23FC-4011-92F0-FD254B5E18FD}"/>
              </a:ext>
            </a:extLst>
          </p:cNvPr>
          <p:cNvSpPr txBox="1"/>
          <p:nvPr/>
        </p:nvSpPr>
        <p:spPr>
          <a:xfrm>
            <a:off x="8111220" y="1728137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01.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355416-2A9F-4319-9805-CC3F6793F218}"/>
              </a:ext>
            </a:extLst>
          </p:cNvPr>
          <p:cNvSpPr txBox="1"/>
          <p:nvPr/>
        </p:nvSpPr>
        <p:spPr>
          <a:xfrm>
            <a:off x="6766584" y="3124200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62B07E-ABBC-4706-ADDA-2193F2D0D4F9}"/>
              </a:ext>
            </a:extLst>
          </p:cNvPr>
          <p:cNvSpPr txBox="1"/>
          <p:nvPr/>
        </p:nvSpPr>
        <p:spPr>
          <a:xfrm>
            <a:off x="14439422" y="1728137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02.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695741-BC9C-4E1D-A41A-68579C0DFBBC}"/>
              </a:ext>
            </a:extLst>
          </p:cNvPr>
          <p:cNvSpPr txBox="1"/>
          <p:nvPr/>
        </p:nvSpPr>
        <p:spPr>
          <a:xfrm>
            <a:off x="13135581" y="3124200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2F9EDF-534B-4416-A71D-A61EFF1CD6B9}"/>
              </a:ext>
            </a:extLst>
          </p:cNvPr>
          <p:cNvSpPr txBox="1"/>
          <p:nvPr/>
        </p:nvSpPr>
        <p:spPr>
          <a:xfrm>
            <a:off x="14439422" y="8153400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03.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2BD14F-E493-48FB-AAEF-840485BC478E}"/>
              </a:ext>
            </a:extLst>
          </p:cNvPr>
          <p:cNvSpPr txBox="1"/>
          <p:nvPr/>
        </p:nvSpPr>
        <p:spPr>
          <a:xfrm>
            <a:off x="13135581" y="9549463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A9201C-1846-4463-8210-B475B03FE575}"/>
              </a:ext>
            </a:extLst>
          </p:cNvPr>
          <p:cNvSpPr txBox="1"/>
          <p:nvPr/>
        </p:nvSpPr>
        <p:spPr>
          <a:xfrm>
            <a:off x="8070425" y="8153400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04.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0AAA921-20E1-4434-9942-03ABBEF191AB}"/>
              </a:ext>
            </a:extLst>
          </p:cNvPr>
          <p:cNvSpPr txBox="1"/>
          <p:nvPr/>
        </p:nvSpPr>
        <p:spPr>
          <a:xfrm>
            <a:off x="6766584" y="9549463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19811"/>
      </p:ext>
    </p:extLst>
  </p:cSld>
  <p:clrMapOvr>
    <a:masterClrMapping/>
  </p:clrMapOvr>
  <p:transition spd="slow" advClick="0" advTm="1000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3D649E-E94E-4828-B5BC-69561AE1C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21.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2C6013-9121-400B-B6D6-5DD506B18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9E950BB-DC66-4E83-9370-D4072FDA2A4B}"/>
              </a:ext>
            </a:extLst>
          </p:cNvPr>
          <p:cNvSpPr/>
          <p:nvPr/>
        </p:nvSpPr>
        <p:spPr>
          <a:xfrm>
            <a:off x="2435226" y="57006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F3B57D7-4DE7-4EEA-94D9-15512DA62705}"/>
              </a:ext>
            </a:extLst>
          </p:cNvPr>
          <p:cNvSpPr/>
          <p:nvPr/>
        </p:nvSpPr>
        <p:spPr>
          <a:xfrm>
            <a:off x="1444625" y="43290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7F46F37-22A8-4D5F-AE4C-3A356291B43D}"/>
              </a:ext>
            </a:extLst>
          </p:cNvPr>
          <p:cNvSpPr txBox="1"/>
          <p:nvPr/>
        </p:nvSpPr>
        <p:spPr>
          <a:xfrm>
            <a:off x="1844676" y="737700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Design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608D520-ADB9-4A0F-B103-0373AB2710C8}"/>
              </a:ext>
            </a:extLst>
          </p:cNvPr>
          <p:cNvSpPr txBox="1"/>
          <p:nvPr/>
        </p:nvSpPr>
        <p:spPr>
          <a:xfrm>
            <a:off x="2787019" y="11578502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0F1C656-7CFD-41DE-9B49-0FBC3FF7F2E3}"/>
              </a:ext>
            </a:extLst>
          </p:cNvPr>
          <p:cNvSpPr txBox="1"/>
          <p:nvPr/>
        </p:nvSpPr>
        <p:spPr>
          <a:xfrm>
            <a:off x="4079646" y="11238724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01</a:t>
            </a: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4DF90D2C-6199-49DB-9C34-6AFB0679BDFE}"/>
              </a:ext>
            </a:extLst>
          </p:cNvPr>
          <p:cNvSpPr/>
          <p:nvPr/>
        </p:nvSpPr>
        <p:spPr>
          <a:xfrm>
            <a:off x="8075468" y="33092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47E30F45-352B-4663-A4B1-7166ECD88A02}"/>
              </a:ext>
            </a:extLst>
          </p:cNvPr>
          <p:cNvSpPr/>
          <p:nvPr/>
        </p:nvSpPr>
        <p:spPr>
          <a:xfrm>
            <a:off x="7084867" y="19376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E2B62CC-8E8F-4B6C-A8DC-2EE45BB75B87}"/>
              </a:ext>
            </a:extLst>
          </p:cNvPr>
          <p:cNvSpPr txBox="1"/>
          <p:nvPr/>
        </p:nvSpPr>
        <p:spPr>
          <a:xfrm>
            <a:off x="7484918" y="4985655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Coding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0BBD9CB-4FD6-4485-9B0A-ED143059F95C}"/>
              </a:ext>
            </a:extLst>
          </p:cNvPr>
          <p:cNvSpPr txBox="1"/>
          <p:nvPr/>
        </p:nvSpPr>
        <p:spPr>
          <a:xfrm>
            <a:off x="8427261" y="9187157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2994F13-A961-414E-9E3D-737260C7337B}"/>
              </a:ext>
            </a:extLst>
          </p:cNvPr>
          <p:cNvSpPr txBox="1"/>
          <p:nvPr/>
        </p:nvSpPr>
        <p:spPr>
          <a:xfrm>
            <a:off x="9719888" y="8847379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02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09BBDC4C-9C97-42C7-81B6-46ABB45041EC}"/>
              </a:ext>
            </a:extLst>
          </p:cNvPr>
          <p:cNvSpPr/>
          <p:nvPr/>
        </p:nvSpPr>
        <p:spPr>
          <a:xfrm>
            <a:off x="13715710" y="57006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047FD949-400B-4879-A12B-920B351CBE4C}"/>
              </a:ext>
            </a:extLst>
          </p:cNvPr>
          <p:cNvSpPr/>
          <p:nvPr/>
        </p:nvSpPr>
        <p:spPr>
          <a:xfrm>
            <a:off x="12725109" y="43290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320A5A5-5540-46D0-8CCB-FD4C207A1565}"/>
              </a:ext>
            </a:extLst>
          </p:cNvPr>
          <p:cNvSpPr txBox="1"/>
          <p:nvPr/>
        </p:nvSpPr>
        <p:spPr>
          <a:xfrm>
            <a:off x="13125160" y="737700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Promote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13BCDBF-5CC4-41E4-8D13-8C343086DCFD}"/>
              </a:ext>
            </a:extLst>
          </p:cNvPr>
          <p:cNvSpPr txBox="1"/>
          <p:nvPr/>
        </p:nvSpPr>
        <p:spPr>
          <a:xfrm>
            <a:off x="14067503" y="11578502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A9CEB22-1E43-4736-BEE9-CE50D37FE702}"/>
              </a:ext>
            </a:extLst>
          </p:cNvPr>
          <p:cNvSpPr txBox="1"/>
          <p:nvPr/>
        </p:nvSpPr>
        <p:spPr>
          <a:xfrm>
            <a:off x="15360130" y="11238724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03</a:t>
            </a: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210782F3-82A6-4CF0-98DF-7CEFB19E1B2B}"/>
              </a:ext>
            </a:extLst>
          </p:cNvPr>
          <p:cNvSpPr/>
          <p:nvPr/>
        </p:nvSpPr>
        <p:spPr>
          <a:xfrm>
            <a:off x="19355951" y="33092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74388AC4-D952-40D3-BD12-E7551EFBA2DF}"/>
              </a:ext>
            </a:extLst>
          </p:cNvPr>
          <p:cNvSpPr/>
          <p:nvPr/>
        </p:nvSpPr>
        <p:spPr>
          <a:xfrm>
            <a:off x="18365350" y="19376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132DD59-09DC-4A64-8E10-A24B4F6A9095}"/>
              </a:ext>
            </a:extLst>
          </p:cNvPr>
          <p:cNvSpPr txBox="1"/>
          <p:nvPr/>
        </p:nvSpPr>
        <p:spPr>
          <a:xfrm>
            <a:off x="18765401" y="4985655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Support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36DAE7A-009D-4A79-A7F0-E6A3BFFCF13B}"/>
              </a:ext>
            </a:extLst>
          </p:cNvPr>
          <p:cNvSpPr txBox="1"/>
          <p:nvPr/>
        </p:nvSpPr>
        <p:spPr>
          <a:xfrm>
            <a:off x="19707744" y="9187157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7563C9A-4572-44B5-8E7D-01528F7FE830}"/>
              </a:ext>
            </a:extLst>
          </p:cNvPr>
          <p:cNvSpPr txBox="1"/>
          <p:nvPr/>
        </p:nvSpPr>
        <p:spPr>
          <a:xfrm>
            <a:off x="21000371" y="8847379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04</a:t>
            </a:r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54E92424-0D41-4E46-81A7-32D497134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06" y="2403048"/>
            <a:ext cx="1391973" cy="158245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D8136A09-681E-4473-AD1E-EF240D0D2D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1236" y="2419835"/>
            <a:ext cx="1413359" cy="1384931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8B834B62-EE10-47ED-9E54-C2F7A2C704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4833395"/>
            <a:ext cx="1194932" cy="1200292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8D4C1F31-A73C-4798-BB8E-AB2070457C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231" y="4895704"/>
            <a:ext cx="1264878" cy="1389249"/>
          </a:xfrm>
          <a:prstGeom prst="rect">
            <a:avLst/>
          </a:prstGeom>
        </p:spPr>
      </p:pic>
      <p:grpSp>
        <p:nvGrpSpPr>
          <p:cNvPr id="145" name="Group 144">
            <a:extLst>
              <a:ext uri="{FF2B5EF4-FFF2-40B4-BE49-F238E27FC236}">
                <a16:creationId xmlns:a16="http://schemas.microsoft.com/office/drawing/2014/main" id="{61C51A79-7B48-4FA7-98CC-E3CDAAA8DCFB}"/>
              </a:ext>
            </a:extLst>
          </p:cNvPr>
          <p:cNvGrpSpPr/>
          <p:nvPr/>
        </p:nvGrpSpPr>
        <p:grpSpPr>
          <a:xfrm>
            <a:off x="18284825" y="2057400"/>
            <a:ext cx="1116576" cy="1116576"/>
            <a:chOff x="7963617" y="6347542"/>
            <a:chExt cx="1554316" cy="1554316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EBB30C3B-AB12-463C-B3E1-1763D0ABFAB1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824A5FE5-A850-483B-802F-9700103E1CE3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3F754A3B-A796-4335-BF01-93E19DF01A55}"/>
              </a:ext>
            </a:extLst>
          </p:cNvPr>
          <p:cNvGrpSpPr/>
          <p:nvPr/>
        </p:nvGrpSpPr>
        <p:grpSpPr>
          <a:xfrm>
            <a:off x="12748649" y="4369824"/>
            <a:ext cx="1116576" cy="1116576"/>
            <a:chOff x="7963617" y="6347542"/>
            <a:chExt cx="1554316" cy="1554316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13A9BC9-5104-42AF-BC73-10579BE9CE65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4464F8D-EFEA-4EDD-A5FD-EC32BDE71C43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B15B5DDD-3F1B-4E4E-8D07-A83CE0EDBE4F}"/>
              </a:ext>
            </a:extLst>
          </p:cNvPr>
          <p:cNvGrpSpPr/>
          <p:nvPr/>
        </p:nvGrpSpPr>
        <p:grpSpPr>
          <a:xfrm>
            <a:off x="7109849" y="2057400"/>
            <a:ext cx="1116576" cy="1116576"/>
            <a:chOff x="7963617" y="6347542"/>
            <a:chExt cx="1554316" cy="155431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1FC8507A-5B53-4550-B664-45401D404A57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A4B3105-5FD3-410E-AE61-5606335808C8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13014102-20FE-442B-82E0-4A87C9344F62}"/>
              </a:ext>
            </a:extLst>
          </p:cNvPr>
          <p:cNvGrpSpPr/>
          <p:nvPr/>
        </p:nvGrpSpPr>
        <p:grpSpPr>
          <a:xfrm>
            <a:off x="1394849" y="4343400"/>
            <a:ext cx="1116576" cy="1116576"/>
            <a:chOff x="7963617" y="6347542"/>
            <a:chExt cx="1554316" cy="1554316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782E1935-2F97-44EE-8F34-00B9A594EE3D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D797D1B-AA87-4129-A2FE-4A36D9771779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53492848"/>
      </p:ext>
    </p:extLst>
  </p:cSld>
  <p:clrMapOvr>
    <a:masterClrMapping/>
  </p:clrMapOvr>
  <p:transition spd="slow" advClick="0" advTm="1000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12D37534-D54D-466A-A855-0D9DB4A43524}"/>
              </a:ext>
            </a:extLst>
          </p:cNvPr>
          <p:cNvSpPr/>
          <p:nvPr/>
        </p:nvSpPr>
        <p:spPr>
          <a:xfrm flipH="1">
            <a:off x="9516020" y="4578911"/>
            <a:ext cx="4563487" cy="45634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347F00A-D862-4460-85E5-1E83CC13A716}"/>
              </a:ext>
            </a:extLst>
          </p:cNvPr>
          <p:cNvCxnSpPr>
            <a:cxnSpLocks/>
          </p:cNvCxnSpPr>
          <p:nvPr/>
        </p:nvCxnSpPr>
        <p:spPr>
          <a:xfrm>
            <a:off x="3151388" y="6324600"/>
            <a:ext cx="7955022" cy="0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A32460A4-2530-4FCB-AC68-EB91227B5E02}"/>
              </a:ext>
            </a:extLst>
          </p:cNvPr>
          <p:cNvSpPr/>
          <p:nvPr/>
        </p:nvSpPr>
        <p:spPr>
          <a:xfrm>
            <a:off x="9536144" y="8340321"/>
            <a:ext cx="4563487" cy="45634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1A258D-311E-4AFA-90C6-DAC0FC1D5853}"/>
              </a:ext>
            </a:extLst>
          </p:cNvPr>
          <p:cNvSpPr/>
          <p:nvPr/>
        </p:nvSpPr>
        <p:spPr>
          <a:xfrm>
            <a:off x="9536144" y="838200"/>
            <a:ext cx="4563487" cy="45634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1AC1F5F-99CA-403C-A0ED-FE7ED29E5EBB}"/>
              </a:ext>
            </a:extLst>
          </p:cNvPr>
          <p:cNvCxnSpPr>
            <a:cxnSpLocks/>
          </p:cNvCxnSpPr>
          <p:nvPr/>
        </p:nvCxnSpPr>
        <p:spPr>
          <a:xfrm>
            <a:off x="12768203" y="9996622"/>
            <a:ext cx="7955022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FB7A1FE-EF18-464F-AC74-FE98262001B5}"/>
              </a:ext>
            </a:extLst>
          </p:cNvPr>
          <p:cNvCxnSpPr>
            <a:cxnSpLocks/>
          </p:cNvCxnSpPr>
          <p:nvPr/>
        </p:nvCxnSpPr>
        <p:spPr>
          <a:xfrm>
            <a:off x="12768203" y="2376622"/>
            <a:ext cx="7955022" cy="0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1CE1F6A-2190-4970-B3DA-31C885937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22.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7DF9A0-D961-4D25-AF6E-2418E38C0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3CCC1F6-8A0B-410F-97B7-490C9895D258}"/>
              </a:ext>
            </a:extLst>
          </p:cNvPr>
          <p:cNvSpPr/>
          <p:nvPr/>
        </p:nvSpPr>
        <p:spPr>
          <a:xfrm>
            <a:off x="9536144" y="838200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A01629E-CB71-4486-BF84-1D203F9398E3}"/>
              </a:ext>
            </a:extLst>
          </p:cNvPr>
          <p:cNvSpPr/>
          <p:nvPr/>
        </p:nvSpPr>
        <p:spPr>
          <a:xfrm flipH="1">
            <a:off x="11808403" y="4578911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1007F4A-47B4-49C3-86BF-E3890DDA1083}"/>
              </a:ext>
            </a:extLst>
          </p:cNvPr>
          <p:cNvSpPr/>
          <p:nvPr/>
        </p:nvSpPr>
        <p:spPr>
          <a:xfrm>
            <a:off x="10338221" y="1640277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3F3FC2A-98AA-4C90-A240-BF27BFD07F71}"/>
              </a:ext>
            </a:extLst>
          </p:cNvPr>
          <p:cNvSpPr/>
          <p:nvPr/>
        </p:nvSpPr>
        <p:spPr>
          <a:xfrm>
            <a:off x="9536144" y="8340321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3B235-50B1-4F98-9F95-3A01BC0E85E3}"/>
              </a:ext>
            </a:extLst>
          </p:cNvPr>
          <p:cNvSpPr/>
          <p:nvPr/>
        </p:nvSpPr>
        <p:spPr>
          <a:xfrm>
            <a:off x="10338221" y="9142399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C4C1AB6-EABB-4151-B2FD-D7501536C19C}"/>
              </a:ext>
            </a:extLst>
          </p:cNvPr>
          <p:cNvSpPr/>
          <p:nvPr/>
        </p:nvSpPr>
        <p:spPr>
          <a:xfrm flipH="1">
            <a:off x="10338221" y="5380988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375C474-2B2A-4231-8B13-AB5AC49695EF}"/>
              </a:ext>
            </a:extLst>
          </p:cNvPr>
          <p:cNvGrpSpPr/>
          <p:nvPr/>
        </p:nvGrpSpPr>
        <p:grpSpPr>
          <a:xfrm>
            <a:off x="10907424" y="2376622"/>
            <a:ext cx="1860779" cy="2165946"/>
            <a:chOff x="11288424" y="2395672"/>
            <a:chExt cx="1860779" cy="216594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7DED663-7684-48FD-ABDD-461B208AB5D3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31C46A-F939-4289-9D77-542340C3E407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01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6B62E3-76F5-4404-BE80-419577367179}"/>
              </a:ext>
            </a:extLst>
          </p:cNvPr>
          <p:cNvGrpSpPr/>
          <p:nvPr/>
        </p:nvGrpSpPr>
        <p:grpSpPr>
          <a:xfrm>
            <a:off x="10907424" y="6148522"/>
            <a:ext cx="1860779" cy="2165946"/>
            <a:chOff x="11288424" y="2395672"/>
            <a:chExt cx="1860779" cy="216594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6584E2-AD59-4DCD-AAFD-80FB67F2F316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17FF367-C0C3-4CCA-BFB6-BD584137863C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E936927-88B7-4AEA-B5F7-15EAC745AC38}"/>
              </a:ext>
            </a:extLst>
          </p:cNvPr>
          <p:cNvGrpSpPr/>
          <p:nvPr/>
        </p:nvGrpSpPr>
        <p:grpSpPr>
          <a:xfrm>
            <a:off x="10907424" y="9920422"/>
            <a:ext cx="1860779" cy="2165946"/>
            <a:chOff x="11288424" y="2395672"/>
            <a:chExt cx="1860779" cy="216594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A552F1-54EA-41C9-9820-A287E9E0FA8B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3D84000-0BB1-465F-82E8-1775E3501404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03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310D425A-2856-4C61-A390-6EE3DB8799A8}"/>
              </a:ext>
            </a:extLst>
          </p:cNvPr>
          <p:cNvSpPr txBox="1"/>
          <p:nvPr/>
        </p:nvSpPr>
        <p:spPr>
          <a:xfrm>
            <a:off x="14941401" y="1067788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43D2065-7206-4B8D-AE53-5555F3FC2857}"/>
              </a:ext>
            </a:extLst>
          </p:cNvPr>
          <p:cNvSpPr txBox="1"/>
          <p:nvPr/>
        </p:nvSpPr>
        <p:spPr>
          <a:xfrm>
            <a:off x="3025775" y="5124450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VISUALIZATION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225F59-8141-48E7-A05C-7EBC14783CD3}"/>
              </a:ext>
            </a:extLst>
          </p:cNvPr>
          <p:cNvSpPr txBox="1"/>
          <p:nvPr/>
        </p:nvSpPr>
        <p:spPr>
          <a:xfrm>
            <a:off x="14941401" y="313408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4FAAB7-FC5B-41DB-8109-F0F6B18F9D5F}"/>
              </a:ext>
            </a:extLst>
          </p:cNvPr>
          <p:cNvSpPr txBox="1"/>
          <p:nvPr/>
        </p:nvSpPr>
        <p:spPr>
          <a:xfrm>
            <a:off x="3073251" y="711553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F7E706-852F-4A7E-B595-1C301A505594}"/>
              </a:ext>
            </a:extLst>
          </p:cNvPr>
          <p:cNvSpPr txBox="1"/>
          <p:nvPr/>
        </p:nvSpPr>
        <p:spPr>
          <a:xfrm>
            <a:off x="16113125" y="1213559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DATA ANALYSIS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4E158F-1735-421F-B02B-E08E8C248B3C}"/>
              </a:ext>
            </a:extLst>
          </p:cNvPr>
          <p:cNvSpPr txBox="1"/>
          <p:nvPr/>
        </p:nvSpPr>
        <p:spPr>
          <a:xfrm>
            <a:off x="16113125" y="8738309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DEVELOPMENT</a:t>
            </a:r>
          </a:p>
        </p:txBody>
      </p:sp>
    </p:spTree>
    <p:extLst>
      <p:ext uri="{BB962C8B-B14F-4D97-AF65-F5344CB8AC3E}">
        <p14:creationId xmlns:p14="http://schemas.microsoft.com/office/powerpoint/2010/main" val="693947309"/>
      </p:ext>
    </p:extLst>
  </p:cSld>
  <p:clrMapOvr>
    <a:masterClrMapping/>
  </p:clrMapOvr>
  <p:transition spd="slow" advClick="0" advTm="1000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6F98F73-607B-4FA4-B853-D460EF5F6568}"/>
              </a:ext>
            </a:extLst>
          </p:cNvPr>
          <p:cNvCxnSpPr>
            <a:cxnSpLocks/>
          </p:cNvCxnSpPr>
          <p:nvPr/>
        </p:nvCxnSpPr>
        <p:spPr>
          <a:xfrm>
            <a:off x="5564566" y="5615471"/>
            <a:ext cx="5927985" cy="0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6A4D5D4E-1458-406F-AEE1-DDCEF223AB28}"/>
              </a:ext>
            </a:extLst>
          </p:cNvPr>
          <p:cNvCxnSpPr>
            <a:cxnSpLocks/>
          </p:cNvCxnSpPr>
          <p:nvPr/>
        </p:nvCxnSpPr>
        <p:spPr>
          <a:xfrm>
            <a:off x="14588095" y="8085313"/>
            <a:ext cx="5927985" cy="0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A970683-AD54-47A8-972A-BB19D036F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23.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6894AB-20E9-428F-90BF-D7EC18C62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7" name="Partial Circle 26">
            <a:extLst>
              <a:ext uri="{FF2B5EF4-FFF2-40B4-BE49-F238E27FC236}">
                <a16:creationId xmlns:a16="http://schemas.microsoft.com/office/drawing/2014/main" id="{0E3CC4CA-9AEF-40E2-939D-AA0FF5848A71}"/>
              </a:ext>
            </a:extLst>
          </p:cNvPr>
          <p:cNvSpPr/>
          <p:nvPr/>
        </p:nvSpPr>
        <p:spPr>
          <a:xfrm>
            <a:off x="8680488" y="2490661"/>
            <a:ext cx="8798653" cy="8798653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8A323FF4-48AC-479B-A3F7-1C084B1E36EE}"/>
              </a:ext>
            </a:extLst>
          </p:cNvPr>
          <p:cNvSpPr/>
          <p:nvPr/>
        </p:nvSpPr>
        <p:spPr>
          <a:xfrm flipH="1" flipV="1">
            <a:off x="8680488" y="2490661"/>
            <a:ext cx="8798653" cy="8798653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Partial Circle 29">
            <a:extLst>
              <a:ext uri="{FF2B5EF4-FFF2-40B4-BE49-F238E27FC236}">
                <a16:creationId xmlns:a16="http://schemas.microsoft.com/office/drawing/2014/main" id="{E69BDBA2-143F-46CD-A477-1182488EAE4D}"/>
              </a:ext>
            </a:extLst>
          </p:cNvPr>
          <p:cNvSpPr/>
          <p:nvPr/>
        </p:nvSpPr>
        <p:spPr>
          <a:xfrm rot="5400000" flipH="1" flipV="1">
            <a:off x="8680488" y="2490661"/>
            <a:ext cx="8798653" cy="8798653"/>
          </a:xfrm>
          <a:prstGeom prst="pie">
            <a:avLst>
              <a:gd name="adj1" fmla="val 21324467"/>
              <a:gd name="adj2" fmla="val 566859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Partial Circle 30">
            <a:extLst>
              <a:ext uri="{FF2B5EF4-FFF2-40B4-BE49-F238E27FC236}">
                <a16:creationId xmlns:a16="http://schemas.microsoft.com/office/drawing/2014/main" id="{33747DF3-3B89-4235-A54E-CC02E7E3DB00}"/>
              </a:ext>
            </a:extLst>
          </p:cNvPr>
          <p:cNvSpPr/>
          <p:nvPr/>
        </p:nvSpPr>
        <p:spPr>
          <a:xfrm rot="16200000" flipH="1" flipV="1">
            <a:off x="8680488" y="2490661"/>
            <a:ext cx="8798653" cy="8798653"/>
          </a:xfrm>
          <a:prstGeom prst="pie">
            <a:avLst>
              <a:gd name="adj1" fmla="val 21218566"/>
              <a:gd name="adj2" fmla="val 566859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Partial Circle 31">
            <a:extLst>
              <a:ext uri="{FF2B5EF4-FFF2-40B4-BE49-F238E27FC236}">
                <a16:creationId xmlns:a16="http://schemas.microsoft.com/office/drawing/2014/main" id="{E0DD3A6C-78C2-47A9-BCB9-0CF5D1FBA10E}"/>
              </a:ext>
            </a:extLst>
          </p:cNvPr>
          <p:cNvSpPr/>
          <p:nvPr/>
        </p:nvSpPr>
        <p:spPr>
          <a:xfrm flipV="1">
            <a:off x="7473000" y="1283173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3"/>
          </a:solidFill>
          <a:ln>
            <a:noFill/>
          </a:ln>
          <a:effectLst>
            <a:outerShdw blurRad="2794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Partial Circle 32">
            <a:extLst>
              <a:ext uri="{FF2B5EF4-FFF2-40B4-BE49-F238E27FC236}">
                <a16:creationId xmlns:a16="http://schemas.microsoft.com/office/drawing/2014/main" id="{A299512F-0641-46CB-85A7-980DF3616ADF}"/>
              </a:ext>
            </a:extLst>
          </p:cNvPr>
          <p:cNvSpPr/>
          <p:nvPr/>
        </p:nvSpPr>
        <p:spPr>
          <a:xfrm rot="10800000" flipV="1">
            <a:off x="7473000" y="1283173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4"/>
          </a:solidFill>
          <a:ln>
            <a:noFill/>
          </a:ln>
          <a:effectLst>
            <a:outerShdw blurRad="393700" dist="381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EBDD231-27AC-44E7-AC82-487FA70EDA01}"/>
              </a:ext>
            </a:extLst>
          </p:cNvPr>
          <p:cNvSpPr/>
          <p:nvPr/>
        </p:nvSpPr>
        <p:spPr>
          <a:xfrm>
            <a:off x="11492551" y="5302724"/>
            <a:ext cx="3174526" cy="31745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C878117-FACB-4B3A-82AE-42107734D762}"/>
              </a:ext>
            </a:extLst>
          </p:cNvPr>
          <p:cNvSpPr txBox="1"/>
          <p:nvPr/>
        </p:nvSpPr>
        <p:spPr>
          <a:xfrm>
            <a:off x="11604455" y="6493802"/>
            <a:ext cx="2950718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latin typeface="+mj-lt"/>
                <a:ea typeface="Roboto Cn" pitchFamily="2" charset="0"/>
              </a:rPr>
              <a:t>DATA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INFO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4E18AA-8C9F-4ECD-A5A1-F494C207094F}"/>
              </a:ext>
            </a:extLst>
          </p:cNvPr>
          <p:cNvSpPr txBox="1"/>
          <p:nvPr/>
        </p:nvSpPr>
        <p:spPr>
          <a:xfrm>
            <a:off x="14983908" y="422621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210F131-3E42-4A38-A103-BB1DDA69083B}"/>
              </a:ext>
            </a:extLst>
          </p:cNvPr>
          <p:cNvSpPr txBox="1"/>
          <p:nvPr/>
        </p:nvSpPr>
        <p:spPr>
          <a:xfrm>
            <a:off x="8595398" y="736196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E52D745-43A5-4080-B9B0-56E70F914F88}"/>
              </a:ext>
            </a:extLst>
          </p:cNvPr>
          <p:cNvGrpSpPr/>
          <p:nvPr/>
        </p:nvGrpSpPr>
        <p:grpSpPr>
          <a:xfrm>
            <a:off x="11144994" y="10107918"/>
            <a:ext cx="1114094" cy="1374176"/>
            <a:chOff x="14462125" y="8877300"/>
            <a:chExt cx="1366838" cy="1685925"/>
          </a:xfrm>
          <a:solidFill>
            <a:schemeClr val="bg1"/>
          </a:solidFill>
        </p:grpSpPr>
        <p:sp>
          <p:nvSpPr>
            <p:cNvPr id="44" name="Freeform 114">
              <a:extLst>
                <a:ext uri="{FF2B5EF4-FFF2-40B4-BE49-F238E27FC236}">
                  <a16:creationId xmlns:a16="http://schemas.microsoft.com/office/drawing/2014/main" id="{C3BDF5DC-4E7B-4709-A077-19C9F3502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115">
              <a:extLst>
                <a:ext uri="{FF2B5EF4-FFF2-40B4-BE49-F238E27FC236}">
                  <a16:creationId xmlns:a16="http://schemas.microsoft.com/office/drawing/2014/main" id="{E8D6D6EE-95F4-4B6F-82AF-E9B5A9D7B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116">
              <a:extLst>
                <a:ext uri="{FF2B5EF4-FFF2-40B4-BE49-F238E27FC236}">
                  <a16:creationId xmlns:a16="http://schemas.microsoft.com/office/drawing/2014/main" id="{1F0D930A-1161-4800-ABDC-4BBE5823E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117">
              <a:extLst>
                <a:ext uri="{FF2B5EF4-FFF2-40B4-BE49-F238E27FC236}">
                  <a16:creationId xmlns:a16="http://schemas.microsoft.com/office/drawing/2014/main" id="{83436887-3B38-4262-9D5E-3A60010CC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18">
              <a:extLst>
                <a:ext uri="{FF2B5EF4-FFF2-40B4-BE49-F238E27FC236}">
                  <a16:creationId xmlns:a16="http://schemas.microsoft.com/office/drawing/2014/main" id="{57C3BAD1-F1A0-4EE0-905D-C93CA7C41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0CAC836-4B75-464F-9331-336D2F09EAF0}"/>
              </a:ext>
            </a:extLst>
          </p:cNvPr>
          <p:cNvGrpSpPr/>
          <p:nvPr/>
        </p:nvGrpSpPr>
        <p:grpSpPr>
          <a:xfrm>
            <a:off x="13722185" y="2343419"/>
            <a:ext cx="1362364" cy="1016000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50" name="Freeform 89">
              <a:extLst>
                <a:ext uri="{FF2B5EF4-FFF2-40B4-BE49-F238E27FC236}">
                  <a16:creationId xmlns:a16="http://schemas.microsoft.com/office/drawing/2014/main" id="{78946598-414D-4C2A-8551-BAC184808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90">
              <a:extLst>
                <a:ext uri="{FF2B5EF4-FFF2-40B4-BE49-F238E27FC236}">
                  <a16:creationId xmlns:a16="http://schemas.microsoft.com/office/drawing/2014/main" id="{9CDF88AB-D605-4E2B-AA9B-D93DBA730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91">
              <a:extLst>
                <a:ext uri="{FF2B5EF4-FFF2-40B4-BE49-F238E27FC236}">
                  <a16:creationId xmlns:a16="http://schemas.microsoft.com/office/drawing/2014/main" id="{0C138012-6122-4B69-8704-28F1FB3C3F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92">
              <a:extLst>
                <a:ext uri="{FF2B5EF4-FFF2-40B4-BE49-F238E27FC236}">
                  <a16:creationId xmlns:a16="http://schemas.microsoft.com/office/drawing/2014/main" id="{E3AE6321-2B21-4F47-8140-02B8D673F5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93">
              <a:extLst>
                <a:ext uri="{FF2B5EF4-FFF2-40B4-BE49-F238E27FC236}">
                  <a16:creationId xmlns:a16="http://schemas.microsoft.com/office/drawing/2014/main" id="{7148004C-EC4B-462D-9342-BEB4125E7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94">
              <a:extLst>
                <a:ext uri="{FF2B5EF4-FFF2-40B4-BE49-F238E27FC236}">
                  <a16:creationId xmlns:a16="http://schemas.microsoft.com/office/drawing/2014/main" id="{C611FE09-EB3A-482B-ADCE-CFE1FD81C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Freeform 95">
              <a:extLst>
                <a:ext uri="{FF2B5EF4-FFF2-40B4-BE49-F238E27FC236}">
                  <a16:creationId xmlns:a16="http://schemas.microsoft.com/office/drawing/2014/main" id="{866D868C-DF2F-42EB-A572-6CBEC58A9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Freeform 96">
              <a:extLst>
                <a:ext uri="{FF2B5EF4-FFF2-40B4-BE49-F238E27FC236}">
                  <a16:creationId xmlns:a16="http://schemas.microsoft.com/office/drawing/2014/main" id="{9C164C73-8F9F-4A12-90CC-DC9A260FB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C9C5B53-AFDC-43FC-BE1F-CCEFE7B6860E}"/>
              </a:ext>
            </a:extLst>
          </p:cNvPr>
          <p:cNvGrpSpPr/>
          <p:nvPr/>
        </p:nvGrpSpPr>
        <p:grpSpPr>
          <a:xfrm>
            <a:off x="10148302" y="3996776"/>
            <a:ext cx="1472526" cy="1610748"/>
            <a:chOff x="2319337" y="4162425"/>
            <a:chExt cx="1268414" cy="1387476"/>
          </a:xfrm>
          <a:solidFill>
            <a:schemeClr val="bg1"/>
          </a:solidFill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921FC174-E7FE-4AAB-A406-4FCF1582C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013" y="4162425"/>
              <a:ext cx="1074738" cy="1133475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E096F790-2EE8-4A3B-AD16-CCC4F6DDEF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4970463"/>
              <a:ext cx="409575" cy="379413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id="{8EFD0901-637F-4A0B-AF7F-D3D646CE8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7" y="4552950"/>
              <a:ext cx="458788" cy="323850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id="{10125524-26BA-45A3-83FE-E06E5D6E2C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2913" y="5003800"/>
              <a:ext cx="303213" cy="473075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9">
              <a:extLst>
                <a:ext uri="{FF2B5EF4-FFF2-40B4-BE49-F238E27FC236}">
                  <a16:creationId xmlns:a16="http://schemas.microsoft.com/office/drawing/2014/main" id="{F4EA70DD-4BEC-4F4D-9875-DB0EFCB38F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7075" y="4225925"/>
              <a:ext cx="285750" cy="257175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FA0131E2-250C-4ACC-AF8A-9CD0ADE22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3563" y="4424363"/>
              <a:ext cx="254000" cy="250825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BBC7EFA3-C439-45DA-B55B-A0B1B9C553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4721225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B6980633-D32E-4C94-A3F9-36B88E67D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4889500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3FD0682E-5716-422F-961D-E176153B7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3688" y="4762500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14">
              <a:extLst>
                <a:ext uri="{FF2B5EF4-FFF2-40B4-BE49-F238E27FC236}">
                  <a16:creationId xmlns:a16="http://schemas.microsoft.com/office/drawing/2014/main" id="{156ADD9B-7CE0-4CE8-B862-CE001F35C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863" y="5053013"/>
              <a:ext cx="471488" cy="496888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905A3EE-145A-483C-BCE1-752FDF033658}"/>
              </a:ext>
            </a:extLst>
          </p:cNvPr>
          <p:cNvGrpSpPr/>
          <p:nvPr/>
        </p:nvGrpSpPr>
        <p:grpSpPr>
          <a:xfrm>
            <a:off x="14342824" y="8028871"/>
            <a:ext cx="1721068" cy="1680548"/>
            <a:chOff x="20280313" y="2420938"/>
            <a:chExt cx="1416050" cy="1382712"/>
          </a:xfrm>
          <a:solidFill>
            <a:schemeClr val="bg1"/>
          </a:solidFill>
        </p:grpSpPr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C7F543D0-493B-44E1-A3A6-5E33A705DD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1163" y="2498725"/>
              <a:ext cx="965200" cy="388938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07731D7A-3213-42AC-BE5A-5041D9E79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80313" y="2924175"/>
              <a:ext cx="965200" cy="388938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id="{0D5927A1-CF9F-4E37-B30C-1B70ACB7A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2420938"/>
              <a:ext cx="161925" cy="117475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id="{9A1717FE-AE94-44EE-8D83-0880EFF7A0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2846388"/>
              <a:ext cx="161925" cy="119063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id="{35C27D0D-53A8-4FC9-AEA6-E04484D3B5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3273425"/>
              <a:ext cx="161925" cy="382588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6B3640BE-A9E7-4BEB-81F9-3B757B441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4488" y="3616325"/>
              <a:ext cx="647700" cy="187325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EF02E28F-EF83-4BD7-9780-82B11689A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88325" y="2611438"/>
              <a:ext cx="430213" cy="396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0A06995F-AB54-4D0C-8813-9B827DF71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88325" y="2733675"/>
              <a:ext cx="430213" cy="396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87C9140E-42EC-4622-A1CF-782933218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0" y="3036888"/>
              <a:ext cx="430213" cy="412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5232B690-7D31-4B87-AB9C-9AC2A9900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0" y="3159125"/>
              <a:ext cx="430213" cy="412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F4845331-7EB1-4C7D-85E5-62BDFE6B9ED6}"/>
              </a:ext>
            </a:extLst>
          </p:cNvPr>
          <p:cNvSpPr txBox="1"/>
          <p:nvPr/>
        </p:nvSpPr>
        <p:spPr>
          <a:xfrm>
            <a:off x="17620107" y="899123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680A0DF-4341-43B8-8F94-9CF7AD456CA9}"/>
              </a:ext>
            </a:extLst>
          </p:cNvPr>
          <p:cNvSpPr txBox="1"/>
          <p:nvPr/>
        </p:nvSpPr>
        <p:spPr>
          <a:xfrm>
            <a:off x="5478907" y="2628900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547774"/>
      </p:ext>
    </p:extLst>
  </p:cSld>
  <p:clrMapOvr>
    <a:masterClrMapping/>
  </p:clrMapOvr>
  <p:transition spd="slow" advClick="0" advTm="1000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DEF5B21A-59AD-4A93-9A3F-D99C0D29B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24.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73959D-DBDF-42E5-94F9-D5114D1F3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D20690E-74DC-4ACC-8100-475C2023B078}"/>
              </a:ext>
            </a:extLst>
          </p:cNvPr>
          <p:cNvSpPr/>
          <p:nvPr/>
        </p:nvSpPr>
        <p:spPr>
          <a:xfrm rot="5400000">
            <a:off x="16929510" y="4432141"/>
            <a:ext cx="4563487" cy="45634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71538A1-2C5B-48AD-B0DE-600ABAA61A8A}"/>
              </a:ext>
            </a:extLst>
          </p:cNvPr>
          <p:cNvSpPr/>
          <p:nvPr/>
        </p:nvSpPr>
        <p:spPr>
          <a:xfrm rot="5400000" flipH="1">
            <a:off x="13156508" y="4412016"/>
            <a:ext cx="4563487" cy="456348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1568F92-B9CE-4640-9D1B-7632C2F86EC1}"/>
              </a:ext>
            </a:extLst>
          </p:cNvPr>
          <p:cNvSpPr/>
          <p:nvPr/>
        </p:nvSpPr>
        <p:spPr>
          <a:xfrm rot="5400000" flipH="1">
            <a:off x="5655462" y="4412015"/>
            <a:ext cx="4563487" cy="45634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DD8490D-6E22-445D-85A1-8B3DB55007B8}"/>
              </a:ext>
            </a:extLst>
          </p:cNvPr>
          <p:cNvSpPr/>
          <p:nvPr/>
        </p:nvSpPr>
        <p:spPr>
          <a:xfrm rot="5400000">
            <a:off x="1894052" y="4432139"/>
            <a:ext cx="4563487" cy="45634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89A02A-2156-4928-9BC4-0207EA43A24B}"/>
              </a:ext>
            </a:extLst>
          </p:cNvPr>
          <p:cNvSpPr/>
          <p:nvPr/>
        </p:nvSpPr>
        <p:spPr>
          <a:xfrm rot="5400000">
            <a:off x="9396173" y="4432139"/>
            <a:ext cx="4563487" cy="45634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0AF9D1-0885-4FEF-B10C-FB2A5BA5F8E8}"/>
              </a:ext>
            </a:extLst>
          </p:cNvPr>
          <p:cNvSpPr/>
          <p:nvPr/>
        </p:nvSpPr>
        <p:spPr>
          <a:xfrm rot="5400000">
            <a:off x="10542902" y="328648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545458A-FD51-4E4D-AF47-E6829B9105F6}"/>
              </a:ext>
            </a:extLst>
          </p:cNvPr>
          <p:cNvSpPr/>
          <p:nvPr/>
        </p:nvSpPr>
        <p:spPr>
          <a:xfrm rot="5400000" flipH="1">
            <a:off x="6802191" y="5558744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260D49-CDBA-433C-8124-CE3EADB85259}"/>
              </a:ext>
            </a:extLst>
          </p:cNvPr>
          <p:cNvSpPr/>
          <p:nvPr/>
        </p:nvSpPr>
        <p:spPr>
          <a:xfrm rot="5400000">
            <a:off x="10198250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A281047-757A-472B-8C3E-C4D8D338B60A}"/>
              </a:ext>
            </a:extLst>
          </p:cNvPr>
          <p:cNvSpPr/>
          <p:nvPr/>
        </p:nvSpPr>
        <p:spPr>
          <a:xfrm rot="5400000">
            <a:off x="3040781" y="328648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C211D8E-F572-40FA-A640-4C0A0AC31D1E}"/>
              </a:ext>
            </a:extLst>
          </p:cNvPr>
          <p:cNvSpPr/>
          <p:nvPr/>
        </p:nvSpPr>
        <p:spPr>
          <a:xfrm rot="5400000">
            <a:off x="2696128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EC8903-3188-495C-962E-E9CB77C1FC2D}"/>
              </a:ext>
            </a:extLst>
          </p:cNvPr>
          <p:cNvSpPr/>
          <p:nvPr/>
        </p:nvSpPr>
        <p:spPr>
          <a:xfrm rot="5400000" flipH="1">
            <a:off x="6457539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6856DD5-B5AC-4F64-AA17-287D0F46C6BB}"/>
              </a:ext>
            </a:extLst>
          </p:cNvPr>
          <p:cNvSpPr/>
          <p:nvPr/>
        </p:nvSpPr>
        <p:spPr>
          <a:xfrm rot="5400000" flipH="1">
            <a:off x="14303237" y="555874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B1E12B4-CA59-4874-84E9-01CF17DD6056}"/>
              </a:ext>
            </a:extLst>
          </p:cNvPr>
          <p:cNvSpPr/>
          <p:nvPr/>
        </p:nvSpPr>
        <p:spPr>
          <a:xfrm rot="5400000" flipH="1">
            <a:off x="13958585" y="5234217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ECB39C6-B375-48D6-AC5B-4253A8B23859}"/>
              </a:ext>
            </a:extLst>
          </p:cNvPr>
          <p:cNvSpPr/>
          <p:nvPr/>
        </p:nvSpPr>
        <p:spPr>
          <a:xfrm rot="5400000">
            <a:off x="18076239" y="3286487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90CFC47-670F-4B1A-8E96-9A812DBA999B}"/>
              </a:ext>
            </a:extLst>
          </p:cNvPr>
          <p:cNvSpPr/>
          <p:nvPr/>
        </p:nvSpPr>
        <p:spPr>
          <a:xfrm rot="5400000">
            <a:off x="17731587" y="5234218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B823ADE-C8CF-49B4-BA68-814C7A6F6B26}"/>
              </a:ext>
            </a:extLst>
          </p:cNvPr>
          <p:cNvCxnSpPr>
            <a:cxnSpLocks/>
          </p:cNvCxnSpPr>
          <p:nvPr/>
        </p:nvCxnSpPr>
        <p:spPr>
          <a:xfrm>
            <a:off x="4175795" y="8643257"/>
            <a:ext cx="0" cy="3883463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74360D4-D1C6-4777-8C7C-765F3215244B}"/>
              </a:ext>
            </a:extLst>
          </p:cNvPr>
          <p:cNvCxnSpPr>
            <a:cxnSpLocks/>
          </p:cNvCxnSpPr>
          <p:nvPr/>
        </p:nvCxnSpPr>
        <p:spPr>
          <a:xfrm>
            <a:off x="11677916" y="8643257"/>
            <a:ext cx="0" cy="3883463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1B6DE4B-BE61-4C3A-AFD1-CAD37992E6E6}"/>
              </a:ext>
            </a:extLst>
          </p:cNvPr>
          <p:cNvCxnSpPr>
            <a:cxnSpLocks/>
          </p:cNvCxnSpPr>
          <p:nvPr/>
        </p:nvCxnSpPr>
        <p:spPr>
          <a:xfrm>
            <a:off x="19211253" y="8643257"/>
            <a:ext cx="0" cy="3883463"/>
          </a:xfrm>
          <a:prstGeom prst="line">
            <a:avLst/>
          </a:prstGeom>
          <a:ln w="63500">
            <a:solidFill>
              <a:schemeClr val="accent5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E3E3FE-2FB4-41A3-9948-1BB88071A4B6}"/>
              </a:ext>
            </a:extLst>
          </p:cNvPr>
          <p:cNvCxnSpPr>
            <a:cxnSpLocks/>
          </p:cNvCxnSpPr>
          <p:nvPr/>
        </p:nvCxnSpPr>
        <p:spPr>
          <a:xfrm flipV="1">
            <a:off x="7937205" y="914400"/>
            <a:ext cx="0" cy="3883463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C928988-C7CF-4676-AA1A-3B5C53BD2C42}"/>
              </a:ext>
            </a:extLst>
          </p:cNvPr>
          <p:cNvCxnSpPr>
            <a:cxnSpLocks/>
          </p:cNvCxnSpPr>
          <p:nvPr/>
        </p:nvCxnSpPr>
        <p:spPr>
          <a:xfrm flipV="1">
            <a:off x="15438251" y="914400"/>
            <a:ext cx="0" cy="3883463"/>
          </a:xfrm>
          <a:prstGeom prst="line">
            <a:avLst/>
          </a:prstGeom>
          <a:ln w="63500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3EB968D-3301-41BD-84E5-7510EB4A48B0}"/>
              </a:ext>
            </a:extLst>
          </p:cNvPr>
          <p:cNvSpPr txBox="1"/>
          <p:nvPr/>
        </p:nvSpPr>
        <p:spPr>
          <a:xfrm>
            <a:off x="3245405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49ABDB-1267-4E4D-BE45-0B3B3FDE8384}"/>
              </a:ext>
            </a:extLst>
          </p:cNvPr>
          <p:cNvSpPr txBox="1"/>
          <p:nvPr/>
        </p:nvSpPr>
        <p:spPr>
          <a:xfrm>
            <a:off x="7006816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395C8E-B509-48B2-AFD9-73CBF271B637}"/>
              </a:ext>
            </a:extLst>
          </p:cNvPr>
          <p:cNvSpPr txBox="1"/>
          <p:nvPr/>
        </p:nvSpPr>
        <p:spPr>
          <a:xfrm>
            <a:off x="10747527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DA2436-372A-42B3-8461-764B23E2994F}"/>
              </a:ext>
            </a:extLst>
          </p:cNvPr>
          <p:cNvSpPr txBox="1"/>
          <p:nvPr/>
        </p:nvSpPr>
        <p:spPr>
          <a:xfrm>
            <a:off x="14507862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048F460-0E9A-4AC4-82C0-A3057B9AEA4B}"/>
              </a:ext>
            </a:extLst>
          </p:cNvPr>
          <p:cNvSpPr txBox="1"/>
          <p:nvPr/>
        </p:nvSpPr>
        <p:spPr>
          <a:xfrm>
            <a:off x="18280864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2021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55034E7-E798-4C7D-A45E-79DCD794003C}"/>
              </a:ext>
            </a:extLst>
          </p:cNvPr>
          <p:cNvSpPr txBox="1"/>
          <p:nvPr/>
        </p:nvSpPr>
        <p:spPr>
          <a:xfrm>
            <a:off x="19732625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F46014E-7E49-4020-976F-040461C6C5DF}"/>
              </a:ext>
            </a:extLst>
          </p:cNvPr>
          <p:cNvSpPr txBox="1"/>
          <p:nvPr/>
        </p:nvSpPr>
        <p:spPr>
          <a:xfrm>
            <a:off x="12196113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EF82D68-0E97-411F-8B80-0BA221B717AD}"/>
              </a:ext>
            </a:extLst>
          </p:cNvPr>
          <p:cNvSpPr txBox="1"/>
          <p:nvPr/>
        </p:nvSpPr>
        <p:spPr>
          <a:xfrm>
            <a:off x="4693992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7CE2127-FCD4-4F21-9672-8433A30DA744}"/>
              </a:ext>
            </a:extLst>
          </p:cNvPr>
          <p:cNvSpPr txBox="1"/>
          <p:nvPr/>
        </p:nvSpPr>
        <p:spPr>
          <a:xfrm>
            <a:off x="8445639" y="1061261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24140B-1620-45B3-9BFD-C0AD3F2575F5}"/>
              </a:ext>
            </a:extLst>
          </p:cNvPr>
          <p:cNvSpPr txBox="1"/>
          <p:nvPr/>
        </p:nvSpPr>
        <p:spPr>
          <a:xfrm>
            <a:off x="15951339" y="1061261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160034"/>
      </p:ext>
    </p:extLst>
  </p:cSld>
  <p:clrMapOvr>
    <a:masterClrMapping/>
  </p:clrMapOvr>
  <p:transition spd="slow" advClick="0" advTm="1000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72047D-99CC-40BB-B8CC-8DF6C318A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2B711C-96FA-4046-BF61-28D4D988D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1D8CCC5-79C9-4288-A959-77EF76EBD3F6}"/>
              </a:ext>
            </a:extLst>
          </p:cNvPr>
          <p:cNvSpPr/>
          <p:nvPr/>
        </p:nvSpPr>
        <p:spPr>
          <a:xfrm rot="16200000" flipV="1">
            <a:off x="17452275" y="2945663"/>
            <a:ext cx="3983929" cy="398393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38BD52-7224-4026-B23F-921C26CD6E2A}"/>
              </a:ext>
            </a:extLst>
          </p:cNvPr>
          <p:cNvSpPr/>
          <p:nvPr/>
        </p:nvSpPr>
        <p:spPr>
          <a:xfrm flipV="1">
            <a:off x="15031119" y="6216361"/>
            <a:ext cx="4440833" cy="713231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61000">
                <a:schemeClr val="accent5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A04B4EA-96AD-4C5C-8D5F-026EC6D44B92}"/>
              </a:ext>
            </a:extLst>
          </p:cNvPr>
          <p:cNvSpPr/>
          <p:nvPr/>
        </p:nvSpPr>
        <p:spPr>
          <a:xfrm rot="16200000" flipV="1">
            <a:off x="18152488" y="3645878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AC488E-CFE6-4758-B447-17D5C6D6D2EC}"/>
              </a:ext>
            </a:extLst>
          </p:cNvPr>
          <p:cNvSpPr/>
          <p:nvPr/>
        </p:nvSpPr>
        <p:spPr>
          <a:xfrm rot="16200000" flipV="1">
            <a:off x="15460309" y="6586993"/>
            <a:ext cx="3983929" cy="39839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9E05CF-49FD-4EB4-A3F4-EF8BA42BD88F}"/>
              </a:ext>
            </a:extLst>
          </p:cNvPr>
          <p:cNvSpPr/>
          <p:nvPr/>
        </p:nvSpPr>
        <p:spPr>
          <a:xfrm flipV="1">
            <a:off x="14168557" y="6586990"/>
            <a:ext cx="3274015" cy="700214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61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55A456E-9500-4808-8F57-FF15D9605A8C}"/>
              </a:ext>
            </a:extLst>
          </p:cNvPr>
          <p:cNvSpPr/>
          <p:nvPr/>
        </p:nvSpPr>
        <p:spPr>
          <a:xfrm rot="16200000" flipV="1">
            <a:off x="16160523" y="7287208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B51D6B-22EF-4726-951C-84B00375710E}"/>
              </a:ext>
            </a:extLst>
          </p:cNvPr>
          <p:cNvSpPr/>
          <p:nvPr/>
        </p:nvSpPr>
        <p:spPr>
          <a:xfrm rot="16200000" flipV="1">
            <a:off x="13484980" y="2945664"/>
            <a:ext cx="3983929" cy="39839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C9595F4-476A-4E50-8CC7-2E6C3AE435BF}"/>
              </a:ext>
            </a:extLst>
          </p:cNvPr>
          <p:cNvSpPr/>
          <p:nvPr/>
        </p:nvSpPr>
        <p:spPr>
          <a:xfrm flipV="1">
            <a:off x="11622323" y="6216361"/>
            <a:ext cx="3853230" cy="713231"/>
          </a:xfrm>
          <a:prstGeom prst="rect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48000">
                <a:schemeClr val="accent2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5017C38-3CE4-434F-AB2F-7DFDAA1D11E6}"/>
              </a:ext>
            </a:extLst>
          </p:cNvPr>
          <p:cNvSpPr/>
          <p:nvPr/>
        </p:nvSpPr>
        <p:spPr>
          <a:xfrm rot="16200000" flipV="1">
            <a:off x="14185194" y="3645879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C88B3BB-73C3-4B49-A683-327044C1EEB7}"/>
              </a:ext>
            </a:extLst>
          </p:cNvPr>
          <p:cNvSpPr/>
          <p:nvPr/>
        </p:nvSpPr>
        <p:spPr>
          <a:xfrm rot="16200000" flipV="1">
            <a:off x="11481920" y="6586991"/>
            <a:ext cx="3983929" cy="39839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C7E057-EC2C-4001-A1A4-98E6786E9E8D}"/>
              </a:ext>
            </a:extLst>
          </p:cNvPr>
          <p:cNvSpPr/>
          <p:nvPr/>
        </p:nvSpPr>
        <p:spPr>
          <a:xfrm flipV="1">
            <a:off x="5940425" y="6586990"/>
            <a:ext cx="7587931" cy="700212"/>
          </a:xfrm>
          <a:prstGeom prst="rect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56000">
                <a:schemeClr val="accent4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C9B369F-6643-4E2E-A7F6-B493B7E053AB}"/>
              </a:ext>
            </a:extLst>
          </p:cNvPr>
          <p:cNvSpPr/>
          <p:nvPr/>
        </p:nvSpPr>
        <p:spPr>
          <a:xfrm rot="16200000" flipV="1">
            <a:off x="12182134" y="7287206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8CC71-0C80-4AEB-9F1D-88CBCC1618FB}"/>
              </a:ext>
            </a:extLst>
          </p:cNvPr>
          <p:cNvSpPr/>
          <p:nvPr/>
        </p:nvSpPr>
        <p:spPr>
          <a:xfrm rot="16200000" flipV="1">
            <a:off x="9503824" y="2945665"/>
            <a:ext cx="3983929" cy="398393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A56760-68AA-4700-A870-D8DDCA69D0E9}"/>
              </a:ext>
            </a:extLst>
          </p:cNvPr>
          <p:cNvSpPr/>
          <p:nvPr/>
        </p:nvSpPr>
        <p:spPr>
          <a:xfrm flipV="1">
            <a:off x="5143500" y="6216354"/>
            <a:ext cx="6338438" cy="713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734D6D0-1DA1-4D74-A7BE-E1C8ACCCE8B5}"/>
              </a:ext>
            </a:extLst>
          </p:cNvPr>
          <p:cNvSpPr/>
          <p:nvPr/>
        </p:nvSpPr>
        <p:spPr>
          <a:xfrm rot="16200000" flipV="1">
            <a:off x="10204037" y="3645880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F4A0DB9-F2BE-4783-85DA-D46EDAE30574}"/>
              </a:ext>
            </a:extLst>
          </p:cNvPr>
          <p:cNvSpPr/>
          <p:nvPr/>
        </p:nvSpPr>
        <p:spPr>
          <a:xfrm rot="16200000" flipV="1">
            <a:off x="2332754" y="6216361"/>
            <a:ext cx="5821751" cy="5821751"/>
          </a:xfrm>
          <a:prstGeom prst="ellipse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684093C-AF5E-4891-9E54-DDCD1A1C7793}"/>
              </a:ext>
            </a:extLst>
          </p:cNvPr>
          <p:cNvSpPr/>
          <p:nvPr/>
        </p:nvSpPr>
        <p:spPr>
          <a:xfrm rot="16200000" flipV="1">
            <a:off x="3099322" y="6982930"/>
            <a:ext cx="4288614" cy="42886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E6970AE-3665-49FF-B0E6-11E471F32317}"/>
              </a:ext>
            </a:extLst>
          </p:cNvPr>
          <p:cNvGrpSpPr/>
          <p:nvPr/>
        </p:nvGrpSpPr>
        <p:grpSpPr>
          <a:xfrm>
            <a:off x="16844672" y="7976156"/>
            <a:ext cx="1215202" cy="1205605"/>
            <a:chOff x="7788276" y="8874125"/>
            <a:chExt cx="1608138" cy="1595438"/>
          </a:xfrm>
          <a:solidFill>
            <a:schemeClr val="tx1"/>
          </a:solidFill>
        </p:grpSpPr>
        <p:sp>
          <p:nvSpPr>
            <p:cNvPr id="38" name="Freeform 52">
              <a:extLst>
                <a:ext uri="{FF2B5EF4-FFF2-40B4-BE49-F238E27FC236}">
                  <a16:creationId xmlns:a16="http://schemas.microsoft.com/office/drawing/2014/main" id="{20BC4921-90D5-44E6-ABC5-A8BA522DC7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01" y="8874125"/>
              <a:ext cx="1471613" cy="1457325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53">
              <a:extLst>
                <a:ext uri="{FF2B5EF4-FFF2-40B4-BE49-F238E27FC236}">
                  <a16:creationId xmlns:a16="http://schemas.microsoft.com/office/drawing/2014/main" id="{93E86A43-14F9-4A1E-99F2-A6C2404C4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76" y="9969500"/>
              <a:ext cx="504825" cy="495300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54">
              <a:extLst>
                <a:ext uri="{FF2B5EF4-FFF2-40B4-BE49-F238E27FC236}">
                  <a16:creationId xmlns:a16="http://schemas.microsoft.com/office/drawing/2014/main" id="{46C928CD-4697-4737-8B20-B638760F7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9129713"/>
              <a:ext cx="369888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55">
              <a:extLst>
                <a:ext uri="{FF2B5EF4-FFF2-40B4-BE49-F238E27FC236}">
                  <a16:creationId xmlns:a16="http://schemas.microsoft.com/office/drawing/2014/main" id="{62ECAD20-EC87-4E68-BEE0-D61093B2CC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9274175"/>
              <a:ext cx="915988" cy="901700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56">
              <a:extLst>
                <a:ext uri="{FF2B5EF4-FFF2-40B4-BE49-F238E27FC236}">
                  <a16:creationId xmlns:a16="http://schemas.microsoft.com/office/drawing/2014/main" id="{A30397F5-1C40-4772-BD8D-E0738126E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01" y="9605963"/>
              <a:ext cx="868363" cy="863600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57">
              <a:extLst>
                <a:ext uri="{FF2B5EF4-FFF2-40B4-BE49-F238E27FC236}">
                  <a16:creationId xmlns:a16="http://schemas.microsoft.com/office/drawing/2014/main" id="{0855E010-A634-4F2B-BF33-6496F8B7A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63" y="8891588"/>
              <a:ext cx="869950" cy="860425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58">
              <a:extLst>
                <a:ext uri="{FF2B5EF4-FFF2-40B4-BE49-F238E27FC236}">
                  <a16:creationId xmlns:a16="http://schemas.microsoft.com/office/drawing/2014/main" id="{9BBFDD5D-7D56-47C0-932E-39C3C077C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51" y="9498013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59">
              <a:extLst>
                <a:ext uri="{FF2B5EF4-FFF2-40B4-BE49-F238E27FC236}">
                  <a16:creationId xmlns:a16="http://schemas.microsoft.com/office/drawing/2014/main" id="{3CF9B81E-E48E-4A59-9EE0-B634E2877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51" y="10075863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60">
              <a:extLst>
                <a:ext uri="{FF2B5EF4-FFF2-40B4-BE49-F238E27FC236}">
                  <a16:creationId xmlns:a16="http://schemas.microsoft.com/office/drawing/2014/main" id="{5D412F5C-113D-429C-88B2-06177F412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01" y="10196513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61">
              <a:extLst>
                <a:ext uri="{FF2B5EF4-FFF2-40B4-BE49-F238E27FC236}">
                  <a16:creationId xmlns:a16="http://schemas.microsoft.com/office/drawing/2014/main" id="{D941161A-A282-41C5-8B5A-E2266FC56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5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620C64C-FA1E-4366-91F2-03FD2FB655BF}"/>
              </a:ext>
            </a:extLst>
          </p:cNvPr>
          <p:cNvGrpSpPr/>
          <p:nvPr/>
        </p:nvGrpSpPr>
        <p:grpSpPr>
          <a:xfrm>
            <a:off x="12806385" y="7913706"/>
            <a:ext cx="1334997" cy="1304353"/>
            <a:chOff x="5741987" y="10391775"/>
            <a:chExt cx="1590676" cy="1554163"/>
          </a:xfrm>
          <a:solidFill>
            <a:schemeClr val="tx1"/>
          </a:solidFill>
        </p:grpSpPr>
        <p:sp>
          <p:nvSpPr>
            <p:cNvPr id="49" name="Freeform 65">
              <a:extLst>
                <a:ext uri="{FF2B5EF4-FFF2-40B4-BE49-F238E27FC236}">
                  <a16:creationId xmlns:a16="http://schemas.microsoft.com/office/drawing/2014/main" id="{D4D36081-28BC-4517-A51C-57481492E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7" y="10871200"/>
              <a:ext cx="1590676" cy="617538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66">
              <a:extLst>
                <a:ext uri="{FF2B5EF4-FFF2-40B4-BE49-F238E27FC236}">
                  <a16:creationId xmlns:a16="http://schemas.microsoft.com/office/drawing/2014/main" id="{5B0FE745-9634-41D9-91AD-3C648F0EA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10391775"/>
              <a:ext cx="755650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67">
              <a:extLst>
                <a:ext uri="{FF2B5EF4-FFF2-40B4-BE49-F238E27FC236}">
                  <a16:creationId xmlns:a16="http://schemas.microsoft.com/office/drawing/2014/main" id="{FA021C0A-64B0-4D22-A862-829FBE98A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0" y="10661650"/>
              <a:ext cx="188913" cy="255588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68">
              <a:extLst>
                <a:ext uri="{FF2B5EF4-FFF2-40B4-BE49-F238E27FC236}">
                  <a16:creationId xmlns:a16="http://schemas.microsoft.com/office/drawing/2014/main" id="{EC0A08DC-5A54-457F-8EFB-174D9133B5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38" y="10661650"/>
              <a:ext cx="188913" cy="255588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4E8DEA33-6522-4C8D-98F9-FB76ED520E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88" y="11309350"/>
              <a:ext cx="1135063" cy="314325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64C90774-D706-4D81-B28F-9BCD1CA29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11455400"/>
              <a:ext cx="914400" cy="490538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3A16CC77-FF23-49B5-8E49-2B380DDFE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0" y="11755438"/>
              <a:ext cx="604838" cy="46038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04B0959A-F566-4384-9CEB-AAFF7EBF7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5" y="11607800"/>
              <a:ext cx="482600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976C0CE7-4E6C-40B3-8F8A-3615ED2F5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520653DE-FC00-4385-9248-451E5A4B9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98552D9-7280-4638-9F59-FFF603EE7510}"/>
              </a:ext>
            </a:extLst>
          </p:cNvPr>
          <p:cNvGrpSpPr/>
          <p:nvPr/>
        </p:nvGrpSpPr>
        <p:grpSpPr>
          <a:xfrm>
            <a:off x="18837732" y="4323093"/>
            <a:ext cx="1099323" cy="1202233"/>
            <a:chOff x="16105188" y="3740150"/>
            <a:chExt cx="1441450" cy="1576388"/>
          </a:xfrm>
          <a:solidFill>
            <a:schemeClr val="tx1"/>
          </a:solidFill>
        </p:grpSpPr>
        <p:sp>
          <p:nvSpPr>
            <p:cNvPr id="60" name="Freeform 78">
              <a:extLst>
                <a:ext uri="{FF2B5EF4-FFF2-40B4-BE49-F238E27FC236}">
                  <a16:creationId xmlns:a16="http://schemas.microsoft.com/office/drawing/2014/main" id="{26E31A14-C230-4569-A69B-BED6E554F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50" y="3740150"/>
              <a:ext cx="1220788" cy="1287463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79">
              <a:extLst>
                <a:ext uri="{FF2B5EF4-FFF2-40B4-BE49-F238E27FC236}">
                  <a16:creationId xmlns:a16="http://schemas.microsoft.com/office/drawing/2014/main" id="{81AA5369-E251-4000-B5E7-890B80883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700" y="4657725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80">
              <a:extLst>
                <a:ext uri="{FF2B5EF4-FFF2-40B4-BE49-F238E27FC236}">
                  <a16:creationId xmlns:a16="http://schemas.microsoft.com/office/drawing/2014/main" id="{6C243F20-EF15-406C-85DA-CC0582C9E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88" y="4183063"/>
              <a:ext cx="520700" cy="369888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81">
              <a:extLst>
                <a:ext uri="{FF2B5EF4-FFF2-40B4-BE49-F238E27FC236}">
                  <a16:creationId xmlns:a16="http://schemas.microsoft.com/office/drawing/2014/main" id="{B71D2F7E-386A-4078-AC90-4D56ABD5C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0" y="4695825"/>
              <a:ext cx="346075" cy="538163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2">
              <a:extLst>
                <a:ext uri="{FF2B5EF4-FFF2-40B4-BE49-F238E27FC236}">
                  <a16:creationId xmlns:a16="http://schemas.microsoft.com/office/drawing/2014/main" id="{BBF24B11-3CE7-40AB-AAD4-04819048C5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100" y="3813175"/>
              <a:ext cx="325438" cy="290513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83">
              <a:extLst>
                <a:ext uri="{FF2B5EF4-FFF2-40B4-BE49-F238E27FC236}">
                  <a16:creationId xmlns:a16="http://schemas.microsoft.com/office/drawing/2014/main" id="{700C40DB-BCD3-47E1-83C7-B68924CF9D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75" y="4037013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84">
              <a:extLst>
                <a:ext uri="{FF2B5EF4-FFF2-40B4-BE49-F238E27FC236}">
                  <a16:creationId xmlns:a16="http://schemas.microsoft.com/office/drawing/2014/main" id="{4D551787-FDDF-40B0-898C-3B37CAB40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0" y="4375150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85">
              <a:extLst>
                <a:ext uri="{FF2B5EF4-FFF2-40B4-BE49-F238E27FC236}">
                  <a16:creationId xmlns:a16="http://schemas.microsoft.com/office/drawing/2014/main" id="{C931D96E-BDCB-4FBC-85C6-CDFF80D8C7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300" y="4565650"/>
              <a:ext cx="231775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86">
              <a:extLst>
                <a:ext uri="{FF2B5EF4-FFF2-40B4-BE49-F238E27FC236}">
                  <a16:creationId xmlns:a16="http://schemas.microsoft.com/office/drawing/2014/main" id="{134DD3D5-6AC3-459B-86F5-AED5C8D8F4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75" y="4422775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87">
              <a:extLst>
                <a:ext uri="{FF2B5EF4-FFF2-40B4-BE49-F238E27FC236}">
                  <a16:creationId xmlns:a16="http://schemas.microsoft.com/office/drawing/2014/main" id="{E0465BDD-810A-4E2F-AB38-768C844066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E5F05C1-2022-41DC-86DF-DBB9B4DAF871}"/>
              </a:ext>
            </a:extLst>
          </p:cNvPr>
          <p:cNvGrpSpPr/>
          <p:nvPr/>
        </p:nvGrpSpPr>
        <p:grpSpPr>
          <a:xfrm>
            <a:off x="14857662" y="4242233"/>
            <a:ext cx="1238564" cy="1210134"/>
            <a:chOff x="14968537" y="1922463"/>
            <a:chExt cx="1590676" cy="1554163"/>
          </a:xfrm>
          <a:solidFill>
            <a:schemeClr val="tx1"/>
          </a:solidFill>
        </p:grpSpPr>
        <p:sp>
          <p:nvSpPr>
            <p:cNvPr id="71" name="Freeform 91">
              <a:extLst>
                <a:ext uri="{FF2B5EF4-FFF2-40B4-BE49-F238E27FC236}">
                  <a16:creationId xmlns:a16="http://schemas.microsoft.com/office/drawing/2014/main" id="{A8CE8784-4500-4965-9BD4-169F045FE0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68537" y="2824163"/>
              <a:ext cx="1590676" cy="652463"/>
            </a:xfrm>
            <a:custGeom>
              <a:avLst/>
              <a:gdLst>
                <a:gd name="T0" fmla="*/ 1391 w 1453"/>
                <a:gd name="T1" fmla="*/ 602 h 602"/>
                <a:gd name="T2" fmla="*/ 62 w 1453"/>
                <a:gd name="T3" fmla="*/ 602 h 602"/>
                <a:gd name="T4" fmla="*/ 0 w 1453"/>
                <a:gd name="T5" fmla="*/ 540 h 602"/>
                <a:gd name="T6" fmla="*/ 0 w 1453"/>
                <a:gd name="T7" fmla="*/ 63 h 602"/>
                <a:gd name="T8" fmla="*/ 62 w 1453"/>
                <a:gd name="T9" fmla="*/ 0 h 602"/>
                <a:gd name="T10" fmla="*/ 519 w 1453"/>
                <a:gd name="T11" fmla="*/ 0 h 602"/>
                <a:gd name="T12" fmla="*/ 539 w 1453"/>
                <a:gd name="T13" fmla="*/ 18 h 602"/>
                <a:gd name="T14" fmla="*/ 554 w 1453"/>
                <a:gd name="T15" fmla="*/ 104 h 602"/>
                <a:gd name="T16" fmla="*/ 899 w 1453"/>
                <a:gd name="T17" fmla="*/ 104 h 602"/>
                <a:gd name="T18" fmla="*/ 914 w 1453"/>
                <a:gd name="T19" fmla="*/ 18 h 602"/>
                <a:gd name="T20" fmla="*/ 934 w 1453"/>
                <a:gd name="T21" fmla="*/ 0 h 602"/>
                <a:gd name="T22" fmla="*/ 1391 w 1453"/>
                <a:gd name="T23" fmla="*/ 0 h 602"/>
                <a:gd name="T24" fmla="*/ 1453 w 1453"/>
                <a:gd name="T25" fmla="*/ 63 h 602"/>
                <a:gd name="T26" fmla="*/ 1453 w 1453"/>
                <a:gd name="T27" fmla="*/ 540 h 602"/>
                <a:gd name="T28" fmla="*/ 1391 w 1453"/>
                <a:gd name="T29" fmla="*/ 602 h 602"/>
                <a:gd name="T30" fmla="*/ 62 w 1453"/>
                <a:gd name="T31" fmla="*/ 42 h 602"/>
                <a:gd name="T32" fmla="*/ 42 w 1453"/>
                <a:gd name="T33" fmla="*/ 63 h 602"/>
                <a:gd name="T34" fmla="*/ 42 w 1453"/>
                <a:gd name="T35" fmla="*/ 540 h 602"/>
                <a:gd name="T36" fmla="*/ 62 w 1453"/>
                <a:gd name="T37" fmla="*/ 561 h 602"/>
                <a:gd name="T38" fmla="*/ 1391 w 1453"/>
                <a:gd name="T39" fmla="*/ 561 h 602"/>
                <a:gd name="T40" fmla="*/ 1411 w 1453"/>
                <a:gd name="T41" fmla="*/ 540 h 602"/>
                <a:gd name="T42" fmla="*/ 1411 w 1453"/>
                <a:gd name="T43" fmla="*/ 63 h 602"/>
                <a:gd name="T44" fmla="*/ 1391 w 1453"/>
                <a:gd name="T45" fmla="*/ 42 h 602"/>
                <a:gd name="T46" fmla="*/ 952 w 1453"/>
                <a:gd name="T47" fmla="*/ 42 h 602"/>
                <a:gd name="T48" fmla="*/ 938 w 1453"/>
                <a:gd name="T49" fmla="*/ 128 h 602"/>
                <a:gd name="T50" fmla="*/ 917 w 1453"/>
                <a:gd name="T51" fmla="*/ 146 h 602"/>
                <a:gd name="T52" fmla="*/ 536 w 1453"/>
                <a:gd name="T53" fmla="*/ 146 h 602"/>
                <a:gd name="T54" fmla="*/ 515 w 1453"/>
                <a:gd name="T55" fmla="*/ 128 h 602"/>
                <a:gd name="T56" fmla="*/ 501 w 1453"/>
                <a:gd name="T57" fmla="*/ 42 h 602"/>
                <a:gd name="T58" fmla="*/ 62 w 1453"/>
                <a:gd name="T59" fmla="*/ 42 h 602"/>
                <a:gd name="T60" fmla="*/ 62 w 1453"/>
                <a:gd name="T61" fmla="*/ 42 h 602"/>
                <a:gd name="T62" fmla="*/ 62 w 1453"/>
                <a:gd name="T63" fmla="*/ 4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3" h="602">
                  <a:moveTo>
                    <a:pt x="1391" y="602"/>
                  </a:moveTo>
                  <a:cubicBezTo>
                    <a:pt x="62" y="602"/>
                    <a:pt x="62" y="602"/>
                    <a:pt x="62" y="602"/>
                  </a:cubicBezTo>
                  <a:cubicBezTo>
                    <a:pt x="28" y="602"/>
                    <a:pt x="0" y="574"/>
                    <a:pt x="0" y="5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9" y="0"/>
                    <a:pt x="538" y="8"/>
                    <a:pt x="539" y="18"/>
                  </a:cubicBezTo>
                  <a:cubicBezTo>
                    <a:pt x="554" y="104"/>
                    <a:pt x="554" y="104"/>
                    <a:pt x="554" y="104"/>
                  </a:cubicBezTo>
                  <a:cubicBezTo>
                    <a:pt x="899" y="104"/>
                    <a:pt x="899" y="104"/>
                    <a:pt x="899" y="104"/>
                  </a:cubicBezTo>
                  <a:cubicBezTo>
                    <a:pt x="914" y="18"/>
                    <a:pt x="914" y="18"/>
                    <a:pt x="914" y="18"/>
                  </a:cubicBezTo>
                  <a:cubicBezTo>
                    <a:pt x="915" y="8"/>
                    <a:pt x="924" y="0"/>
                    <a:pt x="934" y="0"/>
                  </a:cubicBezTo>
                  <a:cubicBezTo>
                    <a:pt x="1391" y="0"/>
                    <a:pt x="1391" y="0"/>
                    <a:pt x="1391" y="0"/>
                  </a:cubicBezTo>
                  <a:cubicBezTo>
                    <a:pt x="1425" y="0"/>
                    <a:pt x="1453" y="28"/>
                    <a:pt x="1453" y="63"/>
                  </a:cubicBezTo>
                  <a:cubicBezTo>
                    <a:pt x="1453" y="540"/>
                    <a:pt x="1453" y="540"/>
                    <a:pt x="1453" y="540"/>
                  </a:cubicBezTo>
                  <a:cubicBezTo>
                    <a:pt x="1453" y="574"/>
                    <a:pt x="1425" y="602"/>
                    <a:pt x="1391" y="602"/>
                  </a:cubicBezTo>
                  <a:close/>
                  <a:moveTo>
                    <a:pt x="62" y="42"/>
                  </a:moveTo>
                  <a:cubicBezTo>
                    <a:pt x="51" y="42"/>
                    <a:pt x="42" y="51"/>
                    <a:pt x="42" y="63"/>
                  </a:cubicBezTo>
                  <a:cubicBezTo>
                    <a:pt x="42" y="540"/>
                    <a:pt x="42" y="540"/>
                    <a:pt x="42" y="540"/>
                  </a:cubicBezTo>
                  <a:cubicBezTo>
                    <a:pt x="42" y="551"/>
                    <a:pt x="51" y="561"/>
                    <a:pt x="62" y="561"/>
                  </a:cubicBezTo>
                  <a:cubicBezTo>
                    <a:pt x="1391" y="561"/>
                    <a:pt x="1391" y="561"/>
                    <a:pt x="1391" y="561"/>
                  </a:cubicBezTo>
                  <a:cubicBezTo>
                    <a:pt x="1402" y="561"/>
                    <a:pt x="1411" y="551"/>
                    <a:pt x="1411" y="540"/>
                  </a:cubicBezTo>
                  <a:cubicBezTo>
                    <a:pt x="1411" y="63"/>
                    <a:pt x="1411" y="63"/>
                    <a:pt x="1411" y="63"/>
                  </a:cubicBezTo>
                  <a:cubicBezTo>
                    <a:pt x="1411" y="51"/>
                    <a:pt x="1402" y="42"/>
                    <a:pt x="1391" y="42"/>
                  </a:cubicBezTo>
                  <a:cubicBezTo>
                    <a:pt x="952" y="42"/>
                    <a:pt x="952" y="42"/>
                    <a:pt x="952" y="42"/>
                  </a:cubicBezTo>
                  <a:cubicBezTo>
                    <a:pt x="938" y="128"/>
                    <a:pt x="938" y="128"/>
                    <a:pt x="938" y="128"/>
                  </a:cubicBezTo>
                  <a:cubicBezTo>
                    <a:pt x="936" y="138"/>
                    <a:pt x="927" y="146"/>
                    <a:pt x="917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26" y="146"/>
                    <a:pt x="517" y="138"/>
                    <a:pt x="515" y="128"/>
                  </a:cubicBezTo>
                  <a:cubicBezTo>
                    <a:pt x="501" y="42"/>
                    <a:pt x="501" y="42"/>
                    <a:pt x="501" y="42"/>
                  </a:cubicBezTo>
                  <a:lnTo>
                    <a:pt x="62" y="42"/>
                  </a:lnTo>
                  <a:close/>
                  <a:moveTo>
                    <a:pt x="62" y="42"/>
                  </a:moveTo>
                  <a:cubicBezTo>
                    <a:pt x="62" y="42"/>
                    <a:pt x="62" y="42"/>
                    <a:pt x="62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92">
              <a:extLst>
                <a:ext uri="{FF2B5EF4-FFF2-40B4-BE49-F238E27FC236}">
                  <a16:creationId xmlns:a16="http://schemas.microsoft.com/office/drawing/2014/main" id="{32AACE0C-DE4B-44AD-BAD6-C8883F6EFB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8925" y="3184525"/>
              <a:ext cx="469900" cy="44450"/>
            </a:xfrm>
            <a:custGeom>
              <a:avLst/>
              <a:gdLst>
                <a:gd name="T0" fmla="*/ 401 w 429"/>
                <a:gd name="T1" fmla="*/ 42 h 42"/>
                <a:gd name="T2" fmla="*/ 28 w 429"/>
                <a:gd name="T3" fmla="*/ 42 h 42"/>
                <a:gd name="T4" fmla="*/ 28 w 429"/>
                <a:gd name="T5" fmla="*/ 0 h 42"/>
                <a:gd name="T6" fmla="*/ 401 w 429"/>
                <a:gd name="T7" fmla="*/ 0 h 42"/>
                <a:gd name="T8" fmla="*/ 401 w 429"/>
                <a:gd name="T9" fmla="*/ 42 h 42"/>
                <a:gd name="T10" fmla="*/ 401 w 429"/>
                <a:gd name="T11" fmla="*/ 42 h 42"/>
                <a:gd name="T12" fmla="*/ 401 w 42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42">
                  <a:moveTo>
                    <a:pt x="401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9" y="0"/>
                    <a:pt x="429" y="42"/>
                    <a:pt x="401" y="42"/>
                  </a:cubicBezTo>
                  <a:close/>
                  <a:moveTo>
                    <a:pt x="401" y="42"/>
                  </a:moveTo>
                  <a:cubicBezTo>
                    <a:pt x="401" y="42"/>
                    <a:pt x="401" y="42"/>
                    <a:pt x="401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93">
              <a:extLst>
                <a:ext uri="{FF2B5EF4-FFF2-40B4-BE49-F238E27FC236}">
                  <a16:creationId xmlns:a16="http://schemas.microsoft.com/office/drawing/2014/main" id="{CC214A10-B852-4F6E-8942-71846CB5A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46438" y="3113088"/>
              <a:ext cx="44450" cy="179388"/>
            </a:xfrm>
            <a:custGeom>
              <a:avLst/>
              <a:gdLst>
                <a:gd name="T0" fmla="*/ 20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0 w 41"/>
                <a:gd name="T11" fmla="*/ 165 h 165"/>
                <a:gd name="T12" fmla="*/ 20 w 41"/>
                <a:gd name="T13" fmla="*/ 165 h 165"/>
                <a:gd name="T14" fmla="*/ 20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0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0" y="165"/>
                  </a:cubicBezTo>
                  <a:close/>
                  <a:moveTo>
                    <a:pt x="20" y="165"/>
                  </a:moveTo>
                  <a:cubicBezTo>
                    <a:pt x="20" y="165"/>
                    <a:pt x="20" y="165"/>
                    <a:pt x="20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94">
              <a:extLst>
                <a:ext uri="{FF2B5EF4-FFF2-40B4-BE49-F238E27FC236}">
                  <a16:creationId xmlns:a16="http://schemas.microsoft.com/office/drawing/2014/main" id="{28EC8D52-E6DA-47C1-80AF-B9B390209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36863" y="3113088"/>
              <a:ext cx="44450" cy="179388"/>
            </a:xfrm>
            <a:custGeom>
              <a:avLst/>
              <a:gdLst>
                <a:gd name="T0" fmla="*/ 21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1 w 41"/>
                <a:gd name="T11" fmla="*/ 165 h 165"/>
                <a:gd name="T12" fmla="*/ 21 w 41"/>
                <a:gd name="T13" fmla="*/ 165 h 165"/>
                <a:gd name="T14" fmla="*/ 21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1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1" y="165"/>
                  </a:cubicBezTo>
                  <a:close/>
                  <a:moveTo>
                    <a:pt x="21" y="165"/>
                  </a:moveTo>
                  <a:cubicBezTo>
                    <a:pt x="21" y="165"/>
                    <a:pt x="21" y="165"/>
                    <a:pt x="21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95">
              <a:extLst>
                <a:ext uri="{FF2B5EF4-FFF2-40B4-BE49-F238E27FC236}">
                  <a16:creationId xmlns:a16="http://schemas.microsoft.com/office/drawing/2014/main" id="{0A8AD94D-B3CE-46DB-9EFB-9BB442A20E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84438" y="2035175"/>
              <a:ext cx="1046163" cy="841375"/>
            </a:xfrm>
            <a:custGeom>
              <a:avLst/>
              <a:gdLst>
                <a:gd name="T0" fmla="*/ 934 w 955"/>
                <a:gd name="T1" fmla="*/ 768 h 775"/>
                <a:gd name="T2" fmla="*/ 913 w 955"/>
                <a:gd name="T3" fmla="*/ 747 h 775"/>
                <a:gd name="T4" fmla="*/ 913 w 955"/>
                <a:gd name="T5" fmla="*/ 278 h 775"/>
                <a:gd name="T6" fmla="*/ 677 w 955"/>
                <a:gd name="T7" fmla="*/ 41 h 775"/>
                <a:gd name="T8" fmla="*/ 42 w 955"/>
                <a:gd name="T9" fmla="*/ 41 h 775"/>
                <a:gd name="T10" fmla="*/ 42 w 955"/>
                <a:gd name="T11" fmla="*/ 747 h 775"/>
                <a:gd name="T12" fmla="*/ 0 w 955"/>
                <a:gd name="T13" fmla="*/ 747 h 775"/>
                <a:gd name="T14" fmla="*/ 0 w 955"/>
                <a:gd name="T15" fmla="*/ 21 h 775"/>
                <a:gd name="T16" fmla="*/ 21 w 955"/>
                <a:gd name="T17" fmla="*/ 0 h 775"/>
                <a:gd name="T18" fmla="*/ 685 w 955"/>
                <a:gd name="T19" fmla="*/ 0 h 775"/>
                <a:gd name="T20" fmla="*/ 700 w 955"/>
                <a:gd name="T21" fmla="*/ 6 h 775"/>
                <a:gd name="T22" fmla="*/ 949 w 955"/>
                <a:gd name="T23" fmla="*/ 255 h 775"/>
                <a:gd name="T24" fmla="*/ 955 w 955"/>
                <a:gd name="T25" fmla="*/ 270 h 775"/>
                <a:gd name="T26" fmla="*/ 955 w 955"/>
                <a:gd name="T27" fmla="*/ 747 h 775"/>
                <a:gd name="T28" fmla="*/ 934 w 955"/>
                <a:gd name="T29" fmla="*/ 768 h 775"/>
                <a:gd name="T30" fmla="*/ 934 w 955"/>
                <a:gd name="T31" fmla="*/ 768 h 775"/>
                <a:gd name="T32" fmla="*/ 934 w 955"/>
                <a:gd name="T33" fmla="*/ 76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775">
                  <a:moveTo>
                    <a:pt x="934" y="768"/>
                  </a:moveTo>
                  <a:cubicBezTo>
                    <a:pt x="923" y="768"/>
                    <a:pt x="913" y="758"/>
                    <a:pt x="913" y="747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7" y="41"/>
                    <a:pt x="677" y="41"/>
                    <a:pt x="677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747"/>
                    <a:pt x="42" y="747"/>
                    <a:pt x="42" y="747"/>
                  </a:cubicBezTo>
                  <a:cubicBezTo>
                    <a:pt x="42" y="775"/>
                    <a:pt x="0" y="775"/>
                    <a:pt x="0" y="7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1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747"/>
                    <a:pt x="955" y="747"/>
                    <a:pt x="955" y="747"/>
                  </a:cubicBezTo>
                  <a:cubicBezTo>
                    <a:pt x="955" y="758"/>
                    <a:pt x="946" y="768"/>
                    <a:pt x="934" y="768"/>
                  </a:cubicBezTo>
                  <a:close/>
                  <a:moveTo>
                    <a:pt x="934" y="768"/>
                  </a:moveTo>
                  <a:cubicBezTo>
                    <a:pt x="934" y="768"/>
                    <a:pt x="934" y="768"/>
                    <a:pt x="934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96">
              <a:extLst>
                <a:ext uri="{FF2B5EF4-FFF2-40B4-BE49-F238E27FC236}">
                  <a16:creationId xmlns:a16="http://schemas.microsoft.com/office/drawing/2014/main" id="{585165CF-45DC-4875-AA18-D9017FF1C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98738" y="1922463"/>
              <a:ext cx="1044575" cy="946150"/>
            </a:xfrm>
            <a:custGeom>
              <a:avLst/>
              <a:gdLst>
                <a:gd name="T0" fmla="*/ 934 w 955"/>
                <a:gd name="T1" fmla="*/ 872 h 872"/>
                <a:gd name="T2" fmla="*/ 913 w 955"/>
                <a:gd name="T3" fmla="*/ 851 h 872"/>
                <a:gd name="T4" fmla="*/ 913 w 955"/>
                <a:gd name="T5" fmla="*/ 278 h 872"/>
                <a:gd name="T6" fmla="*/ 676 w 955"/>
                <a:gd name="T7" fmla="*/ 42 h 872"/>
                <a:gd name="T8" fmla="*/ 41 w 955"/>
                <a:gd name="T9" fmla="*/ 42 h 872"/>
                <a:gd name="T10" fmla="*/ 41 w 955"/>
                <a:gd name="T11" fmla="*/ 125 h 872"/>
                <a:gd name="T12" fmla="*/ 0 w 955"/>
                <a:gd name="T13" fmla="*/ 125 h 872"/>
                <a:gd name="T14" fmla="*/ 0 w 955"/>
                <a:gd name="T15" fmla="*/ 21 h 872"/>
                <a:gd name="T16" fmla="*/ 21 w 955"/>
                <a:gd name="T17" fmla="*/ 0 h 872"/>
                <a:gd name="T18" fmla="*/ 685 w 955"/>
                <a:gd name="T19" fmla="*/ 0 h 872"/>
                <a:gd name="T20" fmla="*/ 700 w 955"/>
                <a:gd name="T21" fmla="*/ 6 h 872"/>
                <a:gd name="T22" fmla="*/ 949 w 955"/>
                <a:gd name="T23" fmla="*/ 255 h 872"/>
                <a:gd name="T24" fmla="*/ 955 w 955"/>
                <a:gd name="T25" fmla="*/ 270 h 872"/>
                <a:gd name="T26" fmla="*/ 955 w 955"/>
                <a:gd name="T27" fmla="*/ 851 h 872"/>
                <a:gd name="T28" fmla="*/ 934 w 955"/>
                <a:gd name="T29" fmla="*/ 872 h 872"/>
                <a:gd name="T30" fmla="*/ 934 w 955"/>
                <a:gd name="T31" fmla="*/ 872 h 872"/>
                <a:gd name="T32" fmla="*/ 934 w 955"/>
                <a:gd name="T3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872">
                  <a:moveTo>
                    <a:pt x="934" y="872"/>
                  </a:moveTo>
                  <a:cubicBezTo>
                    <a:pt x="923" y="872"/>
                    <a:pt x="913" y="862"/>
                    <a:pt x="913" y="851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6" y="42"/>
                    <a:pt x="676" y="42"/>
                    <a:pt x="676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2"/>
                    <a:pt x="0" y="152"/>
                    <a:pt x="0" y="1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0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851"/>
                    <a:pt x="955" y="851"/>
                    <a:pt x="955" y="851"/>
                  </a:cubicBezTo>
                  <a:cubicBezTo>
                    <a:pt x="955" y="862"/>
                    <a:pt x="945" y="872"/>
                    <a:pt x="934" y="872"/>
                  </a:cubicBezTo>
                  <a:close/>
                  <a:moveTo>
                    <a:pt x="934" y="872"/>
                  </a:moveTo>
                  <a:cubicBezTo>
                    <a:pt x="934" y="872"/>
                    <a:pt x="934" y="872"/>
                    <a:pt x="93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97">
              <a:extLst>
                <a:ext uri="{FF2B5EF4-FFF2-40B4-BE49-F238E27FC236}">
                  <a16:creationId xmlns:a16="http://schemas.microsoft.com/office/drawing/2014/main" id="{D02CD3A0-9F1D-4BE4-8BFE-AC81A03E9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1513" y="2027238"/>
              <a:ext cx="325438" cy="322263"/>
            </a:xfrm>
            <a:custGeom>
              <a:avLst/>
              <a:gdLst>
                <a:gd name="T0" fmla="*/ 270 w 298"/>
                <a:gd name="T1" fmla="*/ 297 h 297"/>
                <a:gd name="T2" fmla="*/ 21 w 298"/>
                <a:gd name="T3" fmla="*/ 297 h 297"/>
                <a:gd name="T4" fmla="*/ 0 w 298"/>
                <a:gd name="T5" fmla="*/ 277 h 297"/>
                <a:gd name="T6" fmla="*/ 0 w 298"/>
                <a:gd name="T7" fmla="*/ 28 h 297"/>
                <a:gd name="T8" fmla="*/ 42 w 298"/>
                <a:gd name="T9" fmla="*/ 28 h 297"/>
                <a:gd name="T10" fmla="*/ 42 w 298"/>
                <a:gd name="T11" fmla="*/ 256 h 297"/>
                <a:gd name="T12" fmla="*/ 270 w 298"/>
                <a:gd name="T13" fmla="*/ 256 h 297"/>
                <a:gd name="T14" fmla="*/ 270 w 298"/>
                <a:gd name="T15" fmla="*/ 297 h 297"/>
                <a:gd name="T16" fmla="*/ 270 w 298"/>
                <a:gd name="T17" fmla="*/ 297 h 297"/>
                <a:gd name="T18" fmla="*/ 270 w 298"/>
                <a:gd name="T1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97">
                  <a:moveTo>
                    <a:pt x="270" y="297"/>
                  </a:moveTo>
                  <a:cubicBezTo>
                    <a:pt x="21" y="297"/>
                    <a:pt x="21" y="297"/>
                    <a:pt x="21" y="297"/>
                  </a:cubicBezTo>
                  <a:cubicBezTo>
                    <a:pt x="10" y="297"/>
                    <a:pt x="0" y="288"/>
                    <a:pt x="0" y="27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2" y="0"/>
                    <a:pt x="42" y="28"/>
                  </a:cubicBezTo>
                  <a:cubicBezTo>
                    <a:pt x="42" y="256"/>
                    <a:pt x="42" y="256"/>
                    <a:pt x="42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98" y="256"/>
                    <a:pt x="298" y="297"/>
                    <a:pt x="270" y="297"/>
                  </a:cubicBezTo>
                  <a:close/>
                  <a:moveTo>
                    <a:pt x="270" y="297"/>
                  </a:moveTo>
                  <a:cubicBezTo>
                    <a:pt x="270" y="297"/>
                    <a:pt x="270" y="297"/>
                    <a:pt x="270" y="2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98">
              <a:extLst>
                <a:ext uri="{FF2B5EF4-FFF2-40B4-BE49-F238E27FC236}">
                  <a16:creationId xmlns:a16="http://schemas.microsoft.com/office/drawing/2014/main" id="{BD1AC1B7-A029-4396-82A5-60D7FD47F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238375"/>
              <a:ext cx="492125" cy="44450"/>
            </a:xfrm>
            <a:custGeom>
              <a:avLst/>
              <a:gdLst>
                <a:gd name="T0" fmla="*/ 422 w 450"/>
                <a:gd name="T1" fmla="*/ 41 h 41"/>
                <a:gd name="T2" fmla="*/ 28 w 450"/>
                <a:gd name="T3" fmla="*/ 41 h 41"/>
                <a:gd name="T4" fmla="*/ 28 w 450"/>
                <a:gd name="T5" fmla="*/ 0 h 41"/>
                <a:gd name="T6" fmla="*/ 422 w 450"/>
                <a:gd name="T7" fmla="*/ 0 h 41"/>
                <a:gd name="T8" fmla="*/ 422 w 450"/>
                <a:gd name="T9" fmla="*/ 41 h 41"/>
                <a:gd name="T10" fmla="*/ 422 w 450"/>
                <a:gd name="T11" fmla="*/ 41 h 41"/>
                <a:gd name="T12" fmla="*/ 422 w 45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1">
                  <a:moveTo>
                    <a:pt x="42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50" y="0"/>
                    <a:pt x="450" y="41"/>
                    <a:pt x="422" y="41"/>
                  </a:cubicBezTo>
                  <a:close/>
                  <a:moveTo>
                    <a:pt x="422" y="41"/>
                  </a:moveTo>
                  <a:cubicBezTo>
                    <a:pt x="422" y="41"/>
                    <a:pt x="422" y="41"/>
                    <a:pt x="42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99">
              <a:extLst>
                <a:ext uri="{FF2B5EF4-FFF2-40B4-BE49-F238E27FC236}">
                  <a16:creationId xmlns:a16="http://schemas.microsoft.com/office/drawing/2014/main" id="{49199068-2A40-49E3-A4C1-AB1355E011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417763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00">
              <a:extLst>
                <a:ext uri="{FF2B5EF4-FFF2-40B4-BE49-F238E27FC236}">
                  <a16:creationId xmlns:a16="http://schemas.microsoft.com/office/drawing/2014/main" id="{074DFA8A-A9C9-4586-9AAB-ED0A01A52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598738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16A46B1E-4A09-4967-B3C8-B8F6B37DBE22}"/>
              </a:ext>
            </a:extLst>
          </p:cNvPr>
          <p:cNvGrpSpPr/>
          <p:nvPr/>
        </p:nvGrpSpPr>
        <p:grpSpPr>
          <a:xfrm>
            <a:off x="10746251" y="4339909"/>
            <a:ext cx="1499072" cy="979412"/>
            <a:chOff x="6226176" y="12031663"/>
            <a:chExt cx="1589088" cy="1038224"/>
          </a:xfrm>
          <a:solidFill>
            <a:schemeClr val="tx1"/>
          </a:solidFill>
        </p:grpSpPr>
        <p:sp>
          <p:nvSpPr>
            <p:cNvPr id="82" name="Freeform 104">
              <a:extLst>
                <a:ext uri="{FF2B5EF4-FFF2-40B4-BE49-F238E27FC236}">
                  <a16:creationId xmlns:a16="http://schemas.microsoft.com/office/drawing/2014/main" id="{5D29F8D4-B8FE-45BF-B742-F6C1B46EB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6" y="12798425"/>
              <a:ext cx="1589088" cy="271462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05">
              <a:extLst>
                <a:ext uri="{FF2B5EF4-FFF2-40B4-BE49-F238E27FC236}">
                  <a16:creationId xmlns:a16="http://schemas.microsoft.com/office/drawing/2014/main" id="{FBC18B85-9D2E-4DB4-9E02-8E182BD7AC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6" y="12031663"/>
              <a:ext cx="1271588" cy="811212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106">
              <a:extLst>
                <a:ext uri="{FF2B5EF4-FFF2-40B4-BE49-F238E27FC236}">
                  <a16:creationId xmlns:a16="http://schemas.microsoft.com/office/drawing/2014/main" id="{BFEC3D57-B9BF-412A-AEB5-A4A89820E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6" y="12787313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107">
              <a:extLst>
                <a:ext uri="{FF2B5EF4-FFF2-40B4-BE49-F238E27FC236}">
                  <a16:creationId xmlns:a16="http://schemas.microsoft.com/office/drawing/2014/main" id="{D1E80D82-A257-4D8C-9ED4-96E134C782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231688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108">
              <a:extLst>
                <a:ext uri="{FF2B5EF4-FFF2-40B4-BE49-F238E27FC236}">
                  <a16:creationId xmlns:a16="http://schemas.microsoft.com/office/drawing/2014/main" id="{9D9D9342-0494-4651-95F7-07B307D51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415838"/>
              <a:ext cx="877888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109">
              <a:extLst>
                <a:ext uri="{FF2B5EF4-FFF2-40B4-BE49-F238E27FC236}">
                  <a16:creationId xmlns:a16="http://schemas.microsoft.com/office/drawing/2014/main" id="{28EC3CD4-C09C-4EEB-B6E5-3B5810E01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8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6B67AF88-2D29-40DE-B2B3-5750A39FD7B2}"/>
              </a:ext>
            </a:extLst>
          </p:cNvPr>
          <p:cNvSpPr txBox="1"/>
          <p:nvPr/>
        </p:nvSpPr>
        <p:spPr>
          <a:xfrm>
            <a:off x="9221031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F5B62F8-EFC8-4685-9AEA-3B66CB7E1156}"/>
              </a:ext>
            </a:extLst>
          </p:cNvPr>
          <p:cNvSpPr txBox="1"/>
          <p:nvPr/>
        </p:nvSpPr>
        <p:spPr>
          <a:xfrm>
            <a:off x="13315780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FA89BB0-263A-4F01-9F31-7A14FDB15097}"/>
              </a:ext>
            </a:extLst>
          </p:cNvPr>
          <p:cNvSpPr txBox="1"/>
          <p:nvPr/>
        </p:nvSpPr>
        <p:spPr>
          <a:xfrm>
            <a:off x="17410528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E19856F-D2EE-49CE-A6ED-8C9DEEAAE062}"/>
              </a:ext>
            </a:extLst>
          </p:cNvPr>
          <p:cNvSpPr txBox="1"/>
          <p:nvPr/>
        </p:nvSpPr>
        <p:spPr>
          <a:xfrm>
            <a:off x="11116961" y="110490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575DE2B-5B35-4ACC-B4C9-84AD845DA31F}"/>
              </a:ext>
            </a:extLst>
          </p:cNvPr>
          <p:cNvSpPr txBox="1"/>
          <p:nvPr/>
        </p:nvSpPr>
        <p:spPr>
          <a:xfrm>
            <a:off x="15355586" y="110490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513C2C2-EB5C-47A7-8E50-BF994F092D52}"/>
              </a:ext>
            </a:extLst>
          </p:cNvPr>
          <p:cNvSpPr txBox="1"/>
          <p:nvPr/>
        </p:nvSpPr>
        <p:spPr>
          <a:xfrm>
            <a:off x="3605124" y="8573443"/>
            <a:ext cx="327701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latin typeface="+mj-lt"/>
                <a:ea typeface="Roboto Cn" pitchFamily="2" charset="0"/>
              </a:rPr>
              <a:t>CIRCLE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GRAPHICS</a:t>
            </a:r>
          </a:p>
        </p:txBody>
      </p:sp>
    </p:spTree>
    <p:extLst>
      <p:ext uri="{BB962C8B-B14F-4D97-AF65-F5344CB8AC3E}">
        <p14:creationId xmlns:p14="http://schemas.microsoft.com/office/powerpoint/2010/main" val="355314925"/>
      </p:ext>
    </p:extLst>
  </p:cSld>
  <p:clrMapOvr>
    <a:masterClrMapping/>
  </p:clrMapOvr>
  <p:transition spd="slow" advClick="0" advTm="1000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rtial Circle 8">
            <a:extLst>
              <a:ext uri="{FF2B5EF4-FFF2-40B4-BE49-F238E27FC236}">
                <a16:creationId xmlns:a16="http://schemas.microsoft.com/office/drawing/2014/main" id="{055471C4-4EE4-47F7-AAF1-1317A52C7ADE}"/>
              </a:ext>
            </a:extLst>
          </p:cNvPr>
          <p:cNvSpPr/>
          <p:nvPr/>
        </p:nvSpPr>
        <p:spPr>
          <a:xfrm rot="2700000" flipV="1">
            <a:off x="3764975" y="-1839178"/>
            <a:ext cx="17394360" cy="17394360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Partial Circle 7">
            <a:extLst>
              <a:ext uri="{FF2B5EF4-FFF2-40B4-BE49-F238E27FC236}">
                <a16:creationId xmlns:a16="http://schemas.microsoft.com/office/drawing/2014/main" id="{38026FAB-1596-4F75-87FD-741299F0B8D3}"/>
              </a:ext>
            </a:extLst>
          </p:cNvPr>
          <p:cNvSpPr/>
          <p:nvPr/>
        </p:nvSpPr>
        <p:spPr>
          <a:xfrm rot="2700000" flipV="1">
            <a:off x="2152298" y="-175256"/>
            <a:ext cx="14066516" cy="14066516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artial Circle 6">
            <a:extLst>
              <a:ext uri="{FF2B5EF4-FFF2-40B4-BE49-F238E27FC236}">
                <a16:creationId xmlns:a16="http://schemas.microsoft.com/office/drawing/2014/main" id="{025E6FAF-BE29-422E-8DB2-1239FEF74DEF}"/>
              </a:ext>
            </a:extLst>
          </p:cNvPr>
          <p:cNvSpPr/>
          <p:nvPr/>
        </p:nvSpPr>
        <p:spPr>
          <a:xfrm rot="2700000" flipV="1">
            <a:off x="275103" y="1251187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3"/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D21E41-CC50-48B8-8CB8-3320CAEED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0B4FCA-4A9F-4E43-B01F-547B0B6A7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6BEC3A2-0982-4131-9F89-98946549F1CD}"/>
              </a:ext>
            </a:extLst>
          </p:cNvPr>
          <p:cNvSpPr/>
          <p:nvPr/>
        </p:nvSpPr>
        <p:spPr>
          <a:xfrm rot="16200000" flipV="1">
            <a:off x="2130425" y="4262442"/>
            <a:ext cx="5191116" cy="51911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6AEAB7-21E0-443A-9B74-282A21120058}"/>
              </a:ext>
            </a:extLst>
          </p:cNvPr>
          <p:cNvSpPr txBox="1"/>
          <p:nvPr/>
        </p:nvSpPr>
        <p:spPr>
          <a:xfrm>
            <a:off x="17141825" y="3124200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E87124-2753-4689-B994-47E95784BAA9}"/>
              </a:ext>
            </a:extLst>
          </p:cNvPr>
          <p:cNvSpPr txBox="1"/>
          <p:nvPr/>
        </p:nvSpPr>
        <p:spPr>
          <a:xfrm>
            <a:off x="17141825" y="5773994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17221E-AAEE-489D-A2CD-841EBDF66DDE}"/>
              </a:ext>
            </a:extLst>
          </p:cNvPr>
          <p:cNvSpPr txBox="1"/>
          <p:nvPr/>
        </p:nvSpPr>
        <p:spPr>
          <a:xfrm>
            <a:off x="17141825" y="8555320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93EAB9-DBBD-4C27-B6CD-A577DB10D7B9}"/>
              </a:ext>
            </a:extLst>
          </p:cNvPr>
          <p:cNvSpPr txBox="1"/>
          <p:nvPr/>
        </p:nvSpPr>
        <p:spPr>
          <a:xfrm>
            <a:off x="12311625" y="4430688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#2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33CB41-B97A-48DB-A2DE-F9AC46801C06}"/>
              </a:ext>
            </a:extLst>
          </p:cNvPr>
          <p:cNvSpPr txBox="1"/>
          <p:nvPr/>
        </p:nvSpPr>
        <p:spPr>
          <a:xfrm>
            <a:off x="12311625" y="7144391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#2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BF6B00-E850-4D33-A2A8-13D1A8651989}"/>
              </a:ext>
            </a:extLst>
          </p:cNvPr>
          <p:cNvSpPr txBox="1"/>
          <p:nvPr/>
        </p:nvSpPr>
        <p:spPr>
          <a:xfrm>
            <a:off x="7997825" y="5773994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#1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02E2191-29AB-45AF-A44D-03F756F456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133" y="5257800"/>
            <a:ext cx="1788692" cy="17017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D61AE2-A539-4EB9-97B3-2E9D4EBD9C31}"/>
              </a:ext>
            </a:extLst>
          </p:cNvPr>
          <p:cNvSpPr txBox="1"/>
          <p:nvPr/>
        </p:nvSpPr>
        <p:spPr>
          <a:xfrm>
            <a:off x="3160141" y="7340502"/>
            <a:ext cx="3131684" cy="1244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30000"/>
              </a:lnSpc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APPLICATION </a:t>
            </a:r>
            <a:b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</a:b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LAUNCH</a:t>
            </a:r>
          </a:p>
        </p:txBody>
      </p:sp>
    </p:spTree>
    <p:extLst>
      <p:ext uri="{BB962C8B-B14F-4D97-AF65-F5344CB8AC3E}">
        <p14:creationId xmlns:p14="http://schemas.microsoft.com/office/powerpoint/2010/main" val="4032481390"/>
      </p:ext>
    </p:extLst>
  </p:cSld>
  <p:clrMapOvr>
    <a:masterClrMapping/>
  </p:clrMapOvr>
  <p:transition spd="slow" advClick="0" advTm="1000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557055-0212-4F6C-9528-B49DE27C0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27.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F1727-C57D-4E59-9106-5D8018FFD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962701A-B868-4428-9DAA-ED88C01E040D}"/>
              </a:ext>
            </a:extLst>
          </p:cNvPr>
          <p:cNvGrpSpPr/>
          <p:nvPr/>
        </p:nvGrpSpPr>
        <p:grpSpPr>
          <a:xfrm>
            <a:off x="2454125" y="-68058"/>
            <a:ext cx="12458531" cy="13934884"/>
            <a:chOff x="8378825" y="-68058"/>
            <a:chExt cx="12458531" cy="1393488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A8B5F5C-2140-4BE0-A97D-6D2CAD7B8E41}"/>
                </a:ext>
              </a:extLst>
            </p:cNvPr>
            <p:cNvGrpSpPr/>
            <p:nvPr/>
          </p:nvGrpSpPr>
          <p:grpSpPr>
            <a:xfrm>
              <a:off x="8378825" y="-68058"/>
              <a:ext cx="12395022" cy="13934884"/>
              <a:chOff x="4598617" y="-68058"/>
              <a:chExt cx="12395022" cy="13934884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F3C0628-9AE0-4583-8978-26F5FC25B8B6}"/>
                  </a:ext>
                </a:extLst>
              </p:cNvPr>
              <p:cNvGrpSpPr/>
              <p:nvPr/>
            </p:nvGrpSpPr>
            <p:grpSpPr>
              <a:xfrm>
                <a:off x="4598617" y="7661670"/>
                <a:ext cx="12390939" cy="6205156"/>
                <a:chOff x="7076346" y="6865257"/>
                <a:chExt cx="12390939" cy="6205156"/>
              </a:xfrm>
            </p:grpSpPr>
            <p:sp>
              <p:nvSpPr>
                <p:cNvPr id="11" name="Diamond 10">
                  <a:extLst>
                    <a:ext uri="{FF2B5EF4-FFF2-40B4-BE49-F238E27FC236}">
                      <a16:creationId xmlns:a16="http://schemas.microsoft.com/office/drawing/2014/main" id="{B6D594ED-9539-476C-8805-A2727B32C905}"/>
                    </a:ext>
                  </a:extLst>
                </p:cNvPr>
                <p:cNvSpPr/>
                <p:nvPr/>
              </p:nvSpPr>
              <p:spPr>
                <a:xfrm>
                  <a:off x="7076346" y="10022413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Diamond 11">
                  <a:extLst>
                    <a:ext uri="{FF2B5EF4-FFF2-40B4-BE49-F238E27FC236}">
                      <a16:creationId xmlns:a16="http://schemas.microsoft.com/office/drawing/2014/main" id="{E7C1373A-E47D-4F58-B23B-A9C1BCE3CB62}"/>
                    </a:ext>
                  </a:extLst>
                </p:cNvPr>
                <p:cNvSpPr/>
                <p:nvPr/>
              </p:nvSpPr>
              <p:spPr>
                <a:xfrm>
                  <a:off x="9362168" y="9228210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Diamond 12">
                  <a:extLst>
                    <a:ext uri="{FF2B5EF4-FFF2-40B4-BE49-F238E27FC236}">
                      <a16:creationId xmlns:a16="http://schemas.microsoft.com/office/drawing/2014/main" id="{972AD4BE-FF24-47E9-ABC7-77BDF0DB4A24}"/>
                    </a:ext>
                  </a:extLst>
                </p:cNvPr>
                <p:cNvSpPr/>
                <p:nvPr/>
              </p:nvSpPr>
              <p:spPr>
                <a:xfrm>
                  <a:off x="11747727" y="8437183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Diamond 13">
                  <a:extLst>
                    <a:ext uri="{FF2B5EF4-FFF2-40B4-BE49-F238E27FC236}">
                      <a16:creationId xmlns:a16="http://schemas.microsoft.com/office/drawing/2014/main" id="{382D4474-EADF-4072-AF78-EE67BB24EEBC}"/>
                    </a:ext>
                  </a:extLst>
                </p:cNvPr>
                <p:cNvSpPr/>
                <p:nvPr/>
              </p:nvSpPr>
              <p:spPr>
                <a:xfrm>
                  <a:off x="14180910" y="7613497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Diamond 14">
                  <a:extLst>
                    <a:ext uri="{FF2B5EF4-FFF2-40B4-BE49-F238E27FC236}">
                      <a16:creationId xmlns:a16="http://schemas.microsoft.com/office/drawing/2014/main" id="{E03AB8A1-4547-40A7-B783-5E3BAEC160E6}"/>
                    </a:ext>
                  </a:extLst>
                </p:cNvPr>
                <p:cNvSpPr/>
                <p:nvPr/>
              </p:nvSpPr>
              <p:spPr>
                <a:xfrm>
                  <a:off x="16419285" y="6865257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" name="Diamond 8">
                <a:extLst>
                  <a:ext uri="{FF2B5EF4-FFF2-40B4-BE49-F238E27FC236}">
                    <a16:creationId xmlns:a16="http://schemas.microsoft.com/office/drawing/2014/main" id="{25ECBE59-E59F-4BA0-8993-375EFCC4D6D3}"/>
                  </a:ext>
                </a:extLst>
              </p:cNvPr>
              <p:cNvSpPr/>
              <p:nvPr/>
            </p:nvSpPr>
            <p:spPr>
              <a:xfrm>
                <a:off x="13945639" y="-68058"/>
                <a:ext cx="3048000" cy="3048000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825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Diamond 5">
                <a:extLst>
                  <a:ext uri="{FF2B5EF4-FFF2-40B4-BE49-F238E27FC236}">
                    <a16:creationId xmlns:a16="http://schemas.microsoft.com/office/drawing/2014/main" id="{9B8F1212-5DCA-4D66-827D-C9832D7A8F1C}"/>
                  </a:ext>
                </a:extLst>
              </p:cNvPr>
              <p:cNvSpPr/>
              <p:nvPr/>
            </p:nvSpPr>
            <p:spPr>
              <a:xfrm>
                <a:off x="11711346" y="3072888"/>
                <a:ext cx="3048000" cy="3048000"/>
              </a:xfrm>
              <a:prstGeom prst="diamond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571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Diamond 4">
                <a:extLst>
                  <a:ext uri="{FF2B5EF4-FFF2-40B4-BE49-F238E27FC236}">
                    <a16:creationId xmlns:a16="http://schemas.microsoft.com/office/drawing/2014/main" id="{400FB371-5D5F-40CD-8A22-D36B38B5F4CD}"/>
                  </a:ext>
                </a:extLst>
              </p:cNvPr>
              <p:cNvSpPr/>
              <p:nvPr/>
            </p:nvSpPr>
            <p:spPr>
              <a:xfrm>
                <a:off x="9282471" y="6261042"/>
                <a:ext cx="3048000" cy="3048000"/>
              </a:xfrm>
              <a:prstGeom prst="diamond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317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Diamond 3">
                <a:extLst>
                  <a:ext uri="{FF2B5EF4-FFF2-40B4-BE49-F238E27FC236}">
                    <a16:creationId xmlns:a16="http://schemas.microsoft.com/office/drawing/2014/main" id="{441516C3-79B9-47B6-BAF6-9AA92738D59D}"/>
                  </a:ext>
                </a:extLst>
              </p:cNvPr>
              <p:cNvSpPr/>
              <p:nvPr/>
            </p:nvSpPr>
            <p:spPr>
              <a:xfrm>
                <a:off x="6891696" y="7654413"/>
                <a:ext cx="3048000" cy="3048000"/>
              </a:xfrm>
              <a:prstGeom prst="diamond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2540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Diamond 9">
                <a:extLst>
                  <a:ext uri="{FF2B5EF4-FFF2-40B4-BE49-F238E27FC236}">
                    <a16:creationId xmlns:a16="http://schemas.microsoft.com/office/drawing/2014/main" id="{43B08F88-75B5-45F7-805E-769D91695595}"/>
                  </a:ext>
                </a:extLst>
              </p:cNvPr>
              <p:cNvSpPr/>
              <p:nvPr/>
            </p:nvSpPr>
            <p:spPr>
              <a:xfrm>
                <a:off x="4598617" y="9646953"/>
                <a:ext cx="3048000" cy="3048000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1270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43420FA-980D-4769-8D1A-BC7C31D665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23669" y="11662827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808AF4-1297-4479-A885-B486D65D1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79746" y="10828411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5DFF33-3167-463D-8AF2-4A1EB4327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21179" y="10042673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FD5E53-7D57-4D1D-856C-98617F21B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20945" y="9234503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D960E27-9B46-4AD6-A97A-4ACFFDF48A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54825" y="8487374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05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AAB5411A-92E3-4409-8B7B-87091A4440D3}"/>
              </a:ext>
            </a:extLst>
          </p:cNvPr>
          <p:cNvSpPr txBox="1"/>
          <p:nvPr/>
        </p:nvSpPr>
        <p:spPr>
          <a:xfrm>
            <a:off x="546715" y="4396500"/>
            <a:ext cx="6991673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HARNESS INSTALLED BASE OPPORTUNITIES </a:t>
            </a:r>
            <a:r>
              <a:rPr lang="en-US" sz="3500" baseline="30000" dirty="0" err="1">
                <a:latin typeface="Montserrat" panose="00000500000000000000" pitchFamily="50" charset="0"/>
                <a:ea typeface="Roboto Cn" pitchFamily="2" charset="0"/>
              </a:rPr>
              <a:t>I</a:t>
            </a:r>
            <a:r>
              <a:rPr lang="en-US" sz="3500" i="0" u="none" strike="noStrike" baseline="30000" dirty="0" err="1">
                <a:latin typeface="Montserrat" panose="00000500000000000000" pitchFamily="50" charset="0"/>
                <a:ea typeface="Roboto Cn" pitchFamily="2" charset="0"/>
              </a:rPr>
              <a:t>NTRINSICLY</a:t>
            </a: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 GOOD PROCRASTINATE DISTINCTIVE INFOMEDIARIES THROUGH </a:t>
            </a:r>
            <a:b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</a:b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ENTERPRISE CONVERGENCE.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C2F098-9B8F-4299-AA5E-9BD492D86907}"/>
              </a:ext>
            </a:extLst>
          </p:cNvPr>
          <p:cNvGrpSpPr/>
          <p:nvPr/>
        </p:nvGrpSpPr>
        <p:grpSpPr>
          <a:xfrm>
            <a:off x="16837025" y="1373828"/>
            <a:ext cx="5431340" cy="11199172"/>
            <a:chOff x="16892085" y="1580020"/>
            <a:chExt cx="5431340" cy="11199172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ADCE156-E8BB-4DB9-8A03-E24A5A328A41}"/>
                </a:ext>
              </a:extLst>
            </p:cNvPr>
            <p:cNvSpPr txBox="1"/>
            <p:nvPr/>
          </p:nvSpPr>
          <p:spPr>
            <a:xfrm>
              <a:off x="16892085" y="1580020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3"/>
                  </a:solidFill>
                  <a:latin typeface="+mj-lt"/>
                  <a:ea typeface="Roboto Cn" pitchFamily="2" charset="0"/>
                </a:rPr>
                <a:t>METRIC VALUE #5</a:t>
              </a:r>
              <a:endParaRPr lang="en-US" sz="3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latin typeface="+mn-lt"/>
                <a:ea typeface="Roboto Cn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A984B6-47D6-4E23-B4CA-854F79E06EB3}"/>
                </a:ext>
              </a:extLst>
            </p:cNvPr>
            <p:cNvSpPr txBox="1"/>
            <p:nvPr/>
          </p:nvSpPr>
          <p:spPr>
            <a:xfrm>
              <a:off x="16892085" y="3936618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#4</a:t>
              </a:r>
              <a:endParaRPr lang="en-US" sz="3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latin typeface="+mn-lt"/>
                <a:ea typeface="Roboto Cn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BF7EAC1-0CC8-4E15-B7A0-183C3BE39D91}"/>
                </a:ext>
              </a:extLst>
            </p:cNvPr>
            <p:cNvSpPr txBox="1"/>
            <p:nvPr/>
          </p:nvSpPr>
          <p:spPr>
            <a:xfrm>
              <a:off x="16892085" y="6287614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#3</a:t>
              </a:r>
              <a:endParaRPr lang="en-US" sz="3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latin typeface="+mn-lt"/>
                <a:ea typeface="Roboto Cn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1E60A1-FF7E-4FF6-AE6F-6E3624653773}"/>
                </a:ext>
              </a:extLst>
            </p:cNvPr>
            <p:cNvSpPr txBox="1"/>
            <p:nvPr/>
          </p:nvSpPr>
          <p:spPr>
            <a:xfrm>
              <a:off x="16892085" y="8633008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#2</a:t>
              </a:r>
              <a:endParaRPr lang="en-US" sz="3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latin typeface="+mn-lt"/>
                <a:ea typeface="Roboto Cn" pitchFamily="2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979886E-6B0A-480F-8A7C-3B91D8CB9999}"/>
                </a:ext>
              </a:extLst>
            </p:cNvPr>
            <p:cNvSpPr txBox="1"/>
            <p:nvPr/>
          </p:nvSpPr>
          <p:spPr>
            <a:xfrm>
              <a:off x="16892085" y="10972800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baseline="30000" dirty="0">
                  <a:solidFill>
                    <a:schemeClr val="accent4"/>
                  </a:solidFill>
                  <a:latin typeface="+mj-lt"/>
                  <a:ea typeface="Roboto Cn" pitchFamily="2" charset="0"/>
                </a:rPr>
                <a:t>METRIC VALUE</a:t>
              </a:r>
              <a:r>
                <a:rPr lang="en-US" sz="3500" b="1" i="0" u="none" strike="noStrike" baseline="30000" dirty="0">
                  <a:solidFill>
                    <a:schemeClr val="accent4"/>
                  </a:solidFill>
                  <a:latin typeface="+mj-lt"/>
                  <a:ea typeface="Roboto Cn" pitchFamily="2" charset="0"/>
                </a:rPr>
                <a:t> #1</a:t>
              </a:r>
              <a:endParaRPr lang="en-US" sz="3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latin typeface="+mn-lt"/>
                <a:ea typeface="Roboto C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739297"/>
      </p:ext>
    </p:extLst>
  </p:cSld>
  <p:clrMapOvr>
    <a:masterClrMapping/>
  </p:clrMapOvr>
  <p:transition spd="slow" advClick="0" advTm="1000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F21892-DDFF-43AE-92DA-2129BA517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28.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7BD399-CA7C-406A-86BA-019FEA5A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626F9C4A-EC59-4BF8-BBB9-83130FBA8950}"/>
              </a:ext>
            </a:extLst>
          </p:cNvPr>
          <p:cNvSpPr/>
          <p:nvPr/>
        </p:nvSpPr>
        <p:spPr>
          <a:xfrm rot="5400000">
            <a:off x="7620491" y="970736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76DDA96D-1A72-403C-A238-C3B598F0DE4F}"/>
              </a:ext>
            </a:extLst>
          </p:cNvPr>
          <p:cNvSpPr/>
          <p:nvPr/>
        </p:nvSpPr>
        <p:spPr>
          <a:xfrm rot="5400000">
            <a:off x="11925605" y="970737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517732D7-7971-4270-B2CE-E33B169957BF}"/>
              </a:ext>
            </a:extLst>
          </p:cNvPr>
          <p:cNvSpPr/>
          <p:nvPr/>
        </p:nvSpPr>
        <p:spPr>
          <a:xfrm rot="5400000">
            <a:off x="14065357" y="4869320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4BF55E6C-C0CA-4F12-BBD1-D42800D40A42}"/>
              </a:ext>
            </a:extLst>
          </p:cNvPr>
          <p:cNvSpPr/>
          <p:nvPr/>
        </p:nvSpPr>
        <p:spPr>
          <a:xfrm rot="5400000">
            <a:off x="5480738" y="4869321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1B72AB18-3559-4F83-9B87-E709F09CD323}"/>
              </a:ext>
            </a:extLst>
          </p:cNvPr>
          <p:cNvSpPr/>
          <p:nvPr/>
        </p:nvSpPr>
        <p:spPr>
          <a:xfrm rot="5400000">
            <a:off x="7620491" y="8740545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A70305B5-923B-4133-8E83-8E05E1DD9240}"/>
              </a:ext>
            </a:extLst>
          </p:cNvPr>
          <p:cNvSpPr/>
          <p:nvPr/>
        </p:nvSpPr>
        <p:spPr>
          <a:xfrm rot="5400000">
            <a:off x="11925603" y="8740546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BABACFE-56CD-43B5-BA24-3F461437CF5E}"/>
              </a:ext>
            </a:extLst>
          </p:cNvPr>
          <p:cNvSpPr/>
          <p:nvPr/>
        </p:nvSpPr>
        <p:spPr>
          <a:xfrm>
            <a:off x="8381102" y="5058379"/>
            <a:ext cx="1474678" cy="3666474"/>
          </a:xfrm>
          <a:custGeom>
            <a:avLst/>
            <a:gdLst>
              <a:gd name="connsiteX0" fmla="*/ 475467 w 1474678"/>
              <a:gd name="connsiteY0" fmla="*/ 0 h 3666474"/>
              <a:gd name="connsiteX1" fmla="*/ 1474678 w 1474678"/>
              <a:gd name="connsiteY1" fmla="*/ 499606 h 3666474"/>
              <a:gd name="connsiteX2" fmla="*/ 1474678 w 1474678"/>
              <a:gd name="connsiteY2" fmla="*/ 3173244 h 3666474"/>
              <a:gd name="connsiteX3" fmla="*/ 488217 w 1474678"/>
              <a:gd name="connsiteY3" fmla="*/ 3666474 h 3666474"/>
              <a:gd name="connsiteX4" fmla="*/ 451580 w 1474678"/>
              <a:gd name="connsiteY4" fmla="*/ 3606168 h 3666474"/>
              <a:gd name="connsiteX5" fmla="*/ 0 w 1474678"/>
              <a:gd name="connsiteY5" fmla="*/ 1822744 h 3666474"/>
              <a:gd name="connsiteX6" fmla="*/ 451580 w 1474678"/>
              <a:gd name="connsiteY6" fmla="*/ 39320 h 366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78" h="3666474">
                <a:moveTo>
                  <a:pt x="475467" y="0"/>
                </a:moveTo>
                <a:lnTo>
                  <a:pt x="1474678" y="499606"/>
                </a:lnTo>
                <a:lnTo>
                  <a:pt x="1474678" y="3173244"/>
                </a:lnTo>
                <a:lnTo>
                  <a:pt x="488217" y="3666474"/>
                </a:lnTo>
                <a:lnTo>
                  <a:pt x="451580" y="3606168"/>
                </a:lnTo>
                <a:cubicBezTo>
                  <a:pt x="163587" y="3076022"/>
                  <a:pt x="0" y="2468487"/>
                  <a:pt x="0" y="1822744"/>
                </a:cubicBezTo>
                <a:cubicBezTo>
                  <a:pt x="0" y="1177001"/>
                  <a:pt x="163587" y="569466"/>
                  <a:pt x="451580" y="3932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45DF1A1-7C5D-4378-B9D8-217907D1E48F}"/>
              </a:ext>
            </a:extLst>
          </p:cNvPr>
          <p:cNvSpPr/>
          <p:nvPr/>
        </p:nvSpPr>
        <p:spPr>
          <a:xfrm>
            <a:off x="8982076" y="8416468"/>
            <a:ext cx="3013457" cy="2202948"/>
          </a:xfrm>
          <a:custGeom>
            <a:avLst/>
            <a:gdLst>
              <a:gd name="connsiteX0" fmla="*/ 987975 w 3013457"/>
              <a:gd name="connsiteY0" fmla="*/ 0 h 2202948"/>
              <a:gd name="connsiteX1" fmla="*/ 3013457 w 3013457"/>
              <a:gd name="connsiteY1" fmla="*/ 1012740 h 2202948"/>
              <a:gd name="connsiteX2" fmla="*/ 3013457 w 3013457"/>
              <a:gd name="connsiteY2" fmla="*/ 2202948 h 2202948"/>
              <a:gd name="connsiteX3" fmla="*/ 2947996 w 3013457"/>
              <a:gd name="connsiteY3" fmla="*/ 2201293 h 2202948"/>
              <a:gd name="connsiteX4" fmla="*/ 38017 w 3013457"/>
              <a:gd name="connsiteY4" fmla="*/ 556567 h 2202948"/>
              <a:gd name="connsiteX5" fmla="*/ 0 w 3013457"/>
              <a:gd name="connsiteY5" fmla="*/ 493988 h 220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7" h="2202948">
                <a:moveTo>
                  <a:pt x="987975" y="0"/>
                </a:moveTo>
                <a:lnTo>
                  <a:pt x="3013457" y="1012740"/>
                </a:lnTo>
                <a:lnTo>
                  <a:pt x="3013457" y="2202948"/>
                </a:lnTo>
                <a:lnTo>
                  <a:pt x="2947996" y="2201293"/>
                </a:lnTo>
                <a:cubicBezTo>
                  <a:pt x="1736348" y="2139874"/>
                  <a:pt x="676774" y="1502051"/>
                  <a:pt x="38017" y="556567"/>
                </a:cubicBezTo>
                <a:lnTo>
                  <a:pt x="0" y="49398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35C30C7-FE9F-4335-9F2E-0B8458B15593}"/>
              </a:ext>
            </a:extLst>
          </p:cNvPr>
          <p:cNvSpPr/>
          <p:nvPr/>
        </p:nvSpPr>
        <p:spPr>
          <a:xfrm>
            <a:off x="12249682" y="8416468"/>
            <a:ext cx="3013458" cy="2202948"/>
          </a:xfrm>
          <a:custGeom>
            <a:avLst/>
            <a:gdLst>
              <a:gd name="connsiteX0" fmla="*/ 2025480 w 3013458"/>
              <a:gd name="connsiteY0" fmla="*/ 0 h 2202948"/>
              <a:gd name="connsiteX1" fmla="*/ 3013458 w 3013458"/>
              <a:gd name="connsiteY1" fmla="*/ 493990 h 2202948"/>
              <a:gd name="connsiteX2" fmla="*/ 2975442 w 3013458"/>
              <a:gd name="connsiteY2" fmla="*/ 556567 h 2202948"/>
              <a:gd name="connsiteX3" fmla="*/ 65464 w 3013458"/>
              <a:gd name="connsiteY3" fmla="*/ 2201293 h 2202948"/>
              <a:gd name="connsiteX4" fmla="*/ 0 w 3013458"/>
              <a:gd name="connsiteY4" fmla="*/ 2202948 h 2202948"/>
              <a:gd name="connsiteX5" fmla="*/ 0 w 3013458"/>
              <a:gd name="connsiteY5" fmla="*/ 1012742 h 220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8" h="2202948">
                <a:moveTo>
                  <a:pt x="2025480" y="0"/>
                </a:moveTo>
                <a:lnTo>
                  <a:pt x="3013458" y="493990"/>
                </a:lnTo>
                <a:lnTo>
                  <a:pt x="2975442" y="556567"/>
                </a:lnTo>
                <a:cubicBezTo>
                  <a:pt x="2336685" y="1502051"/>
                  <a:pt x="1277111" y="2139874"/>
                  <a:pt x="65464" y="2201293"/>
                </a:cubicBezTo>
                <a:lnTo>
                  <a:pt x="0" y="2202948"/>
                </a:lnTo>
                <a:lnTo>
                  <a:pt x="0" y="10127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3C72EC1-29B8-4711-A49E-F4D287E20046}"/>
              </a:ext>
            </a:extLst>
          </p:cNvPr>
          <p:cNvSpPr/>
          <p:nvPr/>
        </p:nvSpPr>
        <p:spPr>
          <a:xfrm>
            <a:off x="14389436" y="5058379"/>
            <a:ext cx="1474678" cy="3666475"/>
          </a:xfrm>
          <a:custGeom>
            <a:avLst/>
            <a:gdLst>
              <a:gd name="connsiteX0" fmla="*/ 999210 w 1474678"/>
              <a:gd name="connsiteY0" fmla="*/ 0 h 3666475"/>
              <a:gd name="connsiteX1" fmla="*/ 1023098 w 1474678"/>
              <a:gd name="connsiteY1" fmla="*/ 39321 h 3666475"/>
              <a:gd name="connsiteX2" fmla="*/ 1474678 w 1474678"/>
              <a:gd name="connsiteY2" fmla="*/ 1822745 h 3666475"/>
              <a:gd name="connsiteX3" fmla="*/ 1023098 w 1474678"/>
              <a:gd name="connsiteY3" fmla="*/ 3606169 h 3666475"/>
              <a:gd name="connsiteX4" fmla="*/ 986462 w 1474678"/>
              <a:gd name="connsiteY4" fmla="*/ 3666475 h 3666475"/>
              <a:gd name="connsiteX5" fmla="*/ 0 w 1474678"/>
              <a:gd name="connsiteY5" fmla="*/ 3173244 h 3666475"/>
              <a:gd name="connsiteX6" fmla="*/ 0 w 1474678"/>
              <a:gd name="connsiteY6" fmla="*/ 499606 h 366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78" h="3666475">
                <a:moveTo>
                  <a:pt x="999210" y="0"/>
                </a:moveTo>
                <a:lnTo>
                  <a:pt x="1023098" y="39321"/>
                </a:lnTo>
                <a:cubicBezTo>
                  <a:pt x="1311091" y="569467"/>
                  <a:pt x="1474678" y="1177002"/>
                  <a:pt x="1474678" y="1822745"/>
                </a:cubicBezTo>
                <a:cubicBezTo>
                  <a:pt x="1474678" y="2468488"/>
                  <a:pt x="1311091" y="3076023"/>
                  <a:pt x="1023098" y="3606169"/>
                </a:cubicBezTo>
                <a:lnTo>
                  <a:pt x="986462" y="3666475"/>
                </a:lnTo>
                <a:lnTo>
                  <a:pt x="0" y="3173244"/>
                </a:lnTo>
                <a:lnTo>
                  <a:pt x="0" y="49960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995407-083E-4683-8E7B-FB40D44DD55A}"/>
              </a:ext>
            </a:extLst>
          </p:cNvPr>
          <p:cNvSpPr/>
          <p:nvPr/>
        </p:nvSpPr>
        <p:spPr>
          <a:xfrm>
            <a:off x="12249684" y="3142830"/>
            <a:ext cx="3013458" cy="2202950"/>
          </a:xfrm>
          <a:custGeom>
            <a:avLst/>
            <a:gdLst>
              <a:gd name="connsiteX0" fmla="*/ 0 w 3013458"/>
              <a:gd name="connsiteY0" fmla="*/ 0 h 2202950"/>
              <a:gd name="connsiteX1" fmla="*/ 65462 w 3013458"/>
              <a:gd name="connsiteY1" fmla="*/ 1656 h 2202950"/>
              <a:gd name="connsiteX2" fmla="*/ 2975440 w 3013458"/>
              <a:gd name="connsiteY2" fmla="*/ 1646382 h 2202950"/>
              <a:gd name="connsiteX3" fmla="*/ 3013458 w 3013458"/>
              <a:gd name="connsiteY3" fmla="*/ 1708961 h 2202950"/>
              <a:gd name="connsiteX4" fmla="*/ 2025480 w 3013458"/>
              <a:gd name="connsiteY4" fmla="*/ 2202950 h 2202950"/>
              <a:gd name="connsiteX5" fmla="*/ 0 w 3013458"/>
              <a:gd name="connsiteY5" fmla="*/ 1190209 h 22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8" h="2202950">
                <a:moveTo>
                  <a:pt x="0" y="0"/>
                </a:moveTo>
                <a:lnTo>
                  <a:pt x="65462" y="1656"/>
                </a:lnTo>
                <a:cubicBezTo>
                  <a:pt x="1277109" y="63074"/>
                  <a:pt x="2336683" y="700897"/>
                  <a:pt x="2975440" y="1646382"/>
                </a:cubicBezTo>
                <a:lnTo>
                  <a:pt x="3013458" y="1708961"/>
                </a:lnTo>
                <a:lnTo>
                  <a:pt x="2025480" y="2202950"/>
                </a:lnTo>
                <a:lnTo>
                  <a:pt x="0" y="119020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736C564-F29A-443F-B19D-260ABA78398F}"/>
              </a:ext>
            </a:extLst>
          </p:cNvPr>
          <p:cNvSpPr/>
          <p:nvPr/>
        </p:nvSpPr>
        <p:spPr>
          <a:xfrm rot="5400000">
            <a:off x="9387329" y="2737576"/>
            <a:ext cx="2202948" cy="3013457"/>
          </a:xfrm>
          <a:custGeom>
            <a:avLst/>
            <a:gdLst>
              <a:gd name="connsiteX0" fmla="*/ 0 w 2202948"/>
              <a:gd name="connsiteY0" fmla="*/ 0 h 3013457"/>
              <a:gd name="connsiteX1" fmla="*/ 1190207 w 2202948"/>
              <a:gd name="connsiteY1" fmla="*/ 0 h 3013457"/>
              <a:gd name="connsiteX2" fmla="*/ 2202948 w 2202948"/>
              <a:gd name="connsiteY2" fmla="*/ 2025482 h 3013457"/>
              <a:gd name="connsiteX3" fmla="*/ 1708960 w 2202948"/>
              <a:gd name="connsiteY3" fmla="*/ 3013457 h 3013457"/>
              <a:gd name="connsiteX4" fmla="*/ 1646381 w 2202948"/>
              <a:gd name="connsiteY4" fmla="*/ 2975440 h 3013457"/>
              <a:gd name="connsiteX5" fmla="*/ 1655 w 2202948"/>
              <a:gd name="connsiteY5" fmla="*/ 65461 h 301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948" h="3013457">
                <a:moveTo>
                  <a:pt x="0" y="0"/>
                </a:moveTo>
                <a:lnTo>
                  <a:pt x="1190207" y="0"/>
                </a:lnTo>
                <a:lnTo>
                  <a:pt x="2202948" y="2025482"/>
                </a:lnTo>
                <a:lnTo>
                  <a:pt x="1708960" y="3013457"/>
                </a:lnTo>
                <a:lnTo>
                  <a:pt x="1646381" y="2975440"/>
                </a:lnTo>
                <a:cubicBezTo>
                  <a:pt x="700896" y="2336683"/>
                  <a:pt x="63074" y="1277109"/>
                  <a:pt x="1655" y="6546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1C57E1E-53D7-495F-8F30-7DEBA3DB7AB4}"/>
              </a:ext>
            </a:extLst>
          </p:cNvPr>
          <p:cNvGrpSpPr/>
          <p:nvPr/>
        </p:nvGrpSpPr>
        <p:grpSpPr>
          <a:xfrm>
            <a:off x="10221524" y="9122047"/>
            <a:ext cx="813869" cy="807439"/>
            <a:chOff x="7788295" y="8874106"/>
            <a:chExt cx="1608144" cy="1595432"/>
          </a:xfrm>
          <a:solidFill>
            <a:schemeClr val="bg1"/>
          </a:solidFill>
        </p:grpSpPr>
        <p:sp>
          <p:nvSpPr>
            <p:cNvPr id="35" name="Freeform 52">
              <a:extLst>
                <a:ext uri="{FF2B5EF4-FFF2-40B4-BE49-F238E27FC236}">
                  <a16:creationId xmlns:a16="http://schemas.microsoft.com/office/drawing/2014/main" id="{00D755CB-7387-4E4A-996E-09BB11CB93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22" y="8874106"/>
              <a:ext cx="1471617" cy="1457322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53">
              <a:extLst>
                <a:ext uri="{FF2B5EF4-FFF2-40B4-BE49-F238E27FC236}">
                  <a16:creationId xmlns:a16="http://schemas.microsoft.com/office/drawing/2014/main" id="{C090D50F-D581-42A3-A826-DB3887E8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95" y="9969479"/>
              <a:ext cx="504827" cy="495299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54">
              <a:extLst>
                <a:ext uri="{FF2B5EF4-FFF2-40B4-BE49-F238E27FC236}">
                  <a16:creationId xmlns:a16="http://schemas.microsoft.com/office/drawing/2014/main" id="{1671BD2A-46D5-4967-A43E-6E3CF6E2A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35" y="9129693"/>
              <a:ext cx="369889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55">
              <a:extLst>
                <a:ext uri="{FF2B5EF4-FFF2-40B4-BE49-F238E27FC236}">
                  <a16:creationId xmlns:a16="http://schemas.microsoft.com/office/drawing/2014/main" id="{F7B3674F-7EF5-4C86-9E77-F54E54242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21" y="9274156"/>
              <a:ext cx="915989" cy="901698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56">
              <a:extLst>
                <a:ext uri="{FF2B5EF4-FFF2-40B4-BE49-F238E27FC236}">
                  <a16:creationId xmlns:a16="http://schemas.microsoft.com/office/drawing/2014/main" id="{D4D5F22A-F3C2-4E99-B767-E4B5D7CBC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22" y="9605940"/>
              <a:ext cx="868365" cy="863598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57">
              <a:extLst>
                <a:ext uri="{FF2B5EF4-FFF2-40B4-BE49-F238E27FC236}">
                  <a16:creationId xmlns:a16="http://schemas.microsoft.com/office/drawing/2014/main" id="{F7E9FECC-B146-4B53-9071-350E6EB5C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82" y="8891569"/>
              <a:ext cx="869952" cy="860423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58">
              <a:extLst>
                <a:ext uri="{FF2B5EF4-FFF2-40B4-BE49-F238E27FC236}">
                  <a16:creationId xmlns:a16="http://schemas.microsoft.com/office/drawing/2014/main" id="{BC1244FE-29C8-4193-8496-45A6025E6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71" y="9497991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59">
              <a:extLst>
                <a:ext uri="{FF2B5EF4-FFF2-40B4-BE49-F238E27FC236}">
                  <a16:creationId xmlns:a16="http://schemas.microsoft.com/office/drawing/2014/main" id="{668561BB-FAA5-499B-B0AF-CD155D7484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73" y="10075840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60">
              <a:extLst>
                <a:ext uri="{FF2B5EF4-FFF2-40B4-BE49-F238E27FC236}">
                  <a16:creationId xmlns:a16="http://schemas.microsoft.com/office/drawing/2014/main" id="{7340D2EB-3B9D-4F1A-8388-BCCFD31DE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21" y="10196492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61">
              <a:extLst>
                <a:ext uri="{FF2B5EF4-FFF2-40B4-BE49-F238E27FC236}">
                  <a16:creationId xmlns:a16="http://schemas.microsoft.com/office/drawing/2014/main" id="{27D1DB24-2A10-4F3B-8D11-3D11A8D3F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4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541E567-0E1C-4A68-BCA6-380BF3DAA8F9}"/>
              </a:ext>
            </a:extLst>
          </p:cNvPr>
          <p:cNvGrpSpPr/>
          <p:nvPr/>
        </p:nvGrpSpPr>
        <p:grpSpPr>
          <a:xfrm>
            <a:off x="13188367" y="9099744"/>
            <a:ext cx="903190" cy="882457"/>
            <a:chOff x="5741991" y="10391768"/>
            <a:chExt cx="1590678" cy="1554163"/>
          </a:xfrm>
          <a:solidFill>
            <a:schemeClr val="bg1"/>
          </a:solidFill>
        </p:grpSpPr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FA2A34D0-0D9A-4EF1-B80C-B274781291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91" y="10871190"/>
              <a:ext cx="1590678" cy="617537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CA888E60-D37E-487C-B71A-01C72E8E08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5" y="10391768"/>
              <a:ext cx="755651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742D352C-5520-44C0-955D-B18DFE3879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5" y="10661642"/>
              <a:ext cx="188913" cy="255587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0187C77B-CC4A-4566-88D5-1E24D3816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43" y="10661640"/>
              <a:ext cx="188913" cy="255587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82F655CB-ED8C-44D3-8F75-946B68498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94" y="11309339"/>
              <a:ext cx="1135065" cy="314324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7ACD9E21-D6D7-4FF9-BC72-493E55B6B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32" y="11455394"/>
              <a:ext cx="914402" cy="490537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7AEFC85-DD92-43A9-90B4-7BF86D0980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11" y="11755432"/>
              <a:ext cx="604840" cy="46037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5B2B13AF-8B18-4B92-A88A-069EE3291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38" y="11607805"/>
              <a:ext cx="482602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D269234A-CD45-4F4B-935A-0A0877ED6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42" y="10971204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0235DAAA-03B0-439A-88A9-D6580D763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5F533EF-34CE-4A92-B16E-36610E1ECF69}"/>
              </a:ext>
            </a:extLst>
          </p:cNvPr>
          <p:cNvGrpSpPr/>
          <p:nvPr/>
        </p:nvGrpSpPr>
        <p:grpSpPr>
          <a:xfrm>
            <a:off x="14708749" y="6324684"/>
            <a:ext cx="836052" cy="914317"/>
            <a:chOff x="16105164" y="3740149"/>
            <a:chExt cx="1441447" cy="1576389"/>
          </a:xfrm>
          <a:solidFill>
            <a:schemeClr val="bg1"/>
          </a:solidFill>
        </p:grpSpPr>
        <p:sp>
          <p:nvSpPr>
            <p:cNvPr id="57" name="Freeform 78">
              <a:extLst>
                <a:ext uri="{FF2B5EF4-FFF2-40B4-BE49-F238E27FC236}">
                  <a16:creationId xmlns:a16="http://schemas.microsoft.com/office/drawing/2014/main" id="{81F52FF2-5AB0-416C-A8B2-556F7C646D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26" y="3740149"/>
              <a:ext cx="1220785" cy="1287462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79">
              <a:extLst>
                <a:ext uri="{FF2B5EF4-FFF2-40B4-BE49-F238E27FC236}">
                  <a16:creationId xmlns:a16="http://schemas.microsoft.com/office/drawing/2014/main" id="{8DFFDB01-CCC8-4C74-ADF7-77EBF12736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675" y="4657724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80">
              <a:extLst>
                <a:ext uri="{FF2B5EF4-FFF2-40B4-BE49-F238E27FC236}">
                  <a16:creationId xmlns:a16="http://schemas.microsoft.com/office/drawing/2014/main" id="{77A6F26E-C7D4-4E28-A0CF-C27FB31A7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64" y="4183062"/>
              <a:ext cx="520699" cy="369889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81">
              <a:extLst>
                <a:ext uri="{FF2B5EF4-FFF2-40B4-BE49-F238E27FC236}">
                  <a16:creationId xmlns:a16="http://schemas.microsoft.com/office/drawing/2014/main" id="{087A2A92-5CCA-48B5-9BDA-C23E99F58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25" y="4695823"/>
              <a:ext cx="346074" cy="538162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82">
              <a:extLst>
                <a:ext uri="{FF2B5EF4-FFF2-40B4-BE49-F238E27FC236}">
                  <a16:creationId xmlns:a16="http://schemas.microsoft.com/office/drawing/2014/main" id="{AE797638-7AA6-47A6-9B00-7013E4239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076" y="3813172"/>
              <a:ext cx="325438" cy="290514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83">
              <a:extLst>
                <a:ext uri="{FF2B5EF4-FFF2-40B4-BE49-F238E27FC236}">
                  <a16:creationId xmlns:a16="http://schemas.microsoft.com/office/drawing/2014/main" id="{6C9E1014-4303-4CF6-AAEF-8085591E3D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51" y="4037011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84">
              <a:extLst>
                <a:ext uri="{FF2B5EF4-FFF2-40B4-BE49-F238E27FC236}">
                  <a16:creationId xmlns:a16="http://schemas.microsoft.com/office/drawing/2014/main" id="{40739A22-A6F5-4338-97D9-7E2A55CE6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27" y="4375148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F8CB03C9-3212-4018-B7EC-CECCAC26F2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291" y="4565649"/>
              <a:ext cx="231774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86">
              <a:extLst>
                <a:ext uri="{FF2B5EF4-FFF2-40B4-BE49-F238E27FC236}">
                  <a16:creationId xmlns:a16="http://schemas.microsoft.com/office/drawing/2014/main" id="{B88FC9CC-70F9-42DF-8C26-2C7B34226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82" y="4422773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87">
              <a:extLst>
                <a:ext uri="{FF2B5EF4-FFF2-40B4-BE49-F238E27FC236}">
                  <a16:creationId xmlns:a16="http://schemas.microsoft.com/office/drawing/2014/main" id="{AB7F8665-640D-45CE-9BE2-FE432F05A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74CAD08-E285-4560-A1E3-FBA61ADDB516}"/>
              </a:ext>
            </a:extLst>
          </p:cNvPr>
          <p:cNvGrpSpPr/>
          <p:nvPr/>
        </p:nvGrpSpPr>
        <p:grpSpPr>
          <a:xfrm>
            <a:off x="10131425" y="3886200"/>
            <a:ext cx="1017612" cy="664849"/>
            <a:chOff x="6226174" y="12031624"/>
            <a:chExt cx="1589088" cy="1038216"/>
          </a:xfrm>
          <a:solidFill>
            <a:schemeClr val="bg1"/>
          </a:solidFill>
        </p:grpSpPr>
        <p:sp>
          <p:nvSpPr>
            <p:cNvPr id="79" name="Freeform 104">
              <a:extLst>
                <a:ext uri="{FF2B5EF4-FFF2-40B4-BE49-F238E27FC236}">
                  <a16:creationId xmlns:a16="http://schemas.microsoft.com/office/drawing/2014/main" id="{52E238B7-BAAA-4A12-BBA4-9FD9BA002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4" y="12798379"/>
              <a:ext cx="1589088" cy="271461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05">
              <a:extLst>
                <a:ext uri="{FF2B5EF4-FFF2-40B4-BE49-F238E27FC236}">
                  <a16:creationId xmlns:a16="http://schemas.microsoft.com/office/drawing/2014/main" id="{1BFD4C01-F12D-47E2-84F2-E5D618AD7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5" y="12031624"/>
              <a:ext cx="1271588" cy="811209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106">
              <a:extLst>
                <a:ext uri="{FF2B5EF4-FFF2-40B4-BE49-F238E27FC236}">
                  <a16:creationId xmlns:a16="http://schemas.microsoft.com/office/drawing/2014/main" id="{61142C49-E3D3-4007-84AC-0E5764CC9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5" y="12787281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107">
              <a:extLst>
                <a:ext uri="{FF2B5EF4-FFF2-40B4-BE49-F238E27FC236}">
                  <a16:creationId xmlns:a16="http://schemas.microsoft.com/office/drawing/2014/main" id="{AEDA5DB2-3AAD-4CF5-ADBC-3A4F89379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1" y="12231656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08">
              <a:extLst>
                <a:ext uri="{FF2B5EF4-FFF2-40B4-BE49-F238E27FC236}">
                  <a16:creationId xmlns:a16="http://schemas.microsoft.com/office/drawing/2014/main" id="{8D856BA4-DB4E-4E8F-908B-C5A2C55C0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3" y="12415801"/>
              <a:ext cx="877887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109">
              <a:extLst>
                <a:ext uri="{FF2B5EF4-FFF2-40B4-BE49-F238E27FC236}">
                  <a16:creationId xmlns:a16="http://schemas.microsoft.com/office/drawing/2014/main" id="{22D7BFB8-7C6A-452D-8123-CAF22ADB4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7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2DEF270-EC02-4845-B5E5-E47488DF05D5}"/>
              </a:ext>
            </a:extLst>
          </p:cNvPr>
          <p:cNvGrpSpPr/>
          <p:nvPr/>
        </p:nvGrpSpPr>
        <p:grpSpPr>
          <a:xfrm>
            <a:off x="13078052" y="3770313"/>
            <a:ext cx="965200" cy="944563"/>
            <a:chOff x="3411538" y="3541713"/>
            <a:chExt cx="965200" cy="944563"/>
          </a:xfrm>
          <a:solidFill>
            <a:schemeClr val="bg1"/>
          </a:solidFill>
        </p:grpSpPr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id="{09A7DF66-03A3-4CD9-9AE1-108FE9720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9513" y="3594100"/>
              <a:ext cx="657225" cy="266700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29016A00-238D-46F6-B884-AFC1704D0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1538" y="3886200"/>
              <a:ext cx="658813" cy="265113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21B5ABBC-3F5F-4BBC-A1AF-92A11228B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3541713"/>
              <a:ext cx="111125" cy="79375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8">
              <a:extLst>
                <a:ext uri="{FF2B5EF4-FFF2-40B4-BE49-F238E27FC236}">
                  <a16:creationId xmlns:a16="http://schemas.microsoft.com/office/drawing/2014/main" id="{A0DF9D3C-96B0-43D7-8B8F-6BC4FF8E3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3832225"/>
              <a:ext cx="111125" cy="80963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">
              <a:extLst>
                <a:ext uri="{FF2B5EF4-FFF2-40B4-BE49-F238E27FC236}">
                  <a16:creationId xmlns:a16="http://schemas.microsoft.com/office/drawing/2014/main" id="{C4B81875-B8F9-4660-A43B-1CC7E4119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4124325"/>
              <a:ext cx="111125" cy="261938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10">
              <a:extLst>
                <a:ext uri="{FF2B5EF4-FFF2-40B4-BE49-F238E27FC236}">
                  <a16:creationId xmlns:a16="http://schemas.microsoft.com/office/drawing/2014/main" id="{59585AD9-82E5-414E-A8CA-C9B85B383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1888" y="4357688"/>
              <a:ext cx="444500" cy="128588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11">
              <a:extLst>
                <a:ext uri="{FF2B5EF4-FFF2-40B4-BE49-F238E27FC236}">
                  <a16:creationId xmlns:a16="http://schemas.microsoft.com/office/drawing/2014/main" id="{CBDEACC4-A5DB-4772-9A99-79538490E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6" y="3671888"/>
              <a:ext cx="293688" cy="269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94045257-1E4E-4B14-B9F8-52E809E53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6" y="3756025"/>
              <a:ext cx="293688" cy="269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id="{976149F8-6C36-4F3F-8306-5735276AA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6651" y="3962400"/>
              <a:ext cx="293688" cy="285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id="{01FFF852-FB7B-45A5-8D00-B72B338BDD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6651" y="4046538"/>
              <a:ext cx="293688" cy="26988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8830B17-2338-4699-A7EB-B7B398D6DAAD}"/>
              </a:ext>
            </a:extLst>
          </p:cNvPr>
          <p:cNvGrpSpPr/>
          <p:nvPr/>
        </p:nvGrpSpPr>
        <p:grpSpPr>
          <a:xfrm>
            <a:off x="8698138" y="6429375"/>
            <a:ext cx="887413" cy="1004888"/>
            <a:chOff x="-968376" y="6200775"/>
            <a:chExt cx="887413" cy="1004888"/>
          </a:xfrm>
          <a:solidFill>
            <a:schemeClr val="bg1"/>
          </a:solidFill>
        </p:grpSpPr>
        <p:sp>
          <p:nvSpPr>
            <p:cNvPr id="101" name="Freeform 18">
              <a:extLst>
                <a:ext uri="{FF2B5EF4-FFF2-40B4-BE49-F238E27FC236}">
                  <a16:creationId xmlns:a16="http://schemas.microsoft.com/office/drawing/2014/main" id="{9EE2DEA7-3EE0-4F6B-A8D8-2A8FB800B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68376" y="6396038"/>
              <a:ext cx="885825" cy="225425"/>
            </a:xfrm>
            <a:custGeom>
              <a:avLst/>
              <a:gdLst>
                <a:gd name="T0" fmla="*/ 1252 w 1277"/>
                <a:gd name="T1" fmla="*/ 328 h 328"/>
                <a:gd name="T2" fmla="*/ 26 w 1277"/>
                <a:gd name="T3" fmla="*/ 328 h 328"/>
                <a:gd name="T4" fmla="*/ 8 w 1277"/>
                <a:gd name="T5" fmla="*/ 298 h 328"/>
                <a:gd name="T6" fmla="*/ 166 w 1277"/>
                <a:gd name="T7" fmla="*/ 11 h 328"/>
                <a:gd name="T8" fmla="*/ 184 w 1277"/>
                <a:gd name="T9" fmla="*/ 0 h 328"/>
                <a:gd name="T10" fmla="*/ 1093 w 1277"/>
                <a:gd name="T11" fmla="*/ 0 h 328"/>
                <a:gd name="T12" fmla="*/ 1111 w 1277"/>
                <a:gd name="T13" fmla="*/ 11 h 328"/>
                <a:gd name="T14" fmla="*/ 1270 w 1277"/>
                <a:gd name="T15" fmla="*/ 298 h 328"/>
                <a:gd name="T16" fmla="*/ 1252 w 1277"/>
                <a:gd name="T17" fmla="*/ 328 h 328"/>
                <a:gd name="T18" fmla="*/ 61 w 1277"/>
                <a:gd name="T19" fmla="*/ 287 h 328"/>
                <a:gd name="T20" fmla="*/ 1216 w 1277"/>
                <a:gd name="T21" fmla="*/ 287 h 328"/>
                <a:gd name="T22" fmla="*/ 1081 w 1277"/>
                <a:gd name="T23" fmla="*/ 42 h 328"/>
                <a:gd name="T24" fmla="*/ 197 w 1277"/>
                <a:gd name="T25" fmla="*/ 42 h 328"/>
                <a:gd name="T26" fmla="*/ 61 w 1277"/>
                <a:gd name="T27" fmla="*/ 287 h 328"/>
                <a:gd name="T28" fmla="*/ 61 w 1277"/>
                <a:gd name="T29" fmla="*/ 287 h 328"/>
                <a:gd name="T30" fmla="*/ 61 w 1277"/>
                <a:gd name="T31" fmla="*/ 28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7" h="328">
                  <a:moveTo>
                    <a:pt x="1252" y="328"/>
                  </a:moveTo>
                  <a:cubicBezTo>
                    <a:pt x="26" y="328"/>
                    <a:pt x="26" y="328"/>
                    <a:pt x="26" y="328"/>
                  </a:cubicBezTo>
                  <a:cubicBezTo>
                    <a:pt x="10" y="328"/>
                    <a:pt x="0" y="311"/>
                    <a:pt x="8" y="298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70" y="4"/>
                    <a:pt x="177" y="0"/>
                    <a:pt x="184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01" y="0"/>
                    <a:pt x="1108" y="4"/>
                    <a:pt x="1111" y="11"/>
                  </a:cubicBezTo>
                  <a:cubicBezTo>
                    <a:pt x="1270" y="298"/>
                    <a:pt x="1270" y="298"/>
                    <a:pt x="1270" y="298"/>
                  </a:cubicBezTo>
                  <a:cubicBezTo>
                    <a:pt x="1277" y="311"/>
                    <a:pt x="1267" y="328"/>
                    <a:pt x="1252" y="328"/>
                  </a:cubicBezTo>
                  <a:close/>
                  <a:moveTo>
                    <a:pt x="61" y="287"/>
                  </a:moveTo>
                  <a:cubicBezTo>
                    <a:pt x="1216" y="287"/>
                    <a:pt x="1216" y="287"/>
                    <a:pt x="1216" y="287"/>
                  </a:cubicBezTo>
                  <a:cubicBezTo>
                    <a:pt x="1081" y="42"/>
                    <a:pt x="1081" y="42"/>
                    <a:pt x="1081" y="42"/>
                  </a:cubicBezTo>
                  <a:cubicBezTo>
                    <a:pt x="197" y="42"/>
                    <a:pt x="197" y="42"/>
                    <a:pt x="197" y="42"/>
                  </a:cubicBezTo>
                  <a:lnTo>
                    <a:pt x="61" y="287"/>
                  </a:lnTo>
                  <a:close/>
                  <a:moveTo>
                    <a:pt x="61" y="287"/>
                  </a:moveTo>
                  <a:cubicBezTo>
                    <a:pt x="61" y="287"/>
                    <a:pt x="61" y="287"/>
                    <a:pt x="61" y="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9">
              <a:extLst>
                <a:ext uri="{FF2B5EF4-FFF2-40B4-BE49-F238E27FC236}">
                  <a16:creationId xmlns:a16="http://schemas.microsoft.com/office/drawing/2014/main" id="{10D8E024-1C7B-4F64-8911-622E50122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3901" y="6394450"/>
              <a:ext cx="398463" cy="227013"/>
            </a:xfrm>
            <a:custGeom>
              <a:avLst/>
              <a:gdLst>
                <a:gd name="T0" fmla="*/ 547 w 574"/>
                <a:gd name="T1" fmla="*/ 330 h 330"/>
                <a:gd name="T2" fmla="*/ 27 w 574"/>
                <a:gd name="T3" fmla="*/ 330 h 330"/>
                <a:gd name="T4" fmla="*/ 12 w 574"/>
                <a:gd name="T5" fmla="*/ 296 h 330"/>
                <a:gd name="T6" fmla="*/ 271 w 574"/>
                <a:gd name="T7" fmla="*/ 9 h 330"/>
                <a:gd name="T8" fmla="*/ 302 w 574"/>
                <a:gd name="T9" fmla="*/ 9 h 330"/>
                <a:gd name="T10" fmla="*/ 562 w 574"/>
                <a:gd name="T11" fmla="*/ 296 h 330"/>
                <a:gd name="T12" fmla="*/ 547 w 574"/>
                <a:gd name="T13" fmla="*/ 330 h 330"/>
                <a:gd name="T14" fmla="*/ 74 w 574"/>
                <a:gd name="T15" fmla="*/ 289 h 330"/>
                <a:gd name="T16" fmla="*/ 500 w 574"/>
                <a:gd name="T17" fmla="*/ 289 h 330"/>
                <a:gd name="T18" fmla="*/ 287 w 574"/>
                <a:gd name="T19" fmla="*/ 54 h 330"/>
                <a:gd name="T20" fmla="*/ 74 w 574"/>
                <a:gd name="T21" fmla="*/ 289 h 330"/>
                <a:gd name="T22" fmla="*/ 74 w 574"/>
                <a:gd name="T23" fmla="*/ 289 h 330"/>
                <a:gd name="T24" fmla="*/ 74 w 574"/>
                <a:gd name="T25" fmla="*/ 28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4" h="330">
                  <a:moveTo>
                    <a:pt x="547" y="330"/>
                  </a:moveTo>
                  <a:cubicBezTo>
                    <a:pt x="27" y="330"/>
                    <a:pt x="27" y="330"/>
                    <a:pt x="27" y="330"/>
                  </a:cubicBezTo>
                  <a:cubicBezTo>
                    <a:pt x="9" y="330"/>
                    <a:pt x="0" y="309"/>
                    <a:pt x="12" y="296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80" y="0"/>
                    <a:pt x="294" y="0"/>
                    <a:pt x="302" y="9"/>
                  </a:cubicBezTo>
                  <a:cubicBezTo>
                    <a:pt x="562" y="296"/>
                    <a:pt x="562" y="296"/>
                    <a:pt x="562" y="296"/>
                  </a:cubicBezTo>
                  <a:cubicBezTo>
                    <a:pt x="574" y="309"/>
                    <a:pt x="565" y="330"/>
                    <a:pt x="547" y="330"/>
                  </a:cubicBezTo>
                  <a:close/>
                  <a:moveTo>
                    <a:pt x="74" y="289"/>
                  </a:moveTo>
                  <a:cubicBezTo>
                    <a:pt x="500" y="289"/>
                    <a:pt x="500" y="289"/>
                    <a:pt x="500" y="289"/>
                  </a:cubicBezTo>
                  <a:cubicBezTo>
                    <a:pt x="287" y="54"/>
                    <a:pt x="287" y="54"/>
                    <a:pt x="287" y="54"/>
                  </a:cubicBezTo>
                  <a:lnTo>
                    <a:pt x="74" y="289"/>
                  </a:lnTo>
                  <a:close/>
                  <a:moveTo>
                    <a:pt x="74" y="289"/>
                  </a:moveTo>
                  <a:cubicBezTo>
                    <a:pt x="74" y="289"/>
                    <a:pt x="74" y="289"/>
                    <a:pt x="74" y="2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20">
              <a:extLst>
                <a:ext uri="{FF2B5EF4-FFF2-40B4-BE49-F238E27FC236}">
                  <a16:creationId xmlns:a16="http://schemas.microsoft.com/office/drawing/2014/main" id="{58A57719-A0DB-467B-A797-0DAB01DEF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68376" y="6592888"/>
              <a:ext cx="887413" cy="612775"/>
            </a:xfrm>
            <a:custGeom>
              <a:avLst/>
              <a:gdLst>
                <a:gd name="T0" fmla="*/ 640 w 1279"/>
                <a:gd name="T1" fmla="*/ 889 h 889"/>
                <a:gd name="T2" fmla="*/ 623 w 1279"/>
                <a:gd name="T3" fmla="*/ 881 h 889"/>
                <a:gd name="T4" fmla="*/ 10 w 1279"/>
                <a:gd name="T5" fmla="*/ 33 h 889"/>
                <a:gd name="T6" fmla="*/ 27 w 1279"/>
                <a:gd name="T7" fmla="*/ 0 h 889"/>
                <a:gd name="T8" fmla="*/ 1253 w 1279"/>
                <a:gd name="T9" fmla="*/ 0 h 889"/>
                <a:gd name="T10" fmla="*/ 1269 w 1279"/>
                <a:gd name="T11" fmla="*/ 33 h 889"/>
                <a:gd name="T12" fmla="*/ 657 w 1279"/>
                <a:gd name="T13" fmla="*/ 881 h 889"/>
                <a:gd name="T14" fmla="*/ 640 w 1279"/>
                <a:gd name="T15" fmla="*/ 889 h 889"/>
                <a:gd name="T16" fmla="*/ 68 w 1279"/>
                <a:gd name="T17" fmla="*/ 41 h 889"/>
                <a:gd name="T18" fmla="*/ 640 w 1279"/>
                <a:gd name="T19" fmla="*/ 833 h 889"/>
                <a:gd name="T20" fmla="*/ 1212 w 1279"/>
                <a:gd name="T21" fmla="*/ 41 h 889"/>
                <a:gd name="T22" fmla="*/ 68 w 1279"/>
                <a:gd name="T23" fmla="*/ 41 h 889"/>
                <a:gd name="T24" fmla="*/ 68 w 1279"/>
                <a:gd name="T25" fmla="*/ 41 h 889"/>
                <a:gd name="T26" fmla="*/ 68 w 1279"/>
                <a:gd name="T27" fmla="*/ 4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9" h="889">
                  <a:moveTo>
                    <a:pt x="640" y="889"/>
                  </a:moveTo>
                  <a:cubicBezTo>
                    <a:pt x="633" y="889"/>
                    <a:pt x="627" y="886"/>
                    <a:pt x="623" y="88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19"/>
                    <a:pt x="10" y="0"/>
                    <a:pt x="27" y="0"/>
                  </a:cubicBezTo>
                  <a:cubicBezTo>
                    <a:pt x="1253" y="0"/>
                    <a:pt x="1253" y="0"/>
                    <a:pt x="1253" y="0"/>
                  </a:cubicBezTo>
                  <a:cubicBezTo>
                    <a:pt x="1269" y="0"/>
                    <a:pt x="1279" y="19"/>
                    <a:pt x="1269" y="33"/>
                  </a:cubicBezTo>
                  <a:cubicBezTo>
                    <a:pt x="657" y="881"/>
                    <a:pt x="657" y="881"/>
                    <a:pt x="657" y="881"/>
                  </a:cubicBezTo>
                  <a:cubicBezTo>
                    <a:pt x="653" y="886"/>
                    <a:pt x="647" y="889"/>
                    <a:pt x="640" y="889"/>
                  </a:cubicBezTo>
                  <a:close/>
                  <a:moveTo>
                    <a:pt x="68" y="41"/>
                  </a:moveTo>
                  <a:cubicBezTo>
                    <a:pt x="640" y="833"/>
                    <a:pt x="640" y="833"/>
                    <a:pt x="640" y="833"/>
                  </a:cubicBezTo>
                  <a:cubicBezTo>
                    <a:pt x="1212" y="41"/>
                    <a:pt x="1212" y="41"/>
                    <a:pt x="1212" y="41"/>
                  </a:cubicBezTo>
                  <a:lnTo>
                    <a:pt x="68" y="41"/>
                  </a:lnTo>
                  <a:close/>
                  <a:moveTo>
                    <a:pt x="68" y="41"/>
                  </a:moveTo>
                  <a:cubicBezTo>
                    <a:pt x="68" y="41"/>
                    <a:pt x="68" y="41"/>
                    <a:pt x="68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21">
              <a:extLst>
                <a:ext uri="{FF2B5EF4-FFF2-40B4-BE49-F238E27FC236}">
                  <a16:creationId xmlns:a16="http://schemas.microsoft.com/office/drawing/2014/main" id="{E3762F20-137C-45B8-B29F-F8E991F9FA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2313" y="6592888"/>
              <a:ext cx="395288" cy="612775"/>
            </a:xfrm>
            <a:custGeom>
              <a:avLst/>
              <a:gdLst>
                <a:gd name="T0" fmla="*/ 284 w 568"/>
                <a:gd name="T1" fmla="*/ 889 h 889"/>
                <a:gd name="T2" fmla="*/ 264 w 568"/>
                <a:gd name="T3" fmla="*/ 875 h 889"/>
                <a:gd name="T4" fmla="*/ 4 w 568"/>
                <a:gd name="T5" fmla="*/ 27 h 889"/>
                <a:gd name="T6" fmla="*/ 24 w 568"/>
                <a:gd name="T7" fmla="*/ 0 h 889"/>
                <a:gd name="T8" fmla="*/ 544 w 568"/>
                <a:gd name="T9" fmla="*/ 0 h 889"/>
                <a:gd name="T10" fmla="*/ 563 w 568"/>
                <a:gd name="T11" fmla="*/ 27 h 889"/>
                <a:gd name="T12" fmla="*/ 304 w 568"/>
                <a:gd name="T13" fmla="*/ 875 h 889"/>
                <a:gd name="T14" fmla="*/ 284 w 568"/>
                <a:gd name="T15" fmla="*/ 889 h 889"/>
                <a:gd name="T16" fmla="*/ 52 w 568"/>
                <a:gd name="T17" fmla="*/ 41 h 889"/>
                <a:gd name="T18" fmla="*/ 284 w 568"/>
                <a:gd name="T19" fmla="*/ 798 h 889"/>
                <a:gd name="T20" fmla="*/ 516 w 568"/>
                <a:gd name="T21" fmla="*/ 41 h 889"/>
                <a:gd name="T22" fmla="*/ 52 w 568"/>
                <a:gd name="T23" fmla="*/ 41 h 889"/>
                <a:gd name="T24" fmla="*/ 52 w 568"/>
                <a:gd name="T25" fmla="*/ 41 h 889"/>
                <a:gd name="T26" fmla="*/ 52 w 568"/>
                <a:gd name="T27" fmla="*/ 4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8" h="889">
                  <a:moveTo>
                    <a:pt x="284" y="889"/>
                  </a:moveTo>
                  <a:cubicBezTo>
                    <a:pt x="275" y="889"/>
                    <a:pt x="267" y="884"/>
                    <a:pt x="264" y="87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13"/>
                    <a:pt x="10" y="0"/>
                    <a:pt x="24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58" y="0"/>
                    <a:pt x="568" y="13"/>
                    <a:pt x="563" y="27"/>
                  </a:cubicBezTo>
                  <a:cubicBezTo>
                    <a:pt x="304" y="875"/>
                    <a:pt x="304" y="875"/>
                    <a:pt x="304" y="875"/>
                  </a:cubicBezTo>
                  <a:cubicBezTo>
                    <a:pt x="301" y="884"/>
                    <a:pt x="293" y="889"/>
                    <a:pt x="284" y="889"/>
                  </a:cubicBezTo>
                  <a:close/>
                  <a:moveTo>
                    <a:pt x="52" y="41"/>
                  </a:moveTo>
                  <a:cubicBezTo>
                    <a:pt x="284" y="798"/>
                    <a:pt x="284" y="798"/>
                    <a:pt x="284" y="798"/>
                  </a:cubicBezTo>
                  <a:cubicBezTo>
                    <a:pt x="516" y="41"/>
                    <a:pt x="516" y="41"/>
                    <a:pt x="516" y="41"/>
                  </a:cubicBezTo>
                  <a:lnTo>
                    <a:pt x="52" y="41"/>
                  </a:lnTo>
                  <a:close/>
                  <a:moveTo>
                    <a:pt x="52" y="41"/>
                  </a:moveTo>
                  <a:cubicBezTo>
                    <a:pt x="52" y="41"/>
                    <a:pt x="52" y="41"/>
                    <a:pt x="5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22">
              <a:extLst>
                <a:ext uri="{FF2B5EF4-FFF2-40B4-BE49-F238E27FC236}">
                  <a16:creationId xmlns:a16="http://schemas.microsoft.com/office/drawing/2014/main" id="{FCD3D8F9-CB13-4093-BEDA-41F634D95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013" y="6386513"/>
              <a:ext cx="176213" cy="234950"/>
            </a:xfrm>
            <a:custGeom>
              <a:avLst/>
              <a:gdLst>
                <a:gd name="T0" fmla="*/ 227 w 254"/>
                <a:gd name="T1" fmla="*/ 341 h 341"/>
                <a:gd name="T2" fmla="*/ 210 w 254"/>
                <a:gd name="T3" fmla="*/ 332 h 341"/>
                <a:gd name="T4" fmla="*/ 15 w 254"/>
                <a:gd name="T5" fmla="*/ 46 h 341"/>
                <a:gd name="T6" fmla="*/ 50 w 254"/>
                <a:gd name="T7" fmla="*/ 22 h 341"/>
                <a:gd name="T8" fmla="*/ 244 w 254"/>
                <a:gd name="T9" fmla="*/ 309 h 341"/>
                <a:gd name="T10" fmla="*/ 227 w 254"/>
                <a:gd name="T11" fmla="*/ 341 h 341"/>
                <a:gd name="T12" fmla="*/ 227 w 254"/>
                <a:gd name="T13" fmla="*/ 341 h 341"/>
                <a:gd name="T14" fmla="*/ 227 w 254"/>
                <a:gd name="T15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341">
                  <a:moveTo>
                    <a:pt x="227" y="341"/>
                  </a:moveTo>
                  <a:cubicBezTo>
                    <a:pt x="220" y="341"/>
                    <a:pt x="214" y="338"/>
                    <a:pt x="210" y="332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0" y="23"/>
                    <a:pt x="34" y="0"/>
                    <a:pt x="50" y="22"/>
                  </a:cubicBezTo>
                  <a:cubicBezTo>
                    <a:pt x="244" y="309"/>
                    <a:pt x="244" y="309"/>
                    <a:pt x="244" y="309"/>
                  </a:cubicBezTo>
                  <a:cubicBezTo>
                    <a:pt x="254" y="323"/>
                    <a:pt x="244" y="341"/>
                    <a:pt x="227" y="341"/>
                  </a:cubicBezTo>
                  <a:close/>
                  <a:moveTo>
                    <a:pt x="227" y="341"/>
                  </a:moveTo>
                  <a:cubicBezTo>
                    <a:pt x="227" y="341"/>
                    <a:pt x="227" y="341"/>
                    <a:pt x="227" y="3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23">
              <a:extLst>
                <a:ext uri="{FF2B5EF4-FFF2-40B4-BE49-F238E27FC236}">
                  <a16:creationId xmlns:a16="http://schemas.microsoft.com/office/drawing/2014/main" id="{5E0C63AC-0BB2-428A-A730-A89A75682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3538" y="6386513"/>
              <a:ext cx="176213" cy="234950"/>
            </a:xfrm>
            <a:custGeom>
              <a:avLst/>
              <a:gdLst>
                <a:gd name="T0" fmla="*/ 27 w 254"/>
                <a:gd name="T1" fmla="*/ 342 h 342"/>
                <a:gd name="T2" fmla="*/ 9 w 254"/>
                <a:gd name="T3" fmla="*/ 310 h 342"/>
                <a:gd name="T4" fmla="*/ 204 w 254"/>
                <a:gd name="T5" fmla="*/ 23 h 342"/>
                <a:gd name="T6" fmla="*/ 238 w 254"/>
                <a:gd name="T7" fmla="*/ 47 h 342"/>
                <a:gd name="T8" fmla="*/ 44 w 254"/>
                <a:gd name="T9" fmla="*/ 333 h 342"/>
                <a:gd name="T10" fmla="*/ 27 w 254"/>
                <a:gd name="T11" fmla="*/ 342 h 342"/>
                <a:gd name="T12" fmla="*/ 27 w 254"/>
                <a:gd name="T13" fmla="*/ 342 h 342"/>
                <a:gd name="T14" fmla="*/ 27 w 254"/>
                <a:gd name="T15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342">
                  <a:moveTo>
                    <a:pt x="27" y="342"/>
                  </a:moveTo>
                  <a:cubicBezTo>
                    <a:pt x="10" y="342"/>
                    <a:pt x="0" y="324"/>
                    <a:pt x="9" y="310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20" y="0"/>
                    <a:pt x="254" y="24"/>
                    <a:pt x="238" y="47"/>
                  </a:cubicBezTo>
                  <a:cubicBezTo>
                    <a:pt x="44" y="333"/>
                    <a:pt x="44" y="333"/>
                    <a:pt x="44" y="333"/>
                  </a:cubicBezTo>
                  <a:cubicBezTo>
                    <a:pt x="40" y="339"/>
                    <a:pt x="33" y="342"/>
                    <a:pt x="27" y="342"/>
                  </a:cubicBezTo>
                  <a:close/>
                  <a:moveTo>
                    <a:pt x="27" y="342"/>
                  </a:moveTo>
                  <a:cubicBezTo>
                    <a:pt x="27" y="342"/>
                    <a:pt x="27" y="342"/>
                    <a:pt x="27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24">
              <a:extLst>
                <a:ext uri="{FF2B5EF4-FFF2-40B4-BE49-F238E27FC236}">
                  <a16:creationId xmlns:a16="http://schemas.microsoft.com/office/drawing/2014/main" id="{E883158D-06ED-4526-86C8-AD7435841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1676" y="6265863"/>
              <a:ext cx="96838" cy="98425"/>
            </a:xfrm>
            <a:custGeom>
              <a:avLst/>
              <a:gdLst>
                <a:gd name="T0" fmla="*/ 113 w 141"/>
                <a:gd name="T1" fmla="*/ 142 h 142"/>
                <a:gd name="T2" fmla="*/ 98 w 141"/>
                <a:gd name="T3" fmla="*/ 135 h 142"/>
                <a:gd name="T4" fmla="*/ 8 w 141"/>
                <a:gd name="T5" fmla="*/ 37 h 142"/>
                <a:gd name="T6" fmla="*/ 9 w 141"/>
                <a:gd name="T7" fmla="*/ 8 h 142"/>
                <a:gd name="T8" fmla="*/ 38 w 141"/>
                <a:gd name="T9" fmla="*/ 9 h 142"/>
                <a:gd name="T10" fmla="*/ 129 w 141"/>
                <a:gd name="T11" fmla="*/ 107 h 142"/>
                <a:gd name="T12" fmla="*/ 113 w 141"/>
                <a:gd name="T13" fmla="*/ 142 h 142"/>
                <a:gd name="T14" fmla="*/ 113 w 141"/>
                <a:gd name="T15" fmla="*/ 142 h 142"/>
                <a:gd name="T16" fmla="*/ 113 w 141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113" y="142"/>
                  </a:moveTo>
                  <a:cubicBezTo>
                    <a:pt x="108" y="142"/>
                    <a:pt x="102" y="139"/>
                    <a:pt x="98" y="1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29"/>
                    <a:pt x="1" y="16"/>
                    <a:pt x="9" y="8"/>
                  </a:cubicBezTo>
                  <a:cubicBezTo>
                    <a:pt x="17" y="0"/>
                    <a:pt x="31" y="1"/>
                    <a:pt x="38" y="9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41" y="120"/>
                    <a:pt x="132" y="142"/>
                    <a:pt x="113" y="142"/>
                  </a:cubicBezTo>
                  <a:close/>
                  <a:moveTo>
                    <a:pt x="113" y="142"/>
                  </a:moveTo>
                  <a:cubicBezTo>
                    <a:pt x="113" y="142"/>
                    <a:pt x="113" y="142"/>
                    <a:pt x="113" y="1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25">
              <a:extLst>
                <a:ext uri="{FF2B5EF4-FFF2-40B4-BE49-F238E27FC236}">
                  <a16:creationId xmlns:a16="http://schemas.microsoft.com/office/drawing/2014/main" id="{855CA32A-F457-418F-9042-410742523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9751" y="6200775"/>
              <a:ext cx="30163" cy="125413"/>
            </a:xfrm>
            <a:custGeom>
              <a:avLst/>
              <a:gdLst>
                <a:gd name="T0" fmla="*/ 21 w 42"/>
                <a:gd name="T1" fmla="*/ 181 h 181"/>
                <a:gd name="T2" fmla="*/ 0 w 42"/>
                <a:gd name="T3" fmla="*/ 160 h 181"/>
                <a:gd name="T4" fmla="*/ 0 w 42"/>
                <a:gd name="T5" fmla="*/ 27 h 181"/>
                <a:gd name="T6" fmla="*/ 42 w 42"/>
                <a:gd name="T7" fmla="*/ 27 h 181"/>
                <a:gd name="T8" fmla="*/ 42 w 42"/>
                <a:gd name="T9" fmla="*/ 160 h 181"/>
                <a:gd name="T10" fmla="*/ 21 w 42"/>
                <a:gd name="T11" fmla="*/ 181 h 181"/>
                <a:gd name="T12" fmla="*/ 21 w 42"/>
                <a:gd name="T13" fmla="*/ 181 h 181"/>
                <a:gd name="T14" fmla="*/ 21 w 42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81">
                  <a:moveTo>
                    <a:pt x="21" y="181"/>
                  </a:moveTo>
                  <a:cubicBezTo>
                    <a:pt x="9" y="181"/>
                    <a:pt x="0" y="172"/>
                    <a:pt x="0" y="16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42" y="0"/>
                    <a:pt x="42" y="27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2" y="172"/>
                    <a:pt x="32" y="181"/>
                    <a:pt x="21" y="181"/>
                  </a:cubicBezTo>
                  <a:close/>
                  <a:moveTo>
                    <a:pt x="21" y="181"/>
                  </a:moveTo>
                  <a:cubicBezTo>
                    <a:pt x="21" y="181"/>
                    <a:pt x="21" y="181"/>
                    <a:pt x="21" y="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26">
              <a:extLst>
                <a:ext uri="{FF2B5EF4-FFF2-40B4-BE49-F238E27FC236}">
                  <a16:creationId xmlns:a16="http://schemas.microsoft.com/office/drawing/2014/main" id="{60F0DC45-4C10-471E-867A-0D07757079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4501" y="6265863"/>
              <a:ext cx="96838" cy="98425"/>
            </a:xfrm>
            <a:custGeom>
              <a:avLst/>
              <a:gdLst>
                <a:gd name="T0" fmla="*/ 27 w 141"/>
                <a:gd name="T1" fmla="*/ 142 h 142"/>
                <a:gd name="T2" fmla="*/ 12 w 141"/>
                <a:gd name="T3" fmla="*/ 107 h 142"/>
                <a:gd name="T4" fmla="*/ 102 w 141"/>
                <a:gd name="T5" fmla="*/ 9 h 142"/>
                <a:gd name="T6" fmla="*/ 132 w 141"/>
                <a:gd name="T7" fmla="*/ 8 h 142"/>
                <a:gd name="T8" fmla="*/ 133 w 141"/>
                <a:gd name="T9" fmla="*/ 37 h 142"/>
                <a:gd name="T10" fmla="*/ 42 w 141"/>
                <a:gd name="T11" fmla="*/ 135 h 142"/>
                <a:gd name="T12" fmla="*/ 27 w 141"/>
                <a:gd name="T13" fmla="*/ 142 h 142"/>
                <a:gd name="T14" fmla="*/ 27 w 141"/>
                <a:gd name="T15" fmla="*/ 142 h 142"/>
                <a:gd name="T16" fmla="*/ 27 w 141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27" y="142"/>
                  </a:moveTo>
                  <a:cubicBezTo>
                    <a:pt x="9" y="142"/>
                    <a:pt x="0" y="120"/>
                    <a:pt x="12" y="107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10" y="1"/>
                    <a:pt x="123" y="0"/>
                    <a:pt x="132" y="8"/>
                  </a:cubicBezTo>
                  <a:cubicBezTo>
                    <a:pt x="140" y="16"/>
                    <a:pt x="141" y="29"/>
                    <a:pt x="133" y="37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9"/>
                    <a:pt x="33" y="142"/>
                    <a:pt x="27" y="142"/>
                  </a:cubicBezTo>
                  <a:close/>
                  <a:moveTo>
                    <a:pt x="27" y="142"/>
                  </a:moveTo>
                  <a:cubicBezTo>
                    <a:pt x="27" y="142"/>
                    <a:pt x="27" y="142"/>
                    <a:pt x="27" y="1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E3732A70-709A-4772-BDC1-7DE722D979EE}"/>
              </a:ext>
            </a:extLst>
          </p:cNvPr>
          <p:cNvSpPr txBox="1"/>
          <p:nvPr/>
        </p:nvSpPr>
        <p:spPr>
          <a:xfrm>
            <a:off x="8626474" y="1600200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49E780F-5601-46E4-980E-EEDFD94AECA7}"/>
              </a:ext>
            </a:extLst>
          </p:cNvPr>
          <p:cNvSpPr txBox="1"/>
          <p:nvPr/>
        </p:nvSpPr>
        <p:spPr>
          <a:xfrm>
            <a:off x="13122274" y="1600200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AF691FD-745A-4C2F-9328-9B2D52AD4A5D}"/>
              </a:ext>
            </a:extLst>
          </p:cNvPr>
          <p:cNvSpPr txBox="1"/>
          <p:nvPr/>
        </p:nvSpPr>
        <p:spPr>
          <a:xfrm>
            <a:off x="6073774" y="5926394"/>
            <a:ext cx="2457357" cy="1998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3"/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sounds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D1943EA-8D68-439C-8C25-04182D47969F}"/>
              </a:ext>
            </a:extLst>
          </p:cNvPr>
          <p:cNvSpPr txBox="1"/>
          <p:nvPr/>
        </p:nvSpPr>
        <p:spPr>
          <a:xfrm>
            <a:off x="13122274" y="10812442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4"/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F389711-FFDE-41B4-93EE-F58B74DD5084}"/>
              </a:ext>
            </a:extLst>
          </p:cNvPr>
          <p:cNvSpPr txBox="1"/>
          <p:nvPr/>
        </p:nvSpPr>
        <p:spPr>
          <a:xfrm>
            <a:off x="16132174" y="5926394"/>
            <a:ext cx="2457357" cy="1998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sounds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972F72A-73B0-4517-843A-D2C6A99E7130}"/>
              </a:ext>
            </a:extLst>
          </p:cNvPr>
          <p:cNvSpPr txBox="1"/>
          <p:nvPr/>
        </p:nvSpPr>
        <p:spPr>
          <a:xfrm>
            <a:off x="8626474" y="10812442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C957B72-B7A0-42DE-B4CB-9B50FA736157}"/>
              </a:ext>
            </a:extLst>
          </p:cNvPr>
          <p:cNvSpPr txBox="1"/>
          <p:nvPr/>
        </p:nvSpPr>
        <p:spPr>
          <a:xfrm>
            <a:off x="10512425" y="6197373"/>
            <a:ext cx="327701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latin typeface="+mj-lt"/>
                <a:ea typeface="Roboto Cn" pitchFamily="2" charset="0"/>
              </a:rPr>
              <a:t>CIRCLE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GRAPHICS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1372736084"/>
      </p:ext>
    </p:extLst>
  </p:cSld>
  <p:clrMapOvr>
    <a:masterClrMapping/>
  </p:clrMapOvr>
  <p:transition spd="slow" advClick="0" advTm="1000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160D1-0D72-4D76-B0A3-EFF514C63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29.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B29175-D8A7-4940-95CC-02654F3D0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50AF8F-5974-40C6-B107-0E503D32A4BB}"/>
              </a:ext>
            </a:extLst>
          </p:cNvPr>
          <p:cNvSpPr/>
          <p:nvPr/>
        </p:nvSpPr>
        <p:spPr>
          <a:xfrm>
            <a:off x="8493283" y="10210800"/>
            <a:ext cx="1835995" cy="350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71A3C7-8109-4743-919B-672F82CF41AA}"/>
              </a:ext>
            </a:extLst>
          </p:cNvPr>
          <p:cNvSpPr/>
          <p:nvPr/>
        </p:nvSpPr>
        <p:spPr>
          <a:xfrm>
            <a:off x="10329278" y="5812542"/>
            <a:ext cx="1835995" cy="790345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424772-1375-4267-8213-7447C07FAAF4}"/>
              </a:ext>
            </a:extLst>
          </p:cNvPr>
          <p:cNvSpPr/>
          <p:nvPr/>
        </p:nvSpPr>
        <p:spPr>
          <a:xfrm>
            <a:off x="12167793" y="3228974"/>
            <a:ext cx="1835995" cy="10487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976E8F-AA6E-4FB8-A4FA-764CCE4E5DDA}"/>
              </a:ext>
            </a:extLst>
          </p:cNvPr>
          <p:cNvSpPr/>
          <p:nvPr/>
        </p:nvSpPr>
        <p:spPr>
          <a:xfrm>
            <a:off x="13992412" y="8991600"/>
            <a:ext cx="1835995" cy="472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D166EDD-3318-47BD-96F4-C842E6753EAB}"/>
              </a:ext>
            </a:extLst>
          </p:cNvPr>
          <p:cNvSpPr/>
          <p:nvPr/>
        </p:nvSpPr>
        <p:spPr>
          <a:xfrm rot="2700000">
            <a:off x="15137991" y="6237614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9E88B1A-5300-417F-AF0C-A0C723873B2D}"/>
              </a:ext>
            </a:extLst>
          </p:cNvPr>
          <p:cNvSpPr/>
          <p:nvPr/>
        </p:nvSpPr>
        <p:spPr>
          <a:xfrm rot="2700000">
            <a:off x="13309546" y="474636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0E64F61-751D-4C78-9518-C4C50DD0DA82}"/>
              </a:ext>
            </a:extLst>
          </p:cNvPr>
          <p:cNvSpPr/>
          <p:nvPr/>
        </p:nvSpPr>
        <p:spPr>
          <a:xfrm rot="18900000" flipH="1">
            <a:off x="7646240" y="3057786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A87C1AE-81CE-430D-9AF3-6A0ACFAAC1F9}"/>
              </a:ext>
            </a:extLst>
          </p:cNvPr>
          <p:cNvSpPr/>
          <p:nvPr/>
        </p:nvSpPr>
        <p:spPr>
          <a:xfrm rot="18900000" flipH="1">
            <a:off x="5812596" y="7458532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7AF052-DD75-47F5-A8D0-EF374FE9AB8E}"/>
              </a:ext>
            </a:extLst>
          </p:cNvPr>
          <p:cNvSpPr txBox="1"/>
          <p:nvPr/>
        </p:nvSpPr>
        <p:spPr>
          <a:xfrm>
            <a:off x="18246883" y="1001102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Collaboratively extend standardized catalysts for change and e-business results done.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59815C-FB09-4741-9132-A0221A8226D5}"/>
              </a:ext>
            </a:extLst>
          </p:cNvPr>
          <p:cNvSpPr txBox="1"/>
          <p:nvPr/>
        </p:nvSpPr>
        <p:spPr>
          <a:xfrm>
            <a:off x="1654175" y="3503704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Collaboratively extend standardized catalysts for change and e-business results done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AE7533-9769-4372-9327-ABD27E7EDAA0}"/>
              </a:ext>
            </a:extLst>
          </p:cNvPr>
          <p:cNvSpPr txBox="1"/>
          <p:nvPr/>
        </p:nvSpPr>
        <p:spPr>
          <a:xfrm>
            <a:off x="-231775" y="7924800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Collaboratively extend standardized catalyst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latin typeface="+mn-lt"/>
                <a:ea typeface="Roboto Cn" pitchFamily="2" charset="0"/>
              </a:rPr>
              <a:t>change and e-business results done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9D59F-FF66-4BF1-980D-C69030DE596D}"/>
              </a:ext>
            </a:extLst>
          </p:cNvPr>
          <p:cNvSpPr txBox="1"/>
          <p:nvPr/>
        </p:nvSpPr>
        <p:spPr>
          <a:xfrm>
            <a:off x="20037583" y="6781800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Collaboratively extend standardized catalyst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latin typeface="+mn-lt"/>
                <a:ea typeface="Roboto Cn" pitchFamily="2" charset="0"/>
              </a:rPr>
              <a:t>change and e-business results done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359603"/>
      </p:ext>
    </p:extLst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Hexagon 97">
            <a:extLst>
              <a:ext uri="{FF2B5EF4-FFF2-40B4-BE49-F238E27FC236}">
                <a16:creationId xmlns:a16="http://schemas.microsoft.com/office/drawing/2014/main" id="{8500DBD0-9647-488C-9502-972BF3D72755}"/>
              </a:ext>
            </a:extLst>
          </p:cNvPr>
          <p:cNvSpPr/>
          <p:nvPr/>
        </p:nvSpPr>
        <p:spPr>
          <a:xfrm>
            <a:off x="14959416" y="3356293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Hexagon 112">
            <a:extLst>
              <a:ext uri="{FF2B5EF4-FFF2-40B4-BE49-F238E27FC236}">
                <a16:creationId xmlns:a16="http://schemas.microsoft.com/office/drawing/2014/main" id="{370D5A63-06B3-49AE-B420-EDEE7894D2FB}"/>
              </a:ext>
            </a:extLst>
          </p:cNvPr>
          <p:cNvSpPr/>
          <p:nvPr/>
        </p:nvSpPr>
        <p:spPr>
          <a:xfrm>
            <a:off x="14959416" y="7303556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Hexagon 115">
            <a:extLst>
              <a:ext uri="{FF2B5EF4-FFF2-40B4-BE49-F238E27FC236}">
                <a16:creationId xmlns:a16="http://schemas.microsoft.com/office/drawing/2014/main" id="{3AE97773-E6A1-4F65-93D1-AD10650790B6}"/>
              </a:ext>
            </a:extLst>
          </p:cNvPr>
          <p:cNvSpPr/>
          <p:nvPr/>
        </p:nvSpPr>
        <p:spPr>
          <a:xfrm>
            <a:off x="8199034" y="1382662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Hexagon 116">
            <a:extLst>
              <a:ext uri="{FF2B5EF4-FFF2-40B4-BE49-F238E27FC236}">
                <a16:creationId xmlns:a16="http://schemas.microsoft.com/office/drawing/2014/main" id="{C22F9DD8-B87B-4927-B04A-3B2D94FB9AD7}"/>
              </a:ext>
            </a:extLst>
          </p:cNvPr>
          <p:cNvSpPr/>
          <p:nvPr/>
        </p:nvSpPr>
        <p:spPr>
          <a:xfrm>
            <a:off x="8199034" y="9274969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Hexagon 118">
            <a:extLst>
              <a:ext uri="{FF2B5EF4-FFF2-40B4-BE49-F238E27FC236}">
                <a16:creationId xmlns:a16="http://schemas.microsoft.com/office/drawing/2014/main" id="{23116916-C1AC-4266-A490-BEE8B6A5BE05}"/>
              </a:ext>
            </a:extLst>
          </p:cNvPr>
          <p:cNvSpPr/>
          <p:nvPr/>
        </p:nvSpPr>
        <p:spPr>
          <a:xfrm>
            <a:off x="1472015" y="3356293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Hexagon 119">
            <a:extLst>
              <a:ext uri="{FF2B5EF4-FFF2-40B4-BE49-F238E27FC236}">
                <a16:creationId xmlns:a16="http://schemas.microsoft.com/office/drawing/2014/main" id="{0A7127EB-3441-4940-B6AA-88FE5BF0A7C0}"/>
              </a:ext>
            </a:extLst>
          </p:cNvPr>
          <p:cNvSpPr/>
          <p:nvPr/>
        </p:nvSpPr>
        <p:spPr>
          <a:xfrm>
            <a:off x="1472015" y="7303556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7FF52A0-6A4F-4DC5-9619-83BBD2615921}"/>
              </a:ext>
            </a:extLst>
          </p:cNvPr>
          <p:cNvSpPr/>
          <p:nvPr/>
        </p:nvSpPr>
        <p:spPr>
          <a:xfrm>
            <a:off x="3273425" y="2895868"/>
            <a:ext cx="2971800" cy="9365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EC1C08FC-AC02-4664-BC3D-344B9070F6E0}"/>
              </a:ext>
            </a:extLst>
          </p:cNvPr>
          <p:cNvSpPr/>
          <p:nvPr/>
        </p:nvSpPr>
        <p:spPr>
          <a:xfrm>
            <a:off x="3273425" y="9852191"/>
            <a:ext cx="2971800" cy="936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0FDD072D-F375-4FD9-B6E4-10E036D14C01}"/>
              </a:ext>
            </a:extLst>
          </p:cNvPr>
          <p:cNvSpPr/>
          <p:nvPr/>
        </p:nvSpPr>
        <p:spPr>
          <a:xfrm>
            <a:off x="18039544" y="2895868"/>
            <a:ext cx="2971800" cy="9365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7F9F550B-B8D5-4548-900E-DA78423261E7}"/>
              </a:ext>
            </a:extLst>
          </p:cNvPr>
          <p:cNvSpPr/>
          <p:nvPr/>
        </p:nvSpPr>
        <p:spPr>
          <a:xfrm>
            <a:off x="18039544" y="9852191"/>
            <a:ext cx="2971800" cy="9365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94DB028-8DFE-449D-830E-90C121D91447}"/>
              </a:ext>
            </a:extLst>
          </p:cNvPr>
          <p:cNvSpPr/>
          <p:nvPr/>
        </p:nvSpPr>
        <p:spPr>
          <a:xfrm>
            <a:off x="10686243" y="914400"/>
            <a:ext cx="2971800" cy="9365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B6CCCBE-2F47-4A8F-B3AC-CDA9E9BC9268}"/>
              </a:ext>
            </a:extLst>
          </p:cNvPr>
          <p:cNvSpPr/>
          <p:nvPr/>
        </p:nvSpPr>
        <p:spPr>
          <a:xfrm>
            <a:off x="10686243" y="11822329"/>
            <a:ext cx="2971800" cy="93652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874CA95-00F1-4228-86F9-53171009A9B5}"/>
              </a:ext>
            </a:extLst>
          </p:cNvPr>
          <p:cNvSpPr txBox="1"/>
          <p:nvPr/>
        </p:nvSpPr>
        <p:spPr>
          <a:xfrm>
            <a:off x="3273425" y="312914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DE3331B-4E9F-469A-94E0-31A5A90B6668}"/>
              </a:ext>
            </a:extLst>
          </p:cNvPr>
          <p:cNvSpPr txBox="1"/>
          <p:nvPr/>
        </p:nvSpPr>
        <p:spPr>
          <a:xfrm>
            <a:off x="3273425" y="10082037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E3C7C43-2F0A-49BA-8DAC-E921A7FF3C57}"/>
              </a:ext>
            </a:extLst>
          </p:cNvPr>
          <p:cNvSpPr txBox="1"/>
          <p:nvPr/>
        </p:nvSpPr>
        <p:spPr>
          <a:xfrm>
            <a:off x="18039544" y="312914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A5D1615E-C752-45D2-A875-CCC5EE54DC42}"/>
              </a:ext>
            </a:extLst>
          </p:cNvPr>
          <p:cNvSpPr txBox="1"/>
          <p:nvPr/>
        </p:nvSpPr>
        <p:spPr>
          <a:xfrm>
            <a:off x="18039544" y="10082037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CBAC422-7A2C-45CB-AD3F-5BAE6FD59E9C}"/>
              </a:ext>
            </a:extLst>
          </p:cNvPr>
          <p:cNvSpPr txBox="1"/>
          <p:nvPr/>
        </p:nvSpPr>
        <p:spPr>
          <a:xfrm>
            <a:off x="10672586" y="1145070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5FFF8606-DBDE-4905-A757-F62F51AA171E}"/>
              </a:ext>
            </a:extLst>
          </p:cNvPr>
          <p:cNvSpPr txBox="1"/>
          <p:nvPr/>
        </p:nvSpPr>
        <p:spPr>
          <a:xfrm>
            <a:off x="10672586" y="1203160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418296F5-306B-4D0E-BE20-6A82B852B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541" y="4364366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D4B181B4-0A54-445F-8BAA-B6E0A092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4792" y="2358585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B4D88CD0-BDCA-463E-99FC-E65B8628A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025" y="4364366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03.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79F7707-2B32-4F69-90DC-A2E1FFCF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541" y="8196718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06.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829F07C-2BF0-447C-9F5B-C238FAF7E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4792" y="10234899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05.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C124BD4-25FF-4ACB-9ED7-2A0593312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025" y="8196718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04.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DF1BAED-0DB6-4EE1-89F0-AE9770B9874A}"/>
              </a:ext>
            </a:extLst>
          </p:cNvPr>
          <p:cNvSpPr txBox="1"/>
          <p:nvPr/>
        </p:nvSpPr>
        <p:spPr>
          <a:xfrm>
            <a:off x="4204773" y="4410572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5C279E4F-20B0-4A02-BCCE-237A10CE8306}"/>
              </a:ext>
            </a:extLst>
          </p:cNvPr>
          <p:cNvSpPr txBox="1"/>
          <p:nvPr/>
        </p:nvSpPr>
        <p:spPr>
          <a:xfrm>
            <a:off x="4204773" y="79471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FE271E7-E88D-4ED5-9323-971D95503915}"/>
              </a:ext>
            </a:extLst>
          </p:cNvPr>
          <p:cNvSpPr txBox="1"/>
          <p:nvPr/>
        </p:nvSpPr>
        <p:spPr>
          <a:xfrm>
            <a:off x="17827625" y="4410572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59C2203-E91D-4243-91DC-4EE3935C10C4}"/>
              </a:ext>
            </a:extLst>
          </p:cNvPr>
          <p:cNvSpPr txBox="1"/>
          <p:nvPr/>
        </p:nvSpPr>
        <p:spPr>
          <a:xfrm>
            <a:off x="17827625" y="79471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4A9F870-5137-41C4-BBD2-6E25965B2338}"/>
              </a:ext>
            </a:extLst>
          </p:cNvPr>
          <p:cNvSpPr txBox="1"/>
          <p:nvPr/>
        </p:nvSpPr>
        <p:spPr>
          <a:xfrm>
            <a:off x="10910373" y="23845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FF7F1A5-AB09-47F9-954F-4508B417C699}"/>
              </a:ext>
            </a:extLst>
          </p:cNvPr>
          <p:cNvSpPr txBox="1"/>
          <p:nvPr/>
        </p:nvSpPr>
        <p:spPr>
          <a:xfrm>
            <a:off x="10910373" y="9876087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BD237318-929A-4B56-BD7F-F480F7C32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9586" y="6042191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91D1440-D965-4124-A859-3DD9E44A9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03.</a:t>
            </a:r>
          </a:p>
        </p:txBody>
      </p:sp>
    </p:spTree>
    <p:extLst>
      <p:ext uri="{BB962C8B-B14F-4D97-AF65-F5344CB8AC3E}">
        <p14:creationId xmlns:p14="http://schemas.microsoft.com/office/powerpoint/2010/main" val="893156469"/>
      </p:ext>
    </p:extLst>
  </p:cSld>
  <p:clrMapOvr>
    <a:masterClrMapping/>
  </p:clrMapOvr>
  <p:transition spd="slow" advClick="0" advTm="1000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5C0521-FCE5-40B3-B3B4-CF0207368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30.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EC75F-5684-48BA-8D90-C4EEEF7FF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A9F77AE-1B27-4E1D-8E0B-445CC830C964}"/>
              </a:ext>
            </a:extLst>
          </p:cNvPr>
          <p:cNvSpPr/>
          <p:nvPr/>
        </p:nvSpPr>
        <p:spPr>
          <a:xfrm rot="16200000">
            <a:off x="7128158" y="-1862017"/>
            <a:ext cx="10805477" cy="17908656"/>
          </a:xfrm>
          <a:custGeom>
            <a:avLst/>
            <a:gdLst>
              <a:gd name="connsiteX0" fmla="*/ 8610599 w 8610599"/>
              <a:gd name="connsiteY0" fmla="*/ 4305299 h 14270935"/>
              <a:gd name="connsiteX1" fmla="*/ 8610599 w 8610599"/>
              <a:gd name="connsiteY1" fmla="*/ 4305300 h 14270935"/>
              <a:gd name="connsiteX2" fmla="*/ 8610599 w 8610599"/>
              <a:gd name="connsiteY2" fmla="*/ 12763499 h 14270935"/>
              <a:gd name="connsiteX3" fmla="*/ 8608899 w 8610599"/>
              <a:gd name="connsiteY3" fmla="*/ 12763499 h 14270935"/>
              <a:gd name="connsiteX4" fmla="*/ 8608555 w 8610599"/>
              <a:gd name="connsiteY4" fmla="*/ 14270935 h 14270935"/>
              <a:gd name="connsiteX5" fmla="*/ 7107562 w 8610599"/>
              <a:gd name="connsiteY5" fmla="*/ 12893063 h 14270935"/>
              <a:gd name="connsiteX6" fmla="*/ 7101130 w 8610599"/>
              <a:gd name="connsiteY6" fmla="*/ 12763499 h 14270935"/>
              <a:gd name="connsiteX7" fmla="*/ 7099771 w 8610599"/>
              <a:gd name="connsiteY7" fmla="*/ 12763499 h 14270935"/>
              <a:gd name="connsiteX8" fmla="*/ 7099771 w 8610599"/>
              <a:gd name="connsiteY8" fmla="*/ 4305300 h 14270935"/>
              <a:gd name="connsiteX9" fmla="*/ 4305300 w 8610599"/>
              <a:gd name="connsiteY9" fmla="*/ 4305299 h 14270935"/>
              <a:gd name="connsiteX10" fmla="*/ 0 w 8610599"/>
              <a:gd name="connsiteY10" fmla="*/ 4304318 h 14270935"/>
              <a:gd name="connsiteX11" fmla="*/ 4305791 w 8610599"/>
              <a:gd name="connsiteY11" fmla="*/ 0 h 14270935"/>
              <a:gd name="connsiteX12" fmla="*/ 8604998 w 8610599"/>
              <a:gd name="connsiteY12" fmla="*/ 4083768 h 14270935"/>
              <a:gd name="connsiteX13" fmla="*/ 8610599 w 8610599"/>
              <a:gd name="connsiteY13" fmla="*/ 4305299 h 1427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10599" h="14270935">
                <a:moveTo>
                  <a:pt x="8610599" y="4305299"/>
                </a:moveTo>
                <a:lnTo>
                  <a:pt x="8610599" y="4305300"/>
                </a:lnTo>
                <a:lnTo>
                  <a:pt x="8610599" y="12763499"/>
                </a:lnTo>
                <a:lnTo>
                  <a:pt x="8608899" y="12763499"/>
                </a:lnTo>
                <a:lnTo>
                  <a:pt x="8608555" y="14270935"/>
                </a:lnTo>
                <a:cubicBezTo>
                  <a:pt x="7827304" y="14270751"/>
                  <a:pt x="7184820" y="13666859"/>
                  <a:pt x="7107562" y="12893063"/>
                </a:cubicBezTo>
                <a:lnTo>
                  <a:pt x="7101130" y="12763499"/>
                </a:lnTo>
                <a:lnTo>
                  <a:pt x="7099771" y="12763499"/>
                </a:lnTo>
                <a:lnTo>
                  <a:pt x="7099771" y="4305300"/>
                </a:lnTo>
                <a:lnTo>
                  <a:pt x="4305300" y="4305299"/>
                </a:lnTo>
                <a:lnTo>
                  <a:pt x="0" y="4304318"/>
                </a:lnTo>
                <a:cubicBezTo>
                  <a:pt x="542" y="1926758"/>
                  <a:pt x="1928231" y="-272"/>
                  <a:pt x="4305791" y="0"/>
                </a:cubicBezTo>
                <a:cubicBezTo>
                  <a:pt x="6609052" y="262"/>
                  <a:pt x="8489708" y="1809156"/>
                  <a:pt x="8604998" y="4083768"/>
                </a:cubicBezTo>
                <a:lnTo>
                  <a:pt x="8610599" y="430529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3BF5D1D-98FE-4B67-8AC0-B5EBA7B02FD6}"/>
              </a:ext>
            </a:extLst>
          </p:cNvPr>
          <p:cNvSpPr/>
          <p:nvPr/>
        </p:nvSpPr>
        <p:spPr>
          <a:xfrm rot="16200000">
            <a:off x="8169758" y="-47751"/>
            <a:ext cx="8885628" cy="16152163"/>
          </a:xfrm>
          <a:custGeom>
            <a:avLst/>
            <a:gdLst>
              <a:gd name="connsiteX0" fmla="*/ 7080722 w 7080722"/>
              <a:gd name="connsiteY0" fmla="*/ 3518136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14" fmla="*/ 7080160 w 7080722"/>
              <a:gd name="connsiteY14" fmla="*/ 3518136 h 12871232"/>
              <a:gd name="connsiteX0" fmla="*/ 7080160 w 7080722"/>
              <a:gd name="connsiteY0" fmla="*/ 3518136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14" fmla="*/ 7080160 w 7080722"/>
              <a:gd name="connsiteY14" fmla="*/ 3518136 h 12871232"/>
              <a:gd name="connsiteX0" fmla="*/ 7076116 w 7080722"/>
              <a:gd name="connsiteY0" fmla="*/ 3358190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0" fmla="*/ 7076116 w 7080722"/>
              <a:gd name="connsiteY0" fmla="*/ 3358190 h 12871232"/>
              <a:gd name="connsiteX1" fmla="*/ 7080722 w 7080722"/>
              <a:gd name="connsiteY1" fmla="*/ 11386022 h 12871232"/>
              <a:gd name="connsiteX2" fmla="*/ 7077326 w 7080722"/>
              <a:gd name="connsiteY2" fmla="*/ 11386022 h 12871232"/>
              <a:gd name="connsiteX3" fmla="*/ 7076987 w 7080722"/>
              <a:gd name="connsiteY3" fmla="*/ 12871232 h 12871232"/>
              <a:gd name="connsiteX4" fmla="*/ 5577674 w 7080722"/>
              <a:gd name="connsiteY4" fmla="*/ 11517898 h 12871232"/>
              <a:gd name="connsiteX5" fmla="*/ 5571016 w 7080722"/>
              <a:gd name="connsiteY5" fmla="*/ 11386022 h 12871232"/>
              <a:gd name="connsiteX6" fmla="*/ 5569894 w 7080722"/>
              <a:gd name="connsiteY6" fmla="*/ 11386022 h 12871232"/>
              <a:gd name="connsiteX7" fmla="*/ 5569894 w 7080722"/>
              <a:gd name="connsiteY7" fmla="*/ 11363796 h 12871232"/>
              <a:gd name="connsiteX8" fmla="*/ 5569894 w 7080722"/>
              <a:gd name="connsiteY8" fmla="*/ 3540362 h 12871232"/>
              <a:gd name="connsiteX9" fmla="*/ 3540361 w 7080722"/>
              <a:gd name="connsiteY9" fmla="*/ 3540361 h 12871232"/>
              <a:gd name="connsiteX10" fmla="*/ 0 w 7080722"/>
              <a:gd name="connsiteY10" fmla="*/ 3539555 h 12871232"/>
              <a:gd name="connsiteX11" fmla="*/ 3540765 w 7080722"/>
              <a:gd name="connsiteY11" fmla="*/ 0 h 12871232"/>
              <a:gd name="connsiteX12" fmla="*/ 7076116 w 7080722"/>
              <a:gd name="connsiteY12" fmla="*/ 3358190 h 1287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0722" h="12871232">
                <a:moveTo>
                  <a:pt x="7076116" y="3358190"/>
                </a:moveTo>
                <a:cubicBezTo>
                  <a:pt x="7077651" y="6034134"/>
                  <a:pt x="7079187" y="8710078"/>
                  <a:pt x="7080722" y="11386022"/>
                </a:cubicBezTo>
                <a:lnTo>
                  <a:pt x="7077326" y="11386022"/>
                </a:lnTo>
                <a:lnTo>
                  <a:pt x="7076987" y="12871232"/>
                </a:lnTo>
                <a:cubicBezTo>
                  <a:pt x="6296612" y="12871054"/>
                  <a:pt x="5654846" y="12277916"/>
                  <a:pt x="5577674" y="11517898"/>
                </a:cubicBezTo>
                <a:lnTo>
                  <a:pt x="5571016" y="11386022"/>
                </a:lnTo>
                <a:lnTo>
                  <a:pt x="5569894" y="11386022"/>
                </a:lnTo>
                <a:lnTo>
                  <a:pt x="5569894" y="11363796"/>
                </a:lnTo>
                <a:lnTo>
                  <a:pt x="5569894" y="3540362"/>
                </a:lnTo>
                <a:lnTo>
                  <a:pt x="3540361" y="3540361"/>
                </a:lnTo>
                <a:lnTo>
                  <a:pt x="0" y="3539555"/>
                </a:lnTo>
                <a:cubicBezTo>
                  <a:pt x="445" y="1584425"/>
                  <a:pt x="1585634" y="-223"/>
                  <a:pt x="3540765" y="0"/>
                </a:cubicBezTo>
                <a:cubicBezTo>
                  <a:pt x="5434797" y="216"/>
                  <a:pt x="6981310" y="1487717"/>
                  <a:pt x="7076116" y="335819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012BE30-23AD-49EE-B287-2145AD52516B}"/>
              </a:ext>
            </a:extLst>
          </p:cNvPr>
          <p:cNvSpPr/>
          <p:nvPr/>
        </p:nvSpPr>
        <p:spPr>
          <a:xfrm>
            <a:off x="5478484" y="5469505"/>
            <a:ext cx="14413601" cy="7013591"/>
          </a:xfrm>
          <a:custGeom>
            <a:avLst/>
            <a:gdLst>
              <a:gd name="connsiteX0" fmla="*/ 2767486 w 11485818"/>
              <a:gd name="connsiteY0" fmla="*/ 0 h 5588945"/>
              <a:gd name="connsiteX1" fmla="*/ 10066810 w 11485818"/>
              <a:gd name="connsiteY1" fmla="*/ 0 h 5588945"/>
              <a:gd name="connsiteX2" fmla="*/ 10066810 w 11485818"/>
              <a:gd name="connsiteY2" fmla="*/ 3411 h 5588945"/>
              <a:gd name="connsiteX3" fmla="*/ 11485818 w 11485818"/>
              <a:gd name="connsiteY3" fmla="*/ 3735 h 5588945"/>
              <a:gd name="connsiteX4" fmla="*/ 10132484 w 11485818"/>
              <a:gd name="connsiteY4" fmla="*/ 1503048 h 5588945"/>
              <a:gd name="connsiteX5" fmla="*/ 10066810 w 11485818"/>
              <a:gd name="connsiteY5" fmla="*/ 1506364 h 5588945"/>
              <a:gd name="connsiteX6" fmla="*/ 10066810 w 11485818"/>
              <a:gd name="connsiteY6" fmla="*/ 1510828 h 5588945"/>
              <a:gd name="connsiteX7" fmla="*/ 9978382 w 11485818"/>
              <a:gd name="connsiteY7" fmla="*/ 1510828 h 5588945"/>
              <a:gd name="connsiteX8" fmla="*/ 2789711 w 11485818"/>
              <a:gd name="connsiteY8" fmla="*/ 1510828 h 5588945"/>
              <a:gd name="connsiteX9" fmla="*/ 2789711 w 11485818"/>
              <a:gd name="connsiteY9" fmla="*/ 2799236 h 5588945"/>
              <a:gd name="connsiteX10" fmla="*/ 2789075 w 11485818"/>
              <a:gd name="connsiteY10" fmla="*/ 5588945 h 5588945"/>
              <a:gd name="connsiteX11" fmla="*/ 0 w 11485818"/>
              <a:gd name="connsiteY11" fmla="*/ 2798917 h 5588945"/>
              <a:gd name="connsiteX12" fmla="*/ 2504502 w 11485818"/>
              <a:gd name="connsiteY12" fmla="*/ 23926 h 5588945"/>
              <a:gd name="connsiteX13" fmla="*/ 2767486 w 11485818"/>
              <a:gd name="connsiteY13" fmla="*/ 10648 h 558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85818" h="5588945">
                <a:moveTo>
                  <a:pt x="2767486" y="0"/>
                </a:moveTo>
                <a:lnTo>
                  <a:pt x="10066810" y="0"/>
                </a:lnTo>
                <a:lnTo>
                  <a:pt x="10066810" y="3411"/>
                </a:lnTo>
                <a:lnTo>
                  <a:pt x="11485818" y="3735"/>
                </a:lnTo>
                <a:cubicBezTo>
                  <a:pt x="11485640" y="784110"/>
                  <a:pt x="10892502" y="1425876"/>
                  <a:pt x="10132484" y="1503048"/>
                </a:cubicBezTo>
                <a:lnTo>
                  <a:pt x="10066810" y="1506364"/>
                </a:lnTo>
                <a:lnTo>
                  <a:pt x="10066810" y="1510828"/>
                </a:lnTo>
                <a:lnTo>
                  <a:pt x="9978382" y="1510828"/>
                </a:lnTo>
                <a:lnTo>
                  <a:pt x="2789711" y="1510828"/>
                </a:lnTo>
                <a:lnTo>
                  <a:pt x="2789711" y="2799236"/>
                </a:lnTo>
                <a:lnTo>
                  <a:pt x="2789075" y="5588945"/>
                </a:lnTo>
                <a:cubicBezTo>
                  <a:pt x="1248485" y="5588594"/>
                  <a:pt x="-175" y="4339507"/>
                  <a:pt x="0" y="2798917"/>
                </a:cubicBezTo>
                <a:cubicBezTo>
                  <a:pt x="165" y="1354614"/>
                  <a:pt x="1097880" y="166765"/>
                  <a:pt x="2504502" y="23926"/>
                </a:cubicBezTo>
                <a:lnTo>
                  <a:pt x="2767486" y="106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C79B32F-0C3A-4573-B638-2C874B6BCF51}"/>
              </a:ext>
            </a:extLst>
          </p:cNvPr>
          <p:cNvSpPr/>
          <p:nvPr/>
        </p:nvSpPr>
        <p:spPr>
          <a:xfrm rot="16200000">
            <a:off x="10201456" y="3585736"/>
            <a:ext cx="5113996" cy="12671168"/>
          </a:xfrm>
          <a:custGeom>
            <a:avLst/>
            <a:gdLst>
              <a:gd name="connsiteX0" fmla="*/ 4075208 w 4075208"/>
              <a:gd name="connsiteY0" fmla="*/ 2014931 h 10097319"/>
              <a:gd name="connsiteX1" fmla="*/ 4075208 w 4075208"/>
              <a:gd name="connsiteY1" fmla="*/ 8628455 h 10097319"/>
              <a:gd name="connsiteX2" fmla="*/ 4074301 w 4075208"/>
              <a:gd name="connsiteY2" fmla="*/ 8628455 h 10097319"/>
              <a:gd name="connsiteX3" fmla="*/ 4073966 w 4075208"/>
              <a:gd name="connsiteY3" fmla="*/ 10097319 h 10097319"/>
              <a:gd name="connsiteX4" fmla="*/ 2574654 w 4075208"/>
              <a:gd name="connsiteY4" fmla="*/ 8743985 h 10097319"/>
              <a:gd name="connsiteX5" fmla="*/ 2568821 w 4075208"/>
              <a:gd name="connsiteY5" fmla="*/ 8628455 h 10097319"/>
              <a:gd name="connsiteX6" fmla="*/ 2564380 w 4075208"/>
              <a:gd name="connsiteY6" fmla="*/ 8628455 h 10097319"/>
              <a:gd name="connsiteX7" fmla="*/ 2564380 w 4075208"/>
              <a:gd name="connsiteY7" fmla="*/ 2037155 h 10097319"/>
              <a:gd name="connsiteX8" fmla="*/ 2037155 w 4075208"/>
              <a:gd name="connsiteY8" fmla="*/ 2037155 h 10097319"/>
              <a:gd name="connsiteX9" fmla="*/ 0 w 4075208"/>
              <a:gd name="connsiteY9" fmla="*/ 2036691 h 10097319"/>
              <a:gd name="connsiteX10" fmla="*/ 2037387 w 4075208"/>
              <a:gd name="connsiteY10" fmla="*/ 0 h 10097319"/>
              <a:gd name="connsiteX11" fmla="*/ 4063794 w 4075208"/>
              <a:gd name="connsiteY11" fmla="*/ 1828885 h 10097319"/>
              <a:gd name="connsiteX12" fmla="*/ 4073188 w 4075208"/>
              <a:gd name="connsiteY12" fmla="*/ 2014931 h 1009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75208" h="10097319">
                <a:moveTo>
                  <a:pt x="4075208" y="2014931"/>
                </a:moveTo>
                <a:lnTo>
                  <a:pt x="4075208" y="8628455"/>
                </a:lnTo>
                <a:lnTo>
                  <a:pt x="4074301" y="8628455"/>
                </a:lnTo>
                <a:lnTo>
                  <a:pt x="4073966" y="10097319"/>
                </a:lnTo>
                <a:cubicBezTo>
                  <a:pt x="3293591" y="10097143"/>
                  <a:pt x="2651825" y="9504003"/>
                  <a:pt x="2574654" y="8743985"/>
                </a:cubicBezTo>
                <a:lnTo>
                  <a:pt x="2568821" y="8628455"/>
                </a:lnTo>
                <a:lnTo>
                  <a:pt x="2564380" y="8628455"/>
                </a:lnTo>
                <a:lnTo>
                  <a:pt x="2564380" y="2037155"/>
                </a:lnTo>
                <a:lnTo>
                  <a:pt x="2037155" y="2037155"/>
                </a:lnTo>
                <a:cubicBezTo>
                  <a:pt x="1358103" y="2037000"/>
                  <a:pt x="679052" y="2036846"/>
                  <a:pt x="0" y="2036691"/>
                </a:cubicBezTo>
                <a:cubicBezTo>
                  <a:pt x="256" y="911692"/>
                  <a:pt x="912388" y="-128"/>
                  <a:pt x="2037387" y="0"/>
                </a:cubicBezTo>
                <a:cubicBezTo>
                  <a:pt x="3092074" y="120"/>
                  <a:pt x="3959487" y="801715"/>
                  <a:pt x="4063794" y="1828885"/>
                </a:cubicBezTo>
                <a:lnTo>
                  <a:pt x="4073188" y="20149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DA368CF-4E9D-4A8C-976E-7E2235878DAE}"/>
              </a:ext>
            </a:extLst>
          </p:cNvPr>
          <p:cNvSpPr/>
          <p:nvPr/>
        </p:nvSpPr>
        <p:spPr>
          <a:xfrm rot="16200000" flipV="1">
            <a:off x="7349106" y="9260265"/>
            <a:ext cx="3240763" cy="32407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EF77A13-AB39-4842-87F8-132C5B47F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331" y="10087795"/>
            <a:ext cx="1598313" cy="1585702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08FD0DA7-0286-4639-9081-0D2DA6E81E6F}"/>
              </a:ext>
            </a:extLst>
          </p:cNvPr>
          <p:cNvGrpSpPr/>
          <p:nvPr/>
        </p:nvGrpSpPr>
        <p:grpSpPr>
          <a:xfrm>
            <a:off x="10016296" y="7824305"/>
            <a:ext cx="7701981" cy="1196306"/>
            <a:chOff x="9931456" y="7862405"/>
            <a:chExt cx="7701981" cy="119630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51AEE3-3646-4DCB-ADDB-D8F8806D8CF3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54757FA-7B58-4EA5-99B4-0E8170BA4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435F9E3-2882-4B76-B085-98C5C1F44098}"/>
              </a:ext>
            </a:extLst>
          </p:cNvPr>
          <p:cNvGrpSpPr/>
          <p:nvPr/>
        </p:nvGrpSpPr>
        <p:grpSpPr>
          <a:xfrm>
            <a:off x="10816396" y="5905171"/>
            <a:ext cx="7701981" cy="1196306"/>
            <a:chOff x="9931456" y="7862405"/>
            <a:chExt cx="7701981" cy="119630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C1CE61-1E4C-4489-AB2F-FA33336CCDF1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3B5DC0-6D95-4A14-AB7A-27D0784BBB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3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1F26070-EBB4-4D9F-B6C7-B203EC560A47}"/>
              </a:ext>
            </a:extLst>
          </p:cNvPr>
          <p:cNvGrpSpPr/>
          <p:nvPr/>
        </p:nvGrpSpPr>
        <p:grpSpPr>
          <a:xfrm>
            <a:off x="11616496" y="4000171"/>
            <a:ext cx="7701981" cy="1196306"/>
            <a:chOff x="9931456" y="7862405"/>
            <a:chExt cx="7701981" cy="119630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77169C0-9934-4CDE-99BD-34AB1234B483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09FA8F2-7C8A-4194-A90A-FBAFD06C4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2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68355D7-E8FE-4EA1-B184-24B43E7185A5}"/>
              </a:ext>
            </a:extLst>
          </p:cNvPr>
          <p:cNvGrpSpPr/>
          <p:nvPr/>
        </p:nvGrpSpPr>
        <p:grpSpPr>
          <a:xfrm>
            <a:off x="12422890" y="2156494"/>
            <a:ext cx="7701981" cy="1196306"/>
            <a:chOff x="9931456" y="7862405"/>
            <a:chExt cx="7701981" cy="119630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C2C0755-C76F-4E32-91EC-6F12162F5CEB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CA914C1-86EF-4150-849E-E038FFBD8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1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0585032"/>
      </p:ext>
    </p:extLst>
  </p:cSld>
  <p:clrMapOvr>
    <a:masterClrMapping/>
  </p:clrMapOvr>
  <p:transition spd="slow" advClick="0" advTm="1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5E21A9D8-FB8E-44D7-AE4B-51F4B2EB7B09}"/>
              </a:ext>
            </a:extLst>
          </p:cNvPr>
          <p:cNvGrpSpPr/>
          <p:nvPr/>
        </p:nvGrpSpPr>
        <p:grpSpPr>
          <a:xfrm>
            <a:off x="7997825" y="1583941"/>
            <a:ext cx="11767317" cy="11767317"/>
            <a:chOff x="-5832886" y="974341"/>
            <a:chExt cx="11767317" cy="1176731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36387D4-6F79-4F7D-A1FE-0067C88181F6}"/>
                </a:ext>
              </a:extLst>
            </p:cNvPr>
            <p:cNvSpPr/>
            <p:nvPr/>
          </p:nvSpPr>
          <p:spPr>
            <a:xfrm rot="10800000">
              <a:off x="55932" y="3532745"/>
              <a:ext cx="2868187" cy="6945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r="115800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BE02130-0809-48AC-94D4-87DDF0D36F44}"/>
                </a:ext>
              </a:extLst>
            </p:cNvPr>
            <p:cNvSpPr/>
            <p:nvPr/>
          </p:nvSpPr>
          <p:spPr>
            <a:xfrm rot="2700000">
              <a:off x="46592" y="5143500"/>
              <a:ext cx="3429000" cy="3429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D00496-CB6C-46DC-A1FB-794BAAAE2490}"/>
                </a:ext>
              </a:extLst>
            </p:cNvPr>
            <p:cNvSpPr/>
            <p:nvPr/>
          </p:nvSpPr>
          <p:spPr>
            <a:xfrm rot="2700000">
              <a:off x="-5832886" y="974341"/>
              <a:ext cx="11767317" cy="11767317"/>
            </a:xfrm>
            <a:custGeom>
              <a:avLst/>
              <a:gdLst>
                <a:gd name="connsiteX0" fmla="*/ 0 w 11767317"/>
                <a:gd name="connsiteY0" fmla="*/ 4063526 h 11767317"/>
                <a:gd name="connsiteX1" fmla="*/ 4063525 w 11767317"/>
                <a:gd name="connsiteY1" fmla="*/ 0 h 11767317"/>
                <a:gd name="connsiteX2" fmla="*/ 7477245 w 11767317"/>
                <a:gd name="connsiteY2" fmla="*/ 3413720 h 11767317"/>
                <a:gd name="connsiteX3" fmla="*/ 7477245 w 11767317"/>
                <a:gd name="connsiteY3" fmla="*/ 3413719 h 11767317"/>
                <a:gd name="connsiteX4" fmla="*/ 8353598 w 11767317"/>
                <a:gd name="connsiteY4" fmla="*/ 3413719 h 11767317"/>
                <a:gd name="connsiteX5" fmla="*/ 8353598 w 11767317"/>
                <a:gd name="connsiteY5" fmla="*/ 4290072 h 11767317"/>
                <a:gd name="connsiteX6" fmla="*/ 8353597 w 11767317"/>
                <a:gd name="connsiteY6" fmla="*/ 4290072 h 11767317"/>
                <a:gd name="connsiteX7" fmla="*/ 11767317 w 11767317"/>
                <a:gd name="connsiteY7" fmla="*/ 7703792 h 11767317"/>
                <a:gd name="connsiteX8" fmla="*/ 7703792 w 11767317"/>
                <a:gd name="connsiteY8" fmla="*/ 11767317 h 11767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7317" h="11767317">
                  <a:moveTo>
                    <a:pt x="0" y="4063526"/>
                  </a:moveTo>
                  <a:lnTo>
                    <a:pt x="4063525" y="0"/>
                  </a:lnTo>
                  <a:lnTo>
                    <a:pt x="7477245" y="3413720"/>
                  </a:lnTo>
                  <a:lnTo>
                    <a:pt x="7477245" y="3413719"/>
                  </a:lnTo>
                  <a:lnTo>
                    <a:pt x="8353598" y="3413719"/>
                  </a:lnTo>
                  <a:lnTo>
                    <a:pt x="8353598" y="4290072"/>
                  </a:lnTo>
                  <a:lnTo>
                    <a:pt x="8353597" y="4290072"/>
                  </a:lnTo>
                  <a:lnTo>
                    <a:pt x="11767317" y="7703792"/>
                  </a:lnTo>
                  <a:lnTo>
                    <a:pt x="7703792" y="11767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FBD430-D82A-4EE7-A4D3-C5A73CA990A9}"/>
              </a:ext>
            </a:extLst>
          </p:cNvPr>
          <p:cNvGrpSpPr/>
          <p:nvPr/>
        </p:nvGrpSpPr>
        <p:grpSpPr>
          <a:xfrm>
            <a:off x="682625" y="1583941"/>
            <a:ext cx="11767317" cy="11767317"/>
            <a:chOff x="-5832886" y="974341"/>
            <a:chExt cx="11767317" cy="1176731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0D8BFA7-AB95-4745-8B3E-8BDE67BF4FA0}"/>
                </a:ext>
              </a:extLst>
            </p:cNvPr>
            <p:cNvSpPr/>
            <p:nvPr/>
          </p:nvSpPr>
          <p:spPr>
            <a:xfrm rot="10800000">
              <a:off x="55932" y="3532745"/>
              <a:ext cx="2868187" cy="6945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r="115800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737479C-B8F1-4BC2-9F87-A7E1102C3D97}"/>
                </a:ext>
              </a:extLst>
            </p:cNvPr>
            <p:cNvSpPr/>
            <p:nvPr/>
          </p:nvSpPr>
          <p:spPr>
            <a:xfrm rot="2700000">
              <a:off x="46592" y="5143500"/>
              <a:ext cx="3429000" cy="3429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9335D39-1053-49C7-A917-275AE6CE5046}"/>
                </a:ext>
              </a:extLst>
            </p:cNvPr>
            <p:cNvSpPr/>
            <p:nvPr/>
          </p:nvSpPr>
          <p:spPr>
            <a:xfrm rot="2700000">
              <a:off x="-5832886" y="974341"/>
              <a:ext cx="11767317" cy="11767317"/>
            </a:xfrm>
            <a:custGeom>
              <a:avLst/>
              <a:gdLst>
                <a:gd name="connsiteX0" fmla="*/ 0 w 11767317"/>
                <a:gd name="connsiteY0" fmla="*/ 4063526 h 11767317"/>
                <a:gd name="connsiteX1" fmla="*/ 4063525 w 11767317"/>
                <a:gd name="connsiteY1" fmla="*/ 0 h 11767317"/>
                <a:gd name="connsiteX2" fmla="*/ 7477245 w 11767317"/>
                <a:gd name="connsiteY2" fmla="*/ 3413720 h 11767317"/>
                <a:gd name="connsiteX3" fmla="*/ 7477245 w 11767317"/>
                <a:gd name="connsiteY3" fmla="*/ 3413719 h 11767317"/>
                <a:gd name="connsiteX4" fmla="*/ 8353598 w 11767317"/>
                <a:gd name="connsiteY4" fmla="*/ 3413719 h 11767317"/>
                <a:gd name="connsiteX5" fmla="*/ 8353598 w 11767317"/>
                <a:gd name="connsiteY5" fmla="*/ 4290072 h 11767317"/>
                <a:gd name="connsiteX6" fmla="*/ 8353597 w 11767317"/>
                <a:gd name="connsiteY6" fmla="*/ 4290072 h 11767317"/>
                <a:gd name="connsiteX7" fmla="*/ 11767317 w 11767317"/>
                <a:gd name="connsiteY7" fmla="*/ 7703792 h 11767317"/>
                <a:gd name="connsiteX8" fmla="*/ 7703792 w 11767317"/>
                <a:gd name="connsiteY8" fmla="*/ 11767317 h 11767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7317" h="11767317">
                  <a:moveTo>
                    <a:pt x="0" y="4063526"/>
                  </a:moveTo>
                  <a:lnTo>
                    <a:pt x="4063525" y="0"/>
                  </a:lnTo>
                  <a:lnTo>
                    <a:pt x="7477245" y="3413720"/>
                  </a:lnTo>
                  <a:lnTo>
                    <a:pt x="7477245" y="3413719"/>
                  </a:lnTo>
                  <a:lnTo>
                    <a:pt x="8353598" y="3413719"/>
                  </a:lnTo>
                  <a:lnTo>
                    <a:pt x="8353598" y="4290072"/>
                  </a:lnTo>
                  <a:lnTo>
                    <a:pt x="8353597" y="4290072"/>
                  </a:lnTo>
                  <a:lnTo>
                    <a:pt x="11767317" y="7703792"/>
                  </a:lnTo>
                  <a:lnTo>
                    <a:pt x="7703792" y="11767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B5C1E43-6E2D-4454-A7DA-1047BF6182B9}"/>
              </a:ext>
            </a:extLst>
          </p:cNvPr>
          <p:cNvSpPr txBox="1"/>
          <p:nvPr/>
        </p:nvSpPr>
        <p:spPr>
          <a:xfrm>
            <a:off x="40354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ANALYSIS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B55940-1500-4E99-AC3E-196B2E3B2100}"/>
              </a:ext>
            </a:extLst>
          </p:cNvPr>
          <p:cNvSpPr/>
          <p:nvPr/>
        </p:nvSpPr>
        <p:spPr>
          <a:xfrm rot="10800000">
            <a:off x="-667557" y="4142345"/>
            <a:ext cx="2868187" cy="69456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r="115800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F386CB-470D-4B1C-A7AB-BE05ACD4552E}"/>
              </a:ext>
            </a:extLst>
          </p:cNvPr>
          <p:cNvSpPr/>
          <p:nvPr/>
        </p:nvSpPr>
        <p:spPr>
          <a:xfrm rot="2700000">
            <a:off x="-676897" y="5753100"/>
            <a:ext cx="34290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D909A61-A8DC-4B1B-AE9B-1AF3D7FD0F4D}"/>
              </a:ext>
            </a:extLst>
          </p:cNvPr>
          <p:cNvSpPr/>
          <p:nvPr/>
        </p:nvSpPr>
        <p:spPr>
          <a:xfrm rot="2700000">
            <a:off x="-6556375" y="1583941"/>
            <a:ext cx="11767317" cy="11767317"/>
          </a:xfrm>
          <a:custGeom>
            <a:avLst/>
            <a:gdLst>
              <a:gd name="connsiteX0" fmla="*/ 0 w 11767317"/>
              <a:gd name="connsiteY0" fmla="*/ 4063526 h 11767317"/>
              <a:gd name="connsiteX1" fmla="*/ 4063525 w 11767317"/>
              <a:gd name="connsiteY1" fmla="*/ 0 h 11767317"/>
              <a:gd name="connsiteX2" fmla="*/ 7477245 w 11767317"/>
              <a:gd name="connsiteY2" fmla="*/ 3413720 h 11767317"/>
              <a:gd name="connsiteX3" fmla="*/ 7477245 w 11767317"/>
              <a:gd name="connsiteY3" fmla="*/ 3413719 h 11767317"/>
              <a:gd name="connsiteX4" fmla="*/ 8353598 w 11767317"/>
              <a:gd name="connsiteY4" fmla="*/ 3413719 h 11767317"/>
              <a:gd name="connsiteX5" fmla="*/ 8353598 w 11767317"/>
              <a:gd name="connsiteY5" fmla="*/ 4290072 h 11767317"/>
              <a:gd name="connsiteX6" fmla="*/ 8353597 w 11767317"/>
              <a:gd name="connsiteY6" fmla="*/ 4290072 h 11767317"/>
              <a:gd name="connsiteX7" fmla="*/ 11767317 w 11767317"/>
              <a:gd name="connsiteY7" fmla="*/ 7703792 h 11767317"/>
              <a:gd name="connsiteX8" fmla="*/ 7703792 w 11767317"/>
              <a:gd name="connsiteY8" fmla="*/ 11767317 h 1176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67317" h="11767317">
                <a:moveTo>
                  <a:pt x="0" y="4063526"/>
                </a:moveTo>
                <a:lnTo>
                  <a:pt x="4063525" y="0"/>
                </a:lnTo>
                <a:lnTo>
                  <a:pt x="7477245" y="3413720"/>
                </a:lnTo>
                <a:lnTo>
                  <a:pt x="7477245" y="3413719"/>
                </a:lnTo>
                <a:lnTo>
                  <a:pt x="8353598" y="3413719"/>
                </a:lnTo>
                <a:lnTo>
                  <a:pt x="8353598" y="4290072"/>
                </a:lnTo>
                <a:lnTo>
                  <a:pt x="8353597" y="4290072"/>
                </a:lnTo>
                <a:lnTo>
                  <a:pt x="11767317" y="7703792"/>
                </a:lnTo>
                <a:lnTo>
                  <a:pt x="7703792" y="11767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172726-ACC0-4102-8184-20534E6A0804}"/>
              </a:ext>
            </a:extLst>
          </p:cNvPr>
          <p:cNvSpPr/>
          <p:nvPr/>
        </p:nvSpPr>
        <p:spPr>
          <a:xfrm flipH="1">
            <a:off x="-4422775" y="-1219200"/>
            <a:ext cx="4422775" cy="16383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12FF25-AAF0-4BC8-94FA-AB7928D46C46}"/>
              </a:ext>
            </a:extLst>
          </p:cNvPr>
          <p:cNvSpPr txBox="1"/>
          <p:nvPr/>
        </p:nvSpPr>
        <p:spPr>
          <a:xfrm>
            <a:off x="113506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PROTOTYPE</a:t>
            </a:r>
            <a:endParaRPr lang="en-US" sz="5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16EFAB-C216-4453-845B-3FED42A00C62}"/>
              </a:ext>
            </a:extLst>
          </p:cNvPr>
          <p:cNvSpPr txBox="1"/>
          <p:nvPr/>
        </p:nvSpPr>
        <p:spPr>
          <a:xfrm>
            <a:off x="187420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DEVELOPING</a:t>
            </a:r>
            <a:endParaRPr lang="en-US" sz="5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76AD3DC-76FF-40F7-8C22-819F643E39C1}"/>
              </a:ext>
            </a:extLst>
          </p:cNvPr>
          <p:cNvGrpSpPr/>
          <p:nvPr/>
        </p:nvGrpSpPr>
        <p:grpSpPr>
          <a:xfrm>
            <a:off x="18818225" y="4337100"/>
            <a:ext cx="1518037" cy="1132095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36" name="Freeform 89">
              <a:extLst>
                <a:ext uri="{FF2B5EF4-FFF2-40B4-BE49-F238E27FC236}">
                  <a16:creationId xmlns:a16="http://schemas.microsoft.com/office/drawing/2014/main" id="{196AB786-76D3-4A8A-9AFE-91E928B67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90">
              <a:extLst>
                <a:ext uri="{FF2B5EF4-FFF2-40B4-BE49-F238E27FC236}">
                  <a16:creationId xmlns:a16="http://schemas.microsoft.com/office/drawing/2014/main" id="{E44D4234-7068-4A94-877C-9051D7B51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05AEC4F1-DE6C-4DDF-80FE-87A942F90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92">
              <a:extLst>
                <a:ext uri="{FF2B5EF4-FFF2-40B4-BE49-F238E27FC236}">
                  <a16:creationId xmlns:a16="http://schemas.microsoft.com/office/drawing/2014/main" id="{BFE5FD2E-8A37-43A5-9BCB-6701A1515F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93">
              <a:extLst>
                <a:ext uri="{FF2B5EF4-FFF2-40B4-BE49-F238E27FC236}">
                  <a16:creationId xmlns:a16="http://schemas.microsoft.com/office/drawing/2014/main" id="{CAA1EC3C-345C-4D7F-A853-81919700D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94">
              <a:extLst>
                <a:ext uri="{FF2B5EF4-FFF2-40B4-BE49-F238E27FC236}">
                  <a16:creationId xmlns:a16="http://schemas.microsoft.com/office/drawing/2014/main" id="{2C5938C3-D1B6-4747-9E6F-EE34E41B4B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95">
              <a:extLst>
                <a:ext uri="{FF2B5EF4-FFF2-40B4-BE49-F238E27FC236}">
                  <a16:creationId xmlns:a16="http://schemas.microsoft.com/office/drawing/2014/main" id="{A2907FF9-D6A7-4EB0-9A40-A8F82FC2B6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96">
              <a:extLst>
                <a:ext uri="{FF2B5EF4-FFF2-40B4-BE49-F238E27FC236}">
                  <a16:creationId xmlns:a16="http://schemas.microsoft.com/office/drawing/2014/main" id="{7354ACC4-E0F5-4A27-B692-C731785BE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4" name="Freeform 114">
            <a:extLst>
              <a:ext uri="{FF2B5EF4-FFF2-40B4-BE49-F238E27FC236}">
                <a16:creationId xmlns:a16="http://schemas.microsoft.com/office/drawing/2014/main" id="{7C7DB9CF-2AE1-4BB2-9E21-6F02A0E3A5BD}"/>
              </a:ext>
            </a:extLst>
          </p:cNvPr>
          <p:cNvSpPr>
            <a:spLocks noEditPoints="1"/>
          </p:cNvSpPr>
          <p:nvPr/>
        </p:nvSpPr>
        <p:spPr bwMode="auto">
          <a:xfrm>
            <a:off x="4204266" y="4038600"/>
            <a:ext cx="1225205" cy="1511227"/>
          </a:xfrm>
          <a:custGeom>
            <a:avLst/>
            <a:gdLst>
              <a:gd name="T0" fmla="*/ 109 w 176"/>
              <a:gd name="T1" fmla="*/ 17 h 217"/>
              <a:gd name="T2" fmla="*/ 67 w 176"/>
              <a:gd name="T3" fmla="*/ 17 h 217"/>
              <a:gd name="T4" fmla="*/ 0 w 176"/>
              <a:gd name="T5" fmla="*/ 28 h 217"/>
              <a:gd name="T6" fmla="*/ 12 w 176"/>
              <a:gd name="T7" fmla="*/ 160 h 217"/>
              <a:gd name="T8" fmla="*/ 47 w 176"/>
              <a:gd name="T9" fmla="*/ 211 h 217"/>
              <a:gd name="T10" fmla="*/ 51 w 176"/>
              <a:gd name="T11" fmla="*/ 217 h 217"/>
              <a:gd name="T12" fmla="*/ 73 w 176"/>
              <a:gd name="T13" fmla="*/ 160 h 217"/>
              <a:gd name="T14" fmla="*/ 121 w 176"/>
              <a:gd name="T15" fmla="*/ 214 h 217"/>
              <a:gd name="T16" fmla="*/ 126 w 176"/>
              <a:gd name="T17" fmla="*/ 217 h 217"/>
              <a:gd name="T18" fmla="*/ 111 w 176"/>
              <a:gd name="T19" fmla="*/ 160 h 217"/>
              <a:gd name="T20" fmla="*/ 176 w 176"/>
              <a:gd name="T21" fmla="*/ 149 h 217"/>
              <a:gd name="T22" fmla="*/ 164 w 176"/>
              <a:gd name="T23" fmla="*/ 17 h 217"/>
              <a:gd name="T24" fmla="*/ 100 w 176"/>
              <a:gd name="T25" fmla="*/ 17 h 217"/>
              <a:gd name="T26" fmla="*/ 88 w 176"/>
              <a:gd name="T27" fmla="*/ 8 h 217"/>
              <a:gd name="T28" fmla="*/ 164 w 176"/>
              <a:gd name="T29" fmla="*/ 152 h 217"/>
              <a:gd name="T30" fmla="*/ 153 w 176"/>
              <a:gd name="T31" fmla="*/ 91 h 217"/>
              <a:gd name="T32" fmla="*/ 145 w 176"/>
              <a:gd name="T33" fmla="*/ 91 h 217"/>
              <a:gd name="T34" fmla="*/ 132 w 176"/>
              <a:gd name="T35" fmla="*/ 152 h 217"/>
              <a:gd name="T36" fmla="*/ 128 w 176"/>
              <a:gd name="T37" fmla="*/ 100 h 217"/>
              <a:gd name="T38" fmla="*/ 123 w 176"/>
              <a:gd name="T39" fmla="*/ 152 h 217"/>
              <a:gd name="T40" fmla="*/ 111 w 176"/>
              <a:gd name="T41" fmla="*/ 118 h 217"/>
              <a:gd name="T42" fmla="*/ 103 w 176"/>
              <a:gd name="T43" fmla="*/ 118 h 217"/>
              <a:gd name="T44" fmla="*/ 92 w 176"/>
              <a:gd name="T45" fmla="*/ 152 h 217"/>
              <a:gd name="T46" fmla="*/ 88 w 176"/>
              <a:gd name="T47" fmla="*/ 103 h 217"/>
              <a:gd name="T48" fmla="*/ 84 w 176"/>
              <a:gd name="T49" fmla="*/ 152 h 217"/>
              <a:gd name="T50" fmla="*/ 71 w 176"/>
              <a:gd name="T51" fmla="*/ 128 h 217"/>
              <a:gd name="T52" fmla="*/ 63 w 176"/>
              <a:gd name="T53" fmla="*/ 128 h 217"/>
              <a:gd name="T54" fmla="*/ 53 w 176"/>
              <a:gd name="T55" fmla="*/ 152 h 217"/>
              <a:gd name="T56" fmla="*/ 49 w 176"/>
              <a:gd name="T57" fmla="*/ 126 h 217"/>
              <a:gd name="T58" fmla="*/ 45 w 176"/>
              <a:gd name="T59" fmla="*/ 152 h 217"/>
              <a:gd name="T60" fmla="*/ 33 w 176"/>
              <a:gd name="T61" fmla="*/ 135 h 217"/>
              <a:gd name="T62" fmla="*/ 25 w 176"/>
              <a:gd name="T63" fmla="*/ 135 h 217"/>
              <a:gd name="T64" fmla="*/ 12 w 176"/>
              <a:gd name="T65" fmla="*/ 152 h 217"/>
              <a:gd name="T66" fmla="*/ 9 w 176"/>
              <a:gd name="T67" fmla="*/ 28 h 217"/>
              <a:gd name="T68" fmla="*/ 164 w 176"/>
              <a:gd name="T69" fmla="*/ 25 h 217"/>
              <a:gd name="T70" fmla="*/ 167 w 176"/>
              <a:gd name="T71" fmla="*/ 149 h 217"/>
              <a:gd name="T72" fmla="*/ 167 w 176"/>
              <a:gd name="T73" fmla="*/ 14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217">
                <a:moveTo>
                  <a:pt x="164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07" y="7"/>
                  <a:pt x="98" y="0"/>
                  <a:pt x="88" y="0"/>
                </a:cubicBezTo>
                <a:cubicBezTo>
                  <a:pt x="78" y="0"/>
                  <a:pt x="69" y="7"/>
                  <a:pt x="67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5" y="17"/>
                  <a:pt x="0" y="22"/>
                  <a:pt x="0" y="28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5"/>
                  <a:pt x="5" y="160"/>
                  <a:pt x="12" y="160"/>
                </a:cubicBezTo>
                <a:cubicBezTo>
                  <a:pt x="65" y="160"/>
                  <a:pt x="65" y="160"/>
                  <a:pt x="65" y="160"/>
                </a:cubicBezTo>
                <a:cubicBezTo>
                  <a:pt x="47" y="211"/>
                  <a:pt x="47" y="211"/>
                  <a:pt x="47" y="211"/>
                </a:cubicBezTo>
                <a:cubicBezTo>
                  <a:pt x="47" y="214"/>
                  <a:pt x="48" y="216"/>
                  <a:pt x="50" y="217"/>
                </a:cubicBezTo>
                <a:cubicBezTo>
                  <a:pt x="50" y="217"/>
                  <a:pt x="51" y="217"/>
                  <a:pt x="51" y="217"/>
                </a:cubicBezTo>
                <a:cubicBezTo>
                  <a:pt x="53" y="217"/>
                  <a:pt x="55" y="216"/>
                  <a:pt x="55" y="214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21" y="216"/>
                  <a:pt x="123" y="217"/>
                  <a:pt x="125" y="217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8" y="216"/>
                  <a:pt x="129" y="214"/>
                  <a:pt x="129" y="21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71" y="160"/>
                  <a:pt x="176" y="155"/>
                  <a:pt x="176" y="149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76" y="22"/>
                  <a:pt x="171" y="17"/>
                  <a:pt x="164" y="17"/>
                </a:cubicBezTo>
                <a:close/>
                <a:moveTo>
                  <a:pt x="88" y="8"/>
                </a:moveTo>
                <a:cubicBezTo>
                  <a:pt x="93" y="8"/>
                  <a:pt x="98" y="12"/>
                  <a:pt x="100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8" y="12"/>
                  <a:pt x="82" y="8"/>
                  <a:pt x="88" y="8"/>
                </a:cubicBezTo>
                <a:close/>
                <a:moveTo>
                  <a:pt x="167" y="149"/>
                </a:moveTo>
                <a:cubicBezTo>
                  <a:pt x="167" y="150"/>
                  <a:pt x="166" y="152"/>
                  <a:pt x="164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89"/>
                  <a:pt x="151" y="87"/>
                  <a:pt x="149" y="87"/>
                </a:cubicBezTo>
                <a:cubicBezTo>
                  <a:pt x="147" y="87"/>
                  <a:pt x="145" y="89"/>
                  <a:pt x="145" y="91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2"/>
                  <a:pt x="130" y="100"/>
                  <a:pt x="128" y="100"/>
                </a:cubicBezTo>
                <a:cubicBezTo>
                  <a:pt x="125" y="100"/>
                  <a:pt x="123" y="102"/>
                  <a:pt x="123" y="104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6"/>
                  <a:pt x="110" y="114"/>
                  <a:pt x="107" y="114"/>
                </a:cubicBezTo>
                <a:cubicBezTo>
                  <a:pt x="105" y="114"/>
                  <a:pt x="103" y="116"/>
                  <a:pt x="103" y="118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2" y="105"/>
                  <a:pt x="90" y="103"/>
                  <a:pt x="88" y="103"/>
                </a:cubicBezTo>
                <a:cubicBezTo>
                  <a:pt x="86" y="103"/>
                  <a:pt x="84" y="105"/>
                  <a:pt x="84" y="107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6"/>
                  <a:pt x="70" y="124"/>
                  <a:pt x="67" y="124"/>
                </a:cubicBezTo>
                <a:cubicBezTo>
                  <a:pt x="65" y="124"/>
                  <a:pt x="63" y="126"/>
                  <a:pt x="63" y="128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53" y="152"/>
                  <a:pt x="53" y="152"/>
                  <a:pt x="53" y="152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28"/>
                  <a:pt x="51" y="126"/>
                  <a:pt x="49" y="126"/>
                </a:cubicBezTo>
                <a:cubicBezTo>
                  <a:pt x="47" y="126"/>
                  <a:pt x="45" y="128"/>
                  <a:pt x="45" y="130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3" y="133"/>
                  <a:pt x="31" y="131"/>
                  <a:pt x="29" y="131"/>
                </a:cubicBezTo>
                <a:cubicBezTo>
                  <a:pt x="27" y="131"/>
                  <a:pt x="25" y="133"/>
                  <a:pt x="25" y="135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9" y="150"/>
                  <a:pt x="9" y="14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5"/>
                  <a:pt x="12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6" y="25"/>
                  <a:pt x="167" y="27"/>
                  <a:pt x="167" y="28"/>
                </a:cubicBezTo>
                <a:lnTo>
                  <a:pt x="167" y="149"/>
                </a:lnTo>
                <a:close/>
                <a:moveTo>
                  <a:pt x="167" y="149"/>
                </a:moveTo>
                <a:cubicBezTo>
                  <a:pt x="167" y="149"/>
                  <a:pt x="167" y="149"/>
                  <a:pt x="167" y="149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2732292-5B96-459A-AD1D-43899BD0E32A}"/>
              </a:ext>
            </a:extLst>
          </p:cNvPr>
          <p:cNvGrpSpPr/>
          <p:nvPr/>
        </p:nvGrpSpPr>
        <p:grpSpPr>
          <a:xfrm>
            <a:off x="11444376" y="4061417"/>
            <a:ext cx="1445713" cy="1568406"/>
            <a:chOff x="10264924" y="10399056"/>
            <a:chExt cx="1201648" cy="1303628"/>
          </a:xfrm>
          <a:solidFill>
            <a:schemeClr val="tx1"/>
          </a:solidFill>
        </p:grpSpPr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4C8F666A-514E-4CE3-A039-868C7FC6B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4924" y="11270189"/>
              <a:ext cx="1201648" cy="432495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BA0930E8-7792-4823-A88F-F13A8373D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8885" y="10399056"/>
              <a:ext cx="798641" cy="798641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CA21505-5331-4393-B3D4-F9EDE3AD1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1175" y="11209984"/>
              <a:ext cx="47919" cy="47919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7FD7E1E-CC5F-4C30-AE33-A7B434889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04.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7E0A7F8-3A46-400A-AA1C-275B63AA8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600"/>
            <a:ext cx="243776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 slides</a:t>
            </a:r>
          </a:p>
        </p:txBody>
      </p:sp>
    </p:spTree>
    <p:extLst>
      <p:ext uri="{BB962C8B-B14F-4D97-AF65-F5344CB8AC3E}">
        <p14:creationId xmlns:p14="http://schemas.microsoft.com/office/powerpoint/2010/main" val="1962639078"/>
      </p:ext>
    </p:extLst>
  </p:cSld>
  <p:clrMapOvr>
    <a:masterClrMapping/>
  </p:clrMapOvr>
  <p:transition spd="slow" advClick="0" advTm="1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tial Circle 2">
            <a:extLst>
              <a:ext uri="{FF2B5EF4-FFF2-40B4-BE49-F238E27FC236}">
                <a16:creationId xmlns:a16="http://schemas.microsoft.com/office/drawing/2014/main" id="{100DDC18-3A63-42A2-B95C-C4D31D1E8D1B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5400063"/>
            </a:avLst>
          </a:prstGeom>
          <a:solidFill>
            <a:schemeClr val="accent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artial Circle 4">
            <a:extLst>
              <a:ext uri="{FF2B5EF4-FFF2-40B4-BE49-F238E27FC236}">
                <a16:creationId xmlns:a16="http://schemas.microsoft.com/office/drawing/2014/main" id="{BEB32C69-3F2F-48E0-A96A-BD1656B67494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2673199"/>
            </a:avLst>
          </a:prstGeom>
          <a:solidFill>
            <a:schemeClr val="accent3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Partial Circle 3">
            <a:extLst>
              <a:ext uri="{FF2B5EF4-FFF2-40B4-BE49-F238E27FC236}">
                <a16:creationId xmlns:a16="http://schemas.microsoft.com/office/drawing/2014/main" id="{BE6477B7-579F-40A7-8A91-507BE766F7A1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21599810"/>
            </a:avLst>
          </a:prstGeom>
          <a:solidFill>
            <a:schemeClr val="accent1">
              <a:lumMod val="60000"/>
              <a:lumOff val="4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artial Circle 5">
            <a:extLst>
              <a:ext uri="{FF2B5EF4-FFF2-40B4-BE49-F238E27FC236}">
                <a16:creationId xmlns:a16="http://schemas.microsoft.com/office/drawing/2014/main" id="{8D1260D5-3F42-46BB-A5C2-24858A81A28A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18913457"/>
            </a:avLst>
          </a:prstGeom>
          <a:solidFill>
            <a:schemeClr val="accent4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CFEE56D-738B-4E77-9AAB-7DB05469B8DE}"/>
              </a:ext>
            </a:extLst>
          </p:cNvPr>
          <p:cNvSpPr/>
          <p:nvPr/>
        </p:nvSpPr>
        <p:spPr>
          <a:xfrm>
            <a:off x="1122228" y="3647889"/>
            <a:ext cx="6420221" cy="642022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2D3795-CA13-4EA9-AC91-81DBA3B6B9A9}"/>
              </a:ext>
            </a:extLst>
          </p:cNvPr>
          <p:cNvSpPr txBox="1"/>
          <p:nvPr/>
        </p:nvSpPr>
        <p:spPr>
          <a:xfrm>
            <a:off x="2112571" y="6796023"/>
            <a:ext cx="4439534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ANALYSIS</a:t>
            </a:r>
          </a:p>
          <a:p>
            <a:pPr marR="0" algn="ct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 completely disseminate compatible.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2E1E047B-7367-443C-BD75-53720C6FD2E8}"/>
              </a:ext>
            </a:extLst>
          </p:cNvPr>
          <p:cNvSpPr/>
          <p:nvPr/>
        </p:nvSpPr>
        <p:spPr>
          <a:xfrm>
            <a:off x="10283825" y="20574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0FADB8CD-6435-4F50-9670-FD95E6C575C0}"/>
              </a:ext>
            </a:extLst>
          </p:cNvPr>
          <p:cNvSpPr/>
          <p:nvPr/>
        </p:nvSpPr>
        <p:spPr>
          <a:xfrm>
            <a:off x="10207625" y="944146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7324DE1A-8BE2-4373-9137-FA3A6C758EAB}"/>
              </a:ext>
            </a:extLst>
          </p:cNvPr>
          <p:cNvSpPr/>
          <p:nvPr/>
        </p:nvSpPr>
        <p:spPr>
          <a:xfrm>
            <a:off x="16431092" y="36576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75A5D3AA-5942-45BA-A7F3-1C2C00D4C56F}"/>
              </a:ext>
            </a:extLst>
          </p:cNvPr>
          <p:cNvSpPr/>
          <p:nvPr/>
        </p:nvSpPr>
        <p:spPr>
          <a:xfrm>
            <a:off x="16432833" y="77724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3E9E4E0-E9D1-4E89-B1B8-6AF1B288D293}"/>
              </a:ext>
            </a:extLst>
          </p:cNvPr>
          <p:cNvSpPr/>
          <p:nvPr/>
        </p:nvSpPr>
        <p:spPr>
          <a:xfrm flipV="1">
            <a:off x="11203584" y="2039339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Hexagon 29">
            <a:extLst>
              <a:ext uri="{FF2B5EF4-FFF2-40B4-BE49-F238E27FC236}">
                <a16:creationId xmlns:a16="http://schemas.microsoft.com/office/drawing/2014/main" id="{876F596A-725C-437A-9016-C216BB58D020}"/>
              </a:ext>
            </a:extLst>
          </p:cNvPr>
          <p:cNvSpPr/>
          <p:nvPr/>
        </p:nvSpPr>
        <p:spPr>
          <a:xfrm>
            <a:off x="17329276" y="3663953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Hexagon 29">
            <a:extLst>
              <a:ext uri="{FF2B5EF4-FFF2-40B4-BE49-F238E27FC236}">
                <a16:creationId xmlns:a16="http://schemas.microsoft.com/office/drawing/2014/main" id="{F7D4B59C-D305-43EF-899C-9637579DCFD9}"/>
              </a:ext>
            </a:extLst>
          </p:cNvPr>
          <p:cNvSpPr/>
          <p:nvPr/>
        </p:nvSpPr>
        <p:spPr>
          <a:xfrm flipV="1">
            <a:off x="17307051" y="7778751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Hexagon 29">
            <a:extLst>
              <a:ext uri="{FF2B5EF4-FFF2-40B4-BE49-F238E27FC236}">
                <a16:creationId xmlns:a16="http://schemas.microsoft.com/office/drawing/2014/main" id="{B38AC6A4-E0C8-4573-8883-351A9FF2AC96}"/>
              </a:ext>
            </a:extLst>
          </p:cNvPr>
          <p:cNvSpPr/>
          <p:nvPr/>
        </p:nvSpPr>
        <p:spPr>
          <a:xfrm>
            <a:off x="11101669" y="9461497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CF9646-C8A9-4DA2-A030-434CE28DDA40}"/>
              </a:ext>
            </a:extLst>
          </p:cNvPr>
          <p:cNvCxnSpPr/>
          <p:nvPr/>
        </p:nvCxnSpPr>
        <p:spPr>
          <a:xfrm flipH="1">
            <a:off x="8988425" y="5957291"/>
            <a:ext cx="9601200" cy="0"/>
          </a:xfrm>
          <a:prstGeom prst="line">
            <a:avLst/>
          </a:prstGeom>
          <a:ln w="165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83B4CB2-9704-4C9C-9CEE-7A0191B26033}"/>
              </a:ext>
            </a:extLst>
          </p:cNvPr>
          <p:cNvCxnSpPr/>
          <p:nvPr/>
        </p:nvCxnSpPr>
        <p:spPr>
          <a:xfrm flipH="1">
            <a:off x="8988425" y="7778751"/>
            <a:ext cx="9601200" cy="0"/>
          </a:xfrm>
          <a:prstGeom prst="line">
            <a:avLst/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A8BE148-CD25-44C1-BAB0-96786E45C226}"/>
              </a:ext>
            </a:extLst>
          </p:cNvPr>
          <p:cNvCxnSpPr>
            <a:cxnSpLocks/>
          </p:cNvCxnSpPr>
          <p:nvPr/>
        </p:nvCxnSpPr>
        <p:spPr>
          <a:xfrm flipH="1">
            <a:off x="5407025" y="2039339"/>
            <a:ext cx="7261328" cy="0"/>
          </a:xfrm>
          <a:prstGeom prst="line">
            <a:avLst/>
          </a:prstGeom>
          <a:ln w="165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C3242A1-75F1-49AC-B971-5CEAEE4C4904}"/>
              </a:ext>
            </a:extLst>
          </p:cNvPr>
          <p:cNvCxnSpPr>
            <a:cxnSpLocks/>
          </p:cNvCxnSpPr>
          <p:nvPr/>
        </p:nvCxnSpPr>
        <p:spPr>
          <a:xfrm flipH="1">
            <a:off x="5407025" y="11754835"/>
            <a:ext cx="7261328" cy="0"/>
          </a:xfrm>
          <a:prstGeom prst="line">
            <a:avLst/>
          </a:prstGeom>
          <a:ln w="165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C18E4BA9-BD8F-4340-A6FA-53E1FD6E6374}"/>
              </a:ext>
            </a:extLst>
          </p:cNvPr>
          <p:cNvSpPr txBox="1"/>
          <p:nvPr/>
        </p:nvSpPr>
        <p:spPr>
          <a:xfrm>
            <a:off x="11444938" y="980416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9C6EDB-0F72-4B1F-936A-DDA10EFEAD92}"/>
              </a:ext>
            </a:extLst>
          </p:cNvPr>
          <p:cNvSpPr txBox="1"/>
          <p:nvPr/>
        </p:nvSpPr>
        <p:spPr>
          <a:xfrm>
            <a:off x="11444938" y="246991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FB29AD7-AFED-4EFF-B4CC-BB226E1D7981}"/>
              </a:ext>
            </a:extLst>
          </p:cNvPr>
          <p:cNvSpPr txBox="1"/>
          <p:nvPr/>
        </p:nvSpPr>
        <p:spPr>
          <a:xfrm>
            <a:off x="17659996" y="398615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675EDE-3DE6-4466-BDA4-370117F1E7E1}"/>
              </a:ext>
            </a:extLst>
          </p:cNvPr>
          <p:cNvSpPr txBox="1"/>
          <p:nvPr/>
        </p:nvSpPr>
        <p:spPr>
          <a:xfrm>
            <a:off x="17659996" y="8221064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65E8320-A489-452C-BE81-4A35C65A6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23454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9E11DBA-1968-4B34-9061-F7E0B2654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05.</a:t>
            </a:r>
          </a:p>
        </p:txBody>
      </p:sp>
      <p:sp>
        <p:nvSpPr>
          <p:cNvPr id="61" name="Freeform 114">
            <a:extLst>
              <a:ext uri="{FF2B5EF4-FFF2-40B4-BE49-F238E27FC236}">
                <a16:creationId xmlns:a16="http://schemas.microsoft.com/office/drawing/2014/main" id="{7A3B312E-2A46-4D8D-A6F5-9113488D7EC7}"/>
              </a:ext>
            </a:extLst>
          </p:cNvPr>
          <p:cNvSpPr>
            <a:spLocks noEditPoints="1"/>
          </p:cNvSpPr>
          <p:nvPr/>
        </p:nvSpPr>
        <p:spPr bwMode="auto">
          <a:xfrm>
            <a:off x="3635477" y="4529314"/>
            <a:ext cx="1393724" cy="1719086"/>
          </a:xfrm>
          <a:custGeom>
            <a:avLst/>
            <a:gdLst>
              <a:gd name="T0" fmla="*/ 109 w 176"/>
              <a:gd name="T1" fmla="*/ 17 h 217"/>
              <a:gd name="T2" fmla="*/ 67 w 176"/>
              <a:gd name="T3" fmla="*/ 17 h 217"/>
              <a:gd name="T4" fmla="*/ 0 w 176"/>
              <a:gd name="T5" fmla="*/ 28 h 217"/>
              <a:gd name="T6" fmla="*/ 12 w 176"/>
              <a:gd name="T7" fmla="*/ 160 h 217"/>
              <a:gd name="T8" fmla="*/ 47 w 176"/>
              <a:gd name="T9" fmla="*/ 211 h 217"/>
              <a:gd name="T10" fmla="*/ 51 w 176"/>
              <a:gd name="T11" fmla="*/ 217 h 217"/>
              <a:gd name="T12" fmla="*/ 73 w 176"/>
              <a:gd name="T13" fmla="*/ 160 h 217"/>
              <a:gd name="T14" fmla="*/ 121 w 176"/>
              <a:gd name="T15" fmla="*/ 214 h 217"/>
              <a:gd name="T16" fmla="*/ 126 w 176"/>
              <a:gd name="T17" fmla="*/ 217 h 217"/>
              <a:gd name="T18" fmla="*/ 111 w 176"/>
              <a:gd name="T19" fmla="*/ 160 h 217"/>
              <a:gd name="T20" fmla="*/ 176 w 176"/>
              <a:gd name="T21" fmla="*/ 149 h 217"/>
              <a:gd name="T22" fmla="*/ 164 w 176"/>
              <a:gd name="T23" fmla="*/ 17 h 217"/>
              <a:gd name="T24" fmla="*/ 100 w 176"/>
              <a:gd name="T25" fmla="*/ 17 h 217"/>
              <a:gd name="T26" fmla="*/ 88 w 176"/>
              <a:gd name="T27" fmla="*/ 8 h 217"/>
              <a:gd name="T28" fmla="*/ 164 w 176"/>
              <a:gd name="T29" fmla="*/ 152 h 217"/>
              <a:gd name="T30" fmla="*/ 153 w 176"/>
              <a:gd name="T31" fmla="*/ 91 h 217"/>
              <a:gd name="T32" fmla="*/ 145 w 176"/>
              <a:gd name="T33" fmla="*/ 91 h 217"/>
              <a:gd name="T34" fmla="*/ 132 w 176"/>
              <a:gd name="T35" fmla="*/ 152 h 217"/>
              <a:gd name="T36" fmla="*/ 128 w 176"/>
              <a:gd name="T37" fmla="*/ 100 h 217"/>
              <a:gd name="T38" fmla="*/ 123 w 176"/>
              <a:gd name="T39" fmla="*/ 152 h 217"/>
              <a:gd name="T40" fmla="*/ 111 w 176"/>
              <a:gd name="T41" fmla="*/ 118 h 217"/>
              <a:gd name="T42" fmla="*/ 103 w 176"/>
              <a:gd name="T43" fmla="*/ 118 h 217"/>
              <a:gd name="T44" fmla="*/ 92 w 176"/>
              <a:gd name="T45" fmla="*/ 152 h 217"/>
              <a:gd name="T46" fmla="*/ 88 w 176"/>
              <a:gd name="T47" fmla="*/ 103 h 217"/>
              <a:gd name="T48" fmla="*/ 84 w 176"/>
              <a:gd name="T49" fmla="*/ 152 h 217"/>
              <a:gd name="T50" fmla="*/ 71 w 176"/>
              <a:gd name="T51" fmla="*/ 128 h 217"/>
              <a:gd name="T52" fmla="*/ 63 w 176"/>
              <a:gd name="T53" fmla="*/ 128 h 217"/>
              <a:gd name="T54" fmla="*/ 53 w 176"/>
              <a:gd name="T55" fmla="*/ 152 h 217"/>
              <a:gd name="T56" fmla="*/ 49 w 176"/>
              <a:gd name="T57" fmla="*/ 126 h 217"/>
              <a:gd name="T58" fmla="*/ 45 w 176"/>
              <a:gd name="T59" fmla="*/ 152 h 217"/>
              <a:gd name="T60" fmla="*/ 33 w 176"/>
              <a:gd name="T61" fmla="*/ 135 h 217"/>
              <a:gd name="T62" fmla="*/ 25 w 176"/>
              <a:gd name="T63" fmla="*/ 135 h 217"/>
              <a:gd name="T64" fmla="*/ 12 w 176"/>
              <a:gd name="T65" fmla="*/ 152 h 217"/>
              <a:gd name="T66" fmla="*/ 9 w 176"/>
              <a:gd name="T67" fmla="*/ 28 h 217"/>
              <a:gd name="T68" fmla="*/ 164 w 176"/>
              <a:gd name="T69" fmla="*/ 25 h 217"/>
              <a:gd name="T70" fmla="*/ 167 w 176"/>
              <a:gd name="T71" fmla="*/ 149 h 217"/>
              <a:gd name="T72" fmla="*/ 167 w 176"/>
              <a:gd name="T73" fmla="*/ 14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217">
                <a:moveTo>
                  <a:pt x="164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07" y="7"/>
                  <a:pt x="98" y="0"/>
                  <a:pt x="88" y="0"/>
                </a:cubicBezTo>
                <a:cubicBezTo>
                  <a:pt x="78" y="0"/>
                  <a:pt x="69" y="7"/>
                  <a:pt x="67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5" y="17"/>
                  <a:pt x="0" y="22"/>
                  <a:pt x="0" y="28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5"/>
                  <a:pt x="5" y="160"/>
                  <a:pt x="12" y="160"/>
                </a:cubicBezTo>
                <a:cubicBezTo>
                  <a:pt x="65" y="160"/>
                  <a:pt x="65" y="160"/>
                  <a:pt x="65" y="160"/>
                </a:cubicBezTo>
                <a:cubicBezTo>
                  <a:pt x="47" y="211"/>
                  <a:pt x="47" y="211"/>
                  <a:pt x="47" y="211"/>
                </a:cubicBezTo>
                <a:cubicBezTo>
                  <a:pt x="47" y="214"/>
                  <a:pt x="48" y="216"/>
                  <a:pt x="50" y="217"/>
                </a:cubicBezTo>
                <a:cubicBezTo>
                  <a:pt x="50" y="217"/>
                  <a:pt x="51" y="217"/>
                  <a:pt x="51" y="217"/>
                </a:cubicBezTo>
                <a:cubicBezTo>
                  <a:pt x="53" y="217"/>
                  <a:pt x="55" y="216"/>
                  <a:pt x="55" y="214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21" y="216"/>
                  <a:pt x="123" y="217"/>
                  <a:pt x="125" y="217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8" y="216"/>
                  <a:pt x="129" y="214"/>
                  <a:pt x="129" y="21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71" y="160"/>
                  <a:pt x="176" y="155"/>
                  <a:pt x="176" y="149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76" y="22"/>
                  <a:pt x="171" y="17"/>
                  <a:pt x="164" y="17"/>
                </a:cubicBezTo>
                <a:close/>
                <a:moveTo>
                  <a:pt x="88" y="8"/>
                </a:moveTo>
                <a:cubicBezTo>
                  <a:pt x="93" y="8"/>
                  <a:pt x="98" y="12"/>
                  <a:pt x="100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8" y="12"/>
                  <a:pt x="82" y="8"/>
                  <a:pt x="88" y="8"/>
                </a:cubicBezTo>
                <a:close/>
                <a:moveTo>
                  <a:pt x="167" y="149"/>
                </a:moveTo>
                <a:cubicBezTo>
                  <a:pt x="167" y="150"/>
                  <a:pt x="166" y="152"/>
                  <a:pt x="164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89"/>
                  <a:pt x="151" y="87"/>
                  <a:pt x="149" y="87"/>
                </a:cubicBezTo>
                <a:cubicBezTo>
                  <a:pt x="147" y="87"/>
                  <a:pt x="145" y="89"/>
                  <a:pt x="145" y="91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2"/>
                  <a:pt x="130" y="100"/>
                  <a:pt x="128" y="100"/>
                </a:cubicBezTo>
                <a:cubicBezTo>
                  <a:pt x="125" y="100"/>
                  <a:pt x="123" y="102"/>
                  <a:pt x="123" y="104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6"/>
                  <a:pt x="110" y="114"/>
                  <a:pt x="107" y="114"/>
                </a:cubicBezTo>
                <a:cubicBezTo>
                  <a:pt x="105" y="114"/>
                  <a:pt x="103" y="116"/>
                  <a:pt x="103" y="118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2" y="105"/>
                  <a:pt x="90" y="103"/>
                  <a:pt x="88" y="103"/>
                </a:cubicBezTo>
                <a:cubicBezTo>
                  <a:pt x="86" y="103"/>
                  <a:pt x="84" y="105"/>
                  <a:pt x="84" y="107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6"/>
                  <a:pt x="70" y="124"/>
                  <a:pt x="67" y="124"/>
                </a:cubicBezTo>
                <a:cubicBezTo>
                  <a:pt x="65" y="124"/>
                  <a:pt x="63" y="126"/>
                  <a:pt x="63" y="128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53" y="152"/>
                  <a:pt x="53" y="152"/>
                  <a:pt x="53" y="152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28"/>
                  <a:pt x="51" y="126"/>
                  <a:pt x="49" y="126"/>
                </a:cubicBezTo>
                <a:cubicBezTo>
                  <a:pt x="47" y="126"/>
                  <a:pt x="45" y="128"/>
                  <a:pt x="45" y="130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3" y="133"/>
                  <a:pt x="31" y="131"/>
                  <a:pt x="29" y="131"/>
                </a:cubicBezTo>
                <a:cubicBezTo>
                  <a:pt x="27" y="131"/>
                  <a:pt x="25" y="133"/>
                  <a:pt x="25" y="135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9" y="150"/>
                  <a:pt x="9" y="14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5"/>
                  <a:pt x="12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6" y="25"/>
                  <a:pt x="167" y="27"/>
                  <a:pt x="167" y="28"/>
                </a:cubicBezTo>
                <a:lnTo>
                  <a:pt x="167" y="149"/>
                </a:lnTo>
                <a:close/>
                <a:moveTo>
                  <a:pt x="167" y="149"/>
                </a:moveTo>
                <a:cubicBezTo>
                  <a:pt x="167" y="149"/>
                  <a:pt x="167" y="149"/>
                  <a:pt x="167" y="149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31643"/>
      </p:ext>
    </p:extLst>
  </p:cSld>
  <p:clrMapOvr>
    <a:masterClrMapping/>
  </p:clrMapOvr>
  <p:transition spd="slow" advClick="0" advTm="1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2C858EFB-9ABA-41A7-A2CA-B32FD663F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FCE56E-3237-4BDB-B710-1F67626DE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06.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05A71AE-B971-43F6-AB72-F7BA01402366}"/>
              </a:ext>
            </a:extLst>
          </p:cNvPr>
          <p:cNvSpPr/>
          <p:nvPr/>
        </p:nvSpPr>
        <p:spPr>
          <a:xfrm rot="17100000" flipH="1">
            <a:off x="12002012" y="4767979"/>
            <a:ext cx="5165110" cy="5165111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349DCB4-990C-4E1E-A131-919EB7770FDA}"/>
              </a:ext>
            </a:extLst>
          </p:cNvPr>
          <p:cNvSpPr/>
          <p:nvPr/>
        </p:nvSpPr>
        <p:spPr>
          <a:xfrm rot="21032585" flipH="1">
            <a:off x="11511256" y="7560290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FD3E7C-4B4C-4D8F-884C-D0FEA5566047}"/>
              </a:ext>
            </a:extLst>
          </p:cNvPr>
          <p:cNvSpPr/>
          <p:nvPr/>
        </p:nvSpPr>
        <p:spPr>
          <a:xfrm rot="8100000">
            <a:off x="9186288" y="2968154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9AD155C-8897-46F4-A2E0-EAC1EC4FF885}"/>
              </a:ext>
            </a:extLst>
          </p:cNvPr>
          <p:cNvSpPr/>
          <p:nvPr/>
        </p:nvSpPr>
        <p:spPr>
          <a:xfrm rot="4500000">
            <a:off x="6099129" y="4767979"/>
            <a:ext cx="5165110" cy="5165111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C5077F9-7DB3-4474-99AB-16DCAC3C7F06}"/>
              </a:ext>
            </a:extLst>
          </p:cNvPr>
          <p:cNvSpPr/>
          <p:nvPr/>
        </p:nvSpPr>
        <p:spPr>
          <a:xfrm rot="567415">
            <a:off x="6482084" y="7560290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AD75974-6FB8-45D4-8A18-AFD3C615A771}"/>
              </a:ext>
            </a:extLst>
          </p:cNvPr>
          <p:cNvSpPr/>
          <p:nvPr/>
        </p:nvSpPr>
        <p:spPr>
          <a:xfrm>
            <a:off x="9157745" y="5666028"/>
            <a:ext cx="5001975" cy="500197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066849-906F-4BE6-ACE5-2090F2881C77}"/>
              </a:ext>
            </a:extLst>
          </p:cNvPr>
          <p:cNvSpPr txBox="1"/>
          <p:nvPr/>
        </p:nvSpPr>
        <p:spPr>
          <a:xfrm>
            <a:off x="9438965" y="6934200"/>
            <a:ext cx="4439534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MARKET</a:t>
            </a:r>
          </a:p>
          <a:p>
            <a:pPr marR="0" algn="ct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 completely disseminate compatible.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7D2FF9-134F-4845-B5ED-C5663170A4B1}"/>
              </a:ext>
            </a:extLst>
          </p:cNvPr>
          <p:cNvSpPr txBox="1"/>
          <p:nvPr/>
        </p:nvSpPr>
        <p:spPr>
          <a:xfrm>
            <a:off x="18148085" y="4737134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Montserrat"/>
                <a:ea typeface="Roboto Cn" pitchFamily="2" charset="0"/>
              </a:rPr>
              <a:t>STEP #2</a:t>
            </a:r>
            <a:endParaRPr lang="en-US" sz="3500" baseline="30000" dirty="0">
              <a:solidFill>
                <a:schemeClr val="accent4"/>
              </a:solidFill>
              <a:latin typeface="+mn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1248E6-6F8F-4E71-A76D-CD7239ABEA10}"/>
              </a:ext>
            </a:extLst>
          </p:cNvPr>
          <p:cNvSpPr txBox="1"/>
          <p:nvPr/>
        </p:nvSpPr>
        <p:spPr>
          <a:xfrm>
            <a:off x="10664825" y="1066800"/>
            <a:ext cx="2255907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STEP #1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0737F9-5356-4E20-8255-0D8CFD21A27C}"/>
              </a:ext>
            </a:extLst>
          </p:cNvPr>
          <p:cNvSpPr txBox="1"/>
          <p:nvPr/>
        </p:nvSpPr>
        <p:spPr>
          <a:xfrm>
            <a:off x="17599025" y="9694361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Montserrat"/>
                <a:ea typeface="Roboto Cn" pitchFamily="2" charset="0"/>
              </a:rPr>
              <a:t>STEP #3</a:t>
            </a:r>
            <a:endParaRPr lang="en-US" sz="3500" baseline="30000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974AFE-056E-4731-9EF7-47C2585868A9}"/>
              </a:ext>
            </a:extLst>
          </p:cNvPr>
          <p:cNvSpPr txBox="1"/>
          <p:nvPr/>
        </p:nvSpPr>
        <p:spPr>
          <a:xfrm>
            <a:off x="1461573" y="9694361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/>
                </a:solidFill>
                <a:latin typeface="Montserrat"/>
                <a:ea typeface="Roboto Cn" pitchFamily="2" charset="0"/>
              </a:rPr>
              <a:t>STEP #4</a:t>
            </a:r>
            <a:endParaRPr lang="en-US" sz="3500" baseline="30000" dirty="0">
              <a:solidFill>
                <a:schemeClr val="accent2"/>
              </a:solidFill>
              <a:latin typeface="+mn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41BE047-6A6A-4890-AD36-0CDA278953A6}"/>
              </a:ext>
            </a:extLst>
          </p:cNvPr>
          <p:cNvSpPr txBox="1"/>
          <p:nvPr/>
        </p:nvSpPr>
        <p:spPr>
          <a:xfrm>
            <a:off x="911225" y="4737134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Montserrat"/>
                <a:ea typeface="Roboto Cn" pitchFamily="2" charset="0"/>
              </a:rPr>
              <a:t>STEP #5</a:t>
            </a:r>
            <a:endParaRPr lang="en-US" sz="3500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341176-6507-4BC3-8523-221527F6412F}"/>
              </a:ext>
            </a:extLst>
          </p:cNvPr>
          <p:cNvSpPr txBox="1"/>
          <p:nvPr/>
        </p:nvSpPr>
        <p:spPr>
          <a:xfrm>
            <a:off x="13501173" y="1080754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080890D-ED71-47FE-B095-F1637F1F4C4B}"/>
              </a:ext>
            </a:extLst>
          </p:cNvPr>
          <p:cNvGrpSpPr/>
          <p:nvPr/>
        </p:nvGrpSpPr>
        <p:grpSpPr>
          <a:xfrm>
            <a:off x="10998525" y="3740454"/>
            <a:ext cx="1495100" cy="1288746"/>
            <a:chOff x="7256463" y="53975"/>
            <a:chExt cx="609600" cy="525463"/>
          </a:xfrm>
          <a:solidFill>
            <a:schemeClr val="bg1"/>
          </a:solidFill>
        </p:grpSpPr>
        <p:sp>
          <p:nvSpPr>
            <p:cNvPr id="42" name="Freeform 88">
              <a:extLst>
                <a:ext uri="{FF2B5EF4-FFF2-40B4-BE49-F238E27FC236}">
                  <a16:creationId xmlns:a16="http://schemas.microsoft.com/office/drawing/2014/main" id="{B2EF02D7-C489-4A92-8153-DEB572B8C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2213" y="252413"/>
              <a:ext cx="323850" cy="327025"/>
            </a:xfrm>
            <a:custGeom>
              <a:avLst/>
              <a:gdLst>
                <a:gd name="T0" fmla="*/ 4 w 90"/>
                <a:gd name="T1" fmla="*/ 28 h 91"/>
                <a:gd name="T2" fmla="*/ 0 w 90"/>
                <a:gd name="T3" fmla="*/ 44 h 91"/>
                <a:gd name="T4" fmla="*/ 8 w 90"/>
                <a:gd name="T5" fmla="*/ 49 h 91"/>
                <a:gd name="T6" fmla="*/ 5 w 90"/>
                <a:gd name="T7" fmla="*/ 60 h 91"/>
                <a:gd name="T8" fmla="*/ 4 w 90"/>
                <a:gd name="T9" fmla="*/ 65 h 91"/>
                <a:gd name="T10" fmla="*/ 14 w 90"/>
                <a:gd name="T11" fmla="*/ 78 h 91"/>
                <a:gd name="T12" fmla="*/ 21 w 90"/>
                <a:gd name="T13" fmla="*/ 74 h 91"/>
                <a:gd name="T14" fmla="*/ 27 w 90"/>
                <a:gd name="T15" fmla="*/ 84 h 91"/>
                <a:gd name="T16" fmla="*/ 43 w 90"/>
                <a:gd name="T17" fmla="*/ 91 h 91"/>
                <a:gd name="T18" fmla="*/ 47 w 90"/>
                <a:gd name="T19" fmla="*/ 88 h 91"/>
                <a:gd name="T20" fmla="*/ 57 w 90"/>
                <a:gd name="T21" fmla="*/ 81 h 91"/>
                <a:gd name="T22" fmla="*/ 62 w 90"/>
                <a:gd name="T23" fmla="*/ 87 h 91"/>
                <a:gd name="T24" fmla="*/ 76 w 90"/>
                <a:gd name="T25" fmla="*/ 78 h 91"/>
                <a:gd name="T26" fmla="*/ 73 w 90"/>
                <a:gd name="T27" fmla="*/ 70 h 91"/>
                <a:gd name="T28" fmla="*/ 84 w 90"/>
                <a:gd name="T29" fmla="*/ 63 h 91"/>
                <a:gd name="T30" fmla="*/ 90 w 90"/>
                <a:gd name="T31" fmla="*/ 47 h 91"/>
                <a:gd name="T32" fmla="*/ 87 w 90"/>
                <a:gd name="T33" fmla="*/ 43 h 91"/>
                <a:gd name="T34" fmla="*/ 80 w 90"/>
                <a:gd name="T35" fmla="*/ 34 h 91"/>
                <a:gd name="T36" fmla="*/ 86 w 90"/>
                <a:gd name="T37" fmla="*/ 26 h 91"/>
                <a:gd name="T38" fmla="*/ 76 w 90"/>
                <a:gd name="T39" fmla="*/ 13 h 91"/>
                <a:gd name="T40" fmla="*/ 69 w 90"/>
                <a:gd name="T41" fmla="*/ 17 h 91"/>
                <a:gd name="T42" fmla="*/ 63 w 90"/>
                <a:gd name="T43" fmla="*/ 7 h 91"/>
                <a:gd name="T44" fmla="*/ 46 w 90"/>
                <a:gd name="T45" fmla="*/ 1 h 91"/>
                <a:gd name="T46" fmla="*/ 43 w 90"/>
                <a:gd name="T47" fmla="*/ 3 h 91"/>
                <a:gd name="T48" fmla="*/ 33 w 90"/>
                <a:gd name="T49" fmla="*/ 10 h 91"/>
                <a:gd name="T50" fmla="*/ 28 w 90"/>
                <a:gd name="T51" fmla="*/ 4 h 91"/>
                <a:gd name="T52" fmla="*/ 14 w 90"/>
                <a:gd name="T53" fmla="*/ 13 h 91"/>
                <a:gd name="T54" fmla="*/ 13 w 90"/>
                <a:gd name="T55" fmla="*/ 17 h 91"/>
                <a:gd name="T56" fmla="*/ 11 w 90"/>
                <a:gd name="T57" fmla="*/ 29 h 91"/>
                <a:gd name="T58" fmla="*/ 16 w 90"/>
                <a:gd name="T59" fmla="*/ 34 h 91"/>
                <a:gd name="T60" fmla="*/ 23 w 90"/>
                <a:gd name="T61" fmla="*/ 20 h 91"/>
                <a:gd name="T62" fmla="*/ 27 w 90"/>
                <a:gd name="T63" fmla="*/ 12 h 91"/>
                <a:gd name="T64" fmla="*/ 33 w 90"/>
                <a:gd name="T65" fmla="*/ 17 h 91"/>
                <a:gd name="T66" fmla="*/ 47 w 90"/>
                <a:gd name="T67" fmla="*/ 12 h 91"/>
                <a:gd name="T68" fmla="*/ 56 w 90"/>
                <a:gd name="T69" fmla="*/ 9 h 91"/>
                <a:gd name="T70" fmla="*/ 57 w 90"/>
                <a:gd name="T71" fmla="*/ 17 h 91"/>
                <a:gd name="T72" fmla="*/ 70 w 90"/>
                <a:gd name="T73" fmla="*/ 24 h 91"/>
                <a:gd name="T74" fmla="*/ 79 w 90"/>
                <a:gd name="T75" fmla="*/ 27 h 91"/>
                <a:gd name="T76" fmla="*/ 74 w 90"/>
                <a:gd name="T77" fmla="*/ 34 h 91"/>
                <a:gd name="T78" fmla="*/ 78 w 90"/>
                <a:gd name="T79" fmla="*/ 48 h 91"/>
                <a:gd name="T80" fmla="*/ 82 w 90"/>
                <a:gd name="T81" fmla="*/ 57 h 91"/>
                <a:gd name="T82" fmla="*/ 74 w 90"/>
                <a:gd name="T83" fmla="*/ 58 h 91"/>
                <a:gd name="T84" fmla="*/ 67 w 90"/>
                <a:gd name="T85" fmla="*/ 71 h 91"/>
                <a:gd name="T86" fmla="*/ 63 w 90"/>
                <a:gd name="T87" fmla="*/ 79 h 91"/>
                <a:gd name="T88" fmla="*/ 57 w 90"/>
                <a:gd name="T89" fmla="*/ 74 h 91"/>
                <a:gd name="T90" fmla="*/ 42 w 90"/>
                <a:gd name="T91" fmla="*/ 79 h 91"/>
                <a:gd name="T92" fmla="*/ 34 w 90"/>
                <a:gd name="T93" fmla="*/ 82 h 91"/>
                <a:gd name="T94" fmla="*/ 33 w 90"/>
                <a:gd name="T95" fmla="*/ 74 h 91"/>
                <a:gd name="T96" fmla="*/ 19 w 90"/>
                <a:gd name="T97" fmla="*/ 68 h 91"/>
                <a:gd name="T98" fmla="*/ 11 w 90"/>
                <a:gd name="T99" fmla="*/ 64 h 91"/>
                <a:gd name="T100" fmla="*/ 16 w 90"/>
                <a:gd name="T101" fmla="*/ 57 h 91"/>
                <a:gd name="T102" fmla="*/ 11 w 90"/>
                <a:gd name="T103" fmla="*/ 43 h 91"/>
                <a:gd name="T104" fmla="*/ 8 w 90"/>
                <a:gd name="T105" fmla="*/ 35 h 91"/>
                <a:gd name="T106" fmla="*/ 16 w 90"/>
                <a:gd name="T107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6" y="28"/>
                  </a:moveTo>
                  <a:cubicBezTo>
                    <a:pt x="5" y="28"/>
                    <a:pt x="5" y="28"/>
                    <a:pt x="4" y="28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2"/>
                    <a:pt x="9" y="55"/>
                    <a:pt x="9" y="57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1"/>
                    <a:pt x="4" y="62"/>
                    <a:pt x="4" y="62"/>
                  </a:cubicBezTo>
                  <a:cubicBezTo>
                    <a:pt x="4" y="63"/>
                    <a:pt x="4" y="64"/>
                    <a:pt x="4" y="6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3" y="77"/>
                    <a:pt x="13" y="78"/>
                    <a:pt x="14" y="78"/>
                  </a:cubicBezTo>
                  <a:cubicBezTo>
                    <a:pt x="15" y="78"/>
                    <a:pt x="16" y="78"/>
                    <a:pt x="16" y="77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6"/>
                    <a:pt x="26" y="78"/>
                    <a:pt x="28" y="7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6"/>
                    <a:pt x="28" y="88"/>
                    <a:pt x="30" y="8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1"/>
                    <a:pt x="47" y="90"/>
                    <a:pt x="47" y="88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2"/>
                    <a:pt x="54" y="82"/>
                    <a:pt x="57" y="81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6"/>
                    <a:pt x="61" y="87"/>
                    <a:pt x="62" y="87"/>
                  </a:cubicBezTo>
                  <a:cubicBezTo>
                    <a:pt x="63" y="87"/>
                    <a:pt x="63" y="87"/>
                    <a:pt x="64" y="86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7" y="77"/>
                    <a:pt x="77" y="75"/>
                    <a:pt x="76" y="7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5" y="67"/>
                    <a:pt x="77" y="65"/>
                    <a:pt x="78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64"/>
                    <a:pt x="87" y="62"/>
                    <a:pt x="87" y="6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6"/>
                    <a:pt x="90" y="45"/>
                    <a:pt x="89" y="45"/>
                  </a:cubicBezTo>
                  <a:cubicBezTo>
                    <a:pt x="89" y="44"/>
                    <a:pt x="88" y="44"/>
                    <a:pt x="87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39"/>
                    <a:pt x="81" y="37"/>
                    <a:pt x="80" y="34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0"/>
                    <a:pt x="87" y="28"/>
                    <a:pt x="86" y="2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4"/>
                    <a:pt x="77" y="14"/>
                    <a:pt x="76" y="13"/>
                  </a:cubicBezTo>
                  <a:cubicBezTo>
                    <a:pt x="75" y="13"/>
                    <a:pt x="74" y="13"/>
                    <a:pt x="73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7" y="15"/>
                    <a:pt x="64" y="13"/>
                    <a:pt x="62" y="1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4"/>
                    <a:pt x="60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9"/>
                    <a:pt x="36" y="9"/>
                    <a:pt x="33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3" y="26"/>
                    <a:pt x="11" y="29"/>
                  </a:cubicBezTo>
                  <a:lnTo>
                    <a:pt x="6" y="28"/>
                  </a:lnTo>
                  <a:close/>
                  <a:moveTo>
                    <a:pt x="16" y="34"/>
                  </a:moveTo>
                  <a:cubicBezTo>
                    <a:pt x="18" y="30"/>
                    <a:pt x="20" y="27"/>
                    <a:pt x="23" y="24"/>
                  </a:cubicBezTo>
                  <a:cubicBezTo>
                    <a:pt x="24" y="23"/>
                    <a:pt x="24" y="21"/>
                    <a:pt x="23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2" y="17"/>
                    <a:pt x="33" y="17"/>
                  </a:cubicBezTo>
                  <a:cubicBezTo>
                    <a:pt x="37" y="15"/>
                    <a:pt x="40" y="15"/>
                    <a:pt x="44" y="14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5"/>
                    <a:pt x="55" y="16"/>
                    <a:pt x="57" y="17"/>
                  </a:cubicBezTo>
                  <a:cubicBezTo>
                    <a:pt x="60" y="18"/>
                    <a:pt x="64" y="20"/>
                    <a:pt x="66" y="23"/>
                  </a:cubicBezTo>
                  <a:cubicBezTo>
                    <a:pt x="67" y="24"/>
                    <a:pt x="69" y="24"/>
                    <a:pt x="70" y="24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31"/>
                    <a:pt x="73" y="32"/>
                    <a:pt x="74" y="34"/>
                  </a:cubicBezTo>
                  <a:cubicBezTo>
                    <a:pt x="75" y="37"/>
                    <a:pt x="76" y="41"/>
                    <a:pt x="76" y="45"/>
                  </a:cubicBezTo>
                  <a:cubicBezTo>
                    <a:pt x="76" y="46"/>
                    <a:pt x="77" y="48"/>
                    <a:pt x="78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5"/>
                    <a:pt x="74" y="56"/>
                    <a:pt x="74" y="58"/>
                  </a:cubicBezTo>
                  <a:cubicBezTo>
                    <a:pt x="72" y="61"/>
                    <a:pt x="70" y="64"/>
                    <a:pt x="67" y="67"/>
                  </a:cubicBezTo>
                  <a:cubicBezTo>
                    <a:pt x="66" y="68"/>
                    <a:pt x="66" y="70"/>
                    <a:pt x="67" y="7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4"/>
                    <a:pt x="58" y="74"/>
                    <a:pt x="57" y="74"/>
                  </a:cubicBezTo>
                  <a:cubicBezTo>
                    <a:pt x="53" y="76"/>
                    <a:pt x="49" y="77"/>
                    <a:pt x="45" y="77"/>
                  </a:cubicBezTo>
                  <a:cubicBezTo>
                    <a:pt x="44" y="77"/>
                    <a:pt x="43" y="78"/>
                    <a:pt x="42" y="79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6"/>
                    <a:pt x="34" y="75"/>
                    <a:pt x="33" y="74"/>
                  </a:cubicBezTo>
                  <a:cubicBezTo>
                    <a:pt x="29" y="73"/>
                    <a:pt x="26" y="71"/>
                    <a:pt x="23" y="68"/>
                  </a:cubicBezTo>
                  <a:cubicBezTo>
                    <a:pt x="22" y="67"/>
                    <a:pt x="21" y="67"/>
                    <a:pt x="19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0"/>
                    <a:pt x="17" y="59"/>
                    <a:pt x="16" y="57"/>
                  </a:cubicBezTo>
                  <a:cubicBezTo>
                    <a:pt x="15" y="54"/>
                    <a:pt x="14" y="50"/>
                    <a:pt x="14" y="46"/>
                  </a:cubicBezTo>
                  <a:cubicBezTo>
                    <a:pt x="14" y="45"/>
                    <a:pt x="13" y="43"/>
                    <a:pt x="11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6" y="35"/>
                    <a:pt x="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89">
              <a:extLst>
                <a:ext uri="{FF2B5EF4-FFF2-40B4-BE49-F238E27FC236}">
                  <a16:creationId xmlns:a16="http://schemas.microsoft.com/office/drawing/2014/main" id="{2556D873-DB7C-478F-8951-3FB63929C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1588" y="331788"/>
              <a:ext cx="168275" cy="165100"/>
            </a:xfrm>
            <a:custGeom>
              <a:avLst/>
              <a:gdLst>
                <a:gd name="T0" fmla="*/ 19 w 47"/>
                <a:gd name="T1" fmla="*/ 46 h 46"/>
                <a:gd name="T2" fmla="*/ 19 w 47"/>
                <a:gd name="T3" fmla="*/ 46 h 46"/>
                <a:gd name="T4" fmla="*/ 23 w 47"/>
                <a:gd name="T5" fmla="*/ 46 h 46"/>
                <a:gd name="T6" fmla="*/ 45 w 47"/>
                <a:gd name="T7" fmla="*/ 28 h 46"/>
                <a:gd name="T8" fmla="*/ 27 w 47"/>
                <a:gd name="T9" fmla="*/ 2 h 46"/>
                <a:gd name="T10" fmla="*/ 10 w 47"/>
                <a:gd name="T11" fmla="*/ 5 h 46"/>
                <a:gd name="T12" fmla="*/ 1 w 47"/>
                <a:gd name="T13" fmla="*/ 19 h 46"/>
                <a:gd name="T14" fmla="*/ 4 w 47"/>
                <a:gd name="T15" fmla="*/ 36 h 46"/>
                <a:gd name="T16" fmla="*/ 19 w 47"/>
                <a:gd name="T17" fmla="*/ 46 h 46"/>
                <a:gd name="T18" fmla="*/ 7 w 47"/>
                <a:gd name="T19" fmla="*/ 21 h 46"/>
                <a:gd name="T20" fmla="*/ 14 w 47"/>
                <a:gd name="T21" fmla="*/ 10 h 46"/>
                <a:gd name="T22" fmla="*/ 23 w 47"/>
                <a:gd name="T23" fmla="*/ 7 h 46"/>
                <a:gd name="T24" fmla="*/ 26 w 47"/>
                <a:gd name="T25" fmla="*/ 8 h 46"/>
                <a:gd name="T26" fmla="*/ 39 w 47"/>
                <a:gd name="T27" fmla="*/ 27 h 46"/>
                <a:gd name="T28" fmla="*/ 32 w 47"/>
                <a:gd name="T29" fmla="*/ 37 h 46"/>
                <a:gd name="T30" fmla="*/ 20 w 47"/>
                <a:gd name="T31" fmla="*/ 39 h 46"/>
                <a:gd name="T32" fmla="*/ 20 w 47"/>
                <a:gd name="T33" fmla="*/ 39 h 46"/>
                <a:gd name="T34" fmla="*/ 9 w 47"/>
                <a:gd name="T35" fmla="*/ 33 h 46"/>
                <a:gd name="T36" fmla="*/ 7 w 47"/>
                <a:gd name="T3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46"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1" y="46"/>
                    <a:pt x="23" y="46"/>
                  </a:cubicBezTo>
                  <a:cubicBezTo>
                    <a:pt x="33" y="46"/>
                    <a:pt x="43" y="39"/>
                    <a:pt x="45" y="28"/>
                  </a:cubicBezTo>
                  <a:cubicBezTo>
                    <a:pt x="47" y="16"/>
                    <a:pt x="39" y="4"/>
                    <a:pt x="27" y="2"/>
                  </a:cubicBezTo>
                  <a:cubicBezTo>
                    <a:pt x="21" y="0"/>
                    <a:pt x="15" y="2"/>
                    <a:pt x="10" y="5"/>
                  </a:cubicBezTo>
                  <a:cubicBezTo>
                    <a:pt x="5" y="8"/>
                    <a:pt x="2" y="13"/>
                    <a:pt x="1" y="19"/>
                  </a:cubicBezTo>
                  <a:cubicBezTo>
                    <a:pt x="0" y="25"/>
                    <a:pt x="1" y="31"/>
                    <a:pt x="4" y="36"/>
                  </a:cubicBezTo>
                  <a:cubicBezTo>
                    <a:pt x="8" y="41"/>
                    <a:pt x="13" y="44"/>
                    <a:pt x="19" y="46"/>
                  </a:cubicBezTo>
                  <a:close/>
                  <a:moveTo>
                    <a:pt x="7" y="21"/>
                  </a:moveTo>
                  <a:cubicBezTo>
                    <a:pt x="8" y="16"/>
                    <a:pt x="10" y="13"/>
                    <a:pt x="14" y="10"/>
                  </a:cubicBezTo>
                  <a:cubicBezTo>
                    <a:pt x="16" y="8"/>
                    <a:pt x="20" y="7"/>
                    <a:pt x="23" y="7"/>
                  </a:cubicBezTo>
                  <a:cubicBezTo>
                    <a:pt x="24" y="7"/>
                    <a:pt x="25" y="7"/>
                    <a:pt x="26" y="8"/>
                  </a:cubicBezTo>
                  <a:cubicBezTo>
                    <a:pt x="35" y="9"/>
                    <a:pt x="40" y="18"/>
                    <a:pt x="39" y="27"/>
                  </a:cubicBezTo>
                  <a:cubicBezTo>
                    <a:pt x="38" y="31"/>
                    <a:pt x="36" y="35"/>
                    <a:pt x="32" y="37"/>
                  </a:cubicBezTo>
                  <a:cubicBezTo>
                    <a:pt x="28" y="39"/>
                    <a:pt x="24" y="40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6" y="39"/>
                    <a:pt x="12" y="36"/>
                    <a:pt x="9" y="33"/>
                  </a:cubicBezTo>
                  <a:cubicBezTo>
                    <a:pt x="7" y="29"/>
                    <a:pt x="6" y="25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90">
              <a:extLst>
                <a:ext uri="{FF2B5EF4-FFF2-40B4-BE49-F238E27FC236}">
                  <a16:creationId xmlns:a16="http://schemas.microsoft.com/office/drawing/2014/main" id="{48722B0C-DF15-4FC9-8632-D30255B43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6463" y="53975"/>
              <a:ext cx="325438" cy="327025"/>
            </a:xfrm>
            <a:custGeom>
              <a:avLst/>
              <a:gdLst>
                <a:gd name="T0" fmla="*/ 6 w 90"/>
                <a:gd name="T1" fmla="*/ 62 h 91"/>
                <a:gd name="T2" fmla="*/ 16 w 90"/>
                <a:gd name="T3" fmla="*/ 68 h 91"/>
                <a:gd name="T4" fmla="*/ 12 w 90"/>
                <a:gd name="T5" fmla="*/ 75 h 91"/>
                <a:gd name="T6" fmla="*/ 24 w 90"/>
                <a:gd name="T7" fmla="*/ 85 h 91"/>
                <a:gd name="T8" fmla="*/ 32 w 90"/>
                <a:gd name="T9" fmla="*/ 80 h 91"/>
                <a:gd name="T10" fmla="*/ 41 w 90"/>
                <a:gd name="T11" fmla="*/ 88 h 91"/>
                <a:gd name="T12" fmla="*/ 44 w 90"/>
                <a:gd name="T13" fmla="*/ 91 h 91"/>
                <a:gd name="T14" fmla="*/ 58 w 90"/>
                <a:gd name="T15" fmla="*/ 89 h 91"/>
                <a:gd name="T16" fmla="*/ 60 w 90"/>
                <a:gd name="T17" fmla="*/ 80 h 91"/>
                <a:gd name="T18" fmla="*/ 72 w 90"/>
                <a:gd name="T19" fmla="*/ 79 h 91"/>
                <a:gd name="T20" fmla="*/ 85 w 90"/>
                <a:gd name="T21" fmla="*/ 67 h 91"/>
                <a:gd name="T22" fmla="*/ 80 w 90"/>
                <a:gd name="T23" fmla="*/ 59 h 91"/>
                <a:gd name="T24" fmla="*/ 88 w 90"/>
                <a:gd name="T25" fmla="*/ 50 h 91"/>
                <a:gd name="T26" fmla="*/ 90 w 90"/>
                <a:gd name="T27" fmla="*/ 46 h 91"/>
                <a:gd name="T28" fmla="*/ 85 w 90"/>
                <a:gd name="T29" fmla="*/ 30 h 91"/>
                <a:gd name="T30" fmla="*/ 75 w 90"/>
                <a:gd name="T31" fmla="*/ 23 h 91"/>
                <a:gd name="T32" fmla="*/ 79 w 90"/>
                <a:gd name="T33" fmla="*/ 16 h 91"/>
                <a:gd name="T34" fmla="*/ 66 w 90"/>
                <a:gd name="T35" fmla="*/ 6 h 91"/>
                <a:gd name="T36" fmla="*/ 62 w 90"/>
                <a:gd name="T37" fmla="*/ 6 h 91"/>
                <a:gd name="T38" fmla="*/ 50 w 90"/>
                <a:gd name="T39" fmla="*/ 9 h 91"/>
                <a:gd name="T40" fmla="*/ 46 w 90"/>
                <a:gd name="T41" fmla="*/ 1 h 91"/>
                <a:gd name="T42" fmla="*/ 30 w 90"/>
                <a:gd name="T43" fmla="*/ 4 h 91"/>
                <a:gd name="T44" fmla="*/ 30 w 90"/>
                <a:gd name="T45" fmla="*/ 12 h 91"/>
                <a:gd name="T46" fmla="*/ 18 w 90"/>
                <a:gd name="T47" fmla="*/ 13 h 91"/>
                <a:gd name="T48" fmla="*/ 14 w 90"/>
                <a:gd name="T49" fmla="*/ 13 h 91"/>
                <a:gd name="T50" fmla="*/ 5 w 90"/>
                <a:gd name="T51" fmla="*/ 27 h 91"/>
                <a:gd name="T52" fmla="*/ 10 w 90"/>
                <a:gd name="T53" fmla="*/ 32 h 91"/>
                <a:gd name="T54" fmla="*/ 3 w 90"/>
                <a:gd name="T55" fmla="*/ 41 h 91"/>
                <a:gd name="T56" fmla="*/ 0 w 90"/>
                <a:gd name="T57" fmla="*/ 45 h 91"/>
                <a:gd name="T58" fmla="*/ 21 w 90"/>
                <a:gd name="T59" fmla="*/ 22 h 91"/>
                <a:gd name="T60" fmla="*/ 35 w 90"/>
                <a:gd name="T61" fmla="*/ 16 h 91"/>
                <a:gd name="T62" fmla="*/ 36 w 90"/>
                <a:gd name="T63" fmla="*/ 8 h 91"/>
                <a:gd name="T64" fmla="*/ 44 w 90"/>
                <a:gd name="T65" fmla="*/ 12 h 91"/>
                <a:gd name="T66" fmla="*/ 58 w 90"/>
                <a:gd name="T67" fmla="*/ 17 h 91"/>
                <a:gd name="T68" fmla="*/ 65 w 90"/>
                <a:gd name="T69" fmla="*/ 13 h 91"/>
                <a:gd name="T70" fmla="*/ 68 w 90"/>
                <a:gd name="T71" fmla="*/ 21 h 91"/>
                <a:gd name="T72" fmla="*/ 74 w 90"/>
                <a:gd name="T73" fmla="*/ 35 h 91"/>
                <a:gd name="T74" fmla="*/ 82 w 90"/>
                <a:gd name="T75" fmla="*/ 36 h 91"/>
                <a:gd name="T76" fmla="*/ 79 w 90"/>
                <a:gd name="T77" fmla="*/ 45 h 91"/>
                <a:gd name="T78" fmla="*/ 73 w 90"/>
                <a:gd name="T79" fmla="*/ 59 h 91"/>
                <a:gd name="T80" fmla="*/ 78 w 90"/>
                <a:gd name="T81" fmla="*/ 65 h 91"/>
                <a:gd name="T82" fmla="*/ 70 w 90"/>
                <a:gd name="T83" fmla="*/ 69 h 91"/>
                <a:gd name="T84" fmla="*/ 56 w 90"/>
                <a:gd name="T85" fmla="*/ 75 h 91"/>
                <a:gd name="T86" fmla="*/ 54 w 90"/>
                <a:gd name="T87" fmla="*/ 83 h 91"/>
                <a:gd name="T88" fmla="*/ 46 w 90"/>
                <a:gd name="T89" fmla="*/ 79 h 91"/>
                <a:gd name="T90" fmla="*/ 32 w 90"/>
                <a:gd name="T91" fmla="*/ 74 h 91"/>
                <a:gd name="T92" fmla="*/ 28 w 90"/>
                <a:gd name="T93" fmla="*/ 75 h 91"/>
                <a:gd name="T94" fmla="*/ 19 w 90"/>
                <a:gd name="T95" fmla="*/ 74 h 91"/>
                <a:gd name="T96" fmla="*/ 22 w 90"/>
                <a:gd name="T97" fmla="*/ 66 h 91"/>
                <a:gd name="T98" fmla="*/ 13 w 90"/>
                <a:gd name="T99" fmla="*/ 54 h 91"/>
                <a:gd name="T100" fmla="*/ 7 w 90"/>
                <a:gd name="T101" fmla="*/ 47 h 91"/>
                <a:gd name="T102" fmla="*/ 14 w 90"/>
                <a:gd name="T103" fmla="*/ 44 h 91"/>
                <a:gd name="T104" fmla="*/ 16 w 90"/>
                <a:gd name="T105" fmla="*/ 29 h 91"/>
                <a:gd name="T106" fmla="*/ 17 w 90"/>
                <a:gd name="T10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2" y="59"/>
                  </a:moveTo>
                  <a:cubicBezTo>
                    <a:pt x="2" y="61"/>
                    <a:pt x="4" y="62"/>
                    <a:pt x="6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3"/>
                    <a:pt x="14" y="66"/>
                    <a:pt x="16" y="6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5"/>
                  </a:cubicBezTo>
                  <a:cubicBezTo>
                    <a:pt x="12" y="76"/>
                    <a:pt x="12" y="77"/>
                    <a:pt x="13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6"/>
                    <a:pt x="27" y="86"/>
                    <a:pt x="28" y="85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2"/>
                    <a:pt x="37" y="82"/>
                    <a:pt x="40" y="83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2" y="90"/>
                    <a:pt x="42" y="90"/>
                  </a:cubicBezTo>
                  <a:cubicBezTo>
                    <a:pt x="43" y="90"/>
                    <a:pt x="43" y="91"/>
                    <a:pt x="44" y="91"/>
                  </a:cubicBezTo>
                  <a:cubicBezTo>
                    <a:pt x="44" y="91"/>
                    <a:pt x="44" y="91"/>
                    <a:pt x="45" y="9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0" y="88"/>
                    <a:pt x="61" y="87"/>
                    <a:pt x="61" y="8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3" y="79"/>
                    <a:pt x="65" y="77"/>
                    <a:pt x="68" y="7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0"/>
                    <a:pt x="75" y="79"/>
                    <a:pt x="77" y="7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5"/>
                    <a:pt x="86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56"/>
                    <a:pt x="82" y="53"/>
                    <a:pt x="82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0"/>
                    <a:pt x="89" y="49"/>
                    <a:pt x="90" y="49"/>
                  </a:cubicBezTo>
                  <a:cubicBezTo>
                    <a:pt x="90" y="48"/>
                    <a:pt x="90" y="47"/>
                    <a:pt x="90" y="46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6" y="29"/>
                    <a:pt x="85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5"/>
                    <a:pt x="75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79" y="17"/>
                    <a:pt x="79" y="16"/>
                  </a:cubicBezTo>
                  <a:cubicBezTo>
                    <a:pt x="79" y="15"/>
                    <a:pt x="78" y="15"/>
                    <a:pt x="77" y="14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5"/>
                    <a:pt x="65" y="5"/>
                    <a:pt x="64" y="5"/>
                  </a:cubicBezTo>
                  <a:cubicBezTo>
                    <a:pt x="63" y="5"/>
                    <a:pt x="62" y="6"/>
                    <a:pt x="62" y="6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0" y="3"/>
                    <a:pt x="30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3"/>
                    <a:pt x="25" y="14"/>
                    <a:pt x="22" y="1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5" y="28"/>
                    <a:pt x="6" y="2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9" y="38"/>
                    <a:pt x="8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1" y="42"/>
                    <a:pt x="1" y="43"/>
                  </a:cubicBezTo>
                  <a:cubicBezTo>
                    <a:pt x="0" y="43"/>
                    <a:pt x="0" y="44"/>
                    <a:pt x="0" y="45"/>
                  </a:cubicBezTo>
                  <a:lnTo>
                    <a:pt x="2" y="59"/>
                  </a:lnTo>
                  <a:close/>
                  <a:moveTo>
                    <a:pt x="21" y="22"/>
                  </a:moveTo>
                  <a:cubicBezTo>
                    <a:pt x="22" y="23"/>
                    <a:pt x="24" y="23"/>
                    <a:pt x="25" y="22"/>
                  </a:cubicBezTo>
                  <a:cubicBezTo>
                    <a:pt x="28" y="20"/>
                    <a:pt x="31" y="18"/>
                    <a:pt x="35" y="16"/>
                  </a:cubicBezTo>
                  <a:cubicBezTo>
                    <a:pt x="36" y="16"/>
                    <a:pt x="37" y="15"/>
                    <a:pt x="37" y="1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6" y="15"/>
                    <a:pt x="47" y="15"/>
                  </a:cubicBezTo>
                  <a:cubicBezTo>
                    <a:pt x="51" y="15"/>
                    <a:pt x="55" y="16"/>
                    <a:pt x="58" y="17"/>
                  </a:cubicBezTo>
                  <a:cubicBezTo>
                    <a:pt x="60" y="18"/>
                    <a:pt x="61" y="18"/>
                    <a:pt x="62" y="17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2"/>
                    <a:pt x="68" y="24"/>
                    <a:pt x="68" y="25"/>
                  </a:cubicBezTo>
                  <a:cubicBezTo>
                    <a:pt x="71" y="28"/>
                    <a:pt x="73" y="31"/>
                    <a:pt x="74" y="35"/>
                  </a:cubicBezTo>
                  <a:cubicBezTo>
                    <a:pt x="75" y="36"/>
                    <a:pt x="76" y="37"/>
                    <a:pt x="78" y="3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6"/>
                    <a:pt x="76" y="48"/>
                  </a:cubicBezTo>
                  <a:cubicBezTo>
                    <a:pt x="76" y="51"/>
                    <a:pt x="75" y="55"/>
                    <a:pt x="73" y="59"/>
                  </a:cubicBezTo>
                  <a:cubicBezTo>
                    <a:pt x="73" y="60"/>
                    <a:pt x="73" y="62"/>
                    <a:pt x="74" y="63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8" y="68"/>
                    <a:pt x="67" y="68"/>
                    <a:pt x="66" y="69"/>
                  </a:cubicBezTo>
                  <a:cubicBezTo>
                    <a:pt x="63" y="72"/>
                    <a:pt x="59" y="74"/>
                    <a:pt x="56" y="75"/>
                  </a:cubicBezTo>
                  <a:cubicBezTo>
                    <a:pt x="54" y="75"/>
                    <a:pt x="54" y="77"/>
                    <a:pt x="54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8"/>
                    <a:pt x="45" y="77"/>
                    <a:pt x="43" y="77"/>
                  </a:cubicBezTo>
                  <a:cubicBezTo>
                    <a:pt x="39" y="76"/>
                    <a:pt x="36" y="75"/>
                    <a:pt x="32" y="74"/>
                  </a:cubicBezTo>
                  <a:cubicBezTo>
                    <a:pt x="32" y="74"/>
                    <a:pt x="31" y="74"/>
                    <a:pt x="31" y="74"/>
                  </a:cubicBezTo>
                  <a:cubicBezTo>
                    <a:pt x="30" y="74"/>
                    <a:pt x="29" y="74"/>
                    <a:pt x="28" y="75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7"/>
                    <a:pt x="22" y="66"/>
                  </a:cubicBezTo>
                  <a:cubicBezTo>
                    <a:pt x="19" y="63"/>
                    <a:pt x="17" y="60"/>
                    <a:pt x="16" y="56"/>
                  </a:cubicBezTo>
                  <a:cubicBezTo>
                    <a:pt x="15" y="55"/>
                    <a:pt x="14" y="54"/>
                    <a:pt x="13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3" y="46"/>
                    <a:pt x="14" y="45"/>
                    <a:pt x="14" y="44"/>
                  </a:cubicBezTo>
                  <a:cubicBezTo>
                    <a:pt x="14" y="40"/>
                    <a:pt x="15" y="36"/>
                    <a:pt x="17" y="33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91">
              <a:extLst>
                <a:ext uri="{FF2B5EF4-FFF2-40B4-BE49-F238E27FC236}">
                  <a16:creationId xmlns:a16="http://schemas.microsoft.com/office/drawing/2014/main" id="{E88B7B0C-40F6-4458-8B99-3BB7988B3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663" y="133350"/>
              <a:ext cx="173038" cy="165100"/>
            </a:xfrm>
            <a:custGeom>
              <a:avLst/>
              <a:gdLst>
                <a:gd name="T0" fmla="*/ 24 w 48"/>
                <a:gd name="T1" fmla="*/ 46 h 46"/>
                <a:gd name="T2" fmla="*/ 27 w 48"/>
                <a:gd name="T3" fmla="*/ 46 h 46"/>
                <a:gd name="T4" fmla="*/ 46 w 48"/>
                <a:gd name="T5" fmla="*/ 20 h 46"/>
                <a:gd name="T6" fmla="*/ 21 w 48"/>
                <a:gd name="T7" fmla="*/ 1 h 46"/>
                <a:gd name="T8" fmla="*/ 2 w 48"/>
                <a:gd name="T9" fmla="*/ 27 h 46"/>
                <a:gd name="T10" fmla="*/ 24 w 48"/>
                <a:gd name="T11" fmla="*/ 46 h 46"/>
                <a:gd name="T12" fmla="*/ 40 w 48"/>
                <a:gd name="T13" fmla="*/ 21 h 46"/>
                <a:gd name="T14" fmla="*/ 26 w 48"/>
                <a:gd name="T15" fmla="*/ 40 h 46"/>
                <a:gd name="T16" fmla="*/ 8 w 48"/>
                <a:gd name="T17" fmla="*/ 26 h 46"/>
                <a:gd name="T18" fmla="*/ 22 w 48"/>
                <a:gd name="T19" fmla="*/ 8 h 46"/>
                <a:gd name="T20" fmla="*/ 24 w 48"/>
                <a:gd name="T21" fmla="*/ 7 h 46"/>
                <a:gd name="T22" fmla="*/ 40 w 48"/>
                <a:gd name="T23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6">
                  <a:moveTo>
                    <a:pt x="24" y="46"/>
                  </a:moveTo>
                  <a:cubicBezTo>
                    <a:pt x="25" y="46"/>
                    <a:pt x="26" y="46"/>
                    <a:pt x="27" y="46"/>
                  </a:cubicBezTo>
                  <a:cubicBezTo>
                    <a:pt x="40" y="44"/>
                    <a:pt x="48" y="33"/>
                    <a:pt x="46" y="20"/>
                  </a:cubicBezTo>
                  <a:cubicBezTo>
                    <a:pt x="45" y="8"/>
                    <a:pt x="33" y="0"/>
                    <a:pt x="21" y="1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4" y="38"/>
                    <a:pt x="13" y="46"/>
                    <a:pt x="24" y="46"/>
                  </a:cubicBezTo>
                  <a:close/>
                  <a:moveTo>
                    <a:pt x="40" y="21"/>
                  </a:moveTo>
                  <a:cubicBezTo>
                    <a:pt x="41" y="30"/>
                    <a:pt x="35" y="38"/>
                    <a:pt x="26" y="40"/>
                  </a:cubicBezTo>
                  <a:cubicBezTo>
                    <a:pt x="18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32" y="7"/>
                    <a:pt x="39" y="13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1AC4B68-27F4-491E-9CC5-1DE18C623414}"/>
              </a:ext>
            </a:extLst>
          </p:cNvPr>
          <p:cNvGrpSpPr/>
          <p:nvPr/>
        </p:nvGrpSpPr>
        <p:grpSpPr>
          <a:xfrm>
            <a:off x="15001391" y="5857883"/>
            <a:ext cx="1073634" cy="1228717"/>
            <a:chOff x="5486400" y="2879725"/>
            <a:chExt cx="428625" cy="490538"/>
          </a:xfrm>
          <a:solidFill>
            <a:schemeClr val="bg1"/>
          </a:solidFill>
        </p:grpSpPr>
        <p:sp>
          <p:nvSpPr>
            <p:cNvPr id="47" name="Freeform 130">
              <a:extLst>
                <a:ext uri="{FF2B5EF4-FFF2-40B4-BE49-F238E27FC236}">
                  <a16:creationId xmlns:a16="http://schemas.microsoft.com/office/drawing/2014/main" id="{EFB919D0-65CE-4D6C-AF97-6E5C66B5C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6400" y="2879725"/>
              <a:ext cx="428625" cy="490538"/>
            </a:xfrm>
            <a:custGeom>
              <a:avLst/>
              <a:gdLst>
                <a:gd name="T0" fmla="*/ 85 w 119"/>
                <a:gd name="T1" fmla="*/ 23 h 136"/>
                <a:gd name="T2" fmla="*/ 19 w 119"/>
                <a:gd name="T3" fmla="*/ 16 h 136"/>
                <a:gd name="T4" fmla="*/ 2 w 119"/>
                <a:gd name="T5" fmla="*/ 48 h 136"/>
                <a:gd name="T6" fmla="*/ 12 w 119"/>
                <a:gd name="T7" fmla="*/ 82 h 136"/>
                <a:gd name="T8" fmla="*/ 44 w 119"/>
                <a:gd name="T9" fmla="*/ 99 h 136"/>
                <a:gd name="T10" fmla="*/ 49 w 119"/>
                <a:gd name="T11" fmla="*/ 100 h 136"/>
                <a:gd name="T12" fmla="*/ 68 w 119"/>
                <a:gd name="T13" fmla="*/ 95 h 136"/>
                <a:gd name="T14" fmla="*/ 100 w 119"/>
                <a:gd name="T15" fmla="*/ 134 h 136"/>
                <a:gd name="T16" fmla="*/ 103 w 119"/>
                <a:gd name="T17" fmla="*/ 136 h 136"/>
                <a:gd name="T18" fmla="*/ 105 w 119"/>
                <a:gd name="T19" fmla="*/ 135 h 136"/>
                <a:gd name="T20" fmla="*/ 117 w 119"/>
                <a:gd name="T21" fmla="*/ 125 h 136"/>
                <a:gd name="T22" fmla="*/ 118 w 119"/>
                <a:gd name="T23" fmla="*/ 123 h 136"/>
                <a:gd name="T24" fmla="*/ 118 w 119"/>
                <a:gd name="T25" fmla="*/ 120 h 136"/>
                <a:gd name="T26" fmla="*/ 86 w 119"/>
                <a:gd name="T27" fmla="*/ 81 h 136"/>
                <a:gd name="T28" fmla="*/ 95 w 119"/>
                <a:gd name="T29" fmla="*/ 57 h 136"/>
                <a:gd name="T30" fmla="*/ 85 w 119"/>
                <a:gd name="T31" fmla="*/ 23 h 136"/>
                <a:gd name="T32" fmla="*/ 89 w 119"/>
                <a:gd name="T33" fmla="*/ 57 h 136"/>
                <a:gd name="T34" fmla="*/ 74 w 119"/>
                <a:gd name="T35" fmla="*/ 84 h 136"/>
                <a:gd name="T36" fmla="*/ 44 w 119"/>
                <a:gd name="T37" fmla="*/ 93 h 136"/>
                <a:gd name="T38" fmla="*/ 17 w 119"/>
                <a:gd name="T39" fmla="*/ 78 h 136"/>
                <a:gd name="T40" fmla="*/ 8 w 119"/>
                <a:gd name="T41" fmla="*/ 48 h 136"/>
                <a:gd name="T42" fmla="*/ 23 w 119"/>
                <a:gd name="T43" fmla="*/ 21 h 136"/>
                <a:gd name="T44" fmla="*/ 48 w 119"/>
                <a:gd name="T45" fmla="*/ 12 h 136"/>
                <a:gd name="T46" fmla="*/ 80 w 119"/>
                <a:gd name="T47" fmla="*/ 27 h 136"/>
                <a:gd name="T48" fmla="*/ 89 w 119"/>
                <a:gd name="T49" fmla="*/ 57 h 136"/>
                <a:gd name="T50" fmla="*/ 103 w 119"/>
                <a:gd name="T51" fmla="*/ 128 h 136"/>
                <a:gd name="T52" fmla="*/ 74 w 119"/>
                <a:gd name="T53" fmla="*/ 92 h 136"/>
                <a:gd name="T54" fmla="*/ 78 w 119"/>
                <a:gd name="T55" fmla="*/ 89 h 136"/>
                <a:gd name="T56" fmla="*/ 82 w 119"/>
                <a:gd name="T57" fmla="*/ 86 h 136"/>
                <a:gd name="T58" fmla="*/ 111 w 119"/>
                <a:gd name="T59" fmla="*/ 122 h 136"/>
                <a:gd name="T60" fmla="*/ 103 w 119"/>
                <a:gd name="T6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136">
                  <a:moveTo>
                    <a:pt x="85" y="23"/>
                  </a:moveTo>
                  <a:cubicBezTo>
                    <a:pt x="69" y="3"/>
                    <a:pt x="39" y="0"/>
                    <a:pt x="19" y="16"/>
                  </a:cubicBezTo>
                  <a:cubicBezTo>
                    <a:pt x="9" y="24"/>
                    <a:pt x="3" y="35"/>
                    <a:pt x="2" y="48"/>
                  </a:cubicBezTo>
                  <a:cubicBezTo>
                    <a:pt x="0" y="60"/>
                    <a:pt x="4" y="72"/>
                    <a:pt x="12" y="82"/>
                  </a:cubicBezTo>
                  <a:cubicBezTo>
                    <a:pt x="20" y="92"/>
                    <a:pt x="31" y="98"/>
                    <a:pt x="44" y="99"/>
                  </a:cubicBezTo>
                  <a:cubicBezTo>
                    <a:pt x="45" y="99"/>
                    <a:pt x="47" y="100"/>
                    <a:pt x="49" y="100"/>
                  </a:cubicBezTo>
                  <a:cubicBezTo>
                    <a:pt x="55" y="100"/>
                    <a:pt x="62" y="98"/>
                    <a:pt x="68" y="95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5"/>
                    <a:pt x="102" y="136"/>
                    <a:pt x="103" y="136"/>
                  </a:cubicBezTo>
                  <a:cubicBezTo>
                    <a:pt x="103" y="136"/>
                    <a:pt x="104" y="135"/>
                    <a:pt x="105" y="13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8" y="124"/>
                    <a:pt x="118" y="123"/>
                    <a:pt x="118" y="123"/>
                  </a:cubicBezTo>
                  <a:cubicBezTo>
                    <a:pt x="119" y="122"/>
                    <a:pt x="118" y="121"/>
                    <a:pt x="118" y="120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1" y="74"/>
                    <a:pt x="94" y="66"/>
                    <a:pt x="95" y="57"/>
                  </a:cubicBezTo>
                  <a:cubicBezTo>
                    <a:pt x="97" y="45"/>
                    <a:pt x="93" y="33"/>
                    <a:pt x="85" y="23"/>
                  </a:cubicBezTo>
                  <a:close/>
                  <a:moveTo>
                    <a:pt x="89" y="57"/>
                  </a:moveTo>
                  <a:cubicBezTo>
                    <a:pt x="88" y="68"/>
                    <a:pt x="83" y="77"/>
                    <a:pt x="74" y="84"/>
                  </a:cubicBezTo>
                  <a:cubicBezTo>
                    <a:pt x="66" y="91"/>
                    <a:pt x="55" y="94"/>
                    <a:pt x="44" y="93"/>
                  </a:cubicBezTo>
                  <a:cubicBezTo>
                    <a:pt x="33" y="92"/>
                    <a:pt x="24" y="87"/>
                    <a:pt x="17" y="78"/>
                  </a:cubicBezTo>
                  <a:cubicBezTo>
                    <a:pt x="10" y="70"/>
                    <a:pt x="7" y="59"/>
                    <a:pt x="8" y="48"/>
                  </a:cubicBezTo>
                  <a:cubicBezTo>
                    <a:pt x="9" y="37"/>
                    <a:pt x="14" y="28"/>
                    <a:pt x="23" y="21"/>
                  </a:cubicBezTo>
                  <a:cubicBezTo>
                    <a:pt x="30" y="15"/>
                    <a:pt x="39" y="12"/>
                    <a:pt x="48" y="12"/>
                  </a:cubicBezTo>
                  <a:cubicBezTo>
                    <a:pt x="60" y="12"/>
                    <a:pt x="72" y="17"/>
                    <a:pt x="80" y="27"/>
                  </a:cubicBezTo>
                  <a:cubicBezTo>
                    <a:pt x="87" y="35"/>
                    <a:pt x="90" y="46"/>
                    <a:pt x="89" y="57"/>
                  </a:cubicBezTo>
                  <a:close/>
                  <a:moveTo>
                    <a:pt x="103" y="128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5" y="91"/>
                    <a:pt x="77" y="90"/>
                    <a:pt x="78" y="89"/>
                  </a:cubicBezTo>
                  <a:cubicBezTo>
                    <a:pt x="79" y="88"/>
                    <a:pt x="81" y="87"/>
                    <a:pt x="82" y="86"/>
                  </a:cubicBezTo>
                  <a:cubicBezTo>
                    <a:pt x="111" y="122"/>
                    <a:pt x="111" y="122"/>
                    <a:pt x="111" y="122"/>
                  </a:cubicBezTo>
                  <a:lnTo>
                    <a:pt x="10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31">
              <a:extLst>
                <a:ext uri="{FF2B5EF4-FFF2-40B4-BE49-F238E27FC236}">
                  <a16:creationId xmlns:a16="http://schemas.microsoft.com/office/drawing/2014/main" id="{9456DE5F-E59D-49B3-ACEC-A3AFF67FE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2438" y="2941638"/>
              <a:ext cx="266700" cy="250825"/>
            </a:xfrm>
            <a:custGeom>
              <a:avLst/>
              <a:gdLst>
                <a:gd name="T0" fmla="*/ 39 w 74"/>
                <a:gd name="T1" fmla="*/ 1 h 70"/>
                <a:gd name="T2" fmla="*/ 14 w 74"/>
                <a:gd name="T3" fmla="*/ 9 h 70"/>
                <a:gd name="T4" fmla="*/ 1 w 74"/>
                <a:gd name="T5" fmla="*/ 32 h 70"/>
                <a:gd name="T6" fmla="*/ 9 w 74"/>
                <a:gd name="T7" fmla="*/ 57 h 70"/>
                <a:gd name="T8" fmla="*/ 36 w 74"/>
                <a:gd name="T9" fmla="*/ 70 h 70"/>
                <a:gd name="T10" fmla="*/ 57 w 74"/>
                <a:gd name="T11" fmla="*/ 62 h 70"/>
                <a:gd name="T12" fmla="*/ 62 w 74"/>
                <a:gd name="T13" fmla="*/ 14 h 70"/>
                <a:gd name="T14" fmla="*/ 39 w 74"/>
                <a:gd name="T15" fmla="*/ 1 h 70"/>
                <a:gd name="T16" fmla="*/ 53 w 74"/>
                <a:gd name="T17" fmla="*/ 57 h 70"/>
                <a:gd name="T18" fmla="*/ 14 w 74"/>
                <a:gd name="T19" fmla="*/ 53 h 70"/>
                <a:gd name="T20" fmla="*/ 7 w 74"/>
                <a:gd name="T21" fmla="*/ 33 h 70"/>
                <a:gd name="T22" fmla="*/ 18 w 74"/>
                <a:gd name="T23" fmla="*/ 14 h 70"/>
                <a:gd name="T24" fmla="*/ 35 w 74"/>
                <a:gd name="T25" fmla="*/ 7 h 70"/>
                <a:gd name="T26" fmla="*/ 38 w 74"/>
                <a:gd name="T27" fmla="*/ 8 h 70"/>
                <a:gd name="T28" fmla="*/ 57 w 74"/>
                <a:gd name="T29" fmla="*/ 18 h 70"/>
                <a:gd name="T30" fmla="*/ 53 w 74"/>
                <a:gd name="T31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39" y="1"/>
                  </a:moveTo>
                  <a:cubicBezTo>
                    <a:pt x="30" y="0"/>
                    <a:pt x="21" y="3"/>
                    <a:pt x="14" y="9"/>
                  </a:cubicBezTo>
                  <a:cubicBezTo>
                    <a:pt x="7" y="15"/>
                    <a:pt x="2" y="23"/>
                    <a:pt x="1" y="32"/>
                  </a:cubicBezTo>
                  <a:cubicBezTo>
                    <a:pt x="0" y="41"/>
                    <a:pt x="3" y="50"/>
                    <a:pt x="9" y="57"/>
                  </a:cubicBezTo>
                  <a:cubicBezTo>
                    <a:pt x="16" y="66"/>
                    <a:pt x="26" y="70"/>
                    <a:pt x="36" y="70"/>
                  </a:cubicBezTo>
                  <a:cubicBezTo>
                    <a:pt x="43" y="70"/>
                    <a:pt x="51" y="67"/>
                    <a:pt x="57" y="62"/>
                  </a:cubicBezTo>
                  <a:cubicBezTo>
                    <a:pt x="72" y="50"/>
                    <a:pt x="74" y="29"/>
                    <a:pt x="62" y="14"/>
                  </a:cubicBezTo>
                  <a:cubicBezTo>
                    <a:pt x="56" y="7"/>
                    <a:pt x="48" y="2"/>
                    <a:pt x="39" y="1"/>
                  </a:cubicBezTo>
                  <a:close/>
                  <a:moveTo>
                    <a:pt x="53" y="57"/>
                  </a:moveTo>
                  <a:cubicBezTo>
                    <a:pt x="41" y="67"/>
                    <a:pt x="23" y="65"/>
                    <a:pt x="14" y="53"/>
                  </a:cubicBezTo>
                  <a:cubicBezTo>
                    <a:pt x="9" y="47"/>
                    <a:pt x="7" y="40"/>
                    <a:pt x="7" y="33"/>
                  </a:cubicBezTo>
                  <a:cubicBezTo>
                    <a:pt x="8" y="25"/>
                    <a:pt x="12" y="18"/>
                    <a:pt x="18" y="14"/>
                  </a:cubicBezTo>
                  <a:cubicBezTo>
                    <a:pt x="23" y="10"/>
                    <a:pt x="29" y="7"/>
                    <a:pt x="35" y="7"/>
                  </a:cubicBezTo>
                  <a:cubicBezTo>
                    <a:pt x="36" y="7"/>
                    <a:pt x="37" y="7"/>
                    <a:pt x="38" y="8"/>
                  </a:cubicBezTo>
                  <a:cubicBezTo>
                    <a:pt x="46" y="8"/>
                    <a:pt x="53" y="12"/>
                    <a:pt x="57" y="18"/>
                  </a:cubicBezTo>
                  <a:cubicBezTo>
                    <a:pt x="67" y="30"/>
                    <a:pt x="65" y="48"/>
                    <a:pt x="5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DE4B8D7-AE19-4E3E-9986-40247A361D73}"/>
              </a:ext>
            </a:extLst>
          </p:cNvPr>
          <p:cNvGrpSpPr/>
          <p:nvPr/>
        </p:nvGrpSpPr>
        <p:grpSpPr>
          <a:xfrm>
            <a:off x="13991494" y="9921652"/>
            <a:ext cx="1169131" cy="1169135"/>
            <a:chOff x="17570451" y="3881438"/>
            <a:chExt cx="431800" cy="431801"/>
          </a:xfrm>
          <a:solidFill>
            <a:schemeClr val="bg1"/>
          </a:solidFill>
        </p:grpSpPr>
        <p:sp>
          <p:nvSpPr>
            <p:cNvPr id="50" name="Freeform 387">
              <a:extLst>
                <a:ext uri="{FF2B5EF4-FFF2-40B4-BE49-F238E27FC236}">
                  <a16:creationId xmlns:a16="http://schemas.microsoft.com/office/drawing/2014/main" id="{F343A343-EEF8-4BBD-B860-1BEB05DFB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4738" y="4279901"/>
              <a:ext cx="417513" cy="33338"/>
            </a:xfrm>
            <a:custGeom>
              <a:avLst/>
              <a:gdLst>
                <a:gd name="T0" fmla="*/ 0 w 116"/>
                <a:gd name="T1" fmla="*/ 5 h 9"/>
                <a:gd name="T2" fmla="*/ 4 w 116"/>
                <a:gd name="T3" fmla="*/ 9 h 9"/>
                <a:gd name="T4" fmla="*/ 113 w 116"/>
                <a:gd name="T5" fmla="*/ 8 h 9"/>
                <a:gd name="T6" fmla="*/ 116 w 116"/>
                <a:gd name="T7" fmla="*/ 4 h 9"/>
                <a:gd name="T8" fmla="*/ 113 w 116"/>
                <a:gd name="T9" fmla="*/ 0 h 9"/>
                <a:gd name="T10" fmla="*/ 4 w 116"/>
                <a:gd name="T11" fmla="*/ 2 h 9"/>
                <a:gd name="T12" fmla="*/ 0 w 116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6" y="6"/>
                    <a:pt x="116" y="4"/>
                  </a:cubicBezTo>
                  <a:cubicBezTo>
                    <a:pt x="116" y="2"/>
                    <a:pt x="115" y="0"/>
                    <a:pt x="11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388">
              <a:extLst>
                <a:ext uri="{FF2B5EF4-FFF2-40B4-BE49-F238E27FC236}">
                  <a16:creationId xmlns:a16="http://schemas.microsoft.com/office/drawing/2014/main" id="{AF46F8AD-3C45-407A-9347-D40D06F3E7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29201" y="3978276"/>
              <a:ext cx="104775" cy="280988"/>
            </a:xfrm>
            <a:custGeom>
              <a:avLst/>
              <a:gdLst>
                <a:gd name="T0" fmla="*/ 6 w 29"/>
                <a:gd name="T1" fmla="*/ 78 h 78"/>
                <a:gd name="T2" fmla="*/ 6 w 29"/>
                <a:gd name="T3" fmla="*/ 78 h 78"/>
                <a:gd name="T4" fmla="*/ 23 w 29"/>
                <a:gd name="T5" fmla="*/ 78 h 78"/>
                <a:gd name="T6" fmla="*/ 29 w 29"/>
                <a:gd name="T7" fmla="*/ 70 h 78"/>
                <a:gd name="T8" fmla="*/ 28 w 29"/>
                <a:gd name="T9" fmla="*/ 7 h 78"/>
                <a:gd name="T10" fmla="*/ 26 w 29"/>
                <a:gd name="T11" fmla="*/ 2 h 78"/>
                <a:gd name="T12" fmla="*/ 22 w 29"/>
                <a:gd name="T13" fmla="*/ 0 h 78"/>
                <a:gd name="T14" fmla="*/ 6 w 29"/>
                <a:gd name="T15" fmla="*/ 0 h 78"/>
                <a:gd name="T16" fmla="*/ 0 w 29"/>
                <a:gd name="T17" fmla="*/ 8 h 78"/>
                <a:gd name="T18" fmla="*/ 0 w 29"/>
                <a:gd name="T19" fmla="*/ 70 h 78"/>
                <a:gd name="T20" fmla="*/ 2 w 29"/>
                <a:gd name="T21" fmla="*/ 76 h 78"/>
                <a:gd name="T22" fmla="*/ 6 w 29"/>
                <a:gd name="T23" fmla="*/ 78 h 78"/>
                <a:gd name="T24" fmla="*/ 6 w 29"/>
                <a:gd name="T25" fmla="*/ 6 h 78"/>
                <a:gd name="T26" fmla="*/ 22 w 29"/>
                <a:gd name="T27" fmla="*/ 5 h 78"/>
                <a:gd name="T28" fmla="*/ 23 w 29"/>
                <a:gd name="T29" fmla="*/ 7 h 78"/>
                <a:gd name="T30" fmla="*/ 24 w 29"/>
                <a:gd name="T31" fmla="*/ 70 h 78"/>
                <a:gd name="T32" fmla="*/ 23 w 29"/>
                <a:gd name="T33" fmla="*/ 72 h 78"/>
                <a:gd name="T34" fmla="*/ 6 w 29"/>
                <a:gd name="T35" fmla="*/ 73 h 78"/>
                <a:gd name="T36" fmla="*/ 5 w 29"/>
                <a:gd name="T37" fmla="*/ 70 h 78"/>
                <a:gd name="T38" fmla="*/ 5 w 29"/>
                <a:gd name="T39" fmla="*/ 8 h 78"/>
                <a:gd name="T40" fmla="*/ 6 w 29"/>
                <a:gd name="T41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78">
                  <a:moveTo>
                    <a:pt x="6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6" y="77"/>
                    <a:pt x="29" y="74"/>
                    <a:pt x="29" y="7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7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4" y="77"/>
                    <a:pt x="5" y="78"/>
                    <a:pt x="6" y="78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5" y="72"/>
                    <a:pt x="5" y="7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389">
              <a:extLst>
                <a:ext uri="{FF2B5EF4-FFF2-40B4-BE49-F238E27FC236}">
                  <a16:creationId xmlns:a16="http://schemas.microsoft.com/office/drawing/2014/main" id="{30699403-C9E2-416D-A084-FF690CE340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3188" y="3881438"/>
              <a:ext cx="104775" cy="377825"/>
            </a:xfrm>
            <a:custGeom>
              <a:avLst/>
              <a:gdLst>
                <a:gd name="T0" fmla="*/ 7 w 29"/>
                <a:gd name="T1" fmla="*/ 105 h 105"/>
                <a:gd name="T2" fmla="*/ 7 w 29"/>
                <a:gd name="T3" fmla="*/ 105 h 105"/>
                <a:gd name="T4" fmla="*/ 23 w 29"/>
                <a:gd name="T5" fmla="*/ 104 h 105"/>
                <a:gd name="T6" fmla="*/ 29 w 29"/>
                <a:gd name="T7" fmla="*/ 95 h 105"/>
                <a:gd name="T8" fmla="*/ 29 w 29"/>
                <a:gd name="T9" fmla="*/ 9 h 105"/>
                <a:gd name="T10" fmla="*/ 26 w 29"/>
                <a:gd name="T11" fmla="*/ 2 h 105"/>
                <a:gd name="T12" fmla="*/ 22 w 29"/>
                <a:gd name="T13" fmla="*/ 0 h 105"/>
                <a:gd name="T14" fmla="*/ 6 w 29"/>
                <a:gd name="T15" fmla="*/ 0 h 105"/>
                <a:gd name="T16" fmla="*/ 0 w 29"/>
                <a:gd name="T17" fmla="*/ 10 h 105"/>
                <a:gd name="T18" fmla="*/ 0 w 29"/>
                <a:gd name="T19" fmla="*/ 95 h 105"/>
                <a:gd name="T20" fmla="*/ 3 w 29"/>
                <a:gd name="T21" fmla="*/ 103 h 105"/>
                <a:gd name="T22" fmla="*/ 7 w 29"/>
                <a:gd name="T23" fmla="*/ 105 h 105"/>
                <a:gd name="T24" fmla="*/ 6 w 29"/>
                <a:gd name="T25" fmla="*/ 6 h 105"/>
                <a:gd name="T26" fmla="*/ 22 w 29"/>
                <a:gd name="T27" fmla="*/ 5 h 105"/>
                <a:gd name="T28" fmla="*/ 23 w 29"/>
                <a:gd name="T29" fmla="*/ 9 h 105"/>
                <a:gd name="T30" fmla="*/ 24 w 29"/>
                <a:gd name="T31" fmla="*/ 95 h 105"/>
                <a:gd name="T32" fmla="*/ 23 w 29"/>
                <a:gd name="T33" fmla="*/ 99 h 105"/>
                <a:gd name="T34" fmla="*/ 7 w 29"/>
                <a:gd name="T35" fmla="*/ 99 h 105"/>
                <a:gd name="T36" fmla="*/ 6 w 29"/>
                <a:gd name="T37" fmla="*/ 95 h 105"/>
                <a:gd name="T38" fmla="*/ 5 w 29"/>
                <a:gd name="T39" fmla="*/ 10 h 105"/>
                <a:gd name="T40" fmla="*/ 6 w 29"/>
                <a:gd name="T41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105">
                  <a:moveTo>
                    <a:pt x="7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7" y="104"/>
                    <a:pt x="29" y="100"/>
                    <a:pt x="29" y="9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6"/>
                    <a:pt x="28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1" y="101"/>
                    <a:pt x="3" y="103"/>
                  </a:cubicBezTo>
                  <a:cubicBezTo>
                    <a:pt x="4" y="104"/>
                    <a:pt x="5" y="105"/>
                    <a:pt x="7" y="105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7"/>
                    <a:pt x="23" y="9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7"/>
                    <a:pt x="23" y="99"/>
                    <a:pt x="23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6" y="99"/>
                    <a:pt x="6" y="98"/>
                    <a:pt x="6" y="9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390">
              <a:extLst>
                <a:ext uri="{FF2B5EF4-FFF2-40B4-BE49-F238E27FC236}">
                  <a16:creationId xmlns:a16="http://schemas.microsoft.com/office/drawing/2014/main" id="{7662FED7-021C-40C2-968A-2D52667A9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0451" y="4049713"/>
              <a:ext cx="107950" cy="209550"/>
            </a:xfrm>
            <a:custGeom>
              <a:avLst/>
              <a:gdLst>
                <a:gd name="T0" fmla="*/ 27 w 30"/>
                <a:gd name="T1" fmla="*/ 2 h 58"/>
                <a:gd name="T2" fmla="*/ 23 w 30"/>
                <a:gd name="T3" fmla="*/ 0 h 58"/>
                <a:gd name="T4" fmla="*/ 6 w 30"/>
                <a:gd name="T5" fmla="*/ 0 h 58"/>
                <a:gd name="T6" fmla="*/ 6 w 30"/>
                <a:gd name="T7" fmla="*/ 0 h 58"/>
                <a:gd name="T8" fmla="*/ 0 w 30"/>
                <a:gd name="T9" fmla="*/ 8 h 58"/>
                <a:gd name="T10" fmla="*/ 1 w 30"/>
                <a:gd name="T11" fmla="*/ 51 h 58"/>
                <a:gd name="T12" fmla="*/ 3 w 30"/>
                <a:gd name="T13" fmla="*/ 56 h 58"/>
                <a:gd name="T14" fmla="*/ 7 w 30"/>
                <a:gd name="T15" fmla="*/ 58 h 58"/>
                <a:gd name="T16" fmla="*/ 7 w 30"/>
                <a:gd name="T17" fmla="*/ 58 h 58"/>
                <a:gd name="T18" fmla="*/ 23 w 30"/>
                <a:gd name="T19" fmla="*/ 58 h 58"/>
                <a:gd name="T20" fmla="*/ 30 w 30"/>
                <a:gd name="T21" fmla="*/ 50 h 58"/>
                <a:gd name="T22" fmla="*/ 29 w 30"/>
                <a:gd name="T23" fmla="*/ 8 h 58"/>
                <a:gd name="T24" fmla="*/ 27 w 30"/>
                <a:gd name="T25" fmla="*/ 2 h 58"/>
                <a:gd name="T26" fmla="*/ 23 w 30"/>
                <a:gd name="T27" fmla="*/ 53 h 58"/>
                <a:gd name="T28" fmla="*/ 7 w 30"/>
                <a:gd name="T29" fmla="*/ 53 h 58"/>
                <a:gd name="T30" fmla="*/ 6 w 30"/>
                <a:gd name="T31" fmla="*/ 51 h 58"/>
                <a:gd name="T32" fmla="*/ 6 w 30"/>
                <a:gd name="T33" fmla="*/ 8 h 58"/>
                <a:gd name="T34" fmla="*/ 7 w 30"/>
                <a:gd name="T35" fmla="*/ 6 h 58"/>
                <a:gd name="T36" fmla="*/ 23 w 30"/>
                <a:gd name="T37" fmla="*/ 5 h 58"/>
                <a:gd name="T38" fmla="*/ 24 w 30"/>
                <a:gd name="T39" fmla="*/ 8 h 58"/>
                <a:gd name="T40" fmla="*/ 24 w 30"/>
                <a:gd name="T41" fmla="*/ 50 h 58"/>
                <a:gd name="T42" fmla="*/ 23 w 30"/>
                <a:gd name="T43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58">
                  <a:moveTo>
                    <a:pt x="27" y="2"/>
                  </a:moveTo>
                  <a:cubicBezTo>
                    <a:pt x="26" y="1"/>
                    <a:pt x="24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7"/>
                    <a:pt x="6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7" y="58"/>
                    <a:pt x="30" y="54"/>
                    <a:pt x="30" y="5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8" y="3"/>
                    <a:pt x="27" y="2"/>
                  </a:cubicBezTo>
                  <a:close/>
                  <a:moveTo>
                    <a:pt x="23" y="53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2"/>
                    <a:pt x="6" y="5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4" y="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3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55EC508-1B4E-4174-ACCE-3C5CF88929E0}"/>
              </a:ext>
            </a:extLst>
          </p:cNvPr>
          <p:cNvGrpSpPr/>
          <p:nvPr/>
        </p:nvGrpSpPr>
        <p:grpSpPr>
          <a:xfrm>
            <a:off x="7769225" y="9829800"/>
            <a:ext cx="1236148" cy="1118419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55" name="Freeform 280">
              <a:extLst>
                <a:ext uri="{FF2B5EF4-FFF2-40B4-BE49-F238E27FC236}">
                  <a16:creationId xmlns:a16="http://schemas.microsoft.com/office/drawing/2014/main" id="{BA4F4DB0-5E6D-4338-85C7-E30D20FD2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281">
              <a:extLst>
                <a:ext uri="{FF2B5EF4-FFF2-40B4-BE49-F238E27FC236}">
                  <a16:creationId xmlns:a16="http://schemas.microsoft.com/office/drawing/2014/main" id="{82DEEF93-CA24-4502-8EA5-4298A6717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282">
              <a:extLst>
                <a:ext uri="{FF2B5EF4-FFF2-40B4-BE49-F238E27FC236}">
                  <a16:creationId xmlns:a16="http://schemas.microsoft.com/office/drawing/2014/main" id="{17E45977-0827-4EF2-BD90-83E90C0159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8" name="Freeform 166">
            <a:extLst>
              <a:ext uri="{FF2B5EF4-FFF2-40B4-BE49-F238E27FC236}">
                <a16:creationId xmlns:a16="http://schemas.microsoft.com/office/drawing/2014/main" id="{A0F70175-A9B8-4AC6-BFF7-BF1520CA46C4}"/>
              </a:ext>
            </a:extLst>
          </p:cNvPr>
          <p:cNvSpPr>
            <a:spLocks noEditPoints="1"/>
          </p:cNvSpPr>
          <p:nvPr/>
        </p:nvSpPr>
        <p:spPr bwMode="auto">
          <a:xfrm>
            <a:off x="7378292" y="5791200"/>
            <a:ext cx="1152933" cy="1156855"/>
          </a:xfrm>
          <a:custGeom>
            <a:avLst/>
            <a:gdLst>
              <a:gd name="T0" fmla="*/ 68 w 130"/>
              <a:gd name="T1" fmla="*/ 130 h 130"/>
              <a:gd name="T2" fmla="*/ 68 w 130"/>
              <a:gd name="T3" fmla="*/ 0 h 130"/>
              <a:gd name="T4" fmla="*/ 62 w 130"/>
              <a:gd name="T5" fmla="*/ 0 h 130"/>
              <a:gd name="T6" fmla="*/ 62 w 130"/>
              <a:gd name="T7" fmla="*/ 130 h 130"/>
              <a:gd name="T8" fmla="*/ 36 w 130"/>
              <a:gd name="T9" fmla="*/ 99 h 130"/>
              <a:gd name="T10" fmla="*/ 22 w 130"/>
              <a:gd name="T11" fmla="*/ 107 h 130"/>
              <a:gd name="T12" fmla="*/ 40 w 130"/>
              <a:gd name="T13" fmla="*/ 98 h 130"/>
              <a:gd name="T14" fmla="*/ 62 w 130"/>
              <a:gd name="T15" fmla="*/ 124 h 130"/>
              <a:gd name="T16" fmla="*/ 38 w 130"/>
              <a:gd name="T17" fmla="*/ 93 h 130"/>
              <a:gd name="T18" fmla="*/ 62 w 130"/>
              <a:gd name="T19" fmla="*/ 70 h 130"/>
              <a:gd name="T20" fmla="*/ 62 w 130"/>
              <a:gd name="T21" fmla="*/ 65 h 130"/>
              <a:gd name="T22" fmla="*/ 37 w 130"/>
              <a:gd name="T23" fmla="*/ 41 h 130"/>
              <a:gd name="T24" fmla="*/ 62 w 130"/>
              <a:gd name="T25" fmla="*/ 65 h 130"/>
              <a:gd name="T26" fmla="*/ 94 w 130"/>
              <a:gd name="T27" fmla="*/ 99 h 130"/>
              <a:gd name="T28" fmla="*/ 75 w 130"/>
              <a:gd name="T29" fmla="*/ 124 h 130"/>
              <a:gd name="T30" fmla="*/ 96 w 130"/>
              <a:gd name="T31" fmla="*/ 94 h 130"/>
              <a:gd name="T32" fmla="*/ 125 w 130"/>
              <a:gd name="T33" fmla="*/ 70 h 130"/>
              <a:gd name="T34" fmla="*/ 114 w 130"/>
              <a:gd name="T35" fmla="*/ 30 h 130"/>
              <a:gd name="T36" fmla="*/ 101 w 130"/>
              <a:gd name="T37" fmla="*/ 65 h 130"/>
              <a:gd name="T38" fmla="*/ 114 w 130"/>
              <a:gd name="T39" fmla="*/ 30 h 130"/>
              <a:gd name="T40" fmla="*/ 96 w 130"/>
              <a:gd name="T41" fmla="*/ 35 h 130"/>
              <a:gd name="T42" fmla="*/ 110 w 130"/>
              <a:gd name="T43" fmla="*/ 26 h 130"/>
              <a:gd name="T44" fmla="*/ 91 w 130"/>
              <a:gd name="T45" fmla="*/ 37 h 130"/>
              <a:gd name="T46" fmla="*/ 67 w 130"/>
              <a:gd name="T47" fmla="*/ 6 h 130"/>
              <a:gd name="T48" fmla="*/ 93 w 130"/>
              <a:gd name="T49" fmla="*/ 42 h 130"/>
              <a:gd name="T50" fmla="*/ 67 w 130"/>
              <a:gd name="T51" fmla="*/ 65 h 130"/>
              <a:gd name="T52" fmla="*/ 67 w 130"/>
              <a:gd name="T53" fmla="*/ 70 h 130"/>
              <a:gd name="T54" fmla="*/ 91 w 130"/>
              <a:gd name="T55" fmla="*/ 92 h 130"/>
              <a:gd name="T56" fmla="*/ 67 w 130"/>
              <a:gd name="T57" fmla="*/ 70 h 130"/>
              <a:gd name="T58" fmla="*/ 89 w 130"/>
              <a:gd name="T59" fmla="*/ 97 h 130"/>
              <a:gd name="T60" fmla="*/ 67 w 130"/>
              <a:gd name="T61" fmla="*/ 93 h 130"/>
              <a:gd name="T62" fmla="*/ 62 w 130"/>
              <a:gd name="T63" fmla="*/ 41 h 130"/>
              <a:gd name="T64" fmla="*/ 62 w 130"/>
              <a:gd name="T65" fmla="*/ 6 h 130"/>
              <a:gd name="T66" fmla="*/ 34 w 130"/>
              <a:gd name="T67" fmla="*/ 34 h 130"/>
              <a:gd name="T68" fmla="*/ 54 w 130"/>
              <a:gd name="T69" fmla="*/ 6 h 130"/>
              <a:gd name="T70" fmla="*/ 32 w 130"/>
              <a:gd name="T71" fmla="*/ 39 h 130"/>
              <a:gd name="T72" fmla="*/ 5 w 130"/>
              <a:gd name="T73" fmla="*/ 65 h 130"/>
              <a:gd name="T74" fmla="*/ 5 w 130"/>
              <a:gd name="T75" fmla="*/ 70 h 130"/>
              <a:gd name="T76" fmla="*/ 34 w 130"/>
              <a:gd name="T77" fmla="*/ 95 h 130"/>
              <a:gd name="T78" fmla="*/ 5 w 130"/>
              <a:gd name="T79" fmla="*/ 7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30">
                <a:moveTo>
                  <a:pt x="62" y="130"/>
                </a:moveTo>
                <a:cubicBezTo>
                  <a:pt x="68" y="130"/>
                  <a:pt x="68" y="130"/>
                  <a:pt x="68" y="130"/>
                </a:cubicBezTo>
                <a:cubicBezTo>
                  <a:pt x="103" y="128"/>
                  <a:pt x="130" y="100"/>
                  <a:pt x="130" y="65"/>
                </a:cubicBezTo>
                <a:cubicBezTo>
                  <a:pt x="130" y="30"/>
                  <a:pt x="103" y="2"/>
                  <a:pt x="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2"/>
                  <a:pt x="0" y="31"/>
                  <a:pt x="0" y="65"/>
                </a:cubicBezTo>
                <a:cubicBezTo>
                  <a:pt x="0" y="100"/>
                  <a:pt x="27" y="128"/>
                  <a:pt x="62" y="130"/>
                </a:cubicBezTo>
                <a:close/>
                <a:moveTo>
                  <a:pt x="22" y="107"/>
                </a:moveTo>
                <a:cubicBezTo>
                  <a:pt x="26" y="104"/>
                  <a:pt x="31" y="101"/>
                  <a:pt x="36" y="99"/>
                </a:cubicBezTo>
                <a:cubicBezTo>
                  <a:pt x="40" y="109"/>
                  <a:pt x="46" y="117"/>
                  <a:pt x="54" y="124"/>
                </a:cubicBezTo>
                <a:cubicBezTo>
                  <a:pt x="42" y="122"/>
                  <a:pt x="31" y="116"/>
                  <a:pt x="22" y="107"/>
                </a:cubicBezTo>
                <a:close/>
                <a:moveTo>
                  <a:pt x="62" y="124"/>
                </a:moveTo>
                <a:cubicBezTo>
                  <a:pt x="53" y="117"/>
                  <a:pt x="45" y="108"/>
                  <a:pt x="40" y="98"/>
                </a:cubicBezTo>
                <a:cubicBezTo>
                  <a:pt x="47" y="95"/>
                  <a:pt x="55" y="93"/>
                  <a:pt x="62" y="93"/>
                </a:cubicBezTo>
                <a:lnTo>
                  <a:pt x="62" y="124"/>
                </a:lnTo>
                <a:close/>
                <a:moveTo>
                  <a:pt x="62" y="88"/>
                </a:moveTo>
                <a:cubicBezTo>
                  <a:pt x="54" y="88"/>
                  <a:pt x="46" y="90"/>
                  <a:pt x="38" y="93"/>
                </a:cubicBezTo>
                <a:cubicBezTo>
                  <a:pt x="35" y="86"/>
                  <a:pt x="34" y="78"/>
                  <a:pt x="33" y="70"/>
                </a:cubicBezTo>
                <a:cubicBezTo>
                  <a:pt x="62" y="70"/>
                  <a:pt x="62" y="70"/>
                  <a:pt x="62" y="70"/>
                </a:cubicBezTo>
                <a:lnTo>
                  <a:pt x="62" y="88"/>
                </a:lnTo>
                <a:close/>
                <a:moveTo>
                  <a:pt x="62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33" y="57"/>
                  <a:pt x="34" y="48"/>
                  <a:pt x="37" y="41"/>
                </a:cubicBezTo>
                <a:cubicBezTo>
                  <a:pt x="45" y="44"/>
                  <a:pt x="54" y="46"/>
                  <a:pt x="62" y="46"/>
                </a:cubicBezTo>
                <a:lnTo>
                  <a:pt x="62" y="65"/>
                </a:lnTo>
                <a:close/>
                <a:moveTo>
                  <a:pt x="75" y="124"/>
                </a:moveTo>
                <a:cubicBezTo>
                  <a:pt x="83" y="117"/>
                  <a:pt x="90" y="108"/>
                  <a:pt x="94" y="99"/>
                </a:cubicBezTo>
                <a:cubicBezTo>
                  <a:pt x="99" y="101"/>
                  <a:pt x="104" y="103"/>
                  <a:pt x="108" y="106"/>
                </a:cubicBezTo>
                <a:cubicBezTo>
                  <a:pt x="99" y="116"/>
                  <a:pt x="88" y="122"/>
                  <a:pt x="75" y="124"/>
                </a:cubicBezTo>
                <a:close/>
                <a:moveTo>
                  <a:pt x="112" y="102"/>
                </a:moveTo>
                <a:cubicBezTo>
                  <a:pt x="107" y="99"/>
                  <a:pt x="102" y="96"/>
                  <a:pt x="96" y="94"/>
                </a:cubicBezTo>
                <a:cubicBezTo>
                  <a:pt x="99" y="86"/>
                  <a:pt x="101" y="78"/>
                  <a:pt x="101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4" y="82"/>
                  <a:pt x="119" y="93"/>
                  <a:pt x="112" y="102"/>
                </a:cubicBezTo>
                <a:close/>
                <a:moveTo>
                  <a:pt x="114" y="30"/>
                </a:moveTo>
                <a:cubicBezTo>
                  <a:pt x="121" y="40"/>
                  <a:pt x="125" y="52"/>
                  <a:pt x="125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1" y="56"/>
                  <a:pt x="100" y="48"/>
                  <a:pt x="97" y="40"/>
                </a:cubicBezTo>
                <a:cubicBezTo>
                  <a:pt x="103" y="37"/>
                  <a:pt x="109" y="34"/>
                  <a:pt x="114" y="30"/>
                </a:cubicBezTo>
                <a:close/>
                <a:moveTo>
                  <a:pt x="110" y="26"/>
                </a:moveTo>
                <a:cubicBezTo>
                  <a:pt x="106" y="30"/>
                  <a:pt x="101" y="33"/>
                  <a:pt x="96" y="35"/>
                </a:cubicBezTo>
                <a:cubicBezTo>
                  <a:pt x="91" y="24"/>
                  <a:pt x="84" y="14"/>
                  <a:pt x="75" y="6"/>
                </a:cubicBezTo>
                <a:cubicBezTo>
                  <a:pt x="89" y="8"/>
                  <a:pt x="101" y="16"/>
                  <a:pt x="110" y="26"/>
                </a:cubicBezTo>
                <a:close/>
                <a:moveTo>
                  <a:pt x="67" y="6"/>
                </a:moveTo>
                <a:cubicBezTo>
                  <a:pt x="78" y="14"/>
                  <a:pt x="86" y="25"/>
                  <a:pt x="91" y="37"/>
                </a:cubicBezTo>
                <a:cubicBezTo>
                  <a:pt x="83" y="40"/>
                  <a:pt x="75" y="41"/>
                  <a:pt x="67" y="41"/>
                </a:cubicBezTo>
                <a:lnTo>
                  <a:pt x="67" y="6"/>
                </a:lnTo>
                <a:close/>
                <a:moveTo>
                  <a:pt x="67" y="46"/>
                </a:moveTo>
                <a:cubicBezTo>
                  <a:pt x="76" y="46"/>
                  <a:pt x="85" y="45"/>
                  <a:pt x="93" y="42"/>
                </a:cubicBezTo>
                <a:cubicBezTo>
                  <a:pt x="95" y="49"/>
                  <a:pt x="96" y="57"/>
                  <a:pt x="96" y="65"/>
                </a:cubicBezTo>
                <a:cubicBezTo>
                  <a:pt x="67" y="65"/>
                  <a:pt x="67" y="65"/>
                  <a:pt x="67" y="65"/>
                </a:cubicBezTo>
                <a:lnTo>
                  <a:pt x="67" y="46"/>
                </a:lnTo>
                <a:close/>
                <a:moveTo>
                  <a:pt x="67" y="70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7"/>
                  <a:pt x="94" y="85"/>
                  <a:pt x="91" y="92"/>
                </a:cubicBezTo>
                <a:cubicBezTo>
                  <a:pt x="84" y="90"/>
                  <a:pt x="76" y="88"/>
                  <a:pt x="67" y="88"/>
                </a:cubicBezTo>
                <a:lnTo>
                  <a:pt x="67" y="70"/>
                </a:lnTo>
                <a:close/>
                <a:moveTo>
                  <a:pt x="67" y="93"/>
                </a:moveTo>
                <a:cubicBezTo>
                  <a:pt x="75" y="93"/>
                  <a:pt x="82" y="94"/>
                  <a:pt x="89" y="97"/>
                </a:cubicBezTo>
                <a:cubicBezTo>
                  <a:pt x="84" y="107"/>
                  <a:pt x="77" y="117"/>
                  <a:pt x="67" y="124"/>
                </a:cubicBezTo>
                <a:lnTo>
                  <a:pt x="67" y="93"/>
                </a:lnTo>
                <a:close/>
                <a:moveTo>
                  <a:pt x="62" y="6"/>
                </a:moveTo>
                <a:cubicBezTo>
                  <a:pt x="62" y="41"/>
                  <a:pt x="62" y="41"/>
                  <a:pt x="62" y="41"/>
                </a:cubicBezTo>
                <a:cubicBezTo>
                  <a:pt x="54" y="41"/>
                  <a:pt x="46" y="39"/>
                  <a:pt x="39" y="36"/>
                </a:cubicBezTo>
                <a:cubicBezTo>
                  <a:pt x="44" y="24"/>
                  <a:pt x="52" y="14"/>
                  <a:pt x="62" y="6"/>
                </a:cubicBezTo>
                <a:close/>
                <a:moveTo>
                  <a:pt x="54" y="6"/>
                </a:moveTo>
                <a:cubicBezTo>
                  <a:pt x="45" y="14"/>
                  <a:pt x="39" y="24"/>
                  <a:pt x="34" y="34"/>
                </a:cubicBezTo>
                <a:cubicBezTo>
                  <a:pt x="29" y="32"/>
                  <a:pt x="25" y="29"/>
                  <a:pt x="20" y="25"/>
                </a:cubicBezTo>
                <a:cubicBezTo>
                  <a:pt x="29" y="15"/>
                  <a:pt x="41" y="9"/>
                  <a:pt x="54" y="6"/>
                </a:cubicBezTo>
                <a:close/>
                <a:moveTo>
                  <a:pt x="17" y="29"/>
                </a:moveTo>
                <a:cubicBezTo>
                  <a:pt x="22" y="33"/>
                  <a:pt x="27" y="36"/>
                  <a:pt x="32" y="39"/>
                </a:cubicBezTo>
                <a:cubicBezTo>
                  <a:pt x="29" y="47"/>
                  <a:pt x="28" y="56"/>
                  <a:pt x="28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2"/>
                  <a:pt x="9" y="40"/>
                  <a:pt x="17" y="29"/>
                </a:cubicBezTo>
                <a:close/>
                <a:moveTo>
                  <a:pt x="5" y="70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78"/>
                  <a:pt x="30" y="87"/>
                  <a:pt x="34" y="95"/>
                </a:cubicBezTo>
                <a:cubicBezTo>
                  <a:pt x="28" y="97"/>
                  <a:pt x="23" y="100"/>
                  <a:pt x="19" y="103"/>
                </a:cubicBezTo>
                <a:cubicBezTo>
                  <a:pt x="11" y="94"/>
                  <a:pt x="6" y="82"/>
                  <a:pt x="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968303"/>
      </p:ext>
    </p:extLst>
  </p:cSld>
  <p:clrMapOvr>
    <a:masterClrMapping/>
  </p:clrMapOvr>
  <p:transition spd="slow" advClick="0" advTm="1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3462E3-6B94-4E72-9355-44A0A77187E7}"/>
              </a:ext>
            </a:extLst>
          </p:cNvPr>
          <p:cNvSpPr/>
          <p:nvPr/>
        </p:nvSpPr>
        <p:spPr>
          <a:xfrm>
            <a:off x="0" y="6661982"/>
            <a:ext cx="24377649" cy="1613055"/>
          </a:xfrm>
          <a:custGeom>
            <a:avLst/>
            <a:gdLst>
              <a:gd name="connsiteX0" fmla="*/ 0 w 8102600"/>
              <a:gd name="connsiteY0" fmla="*/ 56867 h 698217"/>
              <a:gd name="connsiteX1" fmla="*/ 1054100 w 8102600"/>
              <a:gd name="connsiteY1" fmla="*/ 50517 h 698217"/>
              <a:gd name="connsiteX2" fmla="*/ 2254250 w 8102600"/>
              <a:gd name="connsiteY2" fmla="*/ 596617 h 698217"/>
              <a:gd name="connsiteX3" fmla="*/ 3473450 w 8102600"/>
              <a:gd name="connsiteY3" fmla="*/ 94967 h 698217"/>
              <a:gd name="connsiteX4" fmla="*/ 4699000 w 8102600"/>
              <a:gd name="connsiteY4" fmla="*/ 602967 h 698217"/>
              <a:gd name="connsiteX5" fmla="*/ 5873750 w 8102600"/>
              <a:gd name="connsiteY5" fmla="*/ 126717 h 698217"/>
              <a:gd name="connsiteX6" fmla="*/ 7073900 w 8102600"/>
              <a:gd name="connsiteY6" fmla="*/ 660117 h 698217"/>
              <a:gd name="connsiteX7" fmla="*/ 8102600 w 8102600"/>
              <a:gd name="connsiteY7" fmla="*/ 628367 h 698217"/>
              <a:gd name="connsiteX0" fmla="*/ 0 w 8102600"/>
              <a:gd name="connsiteY0" fmla="*/ 56867 h 672732"/>
              <a:gd name="connsiteX1" fmla="*/ 1054100 w 8102600"/>
              <a:gd name="connsiteY1" fmla="*/ 50517 h 672732"/>
              <a:gd name="connsiteX2" fmla="*/ 2254250 w 8102600"/>
              <a:gd name="connsiteY2" fmla="*/ 596617 h 672732"/>
              <a:gd name="connsiteX3" fmla="*/ 3473450 w 8102600"/>
              <a:gd name="connsiteY3" fmla="*/ 94967 h 672732"/>
              <a:gd name="connsiteX4" fmla="*/ 4699000 w 8102600"/>
              <a:gd name="connsiteY4" fmla="*/ 602967 h 672732"/>
              <a:gd name="connsiteX5" fmla="*/ 5873750 w 8102600"/>
              <a:gd name="connsiteY5" fmla="*/ 126717 h 672732"/>
              <a:gd name="connsiteX6" fmla="*/ 7073900 w 8102600"/>
              <a:gd name="connsiteY6" fmla="*/ 660117 h 672732"/>
              <a:gd name="connsiteX7" fmla="*/ 8102600 w 8102600"/>
              <a:gd name="connsiteY7" fmla="*/ 628367 h 672732"/>
              <a:gd name="connsiteX0" fmla="*/ 0 w 8102600"/>
              <a:gd name="connsiteY0" fmla="*/ 56867 h 722226"/>
              <a:gd name="connsiteX1" fmla="*/ 1054100 w 8102600"/>
              <a:gd name="connsiteY1" fmla="*/ 50517 h 722226"/>
              <a:gd name="connsiteX2" fmla="*/ 2254250 w 8102600"/>
              <a:gd name="connsiteY2" fmla="*/ 596617 h 722226"/>
              <a:gd name="connsiteX3" fmla="*/ 3473450 w 8102600"/>
              <a:gd name="connsiteY3" fmla="*/ 94967 h 722226"/>
              <a:gd name="connsiteX4" fmla="*/ 4699000 w 8102600"/>
              <a:gd name="connsiteY4" fmla="*/ 602967 h 722226"/>
              <a:gd name="connsiteX5" fmla="*/ 5873750 w 8102600"/>
              <a:gd name="connsiteY5" fmla="*/ 126717 h 722226"/>
              <a:gd name="connsiteX6" fmla="*/ 7073900 w 8102600"/>
              <a:gd name="connsiteY6" fmla="*/ 660117 h 722226"/>
              <a:gd name="connsiteX7" fmla="*/ 8102600 w 8102600"/>
              <a:gd name="connsiteY7" fmla="*/ 708649 h 722226"/>
              <a:gd name="connsiteX0" fmla="*/ 0 w 8102600"/>
              <a:gd name="connsiteY0" fmla="*/ 56867 h 708649"/>
              <a:gd name="connsiteX1" fmla="*/ 1054100 w 8102600"/>
              <a:gd name="connsiteY1" fmla="*/ 50517 h 708649"/>
              <a:gd name="connsiteX2" fmla="*/ 2254250 w 8102600"/>
              <a:gd name="connsiteY2" fmla="*/ 596617 h 708649"/>
              <a:gd name="connsiteX3" fmla="*/ 3473450 w 8102600"/>
              <a:gd name="connsiteY3" fmla="*/ 94967 h 708649"/>
              <a:gd name="connsiteX4" fmla="*/ 4699000 w 8102600"/>
              <a:gd name="connsiteY4" fmla="*/ 602967 h 708649"/>
              <a:gd name="connsiteX5" fmla="*/ 5873750 w 8102600"/>
              <a:gd name="connsiteY5" fmla="*/ 126717 h 708649"/>
              <a:gd name="connsiteX6" fmla="*/ 7073900 w 8102600"/>
              <a:gd name="connsiteY6" fmla="*/ 660117 h 708649"/>
              <a:gd name="connsiteX7" fmla="*/ 8102600 w 8102600"/>
              <a:gd name="connsiteY7" fmla="*/ 708649 h 708649"/>
              <a:gd name="connsiteX0" fmla="*/ 0 w 8102600"/>
              <a:gd name="connsiteY0" fmla="*/ 56867 h 685711"/>
              <a:gd name="connsiteX1" fmla="*/ 1054100 w 8102600"/>
              <a:gd name="connsiteY1" fmla="*/ 50517 h 685711"/>
              <a:gd name="connsiteX2" fmla="*/ 2254250 w 8102600"/>
              <a:gd name="connsiteY2" fmla="*/ 596617 h 685711"/>
              <a:gd name="connsiteX3" fmla="*/ 3473450 w 8102600"/>
              <a:gd name="connsiteY3" fmla="*/ 94967 h 685711"/>
              <a:gd name="connsiteX4" fmla="*/ 4699000 w 8102600"/>
              <a:gd name="connsiteY4" fmla="*/ 602967 h 685711"/>
              <a:gd name="connsiteX5" fmla="*/ 5873750 w 8102600"/>
              <a:gd name="connsiteY5" fmla="*/ 126717 h 685711"/>
              <a:gd name="connsiteX6" fmla="*/ 7073900 w 8102600"/>
              <a:gd name="connsiteY6" fmla="*/ 660117 h 685711"/>
              <a:gd name="connsiteX7" fmla="*/ 8102600 w 8102600"/>
              <a:gd name="connsiteY7" fmla="*/ 685711 h 685711"/>
              <a:gd name="connsiteX0" fmla="*/ 0 w 8102600"/>
              <a:gd name="connsiteY0" fmla="*/ 56867 h 679976"/>
              <a:gd name="connsiteX1" fmla="*/ 1054100 w 8102600"/>
              <a:gd name="connsiteY1" fmla="*/ 50517 h 679976"/>
              <a:gd name="connsiteX2" fmla="*/ 2254250 w 8102600"/>
              <a:gd name="connsiteY2" fmla="*/ 596617 h 679976"/>
              <a:gd name="connsiteX3" fmla="*/ 3473450 w 8102600"/>
              <a:gd name="connsiteY3" fmla="*/ 94967 h 679976"/>
              <a:gd name="connsiteX4" fmla="*/ 4699000 w 8102600"/>
              <a:gd name="connsiteY4" fmla="*/ 602967 h 679976"/>
              <a:gd name="connsiteX5" fmla="*/ 5873750 w 8102600"/>
              <a:gd name="connsiteY5" fmla="*/ 126717 h 679976"/>
              <a:gd name="connsiteX6" fmla="*/ 7073900 w 8102600"/>
              <a:gd name="connsiteY6" fmla="*/ 660117 h 679976"/>
              <a:gd name="connsiteX7" fmla="*/ 8102600 w 8102600"/>
              <a:gd name="connsiteY7" fmla="*/ 679976 h 679976"/>
              <a:gd name="connsiteX0" fmla="*/ 0 w 8108334"/>
              <a:gd name="connsiteY0" fmla="*/ 56867 h 671459"/>
              <a:gd name="connsiteX1" fmla="*/ 1054100 w 8108334"/>
              <a:gd name="connsiteY1" fmla="*/ 50517 h 671459"/>
              <a:gd name="connsiteX2" fmla="*/ 2254250 w 8108334"/>
              <a:gd name="connsiteY2" fmla="*/ 596617 h 671459"/>
              <a:gd name="connsiteX3" fmla="*/ 3473450 w 8108334"/>
              <a:gd name="connsiteY3" fmla="*/ 94967 h 671459"/>
              <a:gd name="connsiteX4" fmla="*/ 4699000 w 8108334"/>
              <a:gd name="connsiteY4" fmla="*/ 602967 h 671459"/>
              <a:gd name="connsiteX5" fmla="*/ 5873750 w 8108334"/>
              <a:gd name="connsiteY5" fmla="*/ 126717 h 671459"/>
              <a:gd name="connsiteX6" fmla="*/ 7073900 w 8108334"/>
              <a:gd name="connsiteY6" fmla="*/ 660117 h 671459"/>
              <a:gd name="connsiteX7" fmla="*/ 8108334 w 8108334"/>
              <a:gd name="connsiteY7" fmla="*/ 662772 h 671459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27568 h 662145"/>
              <a:gd name="connsiteX1" fmla="*/ 1054100 w 8108334"/>
              <a:gd name="connsiteY1" fmla="*/ 21218 h 662145"/>
              <a:gd name="connsiteX2" fmla="*/ 2254250 w 8108334"/>
              <a:gd name="connsiteY2" fmla="*/ 567318 h 662145"/>
              <a:gd name="connsiteX3" fmla="*/ 3473450 w 8108334"/>
              <a:gd name="connsiteY3" fmla="*/ 65668 h 662145"/>
              <a:gd name="connsiteX4" fmla="*/ 4699000 w 8108334"/>
              <a:gd name="connsiteY4" fmla="*/ 573668 h 662145"/>
              <a:gd name="connsiteX5" fmla="*/ 5873750 w 8108334"/>
              <a:gd name="connsiteY5" fmla="*/ 97418 h 662145"/>
              <a:gd name="connsiteX6" fmla="*/ 7073900 w 8108334"/>
              <a:gd name="connsiteY6" fmla="*/ 630818 h 662145"/>
              <a:gd name="connsiteX7" fmla="*/ 8108334 w 8108334"/>
              <a:gd name="connsiteY7" fmla="*/ 662145 h 662145"/>
              <a:gd name="connsiteX0" fmla="*/ 0 w 8125537"/>
              <a:gd name="connsiteY0" fmla="*/ 16315 h 696768"/>
              <a:gd name="connsiteX1" fmla="*/ 1071303 w 8125537"/>
              <a:gd name="connsiteY1" fmla="*/ 55841 h 696768"/>
              <a:gd name="connsiteX2" fmla="*/ 2271453 w 8125537"/>
              <a:gd name="connsiteY2" fmla="*/ 601941 h 696768"/>
              <a:gd name="connsiteX3" fmla="*/ 3490653 w 8125537"/>
              <a:gd name="connsiteY3" fmla="*/ 100291 h 696768"/>
              <a:gd name="connsiteX4" fmla="*/ 4716203 w 8125537"/>
              <a:gd name="connsiteY4" fmla="*/ 608291 h 696768"/>
              <a:gd name="connsiteX5" fmla="*/ 5890953 w 8125537"/>
              <a:gd name="connsiteY5" fmla="*/ 132041 h 696768"/>
              <a:gd name="connsiteX6" fmla="*/ 7091103 w 8125537"/>
              <a:gd name="connsiteY6" fmla="*/ 665441 h 696768"/>
              <a:gd name="connsiteX7" fmla="*/ 8125537 w 8125537"/>
              <a:gd name="connsiteY7" fmla="*/ 696768 h 696768"/>
              <a:gd name="connsiteX0" fmla="*/ 0 w 8125537"/>
              <a:gd name="connsiteY0" fmla="*/ 27568 h 662145"/>
              <a:gd name="connsiteX1" fmla="*/ 1071303 w 8125537"/>
              <a:gd name="connsiteY1" fmla="*/ 21218 h 662145"/>
              <a:gd name="connsiteX2" fmla="*/ 2271453 w 8125537"/>
              <a:gd name="connsiteY2" fmla="*/ 567318 h 662145"/>
              <a:gd name="connsiteX3" fmla="*/ 3490653 w 8125537"/>
              <a:gd name="connsiteY3" fmla="*/ 65668 h 662145"/>
              <a:gd name="connsiteX4" fmla="*/ 4716203 w 8125537"/>
              <a:gd name="connsiteY4" fmla="*/ 573668 h 662145"/>
              <a:gd name="connsiteX5" fmla="*/ 5890953 w 8125537"/>
              <a:gd name="connsiteY5" fmla="*/ 97418 h 662145"/>
              <a:gd name="connsiteX6" fmla="*/ 7091103 w 8125537"/>
              <a:gd name="connsiteY6" fmla="*/ 630818 h 662145"/>
              <a:gd name="connsiteX7" fmla="*/ 8125537 w 8125537"/>
              <a:gd name="connsiteY7" fmla="*/ 662145 h 662145"/>
              <a:gd name="connsiteX0" fmla="*/ 0 w 8125537"/>
              <a:gd name="connsiteY0" fmla="*/ 11384 h 645961"/>
              <a:gd name="connsiteX1" fmla="*/ 1071303 w 8125537"/>
              <a:gd name="connsiteY1" fmla="*/ 5034 h 645961"/>
              <a:gd name="connsiteX2" fmla="*/ 2271453 w 8125537"/>
              <a:gd name="connsiteY2" fmla="*/ 551134 h 645961"/>
              <a:gd name="connsiteX3" fmla="*/ 3490653 w 8125537"/>
              <a:gd name="connsiteY3" fmla="*/ 49484 h 645961"/>
              <a:gd name="connsiteX4" fmla="*/ 4716203 w 8125537"/>
              <a:gd name="connsiteY4" fmla="*/ 557484 h 645961"/>
              <a:gd name="connsiteX5" fmla="*/ 5890953 w 8125537"/>
              <a:gd name="connsiteY5" fmla="*/ 81234 h 645961"/>
              <a:gd name="connsiteX6" fmla="*/ 7091103 w 8125537"/>
              <a:gd name="connsiteY6" fmla="*/ 614634 h 645961"/>
              <a:gd name="connsiteX7" fmla="*/ 8125537 w 8125537"/>
              <a:gd name="connsiteY7" fmla="*/ 645961 h 645961"/>
              <a:gd name="connsiteX0" fmla="*/ 0 w 8103376"/>
              <a:gd name="connsiteY0" fmla="*/ 0 h 647241"/>
              <a:gd name="connsiteX1" fmla="*/ 1049142 w 8103376"/>
              <a:gd name="connsiteY1" fmla="*/ 6314 h 647241"/>
              <a:gd name="connsiteX2" fmla="*/ 2249292 w 8103376"/>
              <a:gd name="connsiteY2" fmla="*/ 552414 h 647241"/>
              <a:gd name="connsiteX3" fmla="*/ 3468492 w 8103376"/>
              <a:gd name="connsiteY3" fmla="*/ 50764 h 647241"/>
              <a:gd name="connsiteX4" fmla="*/ 4694042 w 8103376"/>
              <a:gd name="connsiteY4" fmla="*/ 558764 h 647241"/>
              <a:gd name="connsiteX5" fmla="*/ 5868792 w 8103376"/>
              <a:gd name="connsiteY5" fmla="*/ 82514 h 647241"/>
              <a:gd name="connsiteX6" fmla="*/ 7068942 w 8103376"/>
              <a:gd name="connsiteY6" fmla="*/ 615914 h 647241"/>
              <a:gd name="connsiteX7" fmla="*/ 8103376 w 8103376"/>
              <a:gd name="connsiteY7" fmla="*/ 647241 h 647241"/>
              <a:gd name="connsiteX0" fmla="*/ 0 w 8109708"/>
              <a:gd name="connsiteY0" fmla="*/ 9516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9708"/>
              <a:gd name="connsiteY0" fmla="*/ 0 h 647241"/>
              <a:gd name="connsiteX1" fmla="*/ 1055474 w 8109708"/>
              <a:gd name="connsiteY1" fmla="*/ 6314 h 647241"/>
              <a:gd name="connsiteX2" fmla="*/ 2255624 w 8109708"/>
              <a:gd name="connsiteY2" fmla="*/ 552414 h 647241"/>
              <a:gd name="connsiteX3" fmla="*/ 3474824 w 8109708"/>
              <a:gd name="connsiteY3" fmla="*/ 50764 h 647241"/>
              <a:gd name="connsiteX4" fmla="*/ 4700374 w 8109708"/>
              <a:gd name="connsiteY4" fmla="*/ 558764 h 647241"/>
              <a:gd name="connsiteX5" fmla="*/ 5875124 w 8109708"/>
              <a:gd name="connsiteY5" fmla="*/ 82514 h 647241"/>
              <a:gd name="connsiteX6" fmla="*/ 7075274 w 8109708"/>
              <a:gd name="connsiteY6" fmla="*/ 615914 h 647241"/>
              <a:gd name="connsiteX7" fmla="*/ 8109708 w 8109708"/>
              <a:gd name="connsiteY7" fmla="*/ 647241 h 647241"/>
              <a:gd name="connsiteX0" fmla="*/ 0 w 8109708"/>
              <a:gd name="connsiteY0" fmla="*/ 3184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6542"/>
              <a:gd name="connsiteY0" fmla="*/ 0 h 644075"/>
              <a:gd name="connsiteX1" fmla="*/ 1052308 w 8106542"/>
              <a:gd name="connsiteY1" fmla="*/ 3148 h 644075"/>
              <a:gd name="connsiteX2" fmla="*/ 2252458 w 8106542"/>
              <a:gd name="connsiteY2" fmla="*/ 549248 h 644075"/>
              <a:gd name="connsiteX3" fmla="*/ 3471658 w 8106542"/>
              <a:gd name="connsiteY3" fmla="*/ 47598 h 644075"/>
              <a:gd name="connsiteX4" fmla="*/ 4697208 w 8106542"/>
              <a:gd name="connsiteY4" fmla="*/ 555598 h 644075"/>
              <a:gd name="connsiteX5" fmla="*/ 5871958 w 8106542"/>
              <a:gd name="connsiteY5" fmla="*/ 79348 h 644075"/>
              <a:gd name="connsiteX6" fmla="*/ 7072108 w 8106542"/>
              <a:gd name="connsiteY6" fmla="*/ 612748 h 644075"/>
              <a:gd name="connsiteX7" fmla="*/ 8106542 w 8106542"/>
              <a:gd name="connsiteY7" fmla="*/ 644075 h 644075"/>
              <a:gd name="connsiteX0" fmla="*/ 0 w 8109708"/>
              <a:gd name="connsiteY0" fmla="*/ 18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1793"/>
              <a:gd name="connsiteY0" fmla="*/ 18 h 624718"/>
              <a:gd name="connsiteX1" fmla="*/ 1055474 w 8101793"/>
              <a:gd name="connsiteY1" fmla="*/ 0 h 624718"/>
              <a:gd name="connsiteX2" fmla="*/ 2255624 w 8101793"/>
              <a:gd name="connsiteY2" fmla="*/ 546100 h 624718"/>
              <a:gd name="connsiteX3" fmla="*/ 3474824 w 8101793"/>
              <a:gd name="connsiteY3" fmla="*/ 44450 h 624718"/>
              <a:gd name="connsiteX4" fmla="*/ 4700374 w 8101793"/>
              <a:gd name="connsiteY4" fmla="*/ 552450 h 624718"/>
              <a:gd name="connsiteX5" fmla="*/ 5875124 w 8101793"/>
              <a:gd name="connsiteY5" fmla="*/ 76200 h 624718"/>
              <a:gd name="connsiteX6" fmla="*/ 7075274 w 8101793"/>
              <a:gd name="connsiteY6" fmla="*/ 609600 h 624718"/>
              <a:gd name="connsiteX7" fmla="*/ 8101793 w 8101793"/>
              <a:gd name="connsiteY7" fmla="*/ 623515 h 624718"/>
              <a:gd name="connsiteX0" fmla="*/ 0 w 8106542"/>
              <a:gd name="connsiteY0" fmla="*/ 18 h 624036"/>
              <a:gd name="connsiteX1" fmla="*/ 1055474 w 8106542"/>
              <a:gd name="connsiteY1" fmla="*/ 0 h 624036"/>
              <a:gd name="connsiteX2" fmla="*/ 2255624 w 8106542"/>
              <a:gd name="connsiteY2" fmla="*/ 546100 h 624036"/>
              <a:gd name="connsiteX3" fmla="*/ 3474824 w 8106542"/>
              <a:gd name="connsiteY3" fmla="*/ 44450 h 624036"/>
              <a:gd name="connsiteX4" fmla="*/ 4700374 w 8106542"/>
              <a:gd name="connsiteY4" fmla="*/ 552450 h 624036"/>
              <a:gd name="connsiteX5" fmla="*/ 5875124 w 8106542"/>
              <a:gd name="connsiteY5" fmla="*/ 76200 h 624036"/>
              <a:gd name="connsiteX6" fmla="*/ 7075274 w 8106542"/>
              <a:gd name="connsiteY6" fmla="*/ 609600 h 624036"/>
              <a:gd name="connsiteX7" fmla="*/ 8106542 w 8106542"/>
              <a:gd name="connsiteY7" fmla="*/ 621932 h 624036"/>
              <a:gd name="connsiteX0" fmla="*/ 0 w 8104959"/>
              <a:gd name="connsiteY0" fmla="*/ 18 h 621400"/>
              <a:gd name="connsiteX1" fmla="*/ 1055474 w 8104959"/>
              <a:gd name="connsiteY1" fmla="*/ 0 h 621400"/>
              <a:gd name="connsiteX2" fmla="*/ 2255624 w 8104959"/>
              <a:gd name="connsiteY2" fmla="*/ 546100 h 621400"/>
              <a:gd name="connsiteX3" fmla="*/ 3474824 w 8104959"/>
              <a:gd name="connsiteY3" fmla="*/ 44450 h 621400"/>
              <a:gd name="connsiteX4" fmla="*/ 4700374 w 8104959"/>
              <a:gd name="connsiteY4" fmla="*/ 552450 h 621400"/>
              <a:gd name="connsiteX5" fmla="*/ 5875124 w 8104959"/>
              <a:gd name="connsiteY5" fmla="*/ 76200 h 621400"/>
              <a:gd name="connsiteX6" fmla="*/ 7075274 w 8104959"/>
              <a:gd name="connsiteY6" fmla="*/ 609600 h 621400"/>
              <a:gd name="connsiteX7" fmla="*/ 8104959 w 8104959"/>
              <a:gd name="connsiteY7" fmla="*/ 614017 h 621400"/>
              <a:gd name="connsiteX0" fmla="*/ 0 w 8101793"/>
              <a:gd name="connsiteY0" fmla="*/ 18 h 619588"/>
              <a:gd name="connsiteX1" fmla="*/ 1055474 w 8101793"/>
              <a:gd name="connsiteY1" fmla="*/ 0 h 619588"/>
              <a:gd name="connsiteX2" fmla="*/ 2255624 w 8101793"/>
              <a:gd name="connsiteY2" fmla="*/ 546100 h 619588"/>
              <a:gd name="connsiteX3" fmla="*/ 3474824 w 8101793"/>
              <a:gd name="connsiteY3" fmla="*/ 44450 h 619588"/>
              <a:gd name="connsiteX4" fmla="*/ 4700374 w 8101793"/>
              <a:gd name="connsiteY4" fmla="*/ 552450 h 619588"/>
              <a:gd name="connsiteX5" fmla="*/ 5875124 w 8101793"/>
              <a:gd name="connsiteY5" fmla="*/ 76200 h 619588"/>
              <a:gd name="connsiteX6" fmla="*/ 7075274 w 8101793"/>
              <a:gd name="connsiteY6" fmla="*/ 609600 h 619588"/>
              <a:gd name="connsiteX7" fmla="*/ 8101793 w 8101793"/>
              <a:gd name="connsiteY7" fmla="*/ 606102 h 619588"/>
              <a:gd name="connsiteX0" fmla="*/ 0 w 8101793"/>
              <a:gd name="connsiteY0" fmla="*/ 18 h 617429"/>
              <a:gd name="connsiteX1" fmla="*/ 1055474 w 8101793"/>
              <a:gd name="connsiteY1" fmla="*/ 0 h 617429"/>
              <a:gd name="connsiteX2" fmla="*/ 2255624 w 8101793"/>
              <a:gd name="connsiteY2" fmla="*/ 546100 h 617429"/>
              <a:gd name="connsiteX3" fmla="*/ 3474824 w 8101793"/>
              <a:gd name="connsiteY3" fmla="*/ 44450 h 617429"/>
              <a:gd name="connsiteX4" fmla="*/ 4700374 w 8101793"/>
              <a:gd name="connsiteY4" fmla="*/ 552450 h 617429"/>
              <a:gd name="connsiteX5" fmla="*/ 5875124 w 8101793"/>
              <a:gd name="connsiteY5" fmla="*/ 76200 h 617429"/>
              <a:gd name="connsiteX6" fmla="*/ 7075274 w 8101793"/>
              <a:gd name="connsiteY6" fmla="*/ 609600 h 617429"/>
              <a:gd name="connsiteX7" fmla="*/ 8101793 w 8101793"/>
              <a:gd name="connsiteY7" fmla="*/ 591855 h 617429"/>
              <a:gd name="connsiteX0" fmla="*/ 0 w 8101793"/>
              <a:gd name="connsiteY0" fmla="*/ 18 h 620601"/>
              <a:gd name="connsiteX1" fmla="*/ 1055474 w 8101793"/>
              <a:gd name="connsiteY1" fmla="*/ 0 h 620601"/>
              <a:gd name="connsiteX2" fmla="*/ 2255624 w 8101793"/>
              <a:gd name="connsiteY2" fmla="*/ 546100 h 620601"/>
              <a:gd name="connsiteX3" fmla="*/ 3474824 w 8101793"/>
              <a:gd name="connsiteY3" fmla="*/ 44450 h 620601"/>
              <a:gd name="connsiteX4" fmla="*/ 4700374 w 8101793"/>
              <a:gd name="connsiteY4" fmla="*/ 552450 h 620601"/>
              <a:gd name="connsiteX5" fmla="*/ 5875124 w 8101793"/>
              <a:gd name="connsiteY5" fmla="*/ 76200 h 620601"/>
              <a:gd name="connsiteX6" fmla="*/ 7075274 w 8101793"/>
              <a:gd name="connsiteY6" fmla="*/ 609600 h 620601"/>
              <a:gd name="connsiteX7" fmla="*/ 8101793 w 8101793"/>
              <a:gd name="connsiteY7" fmla="*/ 610851 h 620601"/>
              <a:gd name="connsiteX0" fmla="*/ 0 w 8100210"/>
              <a:gd name="connsiteY0" fmla="*/ 18 h 622327"/>
              <a:gd name="connsiteX1" fmla="*/ 1055474 w 8100210"/>
              <a:gd name="connsiteY1" fmla="*/ 0 h 622327"/>
              <a:gd name="connsiteX2" fmla="*/ 2255624 w 8100210"/>
              <a:gd name="connsiteY2" fmla="*/ 546100 h 622327"/>
              <a:gd name="connsiteX3" fmla="*/ 3474824 w 8100210"/>
              <a:gd name="connsiteY3" fmla="*/ 44450 h 622327"/>
              <a:gd name="connsiteX4" fmla="*/ 4700374 w 8100210"/>
              <a:gd name="connsiteY4" fmla="*/ 552450 h 622327"/>
              <a:gd name="connsiteX5" fmla="*/ 5875124 w 8100210"/>
              <a:gd name="connsiteY5" fmla="*/ 76200 h 622327"/>
              <a:gd name="connsiteX6" fmla="*/ 7075274 w 8100210"/>
              <a:gd name="connsiteY6" fmla="*/ 609600 h 622327"/>
              <a:gd name="connsiteX7" fmla="*/ 8100210 w 8100210"/>
              <a:gd name="connsiteY7" fmla="*/ 617183 h 622327"/>
              <a:gd name="connsiteX0" fmla="*/ 0 w 8104959"/>
              <a:gd name="connsiteY0" fmla="*/ 18 h 623416"/>
              <a:gd name="connsiteX1" fmla="*/ 1055474 w 8104959"/>
              <a:gd name="connsiteY1" fmla="*/ 0 h 623416"/>
              <a:gd name="connsiteX2" fmla="*/ 2255624 w 8104959"/>
              <a:gd name="connsiteY2" fmla="*/ 546100 h 623416"/>
              <a:gd name="connsiteX3" fmla="*/ 3474824 w 8104959"/>
              <a:gd name="connsiteY3" fmla="*/ 44450 h 623416"/>
              <a:gd name="connsiteX4" fmla="*/ 4700374 w 8104959"/>
              <a:gd name="connsiteY4" fmla="*/ 552450 h 623416"/>
              <a:gd name="connsiteX5" fmla="*/ 5875124 w 8104959"/>
              <a:gd name="connsiteY5" fmla="*/ 76200 h 623416"/>
              <a:gd name="connsiteX6" fmla="*/ 7075274 w 8104959"/>
              <a:gd name="connsiteY6" fmla="*/ 609600 h 623416"/>
              <a:gd name="connsiteX7" fmla="*/ 8104959 w 8104959"/>
              <a:gd name="connsiteY7" fmla="*/ 620349 h 623416"/>
              <a:gd name="connsiteX0" fmla="*/ 0 w 8103376"/>
              <a:gd name="connsiteY0" fmla="*/ 18 h 626681"/>
              <a:gd name="connsiteX1" fmla="*/ 1055474 w 8103376"/>
              <a:gd name="connsiteY1" fmla="*/ 0 h 626681"/>
              <a:gd name="connsiteX2" fmla="*/ 2255624 w 8103376"/>
              <a:gd name="connsiteY2" fmla="*/ 546100 h 626681"/>
              <a:gd name="connsiteX3" fmla="*/ 3474824 w 8103376"/>
              <a:gd name="connsiteY3" fmla="*/ 44450 h 626681"/>
              <a:gd name="connsiteX4" fmla="*/ 4700374 w 8103376"/>
              <a:gd name="connsiteY4" fmla="*/ 552450 h 626681"/>
              <a:gd name="connsiteX5" fmla="*/ 5875124 w 8103376"/>
              <a:gd name="connsiteY5" fmla="*/ 76200 h 626681"/>
              <a:gd name="connsiteX6" fmla="*/ 7075274 w 8103376"/>
              <a:gd name="connsiteY6" fmla="*/ 609600 h 626681"/>
              <a:gd name="connsiteX7" fmla="*/ 8103376 w 8103376"/>
              <a:gd name="connsiteY7" fmla="*/ 626681 h 626681"/>
              <a:gd name="connsiteX0" fmla="*/ 0 w 8100210"/>
              <a:gd name="connsiteY0" fmla="*/ 18 h 622849"/>
              <a:gd name="connsiteX1" fmla="*/ 1055474 w 8100210"/>
              <a:gd name="connsiteY1" fmla="*/ 0 h 622849"/>
              <a:gd name="connsiteX2" fmla="*/ 2255624 w 8100210"/>
              <a:gd name="connsiteY2" fmla="*/ 546100 h 622849"/>
              <a:gd name="connsiteX3" fmla="*/ 3474824 w 8100210"/>
              <a:gd name="connsiteY3" fmla="*/ 44450 h 622849"/>
              <a:gd name="connsiteX4" fmla="*/ 4700374 w 8100210"/>
              <a:gd name="connsiteY4" fmla="*/ 552450 h 622849"/>
              <a:gd name="connsiteX5" fmla="*/ 5875124 w 8100210"/>
              <a:gd name="connsiteY5" fmla="*/ 76200 h 622849"/>
              <a:gd name="connsiteX6" fmla="*/ 7075274 w 8100210"/>
              <a:gd name="connsiteY6" fmla="*/ 609600 h 622849"/>
              <a:gd name="connsiteX7" fmla="*/ 8100210 w 8100210"/>
              <a:gd name="connsiteY7" fmla="*/ 618766 h 622849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3376"/>
              <a:gd name="connsiteY0" fmla="*/ 18 h 615600"/>
              <a:gd name="connsiteX1" fmla="*/ 1055474 w 8103376"/>
              <a:gd name="connsiteY1" fmla="*/ 0 h 615600"/>
              <a:gd name="connsiteX2" fmla="*/ 2255624 w 8103376"/>
              <a:gd name="connsiteY2" fmla="*/ 546100 h 615600"/>
              <a:gd name="connsiteX3" fmla="*/ 3474824 w 8103376"/>
              <a:gd name="connsiteY3" fmla="*/ 44450 h 615600"/>
              <a:gd name="connsiteX4" fmla="*/ 4700374 w 8103376"/>
              <a:gd name="connsiteY4" fmla="*/ 552450 h 615600"/>
              <a:gd name="connsiteX5" fmla="*/ 5875124 w 8103376"/>
              <a:gd name="connsiteY5" fmla="*/ 76200 h 615600"/>
              <a:gd name="connsiteX6" fmla="*/ 7075274 w 8103376"/>
              <a:gd name="connsiteY6" fmla="*/ 609600 h 615600"/>
              <a:gd name="connsiteX7" fmla="*/ 8103376 w 8103376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0851"/>
              <a:gd name="connsiteX1" fmla="*/ 1055474 w 8104959"/>
              <a:gd name="connsiteY1" fmla="*/ 0 h 610851"/>
              <a:gd name="connsiteX2" fmla="*/ 2255624 w 8104959"/>
              <a:gd name="connsiteY2" fmla="*/ 546100 h 610851"/>
              <a:gd name="connsiteX3" fmla="*/ 3474824 w 8104959"/>
              <a:gd name="connsiteY3" fmla="*/ 44450 h 610851"/>
              <a:gd name="connsiteX4" fmla="*/ 4700374 w 8104959"/>
              <a:gd name="connsiteY4" fmla="*/ 552450 h 610851"/>
              <a:gd name="connsiteX5" fmla="*/ 5875124 w 8104959"/>
              <a:gd name="connsiteY5" fmla="*/ 76200 h 610851"/>
              <a:gd name="connsiteX6" fmla="*/ 7075274 w 8104959"/>
              <a:gd name="connsiteY6" fmla="*/ 609600 h 610851"/>
              <a:gd name="connsiteX7" fmla="*/ 8104959 w 8104959"/>
              <a:gd name="connsiteY7" fmla="*/ 610851 h 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4959" h="610851">
                <a:moveTo>
                  <a:pt x="0" y="18"/>
                </a:moveTo>
                <a:lnTo>
                  <a:pt x="1055474" y="0"/>
                </a:lnTo>
                <a:cubicBezTo>
                  <a:pt x="1431182" y="89958"/>
                  <a:pt x="1852399" y="538692"/>
                  <a:pt x="2255624" y="546100"/>
                </a:cubicBezTo>
                <a:cubicBezTo>
                  <a:pt x="2658849" y="553508"/>
                  <a:pt x="3067366" y="43392"/>
                  <a:pt x="3474824" y="44450"/>
                </a:cubicBezTo>
                <a:cubicBezTo>
                  <a:pt x="3882282" y="45508"/>
                  <a:pt x="4300324" y="547158"/>
                  <a:pt x="4700374" y="552450"/>
                </a:cubicBezTo>
                <a:cubicBezTo>
                  <a:pt x="5100424" y="557742"/>
                  <a:pt x="5479307" y="66675"/>
                  <a:pt x="5875124" y="76200"/>
                </a:cubicBezTo>
                <a:cubicBezTo>
                  <a:pt x="6270941" y="85725"/>
                  <a:pt x="6703799" y="525992"/>
                  <a:pt x="7075274" y="609600"/>
                </a:cubicBezTo>
                <a:lnTo>
                  <a:pt x="8104959" y="610851"/>
                </a:lnTo>
              </a:path>
            </a:pathLst>
          </a:custGeom>
          <a:noFill/>
          <a:ln w="1016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3AC14A3-CFA0-4C23-9F0A-7FA28C08EE1A}"/>
              </a:ext>
            </a:extLst>
          </p:cNvPr>
          <p:cNvSpPr/>
          <p:nvPr/>
        </p:nvSpPr>
        <p:spPr>
          <a:xfrm>
            <a:off x="0" y="6632692"/>
            <a:ext cx="24377649" cy="1613055"/>
          </a:xfrm>
          <a:custGeom>
            <a:avLst/>
            <a:gdLst>
              <a:gd name="connsiteX0" fmla="*/ 0 w 8102600"/>
              <a:gd name="connsiteY0" fmla="*/ 56867 h 698217"/>
              <a:gd name="connsiteX1" fmla="*/ 1054100 w 8102600"/>
              <a:gd name="connsiteY1" fmla="*/ 50517 h 698217"/>
              <a:gd name="connsiteX2" fmla="*/ 2254250 w 8102600"/>
              <a:gd name="connsiteY2" fmla="*/ 596617 h 698217"/>
              <a:gd name="connsiteX3" fmla="*/ 3473450 w 8102600"/>
              <a:gd name="connsiteY3" fmla="*/ 94967 h 698217"/>
              <a:gd name="connsiteX4" fmla="*/ 4699000 w 8102600"/>
              <a:gd name="connsiteY4" fmla="*/ 602967 h 698217"/>
              <a:gd name="connsiteX5" fmla="*/ 5873750 w 8102600"/>
              <a:gd name="connsiteY5" fmla="*/ 126717 h 698217"/>
              <a:gd name="connsiteX6" fmla="*/ 7073900 w 8102600"/>
              <a:gd name="connsiteY6" fmla="*/ 660117 h 698217"/>
              <a:gd name="connsiteX7" fmla="*/ 8102600 w 8102600"/>
              <a:gd name="connsiteY7" fmla="*/ 628367 h 698217"/>
              <a:gd name="connsiteX0" fmla="*/ 0 w 8102600"/>
              <a:gd name="connsiteY0" fmla="*/ 56867 h 672732"/>
              <a:gd name="connsiteX1" fmla="*/ 1054100 w 8102600"/>
              <a:gd name="connsiteY1" fmla="*/ 50517 h 672732"/>
              <a:gd name="connsiteX2" fmla="*/ 2254250 w 8102600"/>
              <a:gd name="connsiteY2" fmla="*/ 596617 h 672732"/>
              <a:gd name="connsiteX3" fmla="*/ 3473450 w 8102600"/>
              <a:gd name="connsiteY3" fmla="*/ 94967 h 672732"/>
              <a:gd name="connsiteX4" fmla="*/ 4699000 w 8102600"/>
              <a:gd name="connsiteY4" fmla="*/ 602967 h 672732"/>
              <a:gd name="connsiteX5" fmla="*/ 5873750 w 8102600"/>
              <a:gd name="connsiteY5" fmla="*/ 126717 h 672732"/>
              <a:gd name="connsiteX6" fmla="*/ 7073900 w 8102600"/>
              <a:gd name="connsiteY6" fmla="*/ 660117 h 672732"/>
              <a:gd name="connsiteX7" fmla="*/ 8102600 w 8102600"/>
              <a:gd name="connsiteY7" fmla="*/ 628367 h 672732"/>
              <a:gd name="connsiteX0" fmla="*/ 0 w 8102600"/>
              <a:gd name="connsiteY0" fmla="*/ 56867 h 722226"/>
              <a:gd name="connsiteX1" fmla="*/ 1054100 w 8102600"/>
              <a:gd name="connsiteY1" fmla="*/ 50517 h 722226"/>
              <a:gd name="connsiteX2" fmla="*/ 2254250 w 8102600"/>
              <a:gd name="connsiteY2" fmla="*/ 596617 h 722226"/>
              <a:gd name="connsiteX3" fmla="*/ 3473450 w 8102600"/>
              <a:gd name="connsiteY3" fmla="*/ 94967 h 722226"/>
              <a:gd name="connsiteX4" fmla="*/ 4699000 w 8102600"/>
              <a:gd name="connsiteY4" fmla="*/ 602967 h 722226"/>
              <a:gd name="connsiteX5" fmla="*/ 5873750 w 8102600"/>
              <a:gd name="connsiteY5" fmla="*/ 126717 h 722226"/>
              <a:gd name="connsiteX6" fmla="*/ 7073900 w 8102600"/>
              <a:gd name="connsiteY6" fmla="*/ 660117 h 722226"/>
              <a:gd name="connsiteX7" fmla="*/ 8102600 w 8102600"/>
              <a:gd name="connsiteY7" fmla="*/ 708649 h 722226"/>
              <a:gd name="connsiteX0" fmla="*/ 0 w 8102600"/>
              <a:gd name="connsiteY0" fmla="*/ 56867 h 708649"/>
              <a:gd name="connsiteX1" fmla="*/ 1054100 w 8102600"/>
              <a:gd name="connsiteY1" fmla="*/ 50517 h 708649"/>
              <a:gd name="connsiteX2" fmla="*/ 2254250 w 8102600"/>
              <a:gd name="connsiteY2" fmla="*/ 596617 h 708649"/>
              <a:gd name="connsiteX3" fmla="*/ 3473450 w 8102600"/>
              <a:gd name="connsiteY3" fmla="*/ 94967 h 708649"/>
              <a:gd name="connsiteX4" fmla="*/ 4699000 w 8102600"/>
              <a:gd name="connsiteY4" fmla="*/ 602967 h 708649"/>
              <a:gd name="connsiteX5" fmla="*/ 5873750 w 8102600"/>
              <a:gd name="connsiteY5" fmla="*/ 126717 h 708649"/>
              <a:gd name="connsiteX6" fmla="*/ 7073900 w 8102600"/>
              <a:gd name="connsiteY6" fmla="*/ 660117 h 708649"/>
              <a:gd name="connsiteX7" fmla="*/ 8102600 w 8102600"/>
              <a:gd name="connsiteY7" fmla="*/ 708649 h 708649"/>
              <a:gd name="connsiteX0" fmla="*/ 0 w 8102600"/>
              <a:gd name="connsiteY0" fmla="*/ 56867 h 685711"/>
              <a:gd name="connsiteX1" fmla="*/ 1054100 w 8102600"/>
              <a:gd name="connsiteY1" fmla="*/ 50517 h 685711"/>
              <a:gd name="connsiteX2" fmla="*/ 2254250 w 8102600"/>
              <a:gd name="connsiteY2" fmla="*/ 596617 h 685711"/>
              <a:gd name="connsiteX3" fmla="*/ 3473450 w 8102600"/>
              <a:gd name="connsiteY3" fmla="*/ 94967 h 685711"/>
              <a:gd name="connsiteX4" fmla="*/ 4699000 w 8102600"/>
              <a:gd name="connsiteY4" fmla="*/ 602967 h 685711"/>
              <a:gd name="connsiteX5" fmla="*/ 5873750 w 8102600"/>
              <a:gd name="connsiteY5" fmla="*/ 126717 h 685711"/>
              <a:gd name="connsiteX6" fmla="*/ 7073900 w 8102600"/>
              <a:gd name="connsiteY6" fmla="*/ 660117 h 685711"/>
              <a:gd name="connsiteX7" fmla="*/ 8102600 w 8102600"/>
              <a:gd name="connsiteY7" fmla="*/ 685711 h 685711"/>
              <a:gd name="connsiteX0" fmla="*/ 0 w 8102600"/>
              <a:gd name="connsiteY0" fmla="*/ 56867 h 679976"/>
              <a:gd name="connsiteX1" fmla="*/ 1054100 w 8102600"/>
              <a:gd name="connsiteY1" fmla="*/ 50517 h 679976"/>
              <a:gd name="connsiteX2" fmla="*/ 2254250 w 8102600"/>
              <a:gd name="connsiteY2" fmla="*/ 596617 h 679976"/>
              <a:gd name="connsiteX3" fmla="*/ 3473450 w 8102600"/>
              <a:gd name="connsiteY3" fmla="*/ 94967 h 679976"/>
              <a:gd name="connsiteX4" fmla="*/ 4699000 w 8102600"/>
              <a:gd name="connsiteY4" fmla="*/ 602967 h 679976"/>
              <a:gd name="connsiteX5" fmla="*/ 5873750 w 8102600"/>
              <a:gd name="connsiteY5" fmla="*/ 126717 h 679976"/>
              <a:gd name="connsiteX6" fmla="*/ 7073900 w 8102600"/>
              <a:gd name="connsiteY6" fmla="*/ 660117 h 679976"/>
              <a:gd name="connsiteX7" fmla="*/ 8102600 w 8102600"/>
              <a:gd name="connsiteY7" fmla="*/ 679976 h 679976"/>
              <a:gd name="connsiteX0" fmla="*/ 0 w 8108334"/>
              <a:gd name="connsiteY0" fmla="*/ 56867 h 671459"/>
              <a:gd name="connsiteX1" fmla="*/ 1054100 w 8108334"/>
              <a:gd name="connsiteY1" fmla="*/ 50517 h 671459"/>
              <a:gd name="connsiteX2" fmla="*/ 2254250 w 8108334"/>
              <a:gd name="connsiteY2" fmla="*/ 596617 h 671459"/>
              <a:gd name="connsiteX3" fmla="*/ 3473450 w 8108334"/>
              <a:gd name="connsiteY3" fmla="*/ 94967 h 671459"/>
              <a:gd name="connsiteX4" fmla="*/ 4699000 w 8108334"/>
              <a:gd name="connsiteY4" fmla="*/ 602967 h 671459"/>
              <a:gd name="connsiteX5" fmla="*/ 5873750 w 8108334"/>
              <a:gd name="connsiteY5" fmla="*/ 126717 h 671459"/>
              <a:gd name="connsiteX6" fmla="*/ 7073900 w 8108334"/>
              <a:gd name="connsiteY6" fmla="*/ 660117 h 671459"/>
              <a:gd name="connsiteX7" fmla="*/ 8108334 w 8108334"/>
              <a:gd name="connsiteY7" fmla="*/ 662772 h 671459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27568 h 662145"/>
              <a:gd name="connsiteX1" fmla="*/ 1054100 w 8108334"/>
              <a:gd name="connsiteY1" fmla="*/ 21218 h 662145"/>
              <a:gd name="connsiteX2" fmla="*/ 2254250 w 8108334"/>
              <a:gd name="connsiteY2" fmla="*/ 567318 h 662145"/>
              <a:gd name="connsiteX3" fmla="*/ 3473450 w 8108334"/>
              <a:gd name="connsiteY3" fmla="*/ 65668 h 662145"/>
              <a:gd name="connsiteX4" fmla="*/ 4699000 w 8108334"/>
              <a:gd name="connsiteY4" fmla="*/ 573668 h 662145"/>
              <a:gd name="connsiteX5" fmla="*/ 5873750 w 8108334"/>
              <a:gd name="connsiteY5" fmla="*/ 97418 h 662145"/>
              <a:gd name="connsiteX6" fmla="*/ 7073900 w 8108334"/>
              <a:gd name="connsiteY6" fmla="*/ 630818 h 662145"/>
              <a:gd name="connsiteX7" fmla="*/ 8108334 w 8108334"/>
              <a:gd name="connsiteY7" fmla="*/ 662145 h 662145"/>
              <a:gd name="connsiteX0" fmla="*/ 0 w 8125537"/>
              <a:gd name="connsiteY0" fmla="*/ 16315 h 696768"/>
              <a:gd name="connsiteX1" fmla="*/ 1071303 w 8125537"/>
              <a:gd name="connsiteY1" fmla="*/ 55841 h 696768"/>
              <a:gd name="connsiteX2" fmla="*/ 2271453 w 8125537"/>
              <a:gd name="connsiteY2" fmla="*/ 601941 h 696768"/>
              <a:gd name="connsiteX3" fmla="*/ 3490653 w 8125537"/>
              <a:gd name="connsiteY3" fmla="*/ 100291 h 696768"/>
              <a:gd name="connsiteX4" fmla="*/ 4716203 w 8125537"/>
              <a:gd name="connsiteY4" fmla="*/ 608291 h 696768"/>
              <a:gd name="connsiteX5" fmla="*/ 5890953 w 8125537"/>
              <a:gd name="connsiteY5" fmla="*/ 132041 h 696768"/>
              <a:gd name="connsiteX6" fmla="*/ 7091103 w 8125537"/>
              <a:gd name="connsiteY6" fmla="*/ 665441 h 696768"/>
              <a:gd name="connsiteX7" fmla="*/ 8125537 w 8125537"/>
              <a:gd name="connsiteY7" fmla="*/ 696768 h 696768"/>
              <a:gd name="connsiteX0" fmla="*/ 0 w 8125537"/>
              <a:gd name="connsiteY0" fmla="*/ 27568 h 662145"/>
              <a:gd name="connsiteX1" fmla="*/ 1071303 w 8125537"/>
              <a:gd name="connsiteY1" fmla="*/ 21218 h 662145"/>
              <a:gd name="connsiteX2" fmla="*/ 2271453 w 8125537"/>
              <a:gd name="connsiteY2" fmla="*/ 567318 h 662145"/>
              <a:gd name="connsiteX3" fmla="*/ 3490653 w 8125537"/>
              <a:gd name="connsiteY3" fmla="*/ 65668 h 662145"/>
              <a:gd name="connsiteX4" fmla="*/ 4716203 w 8125537"/>
              <a:gd name="connsiteY4" fmla="*/ 573668 h 662145"/>
              <a:gd name="connsiteX5" fmla="*/ 5890953 w 8125537"/>
              <a:gd name="connsiteY5" fmla="*/ 97418 h 662145"/>
              <a:gd name="connsiteX6" fmla="*/ 7091103 w 8125537"/>
              <a:gd name="connsiteY6" fmla="*/ 630818 h 662145"/>
              <a:gd name="connsiteX7" fmla="*/ 8125537 w 8125537"/>
              <a:gd name="connsiteY7" fmla="*/ 662145 h 662145"/>
              <a:gd name="connsiteX0" fmla="*/ 0 w 8125537"/>
              <a:gd name="connsiteY0" fmla="*/ 11384 h 645961"/>
              <a:gd name="connsiteX1" fmla="*/ 1071303 w 8125537"/>
              <a:gd name="connsiteY1" fmla="*/ 5034 h 645961"/>
              <a:gd name="connsiteX2" fmla="*/ 2271453 w 8125537"/>
              <a:gd name="connsiteY2" fmla="*/ 551134 h 645961"/>
              <a:gd name="connsiteX3" fmla="*/ 3490653 w 8125537"/>
              <a:gd name="connsiteY3" fmla="*/ 49484 h 645961"/>
              <a:gd name="connsiteX4" fmla="*/ 4716203 w 8125537"/>
              <a:gd name="connsiteY4" fmla="*/ 557484 h 645961"/>
              <a:gd name="connsiteX5" fmla="*/ 5890953 w 8125537"/>
              <a:gd name="connsiteY5" fmla="*/ 81234 h 645961"/>
              <a:gd name="connsiteX6" fmla="*/ 7091103 w 8125537"/>
              <a:gd name="connsiteY6" fmla="*/ 614634 h 645961"/>
              <a:gd name="connsiteX7" fmla="*/ 8125537 w 8125537"/>
              <a:gd name="connsiteY7" fmla="*/ 645961 h 645961"/>
              <a:gd name="connsiteX0" fmla="*/ 0 w 8103376"/>
              <a:gd name="connsiteY0" fmla="*/ 0 h 647241"/>
              <a:gd name="connsiteX1" fmla="*/ 1049142 w 8103376"/>
              <a:gd name="connsiteY1" fmla="*/ 6314 h 647241"/>
              <a:gd name="connsiteX2" fmla="*/ 2249292 w 8103376"/>
              <a:gd name="connsiteY2" fmla="*/ 552414 h 647241"/>
              <a:gd name="connsiteX3" fmla="*/ 3468492 w 8103376"/>
              <a:gd name="connsiteY3" fmla="*/ 50764 h 647241"/>
              <a:gd name="connsiteX4" fmla="*/ 4694042 w 8103376"/>
              <a:gd name="connsiteY4" fmla="*/ 558764 h 647241"/>
              <a:gd name="connsiteX5" fmla="*/ 5868792 w 8103376"/>
              <a:gd name="connsiteY5" fmla="*/ 82514 h 647241"/>
              <a:gd name="connsiteX6" fmla="*/ 7068942 w 8103376"/>
              <a:gd name="connsiteY6" fmla="*/ 615914 h 647241"/>
              <a:gd name="connsiteX7" fmla="*/ 8103376 w 8103376"/>
              <a:gd name="connsiteY7" fmla="*/ 647241 h 647241"/>
              <a:gd name="connsiteX0" fmla="*/ 0 w 8109708"/>
              <a:gd name="connsiteY0" fmla="*/ 9516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9708"/>
              <a:gd name="connsiteY0" fmla="*/ 0 h 647241"/>
              <a:gd name="connsiteX1" fmla="*/ 1055474 w 8109708"/>
              <a:gd name="connsiteY1" fmla="*/ 6314 h 647241"/>
              <a:gd name="connsiteX2" fmla="*/ 2255624 w 8109708"/>
              <a:gd name="connsiteY2" fmla="*/ 552414 h 647241"/>
              <a:gd name="connsiteX3" fmla="*/ 3474824 w 8109708"/>
              <a:gd name="connsiteY3" fmla="*/ 50764 h 647241"/>
              <a:gd name="connsiteX4" fmla="*/ 4700374 w 8109708"/>
              <a:gd name="connsiteY4" fmla="*/ 558764 h 647241"/>
              <a:gd name="connsiteX5" fmla="*/ 5875124 w 8109708"/>
              <a:gd name="connsiteY5" fmla="*/ 82514 h 647241"/>
              <a:gd name="connsiteX6" fmla="*/ 7075274 w 8109708"/>
              <a:gd name="connsiteY6" fmla="*/ 615914 h 647241"/>
              <a:gd name="connsiteX7" fmla="*/ 8109708 w 8109708"/>
              <a:gd name="connsiteY7" fmla="*/ 647241 h 647241"/>
              <a:gd name="connsiteX0" fmla="*/ 0 w 8109708"/>
              <a:gd name="connsiteY0" fmla="*/ 3184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6542"/>
              <a:gd name="connsiteY0" fmla="*/ 0 h 644075"/>
              <a:gd name="connsiteX1" fmla="*/ 1052308 w 8106542"/>
              <a:gd name="connsiteY1" fmla="*/ 3148 h 644075"/>
              <a:gd name="connsiteX2" fmla="*/ 2252458 w 8106542"/>
              <a:gd name="connsiteY2" fmla="*/ 549248 h 644075"/>
              <a:gd name="connsiteX3" fmla="*/ 3471658 w 8106542"/>
              <a:gd name="connsiteY3" fmla="*/ 47598 h 644075"/>
              <a:gd name="connsiteX4" fmla="*/ 4697208 w 8106542"/>
              <a:gd name="connsiteY4" fmla="*/ 555598 h 644075"/>
              <a:gd name="connsiteX5" fmla="*/ 5871958 w 8106542"/>
              <a:gd name="connsiteY5" fmla="*/ 79348 h 644075"/>
              <a:gd name="connsiteX6" fmla="*/ 7072108 w 8106542"/>
              <a:gd name="connsiteY6" fmla="*/ 612748 h 644075"/>
              <a:gd name="connsiteX7" fmla="*/ 8106542 w 8106542"/>
              <a:gd name="connsiteY7" fmla="*/ 644075 h 644075"/>
              <a:gd name="connsiteX0" fmla="*/ 0 w 8109708"/>
              <a:gd name="connsiteY0" fmla="*/ 18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1793"/>
              <a:gd name="connsiteY0" fmla="*/ 18 h 624718"/>
              <a:gd name="connsiteX1" fmla="*/ 1055474 w 8101793"/>
              <a:gd name="connsiteY1" fmla="*/ 0 h 624718"/>
              <a:gd name="connsiteX2" fmla="*/ 2255624 w 8101793"/>
              <a:gd name="connsiteY2" fmla="*/ 546100 h 624718"/>
              <a:gd name="connsiteX3" fmla="*/ 3474824 w 8101793"/>
              <a:gd name="connsiteY3" fmla="*/ 44450 h 624718"/>
              <a:gd name="connsiteX4" fmla="*/ 4700374 w 8101793"/>
              <a:gd name="connsiteY4" fmla="*/ 552450 h 624718"/>
              <a:gd name="connsiteX5" fmla="*/ 5875124 w 8101793"/>
              <a:gd name="connsiteY5" fmla="*/ 76200 h 624718"/>
              <a:gd name="connsiteX6" fmla="*/ 7075274 w 8101793"/>
              <a:gd name="connsiteY6" fmla="*/ 609600 h 624718"/>
              <a:gd name="connsiteX7" fmla="*/ 8101793 w 8101793"/>
              <a:gd name="connsiteY7" fmla="*/ 623515 h 624718"/>
              <a:gd name="connsiteX0" fmla="*/ 0 w 8106542"/>
              <a:gd name="connsiteY0" fmla="*/ 18 h 624036"/>
              <a:gd name="connsiteX1" fmla="*/ 1055474 w 8106542"/>
              <a:gd name="connsiteY1" fmla="*/ 0 h 624036"/>
              <a:gd name="connsiteX2" fmla="*/ 2255624 w 8106542"/>
              <a:gd name="connsiteY2" fmla="*/ 546100 h 624036"/>
              <a:gd name="connsiteX3" fmla="*/ 3474824 w 8106542"/>
              <a:gd name="connsiteY3" fmla="*/ 44450 h 624036"/>
              <a:gd name="connsiteX4" fmla="*/ 4700374 w 8106542"/>
              <a:gd name="connsiteY4" fmla="*/ 552450 h 624036"/>
              <a:gd name="connsiteX5" fmla="*/ 5875124 w 8106542"/>
              <a:gd name="connsiteY5" fmla="*/ 76200 h 624036"/>
              <a:gd name="connsiteX6" fmla="*/ 7075274 w 8106542"/>
              <a:gd name="connsiteY6" fmla="*/ 609600 h 624036"/>
              <a:gd name="connsiteX7" fmla="*/ 8106542 w 8106542"/>
              <a:gd name="connsiteY7" fmla="*/ 621932 h 624036"/>
              <a:gd name="connsiteX0" fmla="*/ 0 w 8104959"/>
              <a:gd name="connsiteY0" fmla="*/ 18 h 621400"/>
              <a:gd name="connsiteX1" fmla="*/ 1055474 w 8104959"/>
              <a:gd name="connsiteY1" fmla="*/ 0 h 621400"/>
              <a:gd name="connsiteX2" fmla="*/ 2255624 w 8104959"/>
              <a:gd name="connsiteY2" fmla="*/ 546100 h 621400"/>
              <a:gd name="connsiteX3" fmla="*/ 3474824 w 8104959"/>
              <a:gd name="connsiteY3" fmla="*/ 44450 h 621400"/>
              <a:gd name="connsiteX4" fmla="*/ 4700374 w 8104959"/>
              <a:gd name="connsiteY4" fmla="*/ 552450 h 621400"/>
              <a:gd name="connsiteX5" fmla="*/ 5875124 w 8104959"/>
              <a:gd name="connsiteY5" fmla="*/ 76200 h 621400"/>
              <a:gd name="connsiteX6" fmla="*/ 7075274 w 8104959"/>
              <a:gd name="connsiteY6" fmla="*/ 609600 h 621400"/>
              <a:gd name="connsiteX7" fmla="*/ 8104959 w 8104959"/>
              <a:gd name="connsiteY7" fmla="*/ 614017 h 621400"/>
              <a:gd name="connsiteX0" fmla="*/ 0 w 8101793"/>
              <a:gd name="connsiteY0" fmla="*/ 18 h 619588"/>
              <a:gd name="connsiteX1" fmla="*/ 1055474 w 8101793"/>
              <a:gd name="connsiteY1" fmla="*/ 0 h 619588"/>
              <a:gd name="connsiteX2" fmla="*/ 2255624 w 8101793"/>
              <a:gd name="connsiteY2" fmla="*/ 546100 h 619588"/>
              <a:gd name="connsiteX3" fmla="*/ 3474824 w 8101793"/>
              <a:gd name="connsiteY3" fmla="*/ 44450 h 619588"/>
              <a:gd name="connsiteX4" fmla="*/ 4700374 w 8101793"/>
              <a:gd name="connsiteY4" fmla="*/ 552450 h 619588"/>
              <a:gd name="connsiteX5" fmla="*/ 5875124 w 8101793"/>
              <a:gd name="connsiteY5" fmla="*/ 76200 h 619588"/>
              <a:gd name="connsiteX6" fmla="*/ 7075274 w 8101793"/>
              <a:gd name="connsiteY6" fmla="*/ 609600 h 619588"/>
              <a:gd name="connsiteX7" fmla="*/ 8101793 w 8101793"/>
              <a:gd name="connsiteY7" fmla="*/ 606102 h 619588"/>
              <a:gd name="connsiteX0" fmla="*/ 0 w 8101793"/>
              <a:gd name="connsiteY0" fmla="*/ 18 h 617429"/>
              <a:gd name="connsiteX1" fmla="*/ 1055474 w 8101793"/>
              <a:gd name="connsiteY1" fmla="*/ 0 h 617429"/>
              <a:gd name="connsiteX2" fmla="*/ 2255624 w 8101793"/>
              <a:gd name="connsiteY2" fmla="*/ 546100 h 617429"/>
              <a:gd name="connsiteX3" fmla="*/ 3474824 w 8101793"/>
              <a:gd name="connsiteY3" fmla="*/ 44450 h 617429"/>
              <a:gd name="connsiteX4" fmla="*/ 4700374 w 8101793"/>
              <a:gd name="connsiteY4" fmla="*/ 552450 h 617429"/>
              <a:gd name="connsiteX5" fmla="*/ 5875124 w 8101793"/>
              <a:gd name="connsiteY5" fmla="*/ 76200 h 617429"/>
              <a:gd name="connsiteX6" fmla="*/ 7075274 w 8101793"/>
              <a:gd name="connsiteY6" fmla="*/ 609600 h 617429"/>
              <a:gd name="connsiteX7" fmla="*/ 8101793 w 8101793"/>
              <a:gd name="connsiteY7" fmla="*/ 591855 h 617429"/>
              <a:gd name="connsiteX0" fmla="*/ 0 w 8101793"/>
              <a:gd name="connsiteY0" fmla="*/ 18 h 620601"/>
              <a:gd name="connsiteX1" fmla="*/ 1055474 w 8101793"/>
              <a:gd name="connsiteY1" fmla="*/ 0 h 620601"/>
              <a:gd name="connsiteX2" fmla="*/ 2255624 w 8101793"/>
              <a:gd name="connsiteY2" fmla="*/ 546100 h 620601"/>
              <a:gd name="connsiteX3" fmla="*/ 3474824 w 8101793"/>
              <a:gd name="connsiteY3" fmla="*/ 44450 h 620601"/>
              <a:gd name="connsiteX4" fmla="*/ 4700374 w 8101793"/>
              <a:gd name="connsiteY4" fmla="*/ 552450 h 620601"/>
              <a:gd name="connsiteX5" fmla="*/ 5875124 w 8101793"/>
              <a:gd name="connsiteY5" fmla="*/ 76200 h 620601"/>
              <a:gd name="connsiteX6" fmla="*/ 7075274 w 8101793"/>
              <a:gd name="connsiteY6" fmla="*/ 609600 h 620601"/>
              <a:gd name="connsiteX7" fmla="*/ 8101793 w 8101793"/>
              <a:gd name="connsiteY7" fmla="*/ 610851 h 620601"/>
              <a:gd name="connsiteX0" fmla="*/ 0 w 8100210"/>
              <a:gd name="connsiteY0" fmla="*/ 18 h 622327"/>
              <a:gd name="connsiteX1" fmla="*/ 1055474 w 8100210"/>
              <a:gd name="connsiteY1" fmla="*/ 0 h 622327"/>
              <a:gd name="connsiteX2" fmla="*/ 2255624 w 8100210"/>
              <a:gd name="connsiteY2" fmla="*/ 546100 h 622327"/>
              <a:gd name="connsiteX3" fmla="*/ 3474824 w 8100210"/>
              <a:gd name="connsiteY3" fmla="*/ 44450 h 622327"/>
              <a:gd name="connsiteX4" fmla="*/ 4700374 w 8100210"/>
              <a:gd name="connsiteY4" fmla="*/ 552450 h 622327"/>
              <a:gd name="connsiteX5" fmla="*/ 5875124 w 8100210"/>
              <a:gd name="connsiteY5" fmla="*/ 76200 h 622327"/>
              <a:gd name="connsiteX6" fmla="*/ 7075274 w 8100210"/>
              <a:gd name="connsiteY6" fmla="*/ 609600 h 622327"/>
              <a:gd name="connsiteX7" fmla="*/ 8100210 w 8100210"/>
              <a:gd name="connsiteY7" fmla="*/ 617183 h 622327"/>
              <a:gd name="connsiteX0" fmla="*/ 0 w 8104959"/>
              <a:gd name="connsiteY0" fmla="*/ 18 h 623416"/>
              <a:gd name="connsiteX1" fmla="*/ 1055474 w 8104959"/>
              <a:gd name="connsiteY1" fmla="*/ 0 h 623416"/>
              <a:gd name="connsiteX2" fmla="*/ 2255624 w 8104959"/>
              <a:gd name="connsiteY2" fmla="*/ 546100 h 623416"/>
              <a:gd name="connsiteX3" fmla="*/ 3474824 w 8104959"/>
              <a:gd name="connsiteY3" fmla="*/ 44450 h 623416"/>
              <a:gd name="connsiteX4" fmla="*/ 4700374 w 8104959"/>
              <a:gd name="connsiteY4" fmla="*/ 552450 h 623416"/>
              <a:gd name="connsiteX5" fmla="*/ 5875124 w 8104959"/>
              <a:gd name="connsiteY5" fmla="*/ 76200 h 623416"/>
              <a:gd name="connsiteX6" fmla="*/ 7075274 w 8104959"/>
              <a:gd name="connsiteY6" fmla="*/ 609600 h 623416"/>
              <a:gd name="connsiteX7" fmla="*/ 8104959 w 8104959"/>
              <a:gd name="connsiteY7" fmla="*/ 620349 h 623416"/>
              <a:gd name="connsiteX0" fmla="*/ 0 w 8103376"/>
              <a:gd name="connsiteY0" fmla="*/ 18 h 626681"/>
              <a:gd name="connsiteX1" fmla="*/ 1055474 w 8103376"/>
              <a:gd name="connsiteY1" fmla="*/ 0 h 626681"/>
              <a:gd name="connsiteX2" fmla="*/ 2255624 w 8103376"/>
              <a:gd name="connsiteY2" fmla="*/ 546100 h 626681"/>
              <a:gd name="connsiteX3" fmla="*/ 3474824 w 8103376"/>
              <a:gd name="connsiteY3" fmla="*/ 44450 h 626681"/>
              <a:gd name="connsiteX4" fmla="*/ 4700374 w 8103376"/>
              <a:gd name="connsiteY4" fmla="*/ 552450 h 626681"/>
              <a:gd name="connsiteX5" fmla="*/ 5875124 w 8103376"/>
              <a:gd name="connsiteY5" fmla="*/ 76200 h 626681"/>
              <a:gd name="connsiteX6" fmla="*/ 7075274 w 8103376"/>
              <a:gd name="connsiteY6" fmla="*/ 609600 h 626681"/>
              <a:gd name="connsiteX7" fmla="*/ 8103376 w 8103376"/>
              <a:gd name="connsiteY7" fmla="*/ 626681 h 626681"/>
              <a:gd name="connsiteX0" fmla="*/ 0 w 8100210"/>
              <a:gd name="connsiteY0" fmla="*/ 18 h 622849"/>
              <a:gd name="connsiteX1" fmla="*/ 1055474 w 8100210"/>
              <a:gd name="connsiteY1" fmla="*/ 0 h 622849"/>
              <a:gd name="connsiteX2" fmla="*/ 2255624 w 8100210"/>
              <a:gd name="connsiteY2" fmla="*/ 546100 h 622849"/>
              <a:gd name="connsiteX3" fmla="*/ 3474824 w 8100210"/>
              <a:gd name="connsiteY3" fmla="*/ 44450 h 622849"/>
              <a:gd name="connsiteX4" fmla="*/ 4700374 w 8100210"/>
              <a:gd name="connsiteY4" fmla="*/ 552450 h 622849"/>
              <a:gd name="connsiteX5" fmla="*/ 5875124 w 8100210"/>
              <a:gd name="connsiteY5" fmla="*/ 76200 h 622849"/>
              <a:gd name="connsiteX6" fmla="*/ 7075274 w 8100210"/>
              <a:gd name="connsiteY6" fmla="*/ 609600 h 622849"/>
              <a:gd name="connsiteX7" fmla="*/ 8100210 w 8100210"/>
              <a:gd name="connsiteY7" fmla="*/ 618766 h 622849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3376"/>
              <a:gd name="connsiteY0" fmla="*/ 18 h 615600"/>
              <a:gd name="connsiteX1" fmla="*/ 1055474 w 8103376"/>
              <a:gd name="connsiteY1" fmla="*/ 0 h 615600"/>
              <a:gd name="connsiteX2" fmla="*/ 2255624 w 8103376"/>
              <a:gd name="connsiteY2" fmla="*/ 546100 h 615600"/>
              <a:gd name="connsiteX3" fmla="*/ 3474824 w 8103376"/>
              <a:gd name="connsiteY3" fmla="*/ 44450 h 615600"/>
              <a:gd name="connsiteX4" fmla="*/ 4700374 w 8103376"/>
              <a:gd name="connsiteY4" fmla="*/ 552450 h 615600"/>
              <a:gd name="connsiteX5" fmla="*/ 5875124 w 8103376"/>
              <a:gd name="connsiteY5" fmla="*/ 76200 h 615600"/>
              <a:gd name="connsiteX6" fmla="*/ 7075274 w 8103376"/>
              <a:gd name="connsiteY6" fmla="*/ 609600 h 615600"/>
              <a:gd name="connsiteX7" fmla="*/ 8103376 w 8103376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0851"/>
              <a:gd name="connsiteX1" fmla="*/ 1055474 w 8104959"/>
              <a:gd name="connsiteY1" fmla="*/ 0 h 610851"/>
              <a:gd name="connsiteX2" fmla="*/ 2255624 w 8104959"/>
              <a:gd name="connsiteY2" fmla="*/ 546100 h 610851"/>
              <a:gd name="connsiteX3" fmla="*/ 3474824 w 8104959"/>
              <a:gd name="connsiteY3" fmla="*/ 44450 h 610851"/>
              <a:gd name="connsiteX4" fmla="*/ 4700374 w 8104959"/>
              <a:gd name="connsiteY4" fmla="*/ 552450 h 610851"/>
              <a:gd name="connsiteX5" fmla="*/ 5875124 w 8104959"/>
              <a:gd name="connsiteY5" fmla="*/ 76200 h 610851"/>
              <a:gd name="connsiteX6" fmla="*/ 7075274 w 8104959"/>
              <a:gd name="connsiteY6" fmla="*/ 609600 h 610851"/>
              <a:gd name="connsiteX7" fmla="*/ 8104959 w 8104959"/>
              <a:gd name="connsiteY7" fmla="*/ 610851 h 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4959" h="610851">
                <a:moveTo>
                  <a:pt x="0" y="18"/>
                </a:moveTo>
                <a:lnTo>
                  <a:pt x="1055474" y="0"/>
                </a:lnTo>
                <a:cubicBezTo>
                  <a:pt x="1431182" y="89958"/>
                  <a:pt x="1852399" y="538692"/>
                  <a:pt x="2255624" y="546100"/>
                </a:cubicBezTo>
                <a:cubicBezTo>
                  <a:pt x="2658849" y="553508"/>
                  <a:pt x="3067366" y="43392"/>
                  <a:pt x="3474824" y="44450"/>
                </a:cubicBezTo>
                <a:cubicBezTo>
                  <a:pt x="3882282" y="45508"/>
                  <a:pt x="4300324" y="547158"/>
                  <a:pt x="4700374" y="552450"/>
                </a:cubicBezTo>
                <a:cubicBezTo>
                  <a:pt x="5100424" y="557742"/>
                  <a:pt x="5479307" y="66675"/>
                  <a:pt x="5875124" y="76200"/>
                </a:cubicBezTo>
                <a:cubicBezTo>
                  <a:pt x="6270941" y="85725"/>
                  <a:pt x="6703799" y="525992"/>
                  <a:pt x="7075274" y="609600"/>
                </a:cubicBezTo>
                <a:lnTo>
                  <a:pt x="8104959" y="610851"/>
                </a:lnTo>
              </a:path>
            </a:pathLst>
          </a:custGeom>
          <a:noFill/>
          <a:ln w="1016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5A660EB-6967-4BEA-9494-63B47F0AA9A1}"/>
              </a:ext>
            </a:extLst>
          </p:cNvPr>
          <p:cNvSpPr txBox="1"/>
          <p:nvPr/>
        </p:nvSpPr>
        <p:spPr>
          <a:xfrm>
            <a:off x="5026025" y="25636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2014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b="1" i="0" u="none" strike="noStrike" baseline="30000" dirty="0">
                <a:latin typeface="+mj-lt"/>
                <a:ea typeface="Roboto Cn" pitchFamily="2" charset="0"/>
              </a:rPr>
              <a:t>TITLE HERE</a:t>
            </a: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leadership customer service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2A1A752-63F8-434E-9065-9EFD715171F4}"/>
              </a:ext>
            </a:extLst>
          </p:cNvPr>
          <p:cNvSpPr txBox="1"/>
          <p:nvPr/>
        </p:nvSpPr>
        <p:spPr>
          <a:xfrm>
            <a:off x="12417425" y="25636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2018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prstClr val="black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prstClr val="black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prstClr val="black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A07CFC-CF9D-4993-98B4-97155C7F5710}"/>
              </a:ext>
            </a:extLst>
          </p:cNvPr>
          <p:cNvSpPr txBox="1"/>
          <p:nvPr/>
        </p:nvSpPr>
        <p:spPr>
          <a:xfrm>
            <a:off x="19656425" y="27922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2021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prstClr val="black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prstClr val="black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prstClr val="black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21F9E81-CC1C-48DD-B7B6-C1D356B7EFE2}"/>
              </a:ext>
            </a:extLst>
          </p:cNvPr>
          <p:cNvSpPr txBox="1"/>
          <p:nvPr/>
        </p:nvSpPr>
        <p:spPr>
          <a:xfrm>
            <a:off x="1292225" y="78214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2011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prstClr val="black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prstClr val="black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prstClr val="black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93EE8AE-6F40-46A1-845D-9D835DC5CFD8}"/>
              </a:ext>
            </a:extLst>
          </p:cNvPr>
          <p:cNvSpPr txBox="1"/>
          <p:nvPr/>
        </p:nvSpPr>
        <p:spPr>
          <a:xfrm>
            <a:off x="8779443" y="8133794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2017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prstClr val="black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prstClr val="black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prstClr val="black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D5A5368-D8BE-4E0D-98C6-55DB57A0EEAC}"/>
              </a:ext>
            </a:extLst>
          </p:cNvPr>
          <p:cNvSpPr txBox="1"/>
          <p:nvPr/>
        </p:nvSpPr>
        <p:spPr>
          <a:xfrm>
            <a:off x="15998825" y="8133794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2019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prstClr val="black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prstClr val="black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prstClr val="black"/>
              </a:solidFill>
              <a:latin typeface="Montserrat Light"/>
              <a:ea typeface="Roboto Cn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1A033E4-99E4-4CEA-83FD-EA096CA61A9C}"/>
              </a:ext>
            </a:extLst>
          </p:cNvPr>
          <p:cNvGrpSpPr/>
          <p:nvPr/>
        </p:nvGrpSpPr>
        <p:grpSpPr>
          <a:xfrm>
            <a:off x="1444625" y="2428070"/>
            <a:ext cx="2942756" cy="4272365"/>
            <a:chOff x="1444625" y="9144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719A9DF-2F09-42A9-8FBC-76F017F4082D}"/>
                </a:ext>
              </a:extLst>
            </p:cNvPr>
            <p:cNvSpPr/>
            <p:nvPr/>
          </p:nvSpPr>
          <p:spPr>
            <a:xfrm rot="8100000">
              <a:off x="1444625" y="9144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1CB2902-D8EB-427F-9EB5-DC8C2BA07407}"/>
                </a:ext>
              </a:extLst>
            </p:cNvPr>
            <p:cNvSpPr/>
            <p:nvPr/>
          </p:nvSpPr>
          <p:spPr>
            <a:xfrm>
              <a:off x="2795836" y="51488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CD74262-BECE-4107-A1F9-E6377E856357}"/>
              </a:ext>
            </a:extLst>
          </p:cNvPr>
          <p:cNvGrpSpPr/>
          <p:nvPr/>
        </p:nvGrpSpPr>
        <p:grpSpPr>
          <a:xfrm>
            <a:off x="8988425" y="2504270"/>
            <a:ext cx="2942756" cy="4272365"/>
            <a:chOff x="8683625" y="10668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2" name="Teardrop 21">
              <a:extLst>
                <a:ext uri="{FF2B5EF4-FFF2-40B4-BE49-F238E27FC236}">
                  <a16:creationId xmlns:a16="http://schemas.microsoft.com/office/drawing/2014/main" id="{EC411AAE-CA8C-435D-855D-9A82D941A90E}"/>
                </a:ext>
              </a:extLst>
            </p:cNvPr>
            <p:cNvSpPr/>
            <p:nvPr/>
          </p:nvSpPr>
          <p:spPr>
            <a:xfrm rot="8100000">
              <a:off x="8683625" y="10668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51B7F39-EB8F-49B4-94B4-51004AC99CDE}"/>
                </a:ext>
              </a:extLst>
            </p:cNvPr>
            <p:cNvSpPr/>
            <p:nvPr/>
          </p:nvSpPr>
          <p:spPr>
            <a:xfrm>
              <a:off x="10034836" y="53012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BFD38CB-C2BB-48CB-BBAB-A4DB537C5703}"/>
              </a:ext>
            </a:extLst>
          </p:cNvPr>
          <p:cNvGrpSpPr/>
          <p:nvPr/>
        </p:nvGrpSpPr>
        <p:grpSpPr>
          <a:xfrm>
            <a:off x="16180269" y="2509435"/>
            <a:ext cx="2942756" cy="4272365"/>
            <a:chOff x="15998825" y="10668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3567F3A8-909D-47EA-B845-E4EAFF80827F}"/>
                </a:ext>
              </a:extLst>
            </p:cNvPr>
            <p:cNvSpPr/>
            <p:nvPr/>
          </p:nvSpPr>
          <p:spPr>
            <a:xfrm rot="8100000">
              <a:off x="15998825" y="10668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53C0CA-0382-4D27-93B3-BBC05AC484C3}"/>
                </a:ext>
              </a:extLst>
            </p:cNvPr>
            <p:cNvSpPr/>
            <p:nvPr/>
          </p:nvSpPr>
          <p:spPr>
            <a:xfrm>
              <a:off x="17350036" y="53012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90EF33-2B71-40DE-922F-1A9D44A9FF3B}"/>
              </a:ext>
            </a:extLst>
          </p:cNvPr>
          <p:cNvGrpSpPr/>
          <p:nvPr/>
        </p:nvGrpSpPr>
        <p:grpSpPr>
          <a:xfrm>
            <a:off x="5283669" y="8094828"/>
            <a:ext cx="2942756" cy="4272365"/>
            <a:chOff x="5026026" y="7476724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DC8ABCE5-471B-47F5-AE45-61004C1586AF}"/>
                </a:ext>
              </a:extLst>
            </p:cNvPr>
            <p:cNvSpPr/>
            <p:nvPr/>
          </p:nvSpPr>
          <p:spPr>
            <a:xfrm rot="18900000">
              <a:off x="5026026" y="89916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54CA2A3-BE5C-4B63-8BB4-36D4738223E6}"/>
                </a:ext>
              </a:extLst>
            </p:cNvPr>
            <p:cNvSpPr/>
            <p:nvPr/>
          </p:nvSpPr>
          <p:spPr>
            <a:xfrm rot="10800000">
              <a:off x="6394413" y="747672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53BA74-4D09-4B32-B308-7B8A5BAB21A5}"/>
              </a:ext>
            </a:extLst>
          </p:cNvPr>
          <p:cNvGrpSpPr/>
          <p:nvPr/>
        </p:nvGrpSpPr>
        <p:grpSpPr>
          <a:xfrm rot="10800000">
            <a:off x="12493626" y="8072035"/>
            <a:ext cx="2942756" cy="4272365"/>
            <a:chOff x="4882213" y="695825"/>
            <a:chExt cx="3352800" cy="4867676"/>
          </a:xfrm>
          <a:solidFill>
            <a:schemeClr val="accent5">
              <a:lumMod val="60000"/>
              <a:lumOff val="40000"/>
            </a:schemeClr>
          </a:solidFill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31" name="Teardrop 30">
              <a:extLst>
                <a:ext uri="{FF2B5EF4-FFF2-40B4-BE49-F238E27FC236}">
                  <a16:creationId xmlns:a16="http://schemas.microsoft.com/office/drawing/2014/main" id="{3DBD0750-41BA-4323-AA24-49621CAAE105}"/>
                </a:ext>
              </a:extLst>
            </p:cNvPr>
            <p:cNvSpPr/>
            <p:nvPr/>
          </p:nvSpPr>
          <p:spPr>
            <a:xfrm rot="8100000">
              <a:off x="4882213" y="695825"/>
              <a:ext cx="3352800" cy="3352800"/>
            </a:xfrm>
            <a:prstGeom prst="teardrop">
              <a:avLst>
                <a:gd name="adj" fmla="val 1371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CF75F48-5A2B-4CC8-8ADD-2F606726E8E2}"/>
                </a:ext>
              </a:extLst>
            </p:cNvPr>
            <p:cNvSpPr/>
            <p:nvPr/>
          </p:nvSpPr>
          <p:spPr>
            <a:xfrm>
              <a:off x="6233424" y="4930299"/>
              <a:ext cx="633202" cy="633202"/>
            </a:xfrm>
            <a:prstGeom prst="ellipse">
              <a:avLst/>
            </a:prstGeom>
            <a:solidFill>
              <a:schemeClr val="bg1"/>
            </a:solidFill>
            <a:ln w="3175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667DB7-7930-4D1E-9F41-7ABCCC644D76}"/>
              </a:ext>
            </a:extLst>
          </p:cNvPr>
          <p:cNvGrpSpPr/>
          <p:nvPr/>
        </p:nvGrpSpPr>
        <p:grpSpPr>
          <a:xfrm>
            <a:off x="19837869" y="8224435"/>
            <a:ext cx="2942756" cy="4272365"/>
            <a:chOff x="19656425" y="7705323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34" name="Teardrop 33">
              <a:extLst>
                <a:ext uri="{FF2B5EF4-FFF2-40B4-BE49-F238E27FC236}">
                  <a16:creationId xmlns:a16="http://schemas.microsoft.com/office/drawing/2014/main" id="{BB7CE492-AF47-4CEA-91E1-CCD90E8E68DD}"/>
                </a:ext>
              </a:extLst>
            </p:cNvPr>
            <p:cNvSpPr/>
            <p:nvPr/>
          </p:nvSpPr>
          <p:spPr>
            <a:xfrm rot="18900000">
              <a:off x="19656425" y="9220199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504B8FA-EC51-4D55-9DB9-B920AFBECA0D}"/>
                </a:ext>
              </a:extLst>
            </p:cNvPr>
            <p:cNvSpPr/>
            <p:nvPr/>
          </p:nvSpPr>
          <p:spPr>
            <a:xfrm rot="10800000">
              <a:off x="21024812" y="7705323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Freeform 166">
            <a:extLst>
              <a:ext uri="{FF2B5EF4-FFF2-40B4-BE49-F238E27FC236}">
                <a16:creationId xmlns:a16="http://schemas.microsoft.com/office/drawing/2014/main" id="{9E267928-1091-45C1-AFBF-7DA11DE5919E}"/>
              </a:ext>
            </a:extLst>
          </p:cNvPr>
          <p:cNvSpPr>
            <a:spLocks noEditPoints="1"/>
          </p:cNvSpPr>
          <p:nvPr/>
        </p:nvSpPr>
        <p:spPr bwMode="auto">
          <a:xfrm>
            <a:off x="2314076" y="3230639"/>
            <a:ext cx="1157109" cy="1161045"/>
          </a:xfrm>
          <a:custGeom>
            <a:avLst/>
            <a:gdLst>
              <a:gd name="T0" fmla="*/ 68 w 130"/>
              <a:gd name="T1" fmla="*/ 130 h 130"/>
              <a:gd name="T2" fmla="*/ 68 w 130"/>
              <a:gd name="T3" fmla="*/ 0 h 130"/>
              <a:gd name="T4" fmla="*/ 62 w 130"/>
              <a:gd name="T5" fmla="*/ 0 h 130"/>
              <a:gd name="T6" fmla="*/ 62 w 130"/>
              <a:gd name="T7" fmla="*/ 130 h 130"/>
              <a:gd name="T8" fmla="*/ 36 w 130"/>
              <a:gd name="T9" fmla="*/ 99 h 130"/>
              <a:gd name="T10" fmla="*/ 22 w 130"/>
              <a:gd name="T11" fmla="*/ 107 h 130"/>
              <a:gd name="T12" fmla="*/ 40 w 130"/>
              <a:gd name="T13" fmla="*/ 98 h 130"/>
              <a:gd name="T14" fmla="*/ 62 w 130"/>
              <a:gd name="T15" fmla="*/ 124 h 130"/>
              <a:gd name="T16" fmla="*/ 38 w 130"/>
              <a:gd name="T17" fmla="*/ 93 h 130"/>
              <a:gd name="T18" fmla="*/ 62 w 130"/>
              <a:gd name="T19" fmla="*/ 70 h 130"/>
              <a:gd name="T20" fmla="*/ 62 w 130"/>
              <a:gd name="T21" fmla="*/ 65 h 130"/>
              <a:gd name="T22" fmla="*/ 37 w 130"/>
              <a:gd name="T23" fmla="*/ 41 h 130"/>
              <a:gd name="T24" fmla="*/ 62 w 130"/>
              <a:gd name="T25" fmla="*/ 65 h 130"/>
              <a:gd name="T26" fmla="*/ 94 w 130"/>
              <a:gd name="T27" fmla="*/ 99 h 130"/>
              <a:gd name="T28" fmla="*/ 75 w 130"/>
              <a:gd name="T29" fmla="*/ 124 h 130"/>
              <a:gd name="T30" fmla="*/ 96 w 130"/>
              <a:gd name="T31" fmla="*/ 94 h 130"/>
              <a:gd name="T32" fmla="*/ 125 w 130"/>
              <a:gd name="T33" fmla="*/ 70 h 130"/>
              <a:gd name="T34" fmla="*/ 114 w 130"/>
              <a:gd name="T35" fmla="*/ 30 h 130"/>
              <a:gd name="T36" fmla="*/ 101 w 130"/>
              <a:gd name="T37" fmla="*/ 65 h 130"/>
              <a:gd name="T38" fmla="*/ 114 w 130"/>
              <a:gd name="T39" fmla="*/ 30 h 130"/>
              <a:gd name="T40" fmla="*/ 96 w 130"/>
              <a:gd name="T41" fmla="*/ 35 h 130"/>
              <a:gd name="T42" fmla="*/ 110 w 130"/>
              <a:gd name="T43" fmla="*/ 26 h 130"/>
              <a:gd name="T44" fmla="*/ 91 w 130"/>
              <a:gd name="T45" fmla="*/ 37 h 130"/>
              <a:gd name="T46" fmla="*/ 67 w 130"/>
              <a:gd name="T47" fmla="*/ 6 h 130"/>
              <a:gd name="T48" fmla="*/ 93 w 130"/>
              <a:gd name="T49" fmla="*/ 42 h 130"/>
              <a:gd name="T50" fmla="*/ 67 w 130"/>
              <a:gd name="T51" fmla="*/ 65 h 130"/>
              <a:gd name="T52" fmla="*/ 67 w 130"/>
              <a:gd name="T53" fmla="*/ 70 h 130"/>
              <a:gd name="T54" fmla="*/ 91 w 130"/>
              <a:gd name="T55" fmla="*/ 92 h 130"/>
              <a:gd name="T56" fmla="*/ 67 w 130"/>
              <a:gd name="T57" fmla="*/ 70 h 130"/>
              <a:gd name="T58" fmla="*/ 89 w 130"/>
              <a:gd name="T59" fmla="*/ 97 h 130"/>
              <a:gd name="T60" fmla="*/ 67 w 130"/>
              <a:gd name="T61" fmla="*/ 93 h 130"/>
              <a:gd name="T62" fmla="*/ 62 w 130"/>
              <a:gd name="T63" fmla="*/ 41 h 130"/>
              <a:gd name="T64" fmla="*/ 62 w 130"/>
              <a:gd name="T65" fmla="*/ 6 h 130"/>
              <a:gd name="T66" fmla="*/ 34 w 130"/>
              <a:gd name="T67" fmla="*/ 34 h 130"/>
              <a:gd name="T68" fmla="*/ 54 w 130"/>
              <a:gd name="T69" fmla="*/ 6 h 130"/>
              <a:gd name="T70" fmla="*/ 32 w 130"/>
              <a:gd name="T71" fmla="*/ 39 h 130"/>
              <a:gd name="T72" fmla="*/ 5 w 130"/>
              <a:gd name="T73" fmla="*/ 65 h 130"/>
              <a:gd name="T74" fmla="*/ 5 w 130"/>
              <a:gd name="T75" fmla="*/ 70 h 130"/>
              <a:gd name="T76" fmla="*/ 34 w 130"/>
              <a:gd name="T77" fmla="*/ 95 h 130"/>
              <a:gd name="T78" fmla="*/ 5 w 130"/>
              <a:gd name="T79" fmla="*/ 7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30">
                <a:moveTo>
                  <a:pt x="62" y="130"/>
                </a:moveTo>
                <a:cubicBezTo>
                  <a:pt x="68" y="130"/>
                  <a:pt x="68" y="130"/>
                  <a:pt x="68" y="130"/>
                </a:cubicBezTo>
                <a:cubicBezTo>
                  <a:pt x="103" y="128"/>
                  <a:pt x="130" y="100"/>
                  <a:pt x="130" y="65"/>
                </a:cubicBezTo>
                <a:cubicBezTo>
                  <a:pt x="130" y="30"/>
                  <a:pt x="103" y="2"/>
                  <a:pt x="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2"/>
                  <a:pt x="0" y="31"/>
                  <a:pt x="0" y="65"/>
                </a:cubicBezTo>
                <a:cubicBezTo>
                  <a:pt x="0" y="100"/>
                  <a:pt x="27" y="128"/>
                  <a:pt x="62" y="130"/>
                </a:cubicBezTo>
                <a:close/>
                <a:moveTo>
                  <a:pt x="22" y="107"/>
                </a:moveTo>
                <a:cubicBezTo>
                  <a:pt x="26" y="104"/>
                  <a:pt x="31" y="101"/>
                  <a:pt x="36" y="99"/>
                </a:cubicBezTo>
                <a:cubicBezTo>
                  <a:pt x="40" y="109"/>
                  <a:pt x="46" y="117"/>
                  <a:pt x="54" y="124"/>
                </a:cubicBezTo>
                <a:cubicBezTo>
                  <a:pt x="42" y="122"/>
                  <a:pt x="31" y="116"/>
                  <a:pt x="22" y="107"/>
                </a:cubicBezTo>
                <a:close/>
                <a:moveTo>
                  <a:pt x="62" y="124"/>
                </a:moveTo>
                <a:cubicBezTo>
                  <a:pt x="53" y="117"/>
                  <a:pt x="45" y="108"/>
                  <a:pt x="40" y="98"/>
                </a:cubicBezTo>
                <a:cubicBezTo>
                  <a:pt x="47" y="95"/>
                  <a:pt x="55" y="93"/>
                  <a:pt x="62" y="93"/>
                </a:cubicBezTo>
                <a:lnTo>
                  <a:pt x="62" y="124"/>
                </a:lnTo>
                <a:close/>
                <a:moveTo>
                  <a:pt x="62" y="88"/>
                </a:moveTo>
                <a:cubicBezTo>
                  <a:pt x="54" y="88"/>
                  <a:pt x="46" y="90"/>
                  <a:pt x="38" y="93"/>
                </a:cubicBezTo>
                <a:cubicBezTo>
                  <a:pt x="35" y="86"/>
                  <a:pt x="34" y="78"/>
                  <a:pt x="33" y="70"/>
                </a:cubicBezTo>
                <a:cubicBezTo>
                  <a:pt x="62" y="70"/>
                  <a:pt x="62" y="70"/>
                  <a:pt x="62" y="70"/>
                </a:cubicBezTo>
                <a:lnTo>
                  <a:pt x="62" y="88"/>
                </a:lnTo>
                <a:close/>
                <a:moveTo>
                  <a:pt x="62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33" y="57"/>
                  <a:pt x="34" y="48"/>
                  <a:pt x="37" y="41"/>
                </a:cubicBezTo>
                <a:cubicBezTo>
                  <a:pt x="45" y="44"/>
                  <a:pt x="54" y="46"/>
                  <a:pt x="62" y="46"/>
                </a:cubicBezTo>
                <a:lnTo>
                  <a:pt x="62" y="65"/>
                </a:lnTo>
                <a:close/>
                <a:moveTo>
                  <a:pt x="75" y="124"/>
                </a:moveTo>
                <a:cubicBezTo>
                  <a:pt x="83" y="117"/>
                  <a:pt x="90" y="108"/>
                  <a:pt x="94" y="99"/>
                </a:cubicBezTo>
                <a:cubicBezTo>
                  <a:pt x="99" y="101"/>
                  <a:pt x="104" y="103"/>
                  <a:pt x="108" y="106"/>
                </a:cubicBezTo>
                <a:cubicBezTo>
                  <a:pt x="99" y="116"/>
                  <a:pt x="88" y="122"/>
                  <a:pt x="75" y="124"/>
                </a:cubicBezTo>
                <a:close/>
                <a:moveTo>
                  <a:pt x="112" y="102"/>
                </a:moveTo>
                <a:cubicBezTo>
                  <a:pt x="107" y="99"/>
                  <a:pt x="102" y="96"/>
                  <a:pt x="96" y="94"/>
                </a:cubicBezTo>
                <a:cubicBezTo>
                  <a:pt x="99" y="86"/>
                  <a:pt x="101" y="78"/>
                  <a:pt x="101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4" y="82"/>
                  <a:pt x="119" y="93"/>
                  <a:pt x="112" y="102"/>
                </a:cubicBezTo>
                <a:close/>
                <a:moveTo>
                  <a:pt x="114" y="30"/>
                </a:moveTo>
                <a:cubicBezTo>
                  <a:pt x="121" y="40"/>
                  <a:pt x="125" y="52"/>
                  <a:pt x="125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1" y="56"/>
                  <a:pt x="100" y="48"/>
                  <a:pt x="97" y="40"/>
                </a:cubicBezTo>
                <a:cubicBezTo>
                  <a:pt x="103" y="37"/>
                  <a:pt x="109" y="34"/>
                  <a:pt x="114" y="30"/>
                </a:cubicBezTo>
                <a:close/>
                <a:moveTo>
                  <a:pt x="110" y="26"/>
                </a:moveTo>
                <a:cubicBezTo>
                  <a:pt x="106" y="30"/>
                  <a:pt x="101" y="33"/>
                  <a:pt x="96" y="35"/>
                </a:cubicBezTo>
                <a:cubicBezTo>
                  <a:pt x="91" y="24"/>
                  <a:pt x="84" y="14"/>
                  <a:pt x="75" y="6"/>
                </a:cubicBezTo>
                <a:cubicBezTo>
                  <a:pt x="89" y="8"/>
                  <a:pt x="101" y="16"/>
                  <a:pt x="110" y="26"/>
                </a:cubicBezTo>
                <a:close/>
                <a:moveTo>
                  <a:pt x="67" y="6"/>
                </a:moveTo>
                <a:cubicBezTo>
                  <a:pt x="78" y="14"/>
                  <a:pt x="86" y="25"/>
                  <a:pt x="91" y="37"/>
                </a:cubicBezTo>
                <a:cubicBezTo>
                  <a:pt x="83" y="40"/>
                  <a:pt x="75" y="41"/>
                  <a:pt x="67" y="41"/>
                </a:cubicBezTo>
                <a:lnTo>
                  <a:pt x="67" y="6"/>
                </a:lnTo>
                <a:close/>
                <a:moveTo>
                  <a:pt x="67" y="46"/>
                </a:moveTo>
                <a:cubicBezTo>
                  <a:pt x="76" y="46"/>
                  <a:pt x="85" y="45"/>
                  <a:pt x="93" y="42"/>
                </a:cubicBezTo>
                <a:cubicBezTo>
                  <a:pt x="95" y="49"/>
                  <a:pt x="96" y="57"/>
                  <a:pt x="96" y="65"/>
                </a:cubicBezTo>
                <a:cubicBezTo>
                  <a:pt x="67" y="65"/>
                  <a:pt x="67" y="65"/>
                  <a:pt x="67" y="65"/>
                </a:cubicBezTo>
                <a:lnTo>
                  <a:pt x="67" y="46"/>
                </a:lnTo>
                <a:close/>
                <a:moveTo>
                  <a:pt x="67" y="70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7"/>
                  <a:pt x="94" y="85"/>
                  <a:pt x="91" y="92"/>
                </a:cubicBezTo>
                <a:cubicBezTo>
                  <a:pt x="84" y="90"/>
                  <a:pt x="76" y="88"/>
                  <a:pt x="67" y="88"/>
                </a:cubicBezTo>
                <a:lnTo>
                  <a:pt x="67" y="70"/>
                </a:lnTo>
                <a:close/>
                <a:moveTo>
                  <a:pt x="67" y="93"/>
                </a:moveTo>
                <a:cubicBezTo>
                  <a:pt x="75" y="93"/>
                  <a:pt x="82" y="94"/>
                  <a:pt x="89" y="97"/>
                </a:cubicBezTo>
                <a:cubicBezTo>
                  <a:pt x="84" y="107"/>
                  <a:pt x="77" y="117"/>
                  <a:pt x="67" y="124"/>
                </a:cubicBezTo>
                <a:lnTo>
                  <a:pt x="67" y="93"/>
                </a:lnTo>
                <a:close/>
                <a:moveTo>
                  <a:pt x="62" y="6"/>
                </a:moveTo>
                <a:cubicBezTo>
                  <a:pt x="62" y="41"/>
                  <a:pt x="62" y="41"/>
                  <a:pt x="62" y="41"/>
                </a:cubicBezTo>
                <a:cubicBezTo>
                  <a:pt x="54" y="41"/>
                  <a:pt x="46" y="39"/>
                  <a:pt x="39" y="36"/>
                </a:cubicBezTo>
                <a:cubicBezTo>
                  <a:pt x="44" y="24"/>
                  <a:pt x="52" y="14"/>
                  <a:pt x="62" y="6"/>
                </a:cubicBezTo>
                <a:close/>
                <a:moveTo>
                  <a:pt x="54" y="6"/>
                </a:moveTo>
                <a:cubicBezTo>
                  <a:pt x="45" y="14"/>
                  <a:pt x="39" y="24"/>
                  <a:pt x="34" y="34"/>
                </a:cubicBezTo>
                <a:cubicBezTo>
                  <a:pt x="29" y="32"/>
                  <a:pt x="25" y="29"/>
                  <a:pt x="20" y="25"/>
                </a:cubicBezTo>
                <a:cubicBezTo>
                  <a:pt x="29" y="15"/>
                  <a:pt x="41" y="9"/>
                  <a:pt x="54" y="6"/>
                </a:cubicBezTo>
                <a:close/>
                <a:moveTo>
                  <a:pt x="17" y="29"/>
                </a:moveTo>
                <a:cubicBezTo>
                  <a:pt x="22" y="33"/>
                  <a:pt x="27" y="36"/>
                  <a:pt x="32" y="39"/>
                </a:cubicBezTo>
                <a:cubicBezTo>
                  <a:pt x="29" y="47"/>
                  <a:pt x="28" y="56"/>
                  <a:pt x="28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2"/>
                  <a:pt x="9" y="40"/>
                  <a:pt x="17" y="29"/>
                </a:cubicBezTo>
                <a:close/>
                <a:moveTo>
                  <a:pt x="5" y="70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78"/>
                  <a:pt x="30" y="87"/>
                  <a:pt x="34" y="95"/>
                </a:cubicBezTo>
                <a:cubicBezTo>
                  <a:pt x="28" y="97"/>
                  <a:pt x="23" y="100"/>
                  <a:pt x="19" y="103"/>
                </a:cubicBezTo>
                <a:cubicBezTo>
                  <a:pt x="11" y="94"/>
                  <a:pt x="6" y="82"/>
                  <a:pt x="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5A4BD7E-9DD5-4F08-8393-05D5B3B7F735}"/>
              </a:ext>
            </a:extLst>
          </p:cNvPr>
          <p:cNvGrpSpPr/>
          <p:nvPr/>
        </p:nvGrpSpPr>
        <p:grpSpPr>
          <a:xfrm>
            <a:off x="9724114" y="3309573"/>
            <a:ext cx="1474205" cy="1270735"/>
            <a:chOff x="7256463" y="53975"/>
            <a:chExt cx="609600" cy="525463"/>
          </a:xfrm>
          <a:solidFill>
            <a:schemeClr val="bg1"/>
          </a:solidFill>
        </p:grpSpPr>
        <p:sp>
          <p:nvSpPr>
            <p:cNvPr id="43" name="Freeform 88">
              <a:extLst>
                <a:ext uri="{FF2B5EF4-FFF2-40B4-BE49-F238E27FC236}">
                  <a16:creationId xmlns:a16="http://schemas.microsoft.com/office/drawing/2014/main" id="{E2332CE7-CF49-438B-AD02-693594525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2213" y="252413"/>
              <a:ext cx="323850" cy="327025"/>
            </a:xfrm>
            <a:custGeom>
              <a:avLst/>
              <a:gdLst>
                <a:gd name="T0" fmla="*/ 4 w 90"/>
                <a:gd name="T1" fmla="*/ 28 h 91"/>
                <a:gd name="T2" fmla="*/ 0 w 90"/>
                <a:gd name="T3" fmla="*/ 44 h 91"/>
                <a:gd name="T4" fmla="*/ 8 w 90"/>
                <a:gd name="T5" fmla="*/ 49 h 91"/>
                <a:gd name="T6" fmla="*/ 5 w 90"/>
                <a:gd name="T7" fmla="*/ 60 h 91"/>
                <a:gd name="T8" fmla="*/ 4 w 90"/>
                <a:gd name="T9" fmla="*/ 65 h 91"/>
                <a:gd name="T10" fmla="*/ 14 w 90"/>
                <a:gd name="T11" fmla="*/ 78 h 91"/>
                <a:gd name="T12" fmla="*/ 21 w 90"/>
                <a:gd name="T13" fmla="*/ 74 h 91"/>
                <a:gd name="T14" fmla="*/ 27 w 90"/>
                <a:gd name="T15" fmla="*/ 84 h 91"/>
                <a:gd name="T16" fmla="*/ 43 w 90"/>
                <a:gd name="T17" fmla="*/ 91 h 91"/>
                <a:gd name="T18" fmla="*/ 47 w 90"/>
                <a:gd name="T19" fmla="*/ 88 h 91"/>
                <a:gd name="T20" fmla="*/ 57 w 90"/>
                <a:gd name="T21" fmla="*/ 81 h 91"/>
                <a:gd name="T22" fmla="*/ 62 w 90"/>
                <a:gd name="T23" fmla="*/ 87 h 91"/>
                <a:gd name="T24" fmla="*/ 76 w 90"/>
                <a:gd name="T25" fmla="*/ 78 h 91"/>
                <a:gd name="T26" fmla="*/ 73 w 90"/>
                <a:gd name="T27" fmla="*/ 70 h 91"/>
                <a:gd name="T28" fmla="*/ 84 w 90"/>
                <a:gd name="T29" fmla="*/ 63 h 91"/>
                <a:gd name="T30" fmla="*/ 90 w 90"/>
                <a:gd name="T31" fmla="*/ 47 h 91"/>
                <a:gd name="T32" fmla="*/ 87 w 90"/>
                <a:gd name="T33" fmla="*/ 43 h 91"/>
                <a:gd name="T34" fmla="*/ 80 w 90"/>
                <a:gd name="T35" fmla="*/ 34 h 91"/>
                <a:gd name="T36" fmla="*/ 86 w 90"/>
                <a:gd name="T37" fmla="*/ 26 h 91"/>
                <a:gd name="T38" fmla="*/ 76 w 90"/>
                <a:gd name="T39" fmla="*/ 13 h 91"/>
                <a:gd name="T40" fmla="*/ 69 w 90"/>
                <a:gd name="T41" fmla="*/ 17 h 91"/>
                <a:gd name="T42" fmla="*/ 63 w 90"/>
                <a:gd name="T43" fmla="*/ 7 h 91"/>
                <a:gd name="T44" fmla="*/ 46 w 90"/>
                <a:gd name="T45" fmla="*/ 1 h 91"/>
                <a:gd name="T46" fmla="*/ 43 w 90"/>
                <a:gd name="T47" fmla="*/ 3 h 91"/>
                <a:gd name="T48" fmla="*/ 33 w 90"/>
                <a:gd name="T49" fmla="*/ 10 h 91"/>
                <a:gd name="T50" fmla="*/ 28 w 90"/>
                <a:gd name="T51" fmla="*/ 4 h 91"/>
                <a:gd name="T52" fmla="*/ 14 w 90"/>
                <a:gd name="T53" fmla="*/ 13 h 91"/>
                <a:gd name="T54" fmla="*/ 13 w 90"/>
                <a:gd name="T55" fmla="*/ 17 h 91"/>
                <a:gd name="T56" fmla="*/ 11 w 90"/>
                <a:gd name="T57" fmla="*/ 29 h 91"/>
                <a:gd name="T58" fmla="*/ 16 w 90"/>
                <a:gd name="T59" fmla="*/ 34 h 91"/>
                <a:gd name="T60" fmla="*/ 23 w 90"/>
                <a:gd name="T61" fmla="*/ 20 h 91"/>
                <a:gd name="T62" fmla="*/ 27 w 90"/>
                <a:gd name="T63" fmla="*/ 12 h 91"/>
                <a:gd name="T64" fmla="*/ 33 w 90"/>
                <a:gd name="T65" fmla="*/ 17 h 91"/>
                <a:gd name="T66" fmla="*/ 47 w 90"/>
                <a:gd name="T67" fmla="*/ 12 h 91"/>
                <a:gd name="T68" fmla="*/ 56 w 90"/>
                <a:gd name="T69" fmla="*/ 9 h 91"/>
                <a:gd name="T70" fmla="*/ 57 w 90"/>
                <a:gd name="T71" fmla="*/ 17 h 91"/>
                <a:gd name="T72" fmla="*/ 70 w 90"/>
                <a:gd name="T73" fmla="*/ 24 h 91"/>
                <a:gd name="T74" fmla="*/ 79 w 90"/>
                <a:gd name="T75" fmla="*/ 27 h 91"/>
                <a:gd name="T76" fmla="*/ 74 w 90"/>
                <a:gd name="T77" fmla="*/ 34 h 91"/>
                <a:gd name="T78" fmla="*/ 78 w 90"/>
                <a:gd name="T79" fmla="*/ 48 h 91"/>
                <a:gd name="T80" fmla="*/ 82 w 90"/>
                <a:gd name="T81" fmla="*/ 57 h 91"/>
                <a:gd name="T82" fmla="*/ 74 w 90"/>
                <a:gd name="T83" fmla="*/ 58 h 91"/>
                <a:gd name="T84" fmla="*/ 67 w 90"/>
                <a:gd name="T85" fmla="*/ 71 h 91"/>
                <a:gd name="T86" fmla="*/ 63 w 90"/>
                <a:gd name="T87" fmla="*/ 79 h 91"/>
                <a:gd name="T88" fmla="*/ 57 w 90"/>
                <a:gd name="T89" fmla="*/ 74 h 91"/>
                <a:gd name="T90" fmla="*/ 42 w 90"/>
                <a:gd name="T91" fmla="*/ 79 h 91"/>
                <a:gd name="T92" fmla="*/ 34 w 90"/>
                <a:gd name="T93" fmla="*/ 82 h 91"/>
                <a:gd name="T94" fmla="*/ 33 w 90"/>
                <a:gd name="T95" fmla="*/ 74 h 91"/>
                <a:gd name="T96" fmla="*/ 19 w 90"/>
                <a:gd name="T97" fmla="*/ 68 h 91"/>
                <a:gd name="T98" fmla="*/ 11 w 90"/>
                <a:gd name="T99" fmla="*/ 64 h 91"/>
                <a:gd name="T100" fmla="*/ 16 w 90"/>
                <a:gd name="T101" fmla="*/ 57 h 91"/>
                <a:gd name="T102" fmla="*/ 11 w 90"/>
                <a:gd name="T103" fmla="*/ 43 h 91"/>
                <a:gd name="T104" fmla="*/ 8 w 90"/>
                <a:gd name="T105" fmla="*/ 35 h 91"/>
                <a:gd name="T106" fmla="*/ 16 w 90"/>
                <a:gd name="T107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6" y="28"/>
                  </a:moveTo>
                  <a:cubicBezTo>
                    <a:pt x="5" y="28"/>
                    <a:pt x="5" y="28"/>
                    <a:pt x="4" y="28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2"/>
                    <a:pt x="9" y="55"/>
                    <a:pt x="9" y="57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1"/>
                    <a:pt x="4" y="62"/>
                    <a:pt x="4" y="62"/>
                  </a:cubicBezTo>
                  <a:cubicBezTo>
                    <a:pt x="4" y="63"/>
                    <a:pt x="4" y="64"/>
                    <a:pt x="4" y="6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3" y="77"/>
                    <a:pt x="13" y="78"/>
                    <a:pt x="14" y="78"/>
                  </a:cubicBezTo>
                  <a:cubicBezTo>
                    <a:pt x="15" y="78"/>
                    <a:pt x="16" y="78"/>
                    <a:pt x="16" y="77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6"/>
                    <a:pt x="26" y="78"/>
                    <a:pt x="28" y="7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6"/>
                    <a:pt x="28" y="88"/>
                    <a:pt x="30" y="8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1"/>
                    <a:pt x="47" y="90"/>
                    <a:pt x="47" y="88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2"/>
                    <a:pt x="54" y="82"/>
                    <a:pt x="57" y="81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6"/>
                    <a:pt x="61" y="87"/>
                    <a:pt x="62" y="87"/>
                  </a:cubicBezTo>
                  <a:cubicBezTo>
                    <a:pt x="63" y="87"/>
                    <a:pt x="63" y="87"/>
                    <a:pt x="64" y="86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7" y="77"/>
                    <a:pt x="77" y="75"/>
                    <a:pt x="76" y="7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5" y="67"/>
                    <a:pt x="77" y="65"/>
                    <a:pt x="78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64"/>
                    <a:pt x="87" y="62"/>
                    <a:pt x="87" y="6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6"/>
                    <a:pt x="90" y="45"/>
                    <a:pt x="89" y="45"/>
                  </a:cubicBezTo>
                  <a:cubicBezTo>
                    <a:pt x="89" y="44"/>
                    <a:pt x="88" y="44"/>
                    <a:pt x="87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39"/>
                    <a:pt x="81" y="37"/>
                    <a:pt x="80" y="34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0"/>
                    <a:pt x="87" y="28"/>
                    <a:pt x="86" y="2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4"/>
                    <a:pt x="77" y="14"/>
                    <a:pt x="76" y="13"/>
                  </a:cubicBezTo>
                  <a:cubicBezTo>
                    <a:pt x="75" y="13"/>
                    <a:pt x="74" y="13"/>
                    <a:pt x="73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7" y="15"/>
                    <a:pt x="64" y="13"/>
                    <a:pt x="62" y="1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4"/>
                    <a:pt x="60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9"/>
                    <a:pt x="36" y="9"/>
                    <a:pt x="33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3" y="26"/>
                    <a:pt x="11" y="29"/>
                  </a:cubicBezTo>
                  <a:lnTo>
                    <a:pt x="6" y="28"/>
                  </a:lnTo>
                  <a:close/>
                  <a:moveTo>
                    <a:pt x="16" y="34"/>
                  </a:moveTo>
                  <a:cubicBezTo>
                    <a:pt x="18" y="30"/>
                    <a:pt x="20" y="27"/>
                    <a:pt x="23" y="24"/>
                  </a:cubicBezTo>
                  <a:cubicBezTo>
                    <a:pt x="24" y="23"/>
                    <a:pt x="24" y="21"/>
                    <a:pt x="23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2" y="17"/>
                    <a:pt x="33" y="17"/>
                  </a:cubicBezTo>
                  <a:cubicBezTo>
                    <a:pt x="37" y="15"/>
                    <a:pt x="40" y="15"/>
                    <a:pt x="44" y="14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5"/>
                    <a:pt x="55" y="16"/>
                    <a:pt x="57" y="17"/>
                  </a:cubicBezTo>
                  <a:cubicBezTo>
                    <a:pt x="60" y="18"/>
                    <a:pt x="64" y="20"/>
                    <a:pt x="66" y="23"/>
                  </a:cubicBezTo>
                  <a:cubicBezTo>
                    <a:pt x="67" y="24"/>
                    <a:pt x="69" y="24"/>
                    <a:pt x="70" y="24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31"/>
                    <a:pt x="73" y="32"/>
                    <a:pt x="74" y="34"/>
                  </a:cubicBezTo>
                  <a:cubicBezTo>
                    <a:pt x="75" y="37"/>
                    <a:pt x="76" y="41"/>
                    <a:pt x="76" y="45"/>
                  </a:cubicBezTo>
                  <a:cubicBezTo>
                    <a:pt x="76" y="46"/>
                    <a:pt x="77" y="48"/>
                    <a:pt x="78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5"/>
                    <a:pt x="74" y="56"/>
                    <a:pt x="74" y="58"/>
                  </a:cubicBezTo>
                  <a:cubicBezTo>
                    <a:pt x="72" y="61"/>
                    <a:pt x="70" y="64"/>
                    <a:pt x="67" y="67"/>
                  </a:cubicBezTo>
                  <a:cubicBezTo>
                    <a:pt x="66" y="68"/>
                    <a:pt x="66" y="70"/>
                    <a:pt x="67" y="7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4"/>
                    <a:pt x="58" y="74"/>
                    <a:pt x="57" y="74"/>
                  </a:cubicBezTo>
                  <a:cubicBezTo>
                    <a:pt x="53" y="76"/>
                    <a:pt x="49" y="77"/>
                    <a:pt x="45" y="77"/>
                  </a:cubicBezTo>
                  <a:cubicBezTo>
                    <a:pt x="44" y="77"/>
                    <a:pt x="43" y="78"/>
                    <a:pt x="42" y="79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6"/>
                    <a:pt x="34" y="75"/>
                    <a:pt x="33" y="74"/>
                  </a:cubicBezTo>
                  <a:cubicBezTo>
                    <a:pt x="29" y="73"/>
                    <a:pt x="26" y="71"/>
                    <a:pt x="23" y="68"/>
                  </a:cubicBezTo>
                  <a:cubicBezTo>
                    <a:pt x="22" y="67"/>
                    <a:pt x="21" y="67"/>
                    <a:pt x="19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0"/>
                    <a:pt x="17" y="59"/>
                    <a:pt x="16" y="57"/>
                  </a:cubicBezTo>
                  <a:cubicBezTo>
                    <a:pt x="15" y="54"/>
                    <a:pt x="14" y="50"/>
                    <a:pt x="14" y="46"/>
                  </a:cubicBezTo>
                  <a:cubicBezTo>
                    <a:pt x="14" y="45"/>
                    <a:pt x="13" y="43"/>
                    <a:pt x="11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6" y="35"/>
                    <a:pt x="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89">
              <a:extLst>
                <a:ext uri="{FF2B5EF4-FFF2-40B4-BE49-F238E27FC236}">
                  <a16:creationId xmlns:a16="http://schemas.microsoft.com/office/drawing/2014/main" id="{2F20465E-502C-47BD-871B-433864C28C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1588" y="331788"/>
              <a:ext cx="168275" cy="165100"/>
            </a:xfrm>
            <a:custGeom>
              <a:avLst/>
              <a:gdLst>
                <a:gd name="T0" fmla="*/ 19 w 47"/>
                <a:gd name="T1" fmla="*/ 46 h 46"/>
                <a:gd name="T2" fmla="*/ 19 w 47"/>
                <a:gd name="T3" fmla="*/ 46 h 46"/>
                <a:gd name="T4" fmla="*/ 23 w 47"/>
                <a:gd name="T5" fmla="*/ 46 h 46"/>
                <a:gd name="T6" fmla="*/ 45 w 47"/>
                <a:gd name="T7" fmla="*/ 28 h 46"/>
                <a:gd name="T8" fmla="*/ 27 w 47"/>
                <a:gd name="T9" fmla="*/ 2 h 46"/>
                <a:gd name="T10" fmla="*/ 10 w 47"/>
                <a:gd name="T11" fmla="*/ 5 h 46"/>
                <a:gd name="T12" fmla="*/ 1 w 47"/>
                <a:gd name="T13" fmla="*/ 19 h 46"/>
                <a:gd name="T14" fmla="*/ 4 w 47"/>
                <a:gd name="T15" fmla="*/ 36 h 46"/>
                <a:gd name="T16" fmla="*/ 19 w 47"/>
                <a:gd name="T17" fmla="*/ 46 h 46"/>
                <a:gd name="T18" fmla="*/ 7 w 47"/>
                <a:gd name="T19" fmla="*/ 21 h 46"/>
                <a:gd name="T20" fmla="*/ 14 w 47"/>
                <a:gd name="T21" fmla="*/ 10 h 46"/>
                <a:gd name="T22" fmla="*/ 23 w 47"/>
                <a:gd name="T23" fmla="*/ 7 h 46"/>
                <a:gd name="T24" fmla="*/ 26 w 47"/>
                <a:gd name="T25" fmla="*/ 8 h 46"/>
                <a:gd name="T26" fmla="*/ 39 w 47"/>
                <a:gd name="T27" fmla="*/ 27 h 46"/>
                <a:gd name="T28" fmla="*/ 32 w 47"/>
                <a:gd name="T29" fmla="*/ 37 h 46"/>
                <a:gd name="T30" fmla="*/ 20 w 47"/>
                <a:gd name="T31" fmla="*/ 39 h 46"/>
                <a:gd name="T32" fmla="*/ 20 w 47"/>
                <a:gd name="T33" fmla="*/ 39 h 46"/>
                <a:gd name="T34" fmla="*/ 9 w 47"/>
                <a:gd name="T35" fmla="*/ 33 h 46"/>
                <a:gd name="T36" fmla="*/ 7 w 47"/>
                <a:gd name="T3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46"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1" y="46"/>
                    <a:pt x="23" y="46"/>
                  </a:cubicBezTo>
                  <a:cubicBezTo>
                    <a:pt x="33" y="46"/>
                    <a:pt x="43" y="39"/>
                    <a:pt x="45" y="28"/>
                  </a:cubicBezTo>
                  <a:cubicBezTo>
                    <a:pt x="47" y="16"/>
                    <a:pt x="39" y="4"/>
                    <a:pt x="27" y="2"/>
                  </a:cubicBezTo>
                  <a:cubicBezTo>
                    <a:pt x="21" y="0"/>
                    <a:pt x="15" y="2"/>
                    <a:pt x="10" y="5"/>
                  </a:cubicBezTo>
                  <a:cubicBezTo>
                    <a:pt x="5" y="8"/>
                    <a:pt x="2" y="13"/>
                    <a:pt x="1" y="19"/>
                  </a:cubicBezTo>
                  <a:cubicBezTo>
                    <a:pt x="0" y="25"/>
                    <a:pt x="1" y="31"/>
                    <a:pt x="4" y="36"/>
                  </a:cubicBezTo>
                  <a:cubicBezTo>
                    <a:pt x="8" y="41"/>
                    <a:pt x="13" y="44"/>
                    <a:pt x="19" y="46"/>
                  </a:cubicBezTo>
                  <a:close/>
                  <a:moveTo>
                    <a:pt x="7" y="21"/>
                  </a:moveTo>
                  <a:cubicBezTo>
                    <a:pt x="8" y="16"/>
                    <a:pt x="10" y="13"/>
                    <a:pt x="14" y="10"/>
                  </a:cubicBezTo>
                  <a:cubicBezTo>
                    <a:pt x="16" y="8"/>
                    <a:pt x="20" y="7"/>
                    <a:pt x="23" y="7"/>
                  </a:cubicBezTo>
                  <a:cubicBezTo>
                    <a:pt x="24" y="7"/>
                    <a:pt x="25" y="7"/>
                    <a:pt x="26" y="8"/>
                  </a:cubicBezTo>
                  <a:cubicBezTo>
                    <a:pt x="35" y="9"/>
                    <a:pt x="40" y="18"/>
                    <a:pt x="39" y="27"/>
                  </a:cubicBezTo>
                  <a:cubicBezTo>
                    <a:pt x="38" y="31"/>
                    <a:pt x="36" y="35"/>
                    <a:pt x="32" y="37"/>
                  </a:cubicBezTo>
                  <a:cubicBezTo>
                    <a:pt x="28" y="39"/>
                    <a:pt x="24" y="40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6" y="39"/>
                    <a:pt x="12" y="36"/>
                    <a:pt x="9" y="33"/>
                  </a:cubicBezTo>
                  <a:cubicBezTo>
                    <a:pt x="7" y="29"/>
                    <a:pt x="6" y="25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90">
              <a:extLst>
                <a:ext uri="{FF2B5EF4-FFF2-40B4-BE49-F238E27FC236}">
                  <a16:creationId xmlns:a16="http://schemas.microsoft.com/office/drawing/2014/main" id="{DFBCFE07-BDA9-4F06-9BA8-45A4F5E5B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6463" y="53975"/>
              <a:ext cx="325438" cy="327025"/>
            </a:xfrm>
            <a:custGeom>
              <a:avLst/>
              <a:gdLst>
                <a:gd name="T0" fmla="*/ 6 w 90"/>
                <a:gd name="T1" fmla="*/ 62 h 91"/>
                <a:gd name="T2" fmla="*/ 16 w 90"/>
                <a:gd name="T3" fmla="*/ 68 h 91"/>
                <a:gd name="T4" fmla="*/ 12 w 90"/>
                <a:gd name="T5" fmla="*/ 75 h 91"/>
                <a:gd name="T6" fmla="*/ 24 w 90"/>
                <a:gd name="T7" fmla="*/ 85 h 91"/>
                <a:gd name="T8" fmla="*/ 32 w 90"/>
                <a:gd name="T9" fmla="*/ 80 h 91"/>
                <a:gd name="T10" fmla="*/ 41 w 90"/>
                <a:gd name="T11" fmla="*/ 88 h 91"/>
                <a:gd name="T12" fmla="*/ 44 w 90"/>
                <a:gd name="T13" fmla="*/ 91 h 91"/>
                <a:gd name="T14" fmla="*/ 58 w 90"/>
                <a:gd name="T15" fmla="*/ 89 h 91"/>
                <a:gd name="T16" fmla="*/ 60 w 90"/>
                <a:gd name="T17" fmla="*/ 80 h 91"/>
                <a:gd name="T18" fmla="*/ 72 w 90"/>
                <a:gd name="T19" fmla="*/ 79 h 91"/>
                <a:gd name="T20" fmla="*/ 85 w 90"/>
                <a:gd name="T21" fmla="*/ 67 h 91"/>
                <a:gd name="T22" fmla="*/ 80 w 90"/>
                <a:gd name="T23" fmla="*/ 59 h 91"/>
                <a:gd name="T24" fmla="*/ 88 w 90"/>
                <a:gd name="T25" fmla="*/ 50 h 91"/>
                <a:gd name="T26" fmla="*/ 90 w 90"/>
                <a:gd name="T27" fmla="*/ 46 h 91"/>
                <a:gd name="T28" fmla="*/ 85 w 90"/>
                <a:gd name="T29" fmla="*/ 30 h 91"/>
                <a:gd name="T30" fmla="*/ 75 w 90"/>
                <a:gd name="T31" fmla="*/ 23 h 91"/>
                <a:gd name="T32" fmla="*/ 79 w 90"/>
                <a:gd name="T33" fmla="*/ 16 h 91"/>
                <a:gd name="T34" fmla="*/ 66 w 90"/>
                <a:gd name="T35" fmla="*/ 6 h 91"/>
                <a:gd name="T36" fmla="*/ 62 w 90"/>
                <a:gd name="T37" fmla="*/ 6 h 91"/>
                <a:gd name="T38" fmla="*/ 50 w 90"/>
                <a:gd name="T39" fmla="*/ 9 h 91"/>
                <a:gd name="T40" fmla="*/ 46 w 90"/>
                <a:gd name="T41" fmla="*/ 1 h 91"/>
                <a:gd name="T42" fmla="*/ 30 w 90"/>
                <a:gd name="T43" fmla="*/ 4 h 91"/>
                <a:gd name="T44" fmla="*/ 30 w 90"/>
                <a:gd name="T45" fmla="*/ 12 h 91"/>
                <a:gd name="T46" fmla="*/ 18 w 90"/>
                <a:gd name="T47" fmla="*/ 13 h 91"/>
                <a:gd name="T48" fmla="*/ 14 w 90"/>
                <a:gd name="T49" fmla="*/ 13 h 91"/>
                <a:gd name="T50" fmla="*/ 5 w 90"/>
                <a:gd name="T51" fmla="*/ 27 h 91"/>
                <a:gd name="T52" fmla="*/ 10 w 90"/>
                <a:gd name="T53" fmla="*/ 32 h 91"/>
                <a:gd name="T54" fmla="*/ 3 w 90"/>
                <a:gd name="T55" fmla="*/ 41 h 91"/>
                <a:gd name="T56" fmla="*/ 0 w 90"/>
                <a:gd name="T57" fmla="*/ 45 h 91"/>
                <a:gd name="T58" fmla="*/ 21 w 90"/>
                <a:gd name="T59" fmla="*/ 22 h 91"/>
                <a:gd name="T60" fmla="*/ 35 w 90"/>
                <a:gd name="T61" fmla="*/ 16 h 91"/>
                <a:gd name="T62" fmla="*/ 36 w 90"/>
                <a:gd name="T63" fmla="*/ 8 h 91"/>
                <a:gd name="T64" fmla="*/ 44 w 90"/>
                <a:gd name="T65" fmla="*/ 12 h 91"/>
                <a:gd name="T66" fmla="*/ 58 w 90"/>
                <a:gd name="T67" fmla="*/ 17 h 91"/>
                <a:gd name="T68" fmla="*/ 65 w 90"/>
                <a:gd name="T69" fmla="*/ 13 h 91"/>
                <a:gd name="T70" fmla="*/ 68 w 90"/>
                <a:gd name="T71" fmla="*/ 21 h 91"/>
                <a:gd name="T72" fmla="*/ 74 w 90"/>
                <a:gd name="T73" fmla="*/ 35 h 91"/>
                <a:gd name="T74" fmla="*/ 82 w 90"/>
                <a:gd name="T75" fmla="*/ 36 h 91"/>
                <a:gd name="T76" fmla="*/ 79 w 90"/>
                <a:gd name="T77" fmla="*/ 45 h 91"/>
                <a:gd name="T78" fmla="*/ 73 w 90"/>
                <a:gd name="T79" fmla="*/ 59 h 91"/>
                <a:gd name="T80" fmla="*/ 78 w 90"/>
                <a:gd name="T81" fmla="*/ 65 h 91"/>
                <a:gd name="T82" fmla="*/ 70 w 90"/>
                <a:gd name="T83" fmla="*/ 69 h 91"/>
                <a:gd name="T84" fmla="*/ 56 w 90"/>
                <a:gd name="T85" fmla="*/ 75 h 91"/>
                <a:gd name="T86" fmla="*/ 54 w 90"/>
                <a:gd name="T87" fmla="*/ 83 h 91"/>
                <a:gd name="T88" fmla="*/ 46 w 90"/>
                <a:gd name="T89" fmla="*/ 79 h 91"/>
                <a:gd name="T90" fmla="*/ 32 w 90"/>
                <a:gd name="T91" fmla="*/ 74 h 91"/>
                <a:gd name="T92" fmla="*/ 28 w 90"/>
                <a:gd name="T93" fmla="*/ 75 h 91"/>
                <a:gd name="T94" fmla="*/ 19 w 90"/>
                <a:gd name="T95" fmla="*/ 74 h 91"/>
                <a:gd name="T96" fmla="*/ 22 w 90"/>
                <a:gd name="T97" fmla="*/ 66 h 91"/>
                <a:gd name="T98" fmla="*/ 13 w 90"/>
                <a:gd name="T99" fmla="*/ 54 h 91"/>
                <a:gd name="T100" fmla="*/ 7 w 90"/>
                <a:gd name="T101" fmla="*/ 47 h 91"/>
                <a:gd name="T102" fmla="*/ 14 w 90"/>
                <a:gd name="T103" fmla="*/ 44 h 91"/>
                <a:gd name="T104" fmla="*/ 16 w 90"/>
                <a:gd name="T105" fmla="*/ 29 h 91"/>
                <a:gd name="T106" fmla="*/ 17 w 90"/>
                <a:gd name="T10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2" y="59"/>
                  </a:moveTo>
                  <a:cubicBezTo>
                    <a:pt x="2" y="61"/>
                    <a:pt x="4" y="62"/>
                    <a:pt x="6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3"/>
                    <a:pt x="14" y="66"/>
                    <a:pt x="16" y="6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5"/>
                  </a:cubicBezTo>
                  <a:cubicBezTo>
                    <a:pt x="12" y="76"/>
                    <a:pt x="12" y="77"/>
                    <a:pt x="13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6"/>
                    <a:pt x="27" y="86"/>
                    <a:pt x="28" y="85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2"/>
                    <a:pt x="37" y="82"/>
                    <a:pt x="40" y="83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2" y="90"/>
                    <a:pt x="42" y="90"/>
                  </a:cubicBezTo>
                  <a:cubicBezTo>
                    <a:pt x="43" y="90"/>
                    <a:pt x="43" y="91"/>
                    <a:pt x="44" y="91"/>
                  </a:cubicBezTo>
                  <a:cubicBezTo>
                    <a:pt x="44" y="91"/>
                    <a:pt x="44" y="91"/>
                    <a:pt x="45" y="9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0" y="88"/>
                    <a:pt x="61" y="87"/>
                    <a:pt x="61" y="8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3" y="79"/>
                    <a:pt x="65" y="77"/>
                    <a:pt x="68" y="7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0"/>
                    <a:pt x="75" y="79"/>
                    <a:pt x="77" y="7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5"/>
                    <a:pt x="86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56"/>
                    <a:pt x="82" y="53"/>
                    <a:pt x="82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0"/>
                    <a:pt x="89" y="49"/>
                    <a:pt x="90" y="49"/>
                  </a:cubicBezTo>
                  <a:cubicBezTo>
                    <a:pt x="90" y="48"/>
                    <a:pt x="90" y="47"/>
                    <a:pt x="90" y="46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6" y="29"/>
                    <a:pt x="85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5"/>
                    <a:pt x="75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79" y="17"/>
                    <a:pt x="79" y="16"/>
                  </a:cubicBezTo>
                  <a:cubicBezTo>
                    <a:pt x="79" y="15"/>
                    <a:pt x="78" y="15"/>
                    <a:pt x="77" y="14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5"/>
                    <a:pt x="65" y="5"/>
                    <a:pt x="64" y="5"/>
                  </a:cubicBezTo>
                  <a:cubicBezTo>
                    <a:pt x="63" y="5"/>
                    <a:pt x="62" y="6"/>
                    <a:pt x="62" y="6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0" y="3"/>
                    <a:pt x="30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3"/>
                    <a:pt x="25" y="14"/>
                    <a:pt x="22" y="1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5" y="28"/>
                    <a:pt x="6" y="2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9" y="38"/>
                    <a:pt x="8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1" y="42"/>
                    <a:pt x="1" y="43"/>
                  </a:cubicBezTo>
                  <a:cubicBezTo>
                    <a:pt x="0" y="43"/>
                    <a:pt x="0" y="44"/>
                    <a:pt x="0" y="45"/>
                  </a:cubicBezTo>
                  <a:lnTo>
                    <a:pt x="2" y="59"/>
                  </a:lnTo>
                  <a:close/>
                  <a:moveTo>
                    <a:pt x="21" y="22"/>
                  </a:moveTo>
                  <a:cubicBezTo>
                    <a:pt x="22" y="23"/>
                    <a:pt x="24" y="23"/>
                    <a:pt x="25" y="22"/>
                  </a:cubicBezTo>
                  <a:cubicBezTo>
                    <a:pt x="28" y="20"/>
                    <a:pt x="31" y="18"/>
                    <a:pt x="35" y="16"/>
                  </a:cubicBezTo>
                  <a:cubicBezTo>
                    <a:pt x="36" y="16"/>
                    <a:pt x="37" y="15"/>
                    <a:pt x="37" y="1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6" y="15"/>
                    <a:pt x="47" y="15"/>
                  </a:cubicBezTo>
                  <a:cubicBezTo>
                    <a:pt x="51" y="15"/>
                    <a:pt x="55" y="16"/>
                    <a:pt x="58" y="17"/>
                  </a:cubicBezTo>
                  <a:cubicBezTo>
                    <a:pt x="60" y="18"/>
                    <a:pt x="61" y="18"/>
                    <a:pt x="62" y="17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2"/>
                    <a:pt x="68" y="24"/>
                    <a:pt x="68" y="25"/>
                  </a:cubicBezTo>
                  <a:cubicBezTo>
                    <a:pt x="71" y="28"/>
                    <a:pt x="73" y="31"/>
                    <a:pt x="74" y="35"/>
                  </a:cubicBezTo>
                  <a:cubicBezTo>
                    <a:pt x="75" y="36"/>
                    <a:pt x="76" y="37"/>
                    <a:pt x="78" y="3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6"/>
                    <a:pt x="76" y="48"/>
                  </a:cubicBezTo>
                  <a:cubicBezTo>
                    <a:pt x="76" y="51"/>
                    <a:pt x="75" y="55"/>
                    <a:pt x="73" y="59"/>
                  </a:cubicBezTo>
                  <a:cubicBezTo>
                    <a:pt x="73" y="60"/>
                    <a:pt x="73" y="62"/>
                    <a:pt x="74" y="63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8" y="68"/>
                    <a:pt x="67" y="68"/>
                    <a:pt x="66" y="69"/>
                  </a:cubicBezTo>
                  <a:cubicBezTo>
                    <a:pt x="63" y="72"/>
                    <a:pt x="59" y="74"/>
                    <a:pt x="56" y="75"/>
                  </a:cubicBezTo>
                  <a:cubicBezTo>
                    <a:pt x="54" y="75"/>
                    <a:pt x="54" y="77"/>
                    <a:pt x="54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8"/>
                    <a:pt x="45" y="77"/>
                    <a:pt x="43" y="77"/>
                  </a:cubicBezTo>
                  <a:cubicBezTo>
                    <a:pt x="39" y="76"/>
                    <a:pt x="36" y="75"/>
                    <a:pt x="32" y="74"/>
                  </a:cubicBezTo>
                  <a:cubicBezTo>
                    <a:pt x="32" y="74"/>
                    <a:pt x="31" y="74"/>
                    <a:pt x="31" y="74"/>
                  </a:cubicBezTo>
                  <a:cubicBezTo>
                    <a:pt x="30" y="74"/>
                    <a:pt x="29" y="74"/>
                    <a:pt x="28" y="75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7"/>
                    <a:pt x="22" y="66"/>
                  </a:cubicBezTo>
                  <a:cubicBezTo>
                    <a:pt x="19" y="63"/>
                    <a:pt x="17" y="60"/>
                    <a:pt x="16" y="56"/>
                  </a:cubicBezTo>
                  <a:cubicBezTo>
                    <a:pt x="15" y="55"/>
                    <a:pt x="14" y="54"/>
                    <a:pt x="13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3" y="46"/>
                    <a:pt x="14" y="45"/>
                    <a:pt x="14" y="44"/>
                  </a:cubicBezTo>
                  <a:cubicBezTo>
                    <a:pt x="14" y="40"/>
                    <a:pt x="15" y="36"/>
                    <a:pt x="17" y="33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91">
              <a:extLst>
                <a:ext uri="{FF2B5EF4-FFF2-40B4-BE49-F238E27FC236}">
                  <a16:creationId xmlns:a16="http://schemas.microsoft.com/office/drawing/2014/main" id="{15810C17-5128-4558-8BE1-ADE3206CB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663" y="133350"/>
              <a:ext cx="173038" cy="165100"/>
            </a:xfrm>
            <a:custGeom>
              <a:avLst/>
              <a:gdLst>
                <a:gd name="T0" fmla="*/ 24 w 48"/>
                <a:gd name="T1" fmla="*/ 46 h 46"/>
                <a:gd name="T2" fmla="*/ 27 w 48"/>
                <a:gd name="T3" fmla="*/ 46 h 46"/>
                <a:gd name="T4" fmla="*/ 46 w 48"/>
                <a:gd name="T5" fmla="*/ 20 h 46"/>
                <a:gd name="T6" fmla="*/ 21 w 48"/>
                <a:gd name="T7" fmla="*/ 1 h 46"/>
                <a:gd name="T8" fmla="*/ 2 w 48"/>
                <a:gd name="T9" fmla="*/ 27 h 46"/>
                <a:gd name="T10" fmla="*/ 24 w 48"/>
                <a:gd name="T11" fmla="*/ 46 h 46"/>
                <a:gd name="T12" fmla="*/ 40 w 48"/>
                <a:gd name="T13" fmla="*/ 21 h 46"/>
                <a:gd name="T14" fmla="*/ 26 w 48"/>
                <a:gd name="T15" fmla="*/ 40 h 46"/>
                <a:gd name="T16" fmla="*/ 8 w 48"/>
                <a:gd name="T17" fmla="*/ 26 h 46"/>
                <a:gd name="T18" fmla="*/ 22 w 48"/>
                <a:gd name="T19" fmla="*/ 8 h 46"/>
                <a:gd name="T20" fmla="*/ 24 w 48"/>
                <a:gd name="T21" fmla="*/ 7 h 46"/>
                <a:gd name="T22" fmla="*/ 40 w 48"/>
                <a:gd name="T23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6">
                  <a:moveTo>
                    <a:pt x="24" y="46"/>
                  </a:moveTo>
                  <a:cubicBezTo>
                    <a:pt x="25" y="46"/>
                    <a:pt x="26" y="46"/>
                    <a:pt x="27" y="46"/>
                  </a:cubicBezTo>
                  <a:cubicBezTo>
                    <a:pt x="40" y="44"/>
                    <a:pt x="48" y="33"/>
                    <a:pt x="46" y="20"/>
                  </a:cubicBezTo>
                  <a:cubicBezTo>
                    <a:pt x="45" y="8"/>
                    <a:pt x="33" y="0"/>
                    <a:pt x="21" y="1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4" y="38"/>
                    <a:pt x="13" y="46"/>
                    <a:pt x="24" y="46"/>
                  </a:cubicBezTo>
                  <a:close/>
                  <a:moveTo>
                    <a:pt x="40" y="21"/>
                  </a:moveTo>
                  <a:cubicBezTo>
                    <a:pt x="41" y="30"/>
                    <a:pt x="35" y="38"/>
                    <a:pt x="26" y="40"/>
                  </a:cubicBezTo>
                  <a:cubicBezTo>
                    <a:pt x="18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32" y="7"/>
                    <a:pt x="39" y="13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AB838A1-F2D1-4CD2-9A42-B0CBF2A241C5}"/>
              </a:ext>
            </a:extLst>
          </p:cNvPr>
          <p:cNvGrpSpPr/>
          <p:nvPr/>
        </p:nvGrpSpPr>
        <p:grpSpPr>
          <a:xfrm>
            <a:off x="17049720" y="3245123"/>
            <a:ext cx="1127073" cy="1289875"/>
            <a:chOff x="5486400" y="2879725"/>
            <a:chExt cx="428625" cy="490538"/>
          </a:xfrm>
          <a:solidFill>
            <a:schemeClr val="bg1"/>
          </a:solidFill>
        </p:grpSpPr>
        <p:sp>
          <p:nvSpPr>
            <p:cNvPr id="48" name="Freeform 130">
              <a:extLst>
                <a:ext uri="{FF2B5EF4-FFF2-40B4-BE49-F238E27FC236}">
                  <a16:creationId xmlns:a16="http://schemas.microsoft.com/office/drawing/2014/main" id="{D433FBF3-A9D2-4BE6-8676-8B778C05B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6400" y="2879725"/>
              <a:ext cx="428625" cy="490538"/>
            </a:xfrm>
            <a:custGeom>
              <a:avLst/>
              <a:gdLst>
                <a:gd name="T0" fmla="*/ 85 w 119"/>
                <a:gd name="T1" fmla="*/ 23 h 136"/>
                <a:gd name="T2" fmla="*/ 19 w 119"/>
                <a:gd name="T3" fmla="*/ 16 h 136"/>
                <a:gd name="T4" fmla="*/ 2 w 119"/>
                <a:gd name="T5" fmla="*/ 48 h 136"/>
                <a:gd name="T6" fmla="*/ 12 w 119"/>
                <a:gd name="T7" fmla="*/ 82 h 136"/>
                <a:gd name="T8" fmla="*/ 44 w 119"/>
                <a:gd name="T9" fmla="*/ 99 h 136"/>
                <a:gd name="T10" fmla="*/ 49 w 119"/>
                <a:gd name="T11" fmla="*/ 100 h 136"/>
                <a:gd name="T12" fmla="*/ 68 w 119"/>
                <a:gd name="T13" fmla="*/ 95 h 136"/>
                <a:gd name="T14" fmla="*/ 100 w 119"/>
                <a:gd name="T15" fmla="*/ 134 h 136"/>
                <a:gd name="T16" fmla="*/ 103 w 119"/>
                <a:gd name="T17" fmla="*/ 136 h 136"/>
                <a:gd name="T18" fmla="*/ 105 w 119"/>
                <a:gd name="T19" fmla="*/ 135 h 136"/>
                <a:gd name="T20" fmla="*/ 117 w 119"/>
                <a:gd name="T21" fmla="*/ 125 h 136"/>
                <a:gd name="T22" fmla="*/ 118 w 119"/>
                <a:gd name="T23" fmla="*/ 123 h 136"/>
                <a:gd name="T24" fmla="*/ 118 w 119"/>
                <a:gd name="T25" fmla="*/ 120 h 136"/>
                <a:gd name="T26" fmla="*/ 86 w 119"/>
                <a:gd name="T27" fmla="*/ 81 h 136"/>
                <a:gd name="T28" fmla="*/ 95 w 119"/>
                <a:gd name="T29" fmla="*/ 57 h 136"/>
                <a:gd name="T30" fmla="*/ 85 w 119"/>
                <a:gd name="T31" fmla="*/ 23 h 136"/>
                <a:gd name="T32" fmla="*/ 89 w 119"/>
                <a:gd name="T33" fmla="*/ 57 h 136"/>
                <a:gd name="T34" fmla="*/ 74 w 119"/>
                <a:gd name="T35" fmla="*/ 84 h 136"/>
                <a:gd name="T36" fmla="*/ 44 w 119"/>
                <a:gd name="T37" fmla="*/ 93 h 136"/>
                <a:gd name="T38" fmla="*/ 17 w 119"/>
                <a:gd name="T39" fmla="*/ 78 h 136"/>
                <a:gd name="T40" fmla="*/ 8 w 119"/>
                <a:gd name="T41" fmla="*/ 48 h 136"/>
                <a:gd name="T42" fmla="*/ 23 w 119"/>
                <a:gd name="T43" fmla="*/ 21 h 136"/>
                <a:gd name="T44" fmla="*/ 48 w 119"/>
                <a:gd name="T45" fmla="*/ 12 h 136"/>
                <a:gd name="T46" fmla="*/ 80 w 119"/>
                <a:gd name="T47" fmla="*/ 27 h 136"/>
                <a:gd name="T48" fmla="*/ 89 w 119"/>
                <a:gd name="T49" fmla="*/ 57 h 136"/>
                <a:gd name="T50" fmla="*/ 103 w 119"/>
                <a:gd name="T51" fmla="*/ 128 h 136"/>
                <a:gd name="T52" fmla="*/ 74 w 119"/>
                <a:gd name="T53" fmla="*/ 92 h 136"/>
                <a:gd name="T54" fmla="*/ 78 w 119"/>
                <a:gd name="T55" fmla="*/ 89 h 136"/>
                <a:gd name="T56" fmla="*/ 82 w 119"/>
                <a:gd name="T57" fmla="*/ 86 h 136"/>
                <a:gd name="T58" fmla="*/ 111 w 119"/>
                <a:gd name="T59" fmla="*/ 122 h 136"/>
                <a:gd name="T60" fmla="*/ 103 w 119"/>
                <a:gd name="T6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136">
                  <a:moveTo>
                    <a:pt x="85" y="23"/>
                  </a:moveTo>
                  <a:cubicBezTo>
                    <a:pt x="69" y="3"/>
                    <a:pt x="39" y="0"/>
                    <a:pt x="19" y="16"/>
                  </a:cubicBezTo>
                  <a:cubicBezTo>
                    <a:pt x="9" y="24"/>
                    <a:pt x="3" y="35"/>
                    <a:pt x="2" y="48"/>
                  </a:cubicBezTo>
                  <a:cubicBezTo>
                    <a:pt x="0" y="60"/>
                    <a:pt x="4" y="72"/>
                    <a:pt x="12" y="82"/>
                  </a:cubicBezTo>
                  <a:cubicBezTo>
                    <a:pt x="20" y="92"/>
                    <a:pt x="31" y="98"/>
                    <a:pt x="44" y="99"/>
                  </a:cubicBezTo>
                  <a:cubicBezTo>
                    <a:pt x="45" y="99"/>
                    <a:pt x="47" y="100"/>
                    <a:pt x="49" y="100"/>
                  </a:cubicBezTo>
                  <a:cubicBezTo>
                    <a:pt x="55" y="100"/>
                    <a:pt x="62" y="98"/>
                    <a:pt x="68" y="95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5"/>
                    <a:pt x="102" y="136"/>
                    <a:pt x="103" y="136"/>
                  </a:cubicBezTo>
                  <a:cubicBezTo>
                    <a:pt x="103" y="136"/>
                    <a:pt x="104" y="135"/>
                    <a:pt x="105" y="13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8" y="124"/>
                    <a:pt x="118" y="123"/>
                    <a:pt x="118" y="123"/>
                  </a:cubicBezTo>
                  <a:cubicBezTo>
                    <a:pt x="119" y="122"/>
                    <a:pt x="118" y="121"/>
                    <a:pt x="118" y="120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1" y="74"/>
                    <a:pt x="94" y="66"/>
                    <a:pt x="95" y="57"/>
                  </a:cubicBezTo>
                  <a:cubicBezTo>
                    <a:pt x="97" y="45"/>
                    <a:pt x="93" y="33"/>
                    <a:pt x="85" y="23"/>
                  </a:cubicBezTo>
                  <a:close/>
                  <a:moveTo>
                    <a:pt x="89" y="57"/>
                  </a:moveTo>
                  <a:cubicBezTo>
                    <a:pt x="88" y="68"/>
                    <a:pt x="83" y="77"/>
                    <a:pt x="74" y="84"/>
                  </a:cubicBezTo>
                  <a:cubicBezTo>
                    <a:pt x="66" y="91"/>
                    <a:pt x="55" y="94"/>
                    <a:pt x="44" y="93"/>
                  </a:cubicBezTo>
                  <a:cubicBezTo>
                    <a:pt x="33" y="92"/>
                    <a:pt x="24" y="87"/>
                    <a:pt x="17" y="78"/>
                  </a:cubicBezTo>
                  <a:cubicBezTo>
                    <a:pt x="10" y="70"/>
                    <a:pt x="7" y="59"/>
                    <a:pt x="8" y="48"/>
                  </a:cubicBezTo>
                  <a:cubicBezTo>
                    <a:pt x="9" y="37"/>
                    <a:pt x="14" y="28"/>
                    <a:pt x="23" y="21"/>
                  </a:cubicBezTo>
                  <a:cubicBezTo>
                    <a:pt x="30" y="15"/>
                    <a:pt x="39" y="12"/>
                    <a:pt x="48" y="12"/>
                  </a:cubicBezTo>
                  <a:cubicBezTo>
                    <a:pt x="60" y="12"/>
                    <a:pt x="72" y="17"/>
                    <a:pt x="80" y="27"/>
                  </a:cubicBezTo>
                  <a:cubicBezTo>
                    <a:pt x="87" y="35"/>
                    <a:pt x="90" y="46"/>
                    <a:pt x="89" y="57"/>
                  </a:cubicBezTo>
                  <a:close/>
                  <a:moveTo>
                    <a:pt x="103" y="128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5" y="91"/>
                    <a:pt x="77" y="90"/>
                    <a:pt x="78" y="89"/>
                  </a:cubicBezTo>
                  <a:cubicBezTo>
                    <a:pt x="79" y="88"/>
                    <a:pt x="81" y="87"/>
                    <a:pt x="82" y="86"/>
                  </a:cubicBezTo>
                  <a:cubicBezTo>
                    <a:pt x="111" y="122"/>
                    <a:pt x="111" y="122"/>
                    <a:pt x="111" y="122"/>
                  </a:cubicBezTo>
                  <a:lnTo>
                    <a:pt x="10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131">
              <a:extLst>
                <a:ext uri="{FF2B5EF4-FFF2-40B4-BE49-F238E27FC236}">
                  <a16:creationId xmlns:a16="http://schemas.microsoft.com/office/drawing/2014/main" id="{E7FC3EF9-CC9B-4CAB-9B5C-06684BB69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2438" y="2941638"/>
              <a:ext cx="266700" cy="250825"/>
            </a:xfrm>
            <a:custGeom>
              <a:avLst/>
              <a:gdLst>
                <a:gd name="T0" fmla="*/ 39 w 74"/>
                <a:gd name="T1" fmla="*/ 1 h 70"/>
                <a:gd name="T2" fmla="*/ 14 w 74"/>
                <a:gd name="T3" fmla="*/ 9 h 70"/>
                <a:gd name="T4" fmla="*/ 1 w 74"/>
                <a:gd name="T5" fmla="*/ 32 h 70"/>
                <a:gd name="T6" fmla="*/ 9 w 74"/>
                <a:gd name="T7" fmla="*/ 57 h 70"/>
                <a:gd name="T8" fmla="*/ 36 w 74"/>
                <a:gd name="T9" fmla="*/ 70 h 70"/>
                <a:gd name="T10" fmla="*/ 57 w 74"/>
                <a:gd name="T11" fmla="*/ 62 h 70"/>
                <a:gd name="T12" fmla="*/ 62 w 74"/>
                <a:gd name="T13" fmla="*/ 14 h 70"/>
                <a:gd name="T14" fmla="*/ 39 w 74"/>
                <a:gd name="T15" fmla="*/ 1 h 70"/>
                <a:gd name="T16" fmla="*/ 53 w 74"/>
                <a:gd name="T17" fmla="*/ 57 h 70"/>
                <a:gd name="T18" fmla="*/ 14 w 74"/>
                <a:gd name="T19" fmla="*/ 53 h 70"/>
                <a:gd name="T20" fmla="*/ 7 w 74"/>
                <a:gd name="T21" fmla="*/ 33 h 70"/>
                <a:gd name="T22" fmla="*/ 18 w 74"/>
                <a:gd name="T23" fmla="*/ 14 h 70"/>
                <a:gd name="T24" fmla="*/ 35 w 74"/>
                <a:gd name="T25" fmla="*/ 7 h 70"/>
                <a:gd name="T26" fmla="*/ 38 w 74"/>
                <a:gd name="T27" fmla="*/ 8 h 70"/>
                <a:gd name="T28" fmla="*/ 57 w 74"/>
                <a:gd name="T29" fmla="*/ 18 h 70"/>
                <a:gd name="T30" fmla="*/ 53 w 74"/>
                <a:gd name="T31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39" y="1"/>
                  </a:moveTo>
                  <a:cubicBezTo>
                    <a:pt x="30" y="0"/>
                    <a:pt x="21" y="3"/>
                    <a:pt x="14" y="9"/>
                  </a:cubicBezTo>
                  <a:cubicBezTo>
                    <a:pt x="7" y="15"/>
                    <a:pt x="2" y="23"/>
                    <a:pt x="1" y="32"/>
                  </a:cubicBezTo>
                  <a:cubicBezTo>
                    <a:pt x="0" y="41"/>
                    <a:pt x="3" y="50"/>
                    <a:pt x="9" y="57"/>
                  </a:cubicBezTo>
                  <a:cubicBezTo>
                    <a:pt x="16" y="66"/>
                    <a:pt x="26" y="70"/>
                    <a:pt x="36" y="70"/>
                  </a:cubicBezTo>
                  <a:cubicBezTo>
                    <a:pt x="43" y="70"/>
                    <a:pt x="51" y="67"/>
                    <a:pt x="57" y="62"/>
                  </a:cubicBezTo>
                  <a:cubicBezTo>
                    <a:pt x="72" y="50"/>
                    <a:pt x="74" y="29"/>
                    <a:pt x="62" y="14"/>
                  </a:cubicBezTo>
                  <a:cubicBezTo>
                    <a:pt x="56" y="7"/>
                    <a:pt x="48" y="2"/>
                    <a:pt x="39" y="1"/>
                  </a:cubicBezTo>
                  <a:close/>
                  <a:moveTo>
                    <a:pt x="53" y="57"/>
                  </a:moveTo>
                  <a:cubicBezTo>
                    <a:pt x="41" y="67"/>
                    <a:pt x="23" y="65"/>
                    <a:pt x="14" y="53"/>
                  </a:cubicBezTo>
                  <a:cubicBezTo>
                    <a:pt x="9" y="47"/>
                    <a:pt x="7" y="40"/>
                    <a:pt x="7" y="33"/>
                  </a:cubicBezTo>
                  <a:cubicBezTo>
                    <a:pt x="8" y="25"/>
                    <a:pt x="12" y="18"/>
                    <a:pt x="18" y="14"/>
                  </a:cubicBezTo>
                  <a:cubicBezTo>
                    <a:pt x="23" y="10"/>
                    <a:pt x="29" y="7"/>
                    <a:pt x="35" y="7"/>
                  </a:cubicBezTo>
                  <a:cubicBezTo>
                    <a:pt x="36" y="7"/>
                    <a:pt x="37" y="7"/>
                    <a:pt x="38" y="8"/>
                  </a:cubicBezTo>
                  <a:cubicBezTo>
                    <a:pt x="46" y="8"/>
                    <a:pt x="53" y="12"/>
                    <a:pt x="57" y="18"/>
                  </a:cubicBezTo>
                  <a:cubicBezTo>
                    <a:pt x="67" y="30"/>
                    <a:pt x="65" y="48"/>
                    <a:pt x="5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D2A6C90-43DB-4C6D-AB16-83428C1646DB}"/>
              </a:ext>
            </a:extLst>
          </p:cNvPr>
          <p:cNvGrpSpPr/>
          <p:nvPr/>
        </p:nvGrpSpPr>
        <p:grpSpPr>
          <a:xfrm>
            <a:off x="6113755" y="10026363"/>
            <a:ext cx="1310100" cy="1185328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51" name="Freeform 280">
              <a:extLst>
                <a:ext uri="{FF2B5EF4-FFF2-40B4-BE49-F238E27FC236}">
                  <a16:creationId xmlns:a16="http://schemas.microsoft.com/office/drawing/2014/main" id="{DD13E42D-FD01-42E6-867C-B07A2AB9F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281">
              <a:extLst>
                <a:ext uri="{FF2B5EF4-FFF2-40B4-BE49-F238E27FC236}">
                  <a16:creationId xmlns:a16="http://schemas.microsoft.com/office/drawing/2014/main" id="{44507823-296D-4F4D-8FA4-BAF80229F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282">
              <a:extLst>
                <a:ext uri="{FF2B5EF4-FFF2-40B4-BE49-F238E27FC236}">
                  <a16:creationId xmlns:a16="http://schemas.microsoft.com/office/drawing/2014/main" id="{C243C367-DBD8-4732-9183-3E3A0FBD3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C4F2EC8-7D6E-4083-9DEC-8E4B1E1B091E}"/>
              </a:ext>
            </a:extLst>
          </p:cNvPr>
          <p:cNvGrpSpPr/>
          <p:nvPr/>
        </p:nvGrpSpPr>
        <p:grpSpPr>
          <a:xfrm>
            <a:off x="13296196" y="10003571"/>
            <a:ext cx="1177168" cy="1177172"/>
            <a:chOff x="17570451" y="3881438"/>
            <a:chExt cx="431800" cy="431801"/>
          </a:xfrm>
          <a:solidFill>
            <a:schemeClr val="bg1"/>
          </a:solidFill>
        </p:grpSpPr>
        <p:sp>
          <p:nvSpPr>
            <p:cNvPr id="55" name="Freeform 387">
              <a:extLst>
                <a:ext uri="{FF2B5EF4-FFF2-40B4-BE49-F238E27FC236}">
                  <a16:creationId xmlns:a16="http://schemas.microsoft.com/office/drawing/2014/main" id="{9E30462F-C643-4683-A044-E9B9E7EBF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4738" y="4279901"/>
              <a:ext cx="417513" cy="33338"/>
            </a:xfrm>
            <a:custGeom>
              <a:avLst/>
              <a:gdLst>
                <a:gd name="T0" fmla="*/ 0 w 116"/>
                <a:gd name="T1" fmla="*/ 5 h 9"/>
                <a:gd name="T2" fmla="*/ 4 w 116"/>
                <a:gd name="T3" fmla="*/ 9 h 9"/>
                <a:gd name="T4" fmla="*/ 113 w 116"/>
                <a:gd name="T5" fmla="*/ 8 h 9"/>
                <a:gd name="T6" fmla="*/ 116 w 116"/>
                <a:gd name="T7" fmla="*/ 4 h 9"/>
                <a:gd name="T8" fmla="*/ 113 w 116"/>
                <a:gd name="T9" fmla="*/ 0 h 9"/>
                <a:gd name="T10" fmla="*/ 4 w 116"/>
                <a:gd name="T11" fmla="*/ 2 h 9"/>
                <a:gd name="T12" fmla="*/ 0 w 116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6" y="6"/>
                    <a:pt x="116" y="4"/>
                  </a:cubicBezTo>
                  <a:cubicBezTo>
                    <a:pt x="116" y="2"/>
                    <a:pt x="115" y="0"/>
                    <a:pt x="11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388">
              <a:extLst>
                <a:ext uri="{FF2B5EF4-FFF2-40B4-BE49-F238E27FC236}">
                  <a16:creationId xmlns:a16="http://schemas.microsoft.com/office/drawing/2014/main" id="{7570C541-CED2-41F9-88C2-98BEE40AF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29201" y="3978276"/>
              <a:ext cx="104775" cy="280988"/>
            </a:xfrm>
            <a:custGeom>
              <a:avLst/>
              <a:gdLst>
                <a:gd name="T0" fmla="*/ 6 w 29"/>
                <a:gd name="T1" fmla="*/ 78 h 78"/>
                <a:gd name="T2" fmla="*/ 6 w 29"/>
                <a:gd name="T3" fmla="*/ 78 h 78"/>
                <a:gd name="T4" fmla="*/ 23 w 29"/>
                <a:gd name="T5" fmla="*/ 78 h 78"/>
                <a:gd name="T6" fmla="*/ 29 w 29"/>
                <a:gd name="T7" fmla="*/ 70 h 78"/>
                <a:gd name="T8" fmla="*/ 28 w 29"/>
                <a:gd name="T9" fmla="*/ 7 h 78"/>
                <a:gd name="T10" fmla="*/ 26 w 29"/>
                <a:gd name="T11" fmla="*/ 2 h 78"/>
                <a:gd name="T12" fmla="*/ 22 w 29"/>
                <a:gd name="T13" fmla="*/ 0 h 78"/>
                <a:gd name="T14" fmla="*/ 6 w 29"/>
                <a:gd name="T15" fmla="*/ 0 h 78"/>
                <a:gd name="T16" fmla="*/ 0 w 29"/>
                <a:gd name="T17" fmla="*/ 8 h 78"/>
                <a:gd name="T18" fmla="*/ 0 w 29"/>
                <a:gd name="T19" fmla="*/ 70 h 78"/>
                <a:gd name="T20" fmla="*/ 2 w 29"/>
                <a:gd name="T21" fmla="*/ 76 h 78"/>
                <a:gd name="T22" fmla="*/ 6 w 29"/>
                <a:gd name="T23" fmla="*/ 78 h 78"/>
                <a:gd name="T24" fmla="*/ 6 w 29"/>
                <a:gd name="T25" fmla="*/ 6 h 78"/>
                <a:gd name="T26" fmla="*/ 22 w 29"/>
                <a:gd name="T27" fmla="*/ 5 h 78"/>
                <a:gd name="T28" fmla="*/ 23 w 29"/>
                <a:gd name="T29" fmla="*/ 7 h 78"/>
                <a:gd name="T30" fmla="*/ 24 w 29"/>
                <a:gd name="T31" fmla="*/ 70 h 78"/>
                <a:gd name="T32" fmla="*/ 23 w 29"/>
                <a:gd name="T33" fmla="*/ 72 h 78"/>
                <a:gd name="T34" fmla="*/ 6 w 29"/>
                <a:gd name="T35" fmla="*/ 73 h 78"/>
                <a:gd name="T36" fmla="*/ 5 w 29"/>
                <a:gd name="T37" fmla="*/ 70 h 78"/>
                <a:gd name="T38" fmla="*/ 5 w 29"/>
                <a:gd name="T39" fmla="*/ 8 h 78"/>
                <a:gd name="T40" fmla="*/ 6 w 29"/>
                <a:gd name="T41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78">
                  <a:moveTo>
                    <a:pt x="6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6" y="77"/>
                    <a:pt x="29" y="74"/>
                    <a:pt x="29" y="7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7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4" y="77"/>
                    <a:pt x="5" y="78"/>
                    <a:pt x="6" y="78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5" y="72"/>
                    <a:pt x="5" y="7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389">
              <a:extLst>
                <a:ext uri="{FF2B5EF4-FFF2-40B4-BE49-F238E27FC236}">
                  <a16:creationId xmlns:a16="http://schemas.microsoft.com/office/drawing/2014/main" id="{5345B6B9-6840-4949-A330-C45E56A8A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3188" y="3881438"/>
              <a:ext cx="104775" cy="377825"/>
            </a:xfrm>
            <a:custGeom>
              <a:avLst/>
              <a:gdLst>
                <a:gd name="T0" fmla="*/ 7 w 29"/>
                <a:gd name="T1" fmla="*/ 105 h 105"/>
                <a:gd name="T2" fmla="*/ 7 w 29"/>
                <a:gd name="T3" fmla="*/ 105 h 105"/>
                <a:gd name="T4" fmla="*/ 23 w 29"/>
                <a:gd name="T5" fmla="*/ 104 h 105"/>
                <a:gd name="T6" fmla="*/ 29 w 29"/>
                <a:gd name="T7" fmla="*/ 95 h 105"/>
                <a:gd name="T8" fmla="*/ 29 w 29"/>
                <a:gd name="T9" fmla="*/ 9 h 105"/>
                <a:gd name="T10" fmla="*/ 26 w 29"/>
                <a:gd name="T11" fmla="*/ 2 h 105"/>
                <a:gd name="T12" fmla="*/ 22 w 29"/>
                <a:gd name="T13" fmla="*/ 0 h 105"/>
                <a:gd name="T14" fmla="*/ 6 w 29"/>
                <a:gd name="T15" fmla="*/ 0 h 105"/>
                <a:gd name="T16" fmla="*/ 0 w 29"/>
                <a:gd name="T17" fmla="*/ 10 h 105"/>
                <a:gd name="T18" fmla="*/ 0 w 29"/>
                <a:gd name="T19" fmla="*/ 95 h 105"/>
                <a:gd name="T20" fmla="*/ 3 w 29"/>
                <a:gd name="T21" fmla="*/ 103 h 105"/>
                <a:gd name="T22" fmla="*/ 7 w 29"/>
                <a:gd name="T23" fmla="*/ 105 h 105"/>
                <a:gd name="T24" fmla="*/ 6 w 29"/>
                <a:gd name="T25" fmla="*/ 6 h 105"/>
                <a:gd name="T26" fmla="*/ 22 w 29"/>
                <a:gd name="T27" fmla="*/ 5 h 105"/>
                <a:gd name="T28" fmla="*/ 23 w 29"/>
                <a:gd name="T29" fmla="*/ 9 h 105"/>
                <a:gd name="T30" fmla="*/ 24 w 29"/>
                <a:gd name="T31" fmla="*/ 95 h 105"/>
                <a:gd name="T32" fmla="*/ 23 w 29"/>
                <a:gd name="T33" fmla="*/ 99 h 105"/>
                <a:gd name="T34" fmla="*/ 7 w 29"/>
                <a:gd name="T35" fmla="*/ 99 h 105"/>
                <a:gd name="T36" fmla="*/ 6 w 29"/>
                <a:gd name="T37" fmla="*/ 95 h 105"/>
                <a:gd name="T38" fmla="*/ 5 w 29"/>
                <a:gd name="T39" fmla="*/ 10 h 105"/>
                <a:gd name="T40" fmla="*/ 6 w 29"/>
                <a:gd name="T41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105">
                  <a:moveTo>
                    <a:pt x="7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7" y="104"/>
                    <a:pt x="29" y="100"/>
                    <a:pt x="29" y="9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6"/>
                    <a:pt x="28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1" y="101"/>
                    <a:pt x="3" y="103"/>
                  </a:cubicBezTo>
                  <a:cubicBezTo>
                    <a:pt x="4" y="104"/>
                    <a:pt x="5" y="105"/>
                    <a:pt x="7" y="105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7"/>
                    <a:pt x="23" y="9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7"/>
                    <a:pt x="23" y="99"/>
                    <a:pt x="23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6" y="99"/>
                    <a:pt x="6" y="98"/>
                    <a:pt x="6" y="9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390">
              <a:extLst>
                <a:ext uri="{FF2B5EF4-FFF2-40B4-BE49-F238E27FC236}">
                  <a16:creationId xmlns:a16="http://schemas.microsoft.com/office/drawing/2014/main" id="{0E7DEE5E-E678-4CD9-B751-6661F135F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0451" y="4049713"/>
              <a:ext cx="107950" cy="209550"/>
            </a:xfrm>
            <a:custGeom>
              <a:avLst/>
              <a:gdLst>
                <a:gd name="T0" fmla="*/ 27 w 30"/>
                <a:gd name="T1" fmla="*/ 2 h 58"/>
                <a:gd name="T2" fmla="*/ 23 w 30"/>
                <a:gd name="T3" fmla="*/ 0 h 58"/>
                <a:gd name="T4" fmla="*/ 6 w 30"/>
                <a:gd name="T5" fmla="*/ 0 h 58"/>
                <a:gd name="T6" fmla="*/ 6 w 30"/>
                <a:gd name="T7" fmla="*/ 0 h 58"/>
                <a:gd name="T8" fmla="*/ 0 w 30"/>
                <a:gd name="T9" fmla="*/ 8 h 58"/>
                <a:gd name="T10" fmla="*/ 1 w 30"/>
                <a:gd name="T11" fmla="*/ 51 h 58"/>
                <a:gd name="T12" fmla="*/ 3 w 30"/>
                <a:gd name="T13" fmla="*/ 56 h 58"/>
                <a:gd name="T14" fmla="*/ 7 w 30"/>
                <a:gd name="T15" fmla="*/ 58 h 58"/>
                <a:gd name="T16" fmla="*/ 7 w 30"/>
                <a:gd name="T17" fmla="*/ 58 h 58"/>
                <a:gd name="T18" fmla="*/ 23 w 30"/>
                <a:gd name="T19" fmla="*/ 58 h 58"/>
                <a:gd name="T20" fmla="*/ 30 w 30"/>
                <a:gd name="T21" fmla="*/ 50 h 58"/>
                <a:gd name="T22" fmla="*/ 29 w 30"/>
                <a:gd name="T23" fmla="*/ 8 h 58"/>
                <a:gd name="T24" fmla="*/ 27 w 30"/>
                <a:gd name="T25" fmla="*/ 2 h 58"/>
                <a:gd name="T26" fmla="*/ 23 w 30"/>
                <a:gd name="T27" fmla="*/ 53 h 58"/>
                <a:gd name="T28" fmla="*/ 7 w 30"/>
                <a:gd name="T29" fmla="*/ 53 h 58"/>
                <a:gd name="T30" fmla="*/ 6 w 30"/>
                <a:gd name="T31" fmla="*/ 51 h 58"/>
                <a:gd name="T32" fmla="*/ 6 w 30"/>
                <a:gd name="T33" fmla="*/ 8 h 58"/>
                <a:gd name="T34" fmla="*/ 7 w 30"/>
                <a:gd name="T35" fmla="*/ 6 h 58"/>
                <a:gd name="T36" fmla="*/ 23 w 30"/>
                <a:gd name="T37" fmla="*/ 5 h 58"/>
                <a:gd name="T38" fmla="*/ 24 w 30"/>
                <a:gd name="T39" fmla="*/ 8 h 58"/>
                <a:gd name="T40" fmla="*/ 24 w 30"/>
                <a:gd name="T41" fmla="*/ 50 h 58"/>
                <a:gd name="T42" fmla="*/ 23 w 30"/>
                <a:gd name="T43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58">
                  <a:moveTo>
                    <a:pt x="27" y="2"/>
                  </a:moveTo>
                  <a:cubicBezTo>
                    <a:pt x="26" y="1"/>
                    <a:pt x="24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7"/>
                    <a:pt x="6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7" y="58"/>
                    <a:pt x="30" y="54"/>
                    <a:pt x="30" y="5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8" y="3"/>
                    <a:pt x="27" y="2"/>
                  </a:cubicBezTo>
                  <a:close/>
                  <a:moveTo>
                    <a:pt x="23" y="53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2"/>
                    <a:pt x="6" y="5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4" y="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3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C93D4AD-F7FF-47E9-9CB6-FC77A838F885}"/>
              </a:ext>
            </a:extLst>
          </p:cNvPr>
          <p:cNvGrpSpPr/>
          <p:nvPr/>
        </p:nvGrpSpPr>
        <p:grpSpPr>
          <a:xfrm>
            <a:off x="20712890" y="10289733"/>
            <a:ext cx="1198285" cy="1317616"/>
            <a:chOff x="15979775" y="4338638"/>
            <a:chExt cx="765175" cy="841375"/>
          </a:xfrm>
          <a:solidFill>
            <a:schemeClr val="bg1"/>
          </a:solidFill>
        </p:grpSpPr>
        <p:sp>
          <p:nvSpPr>
            <p:cNvPr id="78" name="Freeform 1692">
              <a:extLst>
                <a:ext uri="{FF2B5EF4-FFF2-40B4-BE49-F238E27FC236}">
                  <a16:creationId xmlns:a16="http://schemas.microsoft.com/office/drawing/2014/main" id="{0F234129-07A1-48E7-A823-1B42F8BAB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9775" y="4437063"/>
              <a:ext cx="744538" cy="742950"/>
            </a:xfrm>
            <a:custGeom>
              <a:avLst/>
              <a:gdLst>
                <a:gd name="T0" fmla="*/ 175 w 434"/>
                <a:gd name="T1" fmla="*/ 104 h 434"/>
                <a:gd name="T2" fmla="*/ 156 w 434"/>
                <a:gd name="T3" fmla="*/ 32 h 434"/>
                <a:gd name="T4" fmla="*/ 93 w 434"/>
                <a:gd name="T5" fmla="*/ 0 h 434"/>
                <a:gd name="T6" fmla="*/ 67 w 434"/>
                <a:gd name="T7" fmla="*/ 4 h 434"/>
                <a:gd name="T8" fmla="*/ 64 w 434"/>
                <a:gd name="T9" fmla="*/ 15 h 434"/>
                <a:gd name="T10" fmla="*/ 64 w 434"/>
                <a:gd name="T11" fmla="*/ 112 h 434"/>
                <a:gd name="T12" fmla="*/ 9 w 434"/>
                <a:gd name="T13" fmla="*/ 62 h 434"/>
                <a:gd name="T14" fmla="*/ 3 w 434"/>
                <a:gd name="T15" fmla="*/ 73 h 434"/>
                <a:gd name="T16" fmla="*/ 22 w 434"/>
                <a:gd name="T17" fmla="*/ 145 h 434"/>
                <a:gd name="T18" fmla="*/ 85 w 434"/>
                <a:gd name="T19" fmla="*/ 177 h 434"/>
                <a:gd name="T20" fmla="*/ 119 w 434"/>
                <a:gd name="T21" fmla="*/ 171 h 434"/>
                <a:gd name="T22" fmla="*/ 129 w 434"/>
                <a:gd name="T23" fmla="*/ 160 h 434"/>
                <a:gd name="T24" fmla="*/ 270 w 434"/>
                <a:gd name="T25" fmla="*/ 310 h 434"/>
                <a:gd name="T26" fmla="*/ 268 w 434"/>
                <a:gd name="T27" fmla="*/ 302 h 434"/>
                <a:gd name="T28" fmla="*/ 259 w 434"/>
                <a:gd name="T29" fmla="*/ 329 h 434"/>
                <a:gd name="T30" fmla="*/ 279 w 434"/>
                <a:gd name="T31" fmla="*/ 402 h 434"/>
                <a:gd name="T32" fmla="*/ 342 w 434"/>
                <a:gd name="T33" fmla="*/ 434 h 434"/>
                <a:gd name="T34" fmla="*/ 367 w 434"/>
                <a:gd name="T35" fmla="*/ 430 h 434"/>
                <a:gd name="T36" fmla="*/ 370 w 434"/>
                <a:gd name="T37" fmla="*/ 418 h 434"/>
                <a:gd name="T38" fmla="*/ 371 w 434"/>
                <a:gd name="T39" fmla="*/ 321 h 434"/>
                <a:gd name="T40" fmla="*/ 425 w 434"/>
                <a:gd name="T41" fmla="*/ 371 h 434"/>
                <a:gd name="T42" fmla="*/ 432 w 434"/>
                <a:gd name="T43" fmla="*/ 361 h 434"/>
                <a:gd name="T44" fmla="*/ 412 w 434"/>
                <a:gd name="T45" fmla="*/ 288 h 434"/>
                <a:gd name="T46" fmla="*/ 349 w 434"/>
                <a:gd name="T47" fmla="*/ 256 h 434"/>
                <a:gd name="T48" fmla="*/ 316 w 434"/>
                <a:gd name="T49" fmla="*/ 262 h 434"/>
                <a:gd name="T50" fmla="*/ 306 w 434"/>
                <a:gd name="T51" fmla="*/ 273 h 434"/>
                <a:gd name="T52" fmla="*/ 165 w 434"/>
                <a:gd name="T53" fmla="*/ 123 h 434"/>
                <a:gd name="T54" fmla="*/ 166 w 434"/>
                <a:gd name="T55" fmla="*/ 131 h 434"/>
                <a:gd name="T56" fmla="*/ 175 w 434"/>
                <a:gd name="T57" fmla="*/ 104 h 434"/>
                <a:gd name="T58" fmla="*/ 162 w 434"/>
                <a:gd name="T59" fmla="*/ 101 h 434"/>
                <a:gd name="T60" fmla="*/ 154 w 434"/>
                <a:gd name="T61" fmla="*/ 125 h 434"/>
                <a:gd name="T62" fmla="*/ 301 w 434"/>
                <a:gd name="T63" fmla="*/ 278 h 434"/>
                <a:gd name="T64" fmla="*/ 319 w 434"/>
                <a:gd name="T65" fmla="*/ 275 h 434"/>
                <a:gd name="T66" fmla="*/ 349 w 434"/>
                <a:gd name="T67" fmla="*/ 269 h 434"/>
                <a:gd name="T68" fmla="*/ 403 w 434"/>
                <a:gd name="T69" fmla="*/ 298 h 434"/>
                <a:gd name="T70" fmla="*/ 419 w 434"/>
                <a:gd name="T71" fmla="*/ 357 h 434"/>
                <a:gd name="T72" fmla="*/ 424 w 434"/>
                <a:gd name="T73" fmla="*/ 365 h 434"/>
                <a:gd name="T74" fmla="*/ 376 w 434"/>
                <a:gd name="T75" fmla="*/ 307 h 434"/>
                <a:gd name="T76" fmla="*/ 366 w 434"/>
                <a:gd name="T77" fmla="*/ 307 h 434"/>
                <a:gd name="T78" fmla="*/ 308 w 434"/>
                <a:gd name="T79" fmla="*/ 375 h 434"/>
                <a:gd name="T80" fmla="*/ 365 w 434"/>
                <a:gd name="T81" fmla="*/ 423 h 434"/>
                <a:gd name="T82" fmla="*/ 358 w 434"/>
                <a:gd name="T83" fmla="*/ 418 h 434"/>
                <a:gd name="T84" fmla="*/ 298 w 434"/>
                <a:gd name="T85" fmla="*/ 402 h 434"/>
                <a:gd name="T86" fmla="*/ 270 w 434"/>
                <a:gd name="T87" fmla="*/ 349 h 434"/>
                <a:gd name="T88" fmla="*/ 276 w 434"/>
                <a:gd name="T89" fmla="*/ 319 h 434"/>
                <a:gd name="T90" fmla="*/ 278 w 434"/>
                <a:gd name="T91" fmla="*/ 300 h 434"/>
                <a:gd name="T92" fmla="*/ 126 w 434"/>
                <a:gd name="T93" fmla="*/ 154 h 434"/>
                <a:gd name="T94" fmla="*/ 101 w 434"/>
                <a:gd name="T95" fmla="*/ 162 h 434"/>
                <a:gd name="T96" fmla="*/ 42 w 434"/>
                <a:gd name="T97" fmla="*/ 146 h 434"/>
                <a:gd name="T98" fmla="*/ 13 w 434"/>
                <a:gd name="T99" fmla="*/ 92 h 434"/>
                <a:gd name="T100" fmla="*/ 17 w 434"/>
                <a:gd name="T101" fmla="*/ 70 h 434"/>
                <a:gd name="T102" fmla="*/ 6 w 434"/>
                <a:gd name="T103" fmla="*/ 73 h 434"/>
                <a:gd name="T104" fmla="*/ 64 w 434"/>
                <a:gd name="T105" fmla="*/ 128 h 434"/>
                <a:gd name="T106" fmla="*/ 127 w 434"/>
                <a:gd name="T107" fmla="*/ 68 h 434"/>
                <a:gd name="T108" fmla="*/ 127 w 434"/>
                <a:gd name="T109" fmla="*/ 58 h 434"/>
                <a:gd name="T110" fmla="*/ 69 w 434"/>
                <a:gd name="T111" fmla="*/ 10 h 434"/>
                <a:gd name="T112" fmla="*/ 77 w 434"/>
                <a:gd name="T113" fmla="*/ 15 h 434"/>
                <a:gd name="T114" fmla="*/ 136 w 434"/>
                <a:gd name="T115" fmla="*/ 31 h 434"/>
                <a:gd name="T116" fmla="*/ 164 w 434"/>
                <a:gd name="T117" fmla="*/ 85 h 434"/>
                <a:gd name="T118" fmla="*/ 169 w 434"/>
                <a:gd name="T119" fmla="*/ 102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34">
                  <a:moveTo>
                    <a:pt x="169" y="102"/>
                  </a:moveTo>
                  <a:cubicBezTo>
                    <a:pt x="175" y="104"/>
                    <a:pt x="175" y="104"/>
                    <a:pt x="175" y="104"/>
                  </a:cubicBezTo>
                  <a:cubicBezTo>
                    <a:pt x="177" y="98"/>
                    <a:pt x="178" y="91"/>
                    <a:pt x="178" y="85"/>
                  </a:cubicBezTo>
                  <a:cubicBezTo>
                    <a:pt x="178" y="65"/>
                    <a:pt x="170" y="46"/>
                    <a:pt x="156" y="32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31" y="7"/>
                    <a:pt x="112" y="0"/>
                    <a:pt x="93" y="0"/>
                  </a:cubicBezTo>
                  <a:cubicBezTo>
                    <a:pt x="86" y="0"/>
                    <a:pt x="80" y="0"/>
                    <a:pt x="73" y="2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4"/>
                    <a:pt x="63" y="6"/>
                    <a:pt x="63" y="8"/>
                  </a:cubicBezTo>
                  <a:cubicBezTo>
                    <a:pt x="62" y="11"/>
                    <a:pt x="63" y="13"/>
                    <a:pt x="64" y="15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2"/>
                    <a:pt x="11" y="61"/>
                    <a:pt x="9" y="62"/>
                  </a:cubicBezTo>
                  <a:cubicBezTo>
                    <a:pt x="7" y="63"/>
                    <a:pt x="5" y="64"/>
                    <a:pt x="4" y="67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9"/>
                    <a:pt x="0" y="86"/>
                    <a:pt x="0" y="92"/>
                  </a:cubicBezTo>
                  <a:cubicBezTo>
                    <a:pt x="0" y="112"/>
                    <a:pt x="8" y="131"/>
                    <a:pt x="22" y="14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47" y="169"/>
                    <a:pt x="66" y="177"/>
                    <a:pt x="85" y="177"/>
                  </a:cubicBezTo>
                  <a:cubicBezTo>
                    <a:pt x="92" y="177"/>
                    <a:pt x="98" y="176"/>
                    <a:pt x="105" y="175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23" y="170"/>
                    <a:pt x="128" y="168"/>
                    <a:pt x="132" y="166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69" y="218"/>
                    <a:pt x="215" y="265"/>
                    <a:pt x="270" y="310"/>
                  </a:cubicBezTo>
                  <a:cubicBezTo>
                    <a:pt x="274" y="305"/>
                    <a:pt x="274" y="305"/>
                    <a:pt x="274" y="305"/>
                  </a:cubicBezTo>
                  <a:cubicBezTo>
                    <a:pt x="268" y="302"/>
                    <a:pt x="268" y="302"/>
                    <a:pt x="268" y="302"/>
                  </a:cubicBezTo>
                  <a:cubicBezTo>
                    <a:pt x="266" y="306"/>
                    <a:pt x="264" y="311"/>
                    <a:pt x="263" y="315"/>
                  </a:cubicBezTo>
                  <a:cubicBezTo>
                    <a:pt x="259" y="329"/>
                    <a:pt x="259" y="329"/>
                    <a:pt x="259" y="329"/>
                  </a:cubicBezTo>
                  <a:cubicBezTo>
                    <a:pt x="258" y="336"/>
                    <a:pt x="257" y="342"/>
                    <a:pt x="257" y="349"/>
                  </a:cubicBezTo>
                  <a:cubicBezTo>
                    <a:pt x="257" y="368"/>
                    <a:pt x="265" y="387"/>
                    <a:pt x="279" y="402"/>
                  </a:cubicBezTo>
                  <a:cubicBezTo>
                    <a:pt x="289" y="412"/>
                    <a:pt x="289" y="412"/>
                    <a:pt x="289" y="412"/>
                  </a:cubicBezTo>
                  <a:cubicBezTo>
                    <a:pt x="303" y="426"/>
                    <a:pt x="322" y="434"/>
                    <a:pt x="342" y="434"/>
                  </a:cubicBezTo>
                  <a:cubicBezTo>
                    <a:pt x="348" y="434"/>
                    <a:pt x="355" y="433"/>
                    <a:pt x="361" y="431"/>
                  </a:cubicBezTo>
                  <a:cubicBezTo>
                    <a:pt x="367" y="430"/>
                    <a:pt x="367" y="430"/>
                    <a:pt x="367" y="430"/>
                  </a:cubicBezTo>
                  <a:cubicBezTo>
                    <a:pt x="369" y="429"/>
                    <a:pt x="371" y="427"/>
                    <a:pt x="372" y="425"/>
                  </a:cubicBezTo>
                  <a:cubicBezTo>
                    <a:pt x="372" y="423"/>
                    <a:pt x="372" y="420"/>
                    <a:pt x="370" y="418"/>
                  </a:cubicBezTo>
                  <a:cubicBezTo>
                    <a:pt x="322" y="370"/>
                    <a:pt x="322" y="370"/>
                    <a:pt x="322" y="370"/>
                  </a:cubicBezTo>
                  <a:cubicBezTo>
                    <a:pt x="371" y="321"/>
                    <a:pt x="371" y="321"/>
                    <a:pt x="371" y="321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1" y="371"/>
                    <a:pt x="423" y="372"/>
                    <a:pt x="425" y="371"/>
                  </a:cubicBezTo>
                  <a:cubicBezTo>
                    <a:pt x="428" y="371"/>
                    <a:pt x="430" y="369"/>
                    <a:pt x="430" y="367"/>
                  </a:cubicBezTo>
                  <a:cubicBezTo>
                    <a:pt x="432" y="361"/>
                    <a:pt x="432" y="361"/>
                    <a:pt x="432" y="361"/>
                  </a:cubicBezTo>
                  <a:cubicBezTo>
                    <a:pt x="433" y="354"/>
                    <a:pt x="434" y="348"/>
                    <a:pt x="434" y="341"/>
                  </a:cubicBezTo>
                  <a:cubicBezTo>
                    <a:pt x="434" y="322"/>
                    <a:pt x="427" y="302"/>
                    <a:pt x="412" y="288"/>
                  </a:cubicBezTo>
                  <a:cubicBezTo>
                    <a:pt x="402" y="278"/>
                    <a:pt x="402" y="278"/>
                    <a:pt x="402" y="278"/>
                  </a:cubicBezTo>
                  <a:cubicBezTo>
                    <a:pt x="388" y="264"/>
                    <a:pt x="369" y="256"/>
                    <a:pt x="349" y="256"/>
                  </a:cubicBezTo>
                  <a:cubicBezTo>
                    <a:pt x="343" y="256"/>
                    <a:pt x="336" y="257"/>
                    <a:pt x="330" y="259"/>
                  </a:cubicBezTo>
                  <a:cubicBezTo>
                    <a:pt x="316" y="262"/>
                    <a:pt x="316" y="262"/>
                    <a:pt x="316" y="262"/>
                  </a:cubicBezTo>
                  <a:cubicBezTo>
                    <a:pt x="311" y="264"/>
                    <a:pt x="307" y="266"/>
                    <a:pt x="303" y="268"/>
                  </a:cubicBezTo>
                  <a:cubicBezTo>
                    <a:pt x="306" y="273"/>
                    <a:pt x="306" y="273"/>
                    <a:pt x="306" y="273"/>
                  </a:cubicBezTo>
                  <a:cubicBezTo>
                    <a:pt x="311" y="269"/>
                    <a:pt x="311" y="269"/>
                    <a:pt x="311" y="269"/>
                  </a:cubicBezTo>
                  <a:cubicBezTo>
                    <a:pt x="266" y="215"/>
                    <a:pt x="219" y="168"/>
                    <a:pt x="165" y="123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8" y="127"/>
                    <a:pt x="170" y="123"/>
                    <a:pt x="171" y="118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8" y="118"/>
                    <a:pt x="156" y="122"/>
                    <a:pt x="154" y="125"/>
                  </a:cubicBezTo>
                  <a:cubicBezTo>
                    <a:pt x="153" y="128"/>
                    <a:pt x="154" y="131"/>
                    <a:pt x="156" y="133"/>
                  </a:cubicBezTo>
                  <a:cubicBezTo>
                    <a:pt x="210" y="178"/>
                    <a:pt x="256" y="224"/>
                    <a:pt x="301" y="278"/>
                  </a:cubicBezTo>
                  <a:cubicBezTo>
                    <a:pt x="303" y="280"/>
                    <a:pt x="306" y="281"/>
                    <a:pt x="309" y="279"/>
                  </a:cubicBezTo>
                  <a:cubicBezTo>
                    <a:pt x="312" y="278"/>
                    <a:pt x="316" y="276"/>
                    <a:pt x="319" y="275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9" y="270"/>
                    <a:pt x="344" y="269"/>
                    <a:pt x="349" y="269"/>
                  </a:cubicBezTo>
                  <a:cubicBezTo>
                    <a:pt x="365" y="269"/>
                    <a:pt x="381" y="276"/>
                    <a:pt x="393" y="287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15" y="309"/>
                    <a:pt x="421" y="325"/>
                    <a:pt x="421" y="341"/>
                  </a:cubicBezTo>
                  <a:cubicBezTo>
                    <a:pt x="421" y="347"/>
                    <a:pt x="420" y="352"/>
                    <a:pt x="419" y="357"/>
                  </a:cubicBezTo>
                  <a:cubicBezTo>
                    <a:pt x="417" y="363"/>
                    <a:pt x="417" y="363"/>
                    <a:pt x="417" y="363"/>
                  </a:cubicBezTo>
                  <a:cubicBezTo>
                    <a:pt x="424" y="365"/>
                    <a:pt x="424" y="365"/>
                    <a:pt x="424" y="365"/>
                  </a:cubicBezTo>
                  <a:cubicBezTo>
                    <a:pt x="428" y="360"/>
                    <a:pt x="428" y="360"/>
                    <a:pt x="428" y="36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4" y="306"/>
                    <a:pt x="373" y="305"/>
                    <a:pt x="371" y="305"/>
                  </a:cubicBezTo>
                  <a:cubicBezTo>
                    <a:pt x="369" y="305"/>
                    <a:pt x="367" y="306"/>
                    <a:pt x="366" y="307"/>
                  </a:cubicBezTo>
                  <a:cubicBezTo>
                    <a:pt x="308" y="366"/>
                    <a:pt x="308" y="366"/>
                    <a:pt x="308" y="366"/>
                  </a:cubicBezTo>
                  <a:cubicBezTo>
                    <a:pt x="305" y="368"/>
                    <a:pt x="305" y="372"/>
                    <a:pt x="308" y="375"/>
                  </a:cubicBezTo>
                  <a:cubicBezTo>
                    <a:pt x="361" y="428"/>
                    <a:pt x="361" y="428"/>
                    <a:pt x="361" y="428"/>
                  </a:cubicBezTo>
                  <a:cubicBezTo>
                    <a:pt x="365" y="423"/>
                    <a:pt x="365" y="423"/>
                    <a:pt x="365" y="423"/>
                  </a:cubicBezTo>
                  <a:cubicBezTo>
                    <a:pt x="364" y="417"/>
                    <a:pt x="364" y="417"/>
                    <a:pt x="364" y="417"/>
                  </a:cubicBezTo>
                  <a:cubicBezTo>
                    <a:pt x="358" y="418"/>
                    <a:pt x="358" y="418"/>
                    <a:pt x="358" y="418"/>
                  </a:cubicBezTo>
                  <a:cubicBezTo>
                    <a:pt x="353" y="420"/>
                    <a:pt x="347" y="420"/>
                    <a:pt x="342" y="420"/>
                  </a:cubicBezTo>
                  <a:cubicBezTo>
                    <a:pt x="326" y="420"/>
                    <a:pt x="310" y="414"/>
                    <a:pt x="298" y="40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76" y="381"/>
                    <a:pt x="270" y="365"/>
                    <a:pt x="270" y="349"/>
                  </a:cubicBezTo>
                  <a:cubicBezTo>
                    <a:pt x="270" y="343"/>
                    <a:pt x="271" y="338"/>
                    <a:pt x="272" y="333"/>
                  </a:cubicBezTo>
                  <a:cubicBezTo>
                    <a:pt x="276" y="319"/>
                    <a:pt x="276" y="319"/>
                    <a:pt x="276" y="319"/>
                  </a:cubicBezTo>
                  <a:cubicBezTo>
                    <a:pt x="277" y="315"/>
                    <a:pt x="278" y="312"/>
                    <a:pt x="280" y="308"/>
                  </a:cubicBezTo>
                  <a:cubicBezTo>
                    <a:pt x="281" y="305"/>
                    <a:pt x="281" y="302"/>
                    <a:pt x="278" y="300"/>
                  </a:cubicBezTo>
                  <a:cubicBezTo>
                    <a:pt x="225" y="256"/>
                    <a:pt x="178" y="209"/>
                    <a:pt x="134" y="156"/>
                  </a:cubicBezTo>
                  <a:cubicBezTo>
                    <a:pt x="132" y="153"/>
                    <a:pt x="129" y="152"/>
                    <a:pt x="126" y="154"/>
                  </a:cubicBezTo>
                  <a:cubicBezTo>
                    <a:pt x="122" y="156"/>
                    <a:pt x="119" y="157"/>
                    <a:pt x="115" y="158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96" y="163"/>
                    <a:pt x="91" y="164"/>
                    <a:pt x="85" y="164"/>
                  </a:cubicBezTo>
                  <a:cubicBezTo>
                    <a:pt x="69" y="164"/>
                    <a:pt x="53" y="157"/>
                    <a:pt x="42" y="14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0" y="124"/>
                    <a:pt x="13" y="108"/>
                    <a:pt x="13" y="92"/>
                  </a:cubicBezTo>
                  <a:cubicBezTo>
                    <a:pt x="13" y="87"/>
                    <a:pt x="14" y="81"/>
                    <a:pt x="16" y="76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60" y="127"/>
                    <a:pt x="62" y="128"/>
                    <a:pt x="64" y="128"/>
                  </a:cubicBezTo>
                  <a:cubicBezTo>
                    <a:pt x="65" y="128"/>
                    <a:pt x="67" y="127"/>
                    <a:pt x="68" y="126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8" y="66"/>
                    <a:pt x="129" y="65"/>
                    <a:pt x="129" y="63"/>
                  </a:cubicBezTo>
                  <a:cubicBezTo>
                    <a:pt x="129" y="61"/>
                    <a:pt x="128" y="60"/>
                    <a:pt x="127" y="58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2" y="13"/>
                    <a:pt x="87" y="13"/>
                    <a:pt x="93" y="13"/>
                  </a:cubicBezTo>
                  <a:cubicBezTo>
                    <a:pt x="109" y="13"/>
                    <a:pt x="125" y="19"/>
                    <a:pt x="136" y="3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8" y="53"/>
                    <a:pt x="164" y="68"/>
                    <a:pt x="164" y="85"/>
                  </a:cubicBezTo>
                  <a:cubicBezTo>
                    <a:pt x="164" y="90"/>
                    <a:pt x="164" y="95"/>
                    <a:pt x="162" y="101"/>
                  </a:cubicBezTo>
                  <a:lnTo>
                    <a:pt x="16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1693">
              <a:extLst>
                <a:ext uri="{FF2B5EF4-FFF2-40B4-BE49-F238E27FC236}">
                  <a16:creationId xmlns:a16="http://schemas.microsoft.com/office/drawing/2014/main" id="{538AE3CB-B463-4EFB-B28D-2CF1801C6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0300" y="4338638"/>
              <a:ext cx="374650" cy="520700"/>
            </a:xfrm>
            <a:custGeom>
              <a:avLst/>
              <a:gdLst>
                <a:gd name="T0" fmla="*/ 179 w 218"/>
                <a:gd name="T1" fmla="*/ 130 h 304"/>
                <a:gd name="T2" fmla="*/ 184 w 218"/>
                <a:gd name="T3" fmla="*/ 126 h 304"/>
                <a:gd name="T4" fmla="*/ 116 w 218"/>
                <a:gd name="T5" fmla="*/ 58 h 304"/>
                <a:gd name="T6" fmla="*/ 129 w 218"/>
                <a:gd name="T7" fmla="*/ 44 h 304"/>
                <a:gd name="T8" fmla="*/ 131 w 218"/>
                <a:gd name="T9" fmla="*/ 39 h 304"/>
                <a:gd name="T10" fmla="*/ 129 w 218"/>
                <a:gd name="T11" fmla="*/ 35 h 304"/>
                <a:gd name="T12" fmla="*/ 97 w 218"/>
                <a:gd name="T13" fmla="*/ 2 h 304"/>
                <a:gd name="T14" fmla="*/ 87 w 218"/>
                <a:gd name="T15" fmla="*/ 2 h 304"/>
                <a:gd name="T16" fmla="*/ 2 w 218"/>
                <a:gd name="T17" fmla="*/ 88 h 304"/>
                <a:gd name="T18" fmla="*/ 0 w 218"/>
                <a:gd name="T19" fmla="*/ 93 h 304"/>
                <a:gd name="T20" fmla="*/ 2 w 218"/>
                <a:gd name="T21" fmla="*/ 97 h 304"/>
                <a:gd name="T22" fmla="*/ 34 w 218"/>
                <a:gd name="T23" fmla="*/ 130 h 304"/>
                <a:gd name="T24" fmla="*/ 44 w 218"/>
                <a:gd name="T25" fmla="*/ 130 h 304"/>
                <a:gd name="T26" fmla="*/ 57 w 218"/>
                <a:gd name="T27" fmla="*/ 116 h 304"/>
                <a:gd name="T28" fmla="*/ 125 w 218"/>
                <a:gd name="T29" fmla="*/ 184 h 304"/>
                <a:gd name="T30" fmla="*/ 163 w 218"/>
                <a:gd name="T31" fmla="*/ 240 h 304"/>
                <a:gd name="T32" fmla="*/ 172 w 218"/>
                <a:gd name="T33" fmla="*/ 280 h 304"/>
                <a:gd name="T34" fmla="*/ 171 w 218"/>
                <a:gd name="T35" fmla="*/ 291 h 304"/>
                <a:gd name="T36" fmla="*/ 170 w 218"/>
                <a:gd name="T37" fmla="*/ 294 h 304"/>
                <a:gd name="T38" fmla="*/ 170 w 218"/>
                <a:gd name="T39" fmla="*/ 294 h 304"/>
                <a:gd name="T40" fmla="*/ 170 w 218"/>
                <a:gd name="T41" fmla="*/ 295 h 304"/>
                <a:gd name="T42" fmla="*/ 170 w 218"/>
                <a:gd name="T43" fmla="*/ 295 h 304"/>
                <a:gd name="T44" fmla="*/ 174 w 218"/>
                <a:gd name="T45" fmla="*/ 296 h 304"/>
                <a:gd name="T46" fmla="*/ 170 w 218"/>
                <a:gd name="T47" fmla="*/ 294 h 304"/>
                <a:gd name="T48" fmla="*/ 170 w 218"/>
                <a:gd name="T49" fmla="*/ 295 h 304"/>
                <a:gd name="T50" fmla="*/ 174 w 218"/>
                <a:gd name="T51" fmla="*/ 296 h 304"/>
                <a:gd name="T52" fmla="*/ 170 w 218"/>
                <a:gd name="T53" fmla="*/ 294 h 304"/>
                <a:gd name="T54" fmla="*/ 173 w 218"/>
                <a:gd name="T55" fmla="*/ 302 h 304"/>
                <a:gd name="T56" fmla="*/ 181 w 218"/>
                <a:gd name="T57" fmla="*/ 301 h 304"/>
                <a:gd name="T58" fmla="*/ 218 w 218"/>
                <a:gd name="T59" fmla="*/ 210 h 304"/>
                <a:gd name="T60" fmla="*/ 184 w 218"/>
                <a:gd name="T61" fmla="*/ 126 h 304"/>
                <a:gd name="T62" fmla="*/ 179 w 218"/>
                <a:gd name="T63" fmla="*/ 130 h 304"/>
                <a:gd name="T64" fmla="*/ 174 w 218"/>
                <a:gd name="T65" fmla="*/ 135 h 304"/>
                <a:gd name="T66" fmla="*/ 205 w 218"/>
                <a:gd name="T67" fmla="*/ 210 h 304"/>
                <a:gd name="T68" fmla="*/ 172 w 218"/>
                <a:gd name="T69" fmla="*/ 292 h 304"/>
                <a:gd name="T70" fmla="*/ 176 w 218"/>
                <a:gd name="T71" fmla="*/ 296 h 304"/>
                <a:gd name="T72" fmla="*/ 183 w 218"/>
                <a:gd name="T73" fmla="*/ 298 h 304"/>
                <a:gd name="T74" fmla="*/ 185 w 218"/>
                <a:gd name="T75" fmla="*/ 280 h 304"/>
                <a:gd name="T76" fmla="*/ 176 w 218"/>
                <a:gd name="T77" fmla="*/ 235 h 304"/>
                <a:gd name="T78" fmla="*/ 134 w 218"/>
                <a:gd name="T79" fmla="*/ 175 h 304"/>
                <a:gd name="T80" fmla="*/ 62 w 218"/>
                <a:gd name="T81" fmla="*/ 102 h 304"/>
                <a:gd name="T82" fmla="*/ 57 w 218"/>
                <a:gd name="T83" fmla="*/ 100 h 304"/>
                <a:gd name="T84" fmla="*/ 52 w 218"/>
                <a:gd name="T85" fmla="*/ 102 h 304"/>
                <a:gd name="T86" fmla="*/ 39 w 218"/>
                <a:gd name="T87" fmla="*/ 116 h 304"/>
                <a:gd name="T88" fmla="*/ 16 w 218"/>
                <a:gd name="T89" fmla="*/ 93 h 304"/>
                <a:gd name="T90" fmla="*/ 92 w 218"/>
                <a:gd name="T91" fmla="*/ 16 h 304"/>
                <a:gd name="T92" fmla="*/ 115 w 218"/>
                <a:gd name="T93" fmla="*/ 39 h 304"/>
                <a:gd name="T94" fmla="*/ 102 w 218"/>
                <a:gd name="T95" fmla="*/ 53 h 304"/>
                <a:gd name="T96" fmla="*/ 102 w 218"/>
                <a:gd name="T97" fmla="*/ 62 h 304"/>
                <a:gd name="T98" fmla="*/ 174 w 218"/>
                <a:gd name="T99" fmla="*/ 135 h 304"/>
                <a:gd name="T100" fmla="*/ 179 w 218"/>
                <a:gd name="T101" fmla="*/ 13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304">
                  <a:moveTo>
                    <a:pt x="179" y="130"/>
                  </a:moveTo>
                  <a:cubicBezTo>
                    <a:pt x="184" y="126"/>
                    <a:pt x="184" y="126"/>
                    <a:pt x="184" y="126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3"/>
                    <a:pt x="131" y="41"/>
                    <a:pt x="131" y="39"/>
                  </a:cubicBezTo>
                  <a:cubicBezTo>
                    <a:pt x="131" y="38"/>
                    <a:pt x="130" y="36"/>
                    <a:pt x="129" y="35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0"/>
                    <a:pt x="90" y="0"/>
                    <a:pt x="87" y="2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9"/>
                    <a:pt x="0" y="91"/>
                    <a:pt x="0" y="93"/>
                  </a:cubicBezTo>
                  <a:cubicBezTo>
                    <a:pt x="0" y="94"/>
                    <a:pt x="1" y="96"/>
                    <a:pt x="2" y="97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7" y="132"/>
                    <a:pt x="41" y="132"/>
                    <a:pt x="44" y="130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45" y="204"/>
                    <a:pt x="157" y="224"/>
                    <a:pt x="163" y="240"/>
                  </a:cubicBezTo>
                  <a:cubicBezTo>
                    <a:pt x="170" y="256"/>
                    <a:pt x="172" y="270"/>
                    <a:pt x="172" y="280"/>
                  </a:cubicBezTo>
                  <a:cubicBezTo>
                    <a:pt x="172" y="285"/>
                    <a:pt x="171" y="288"/>
                    <a:pt x="171" y="291"/>
                  </a:cubicBezTo>
                  <a:cubicBezTo>
                    <a:pt x="171" y="292"/>
                    <a:pt x="170" y="293"/>
                    <a:pt x="170" y="294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69" y="297"/>
                    <a:pt x="170" y="300"/>
                    <a:pt x="173" y="302"/>
                  </a:cubicBezTo>
                  <a:cubicBezTo>
                    <a:pt x="176" y="304"/>
                    <a:pt x="179" y="303"/>
                    <a:pt x="181" y="301"/>
                  </a:cubicBezTo>
                  <a:cubicBezTo>
                    <a:pt x="205" y="277"/>
                    <a:pt x="218" y="244"/>
                    <a:pt x="218" y="210"/>
                  </a:cubicBezTo>
                  <a:cubicBezTo>
                    <a:pt x="218" y="180"/>
                    <a:pt x="207" y="149"/>
                    <a:pt x="184" y="126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74" y="135"/>
                    <a:pt x="174" y="135"/>
                    <a:pt x="174" y="135"/>
                  </a:cubicBezTo>
                  <a:cubicBezTo>
                    <a:pt x="195" y="155"/>
                    <a:pt x="205" y="183"/>
                    <a:pt x="205" y="210"/>
                  </a:cubicBezTo>
                  <a:cubicBezTo>
                    <a:pt x="205" y="240"/>
                    <a:pt x="193" y="270"/>
                    <a:pt x="172" y="292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83" y="298"/>
                    <a:pt x="183" y="298"/>
                    <a:pt x="183" y="298"/>
                  </a:cubicBezTo>
                  <a:cubicBezTo>
                    <a:pt x="183" y="298"/>
                    <a:pt x="185" y="291"/>
                    <a:pt x="185" y="280"/>
                  </a:cubicBezTo>
                  <a:cubicBezTo>
                    <a:pt x="185" y="269"/>
                    <a:pt x="183" y="253"/>
                    <a:pt x="176" y="235"/>
                  </a:cubicBezTo>
                  <a:cubicBezTo>
                    <a:pt x="168" y="217"/>
                    <a:pt x="156" y="196"/>
                    <a:pt x="134" y="175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1"/>
                    <a:pt x="59" y="100"/>
                    <a:pt x="57" y="100"/>
                  </a:cubicBezTo>
                  <a:cubicBezTo>
                    <a:pt x="55" y="100"/>
                    <a:pt x="54" y="101"/>
                    <a:pt x="52" y="102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99" y="56"/>
                    <a:pt x="99" y="60"/>
                    <a:pt x="102" y="62"/>
                  </a:cubicBezTo>
                  <a:cubicBezTo>
                    <a:pt x="174" y="135"/>
                    <a:pt x="174" y="135"/>
                    <a:pt x="174" y="135"/>
                  </a:cubicBezTo>
                  <a:lnTo>
                    <a:pt x="17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694">
              <a:extLst>
                <a:ext uri="{FF2B5EF4-FFF2-40B4-BE49-F238E27FC236}">
                  <a16:creationId xmlns:a16="http://schemas.microsoft.com/office/drawing/2014/main" id="{B4E99C98-8DBE-4017-B679-4A4BF27F7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8075" y="4572001"/>
              <a:ext cx="193675" cy="190500"/>
            </a:xfrm>
            <a:custGeom>
              <a:avLst/>
              <a:gdLst>
                <a:gd name="T0" fmla="*/ 102 w 113"/>
                <a:gd name="T1" fmla="*/ 2 h 111"/>
                <a:gd name="T2" fmla="*/ 2 w 113"/>
                <a:gd name="T3" fmla="*/ 99 h 111"/>
                <a:gd name="T4" fmla="*/ 2 w 113"/>
                <a:gd name="T5" fmla="*/ 108 h 111"/>
                <a:gd name="T6" fmla="*/ 11 w 113"/>
                <a:gd name="T7" fmla="*/ 109 h 111"/>
                <a:gd name="T8" fmla="*/ 111 w 113"/>
                <a:gd name="T9" fmla="*/ 12 h 111"/>
                <a:gd name="T10" fmla="*/ 111 w 113"/>
                <a:gd name="T11" fmla="*/ 2 h 111"/>
                <a:gd name="T12" fmla="*/ 102 w 113"/>
                <a:gd name="T1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1">
                  <a:moveTo>
                    <a:pt x="102" y="2"/>
                  </a:moveTo>
                  <a:cubicBezTo>
                    <a:pt x="2" y="99"/>
                    <a:pt x="2" y="99"/>
                    <a:pt x="2" y="99"/>
                  </a:cubicBezTo>
                  <a:cubicBezTo>
                    <a:pt x="0" y="102"/>
                    <a:pt x="0" y="106"/>
                    <a:pt x="2" y="108"/>
                  </a:cubicBezTo>
                  <a:cubicBezTo>
                    <a:pt x="5" y="111"/>
                    <a:pt x="9" y="111"/>
                    <a:pt x="11" y="109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3" y="9"/>
                    <a:pt x="113" y="5"/>
                    <a:pt x="111" y="2"/>
                  </a:cubicBezTo>
                  <a:cubicBezTo>
                    <a:pt x="108" y="0"/>
                    <a:pt x="104" y="0"/>
                    <a:pt x="10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1695">
              <a:extLst>
                <a:ext uri="{FF2B5EF4-FFF2-40B4-BE49-F238E27FC236}">
                  <a16:creationId xmlns:a16="http://schemas.microsoft.com/office/drawing/2014/main" id="{E9353AD5-ADE2-4B10-A0D7-73AA64967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7400" y="4802188"/>
              <a:ext cx="336550" cy="334963"/>
            </a:xfrm>
            <a:custGeom>
              <a:avLst/>
              <a:gdLst>
                <a:gd name="T0" fmla="*/ 150 w 196"/>
                <a:gd name="T1" fmla="*/ 3 h 196"/>
                <a:gd name="T2" fmla="*/ 2 w 196"/>
                <a:gd name="T3" fmla="*/ 147 h 196"/>
                <a:gd name="T4" fmla="*/ 0 w 196"/>
                <a:gd name="T5" fmla="*/ 152 h 196"/>
                <a:gd name="T6" fmla="*/ 2 w 196"/>
                <a:gd name="T7" fmla="*/ 157 h 196"/>
                <a:gd name="T8" fmla="*/ 40 w 196"/>
                <a:gd name="T9" fmla="*/ 194 h 196"/>
                <a:gd name="T10" fmla="*/ 45 w 196"/>
                <a:gd name="T11" fmla="*/ 196 h 196"/>
                <a:gd name="T12" fmla="*/ 49 w 196"/>
                <a:gd name="T13" fmla="*/ 194 h 196"/>
                <a:gd name="T14" fmla="*/ 194 w 196"/>
                <a:gd name="T15" fmla="*/ 46 h 196"/>
                <a:gd name="T16" fmla="*/ 194 w 196"/>
                <a:gd name="T17" fmla="*/ 37 h 196"/>
                <a:gd name="T18" fmla="*/ 184 w 196"/>
                <a:gd name="T19" fmla="*/ 37 h 196"/>
                <a:gd name="T20" fmla="*/ 45 w 196"/>
                <a:gd name="T21" fmla="*/ 180 h 196"/>
                <a:gd name="T22" fmla="*/ 17 w 196"/>
                <a:gd name="T23" fmla="*/ 152 h 196"/>
                <a:gd name="T24" fmla="*/ 160 w 196"/>
                <a:gd name="T25" fmla="*/ 12 h 196"/>
                <a:gd name="T26" fmla="*/ 160 w 196"/>
                <a:gd name="T27" fmla="*/ 3 h 196"/>
                <a:gd name="T28" fmla="*/ 150 w 196"/>
                <a:gd name="T29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196">
                  <a:moveTo>
                    <a:pt x="150" y="3"/>
                  </a:moveTo>
                  <a:cubicBezTo>
                    <a:pt x="2" y="147"/>
                    <a:pt x="2" y="147"/>
                    <a:pt x="2" y="147"/>
                  </a:cubicBezTo>
                  <a:cubicBezTo>
                    <a:pt x="1" y="148"/>
                    <a:pt x="0" y="150"/>
                    <a:pt x="0" y="152"/>
                  </a:cubicBezTo>
                  <a:cubicBezTo>
                    <a:pt x="0" y="154"/>
                    <a:pt x="1" y="155"/>
                    <a:pt x="2" y="157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1" y="195"/>
                    <a:pt x="43" y="196"/>
                    <a:pt x="45" y="196"/>
                  </a:cubicBezTo>
                  <a:cubicBezTo>
                    <a:pt x="46" y="196"/>
                    <a:pt x="48" y="195"/>
                    <a:pt x="49" y="194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6" y="43"/>
                    <a:pt x="196" y="39"/>
                    <a:pt x="194" y="37"/>
                  </a:cubicBezTo>
                  <a:cubicBezTo>
                    <a:pt x="191" y="34"/>
                    <a:pt x="187" y="34"/>
                    <a:pt x="184" y="37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2" y="10"/>
                    <a:pt x="162" y="6"/>
                    <a:pt x="160" y="3"/>
                  </a:cubicBezTo>
                  <a:cubicBezTo>
                    <a:pt x="157" y="0"/>
                    <a:pt x="153" y="0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1696">
              <a:extLst>
                <a:ext uri="{FF2B5EF4-FFF2-40B4-BE49-F238E27FC236}">
                  <a16:creationId xmlns:a16="http://schemas.microsoft.com/office/drawing/2014/main" id="{8E79FE9C-6586-47D2-AA22-11B7C85CC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3638" y="4622801"/>
              <a:ext cx="192088" cy="196850"/>
            </a:xfrm>
            <a:custGeom>
              <a:avLst/>
              <a:gdLst>
                <a:gd name="T0" fmla="*/ 12 w 112"/>
                <a:gd name="T1" fmla="*/ 111 h 114"/>
                <a:gd name="T2" fmla="*/ 109 w 112"/>
                <a:gd name="T3" fmla="*/ 12 h 114"/>
                <a:gd name="T4" fmla="*/ 109 w 112"/>
                <a:gd name="T5" fmla="*/ 3 h 114"/>
                <a:gd name="T6" fmla="*/ 100 w 112"/>
                <a:gd name="T7" fmla="*/ 3 h 114"/>
                <a:gd name="T8" fmla="*/ 3 w 112"/>
                <a:gd name="T9" fmla="*/ 102 h 114"/>
                <a:gd name="T10" fmla="*/ 3 w 112"/>
                <a:gd name="T11" fmla="*/ 112 h 114"/>
                <a:gd name="T12" fmla="*/ 12 w 112"/>
                <a:gd name="T13" fmla="*/ 1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14">
                  <a:moveTo>
                    <a:pt x="12" y="111"/>
                  </a:moveTo>
                  <a:cubicBezTo>
                    <a:pt x="109" y="12"/>
                    <a:pt x="109" y="12"/>
                    <a:pt x="109" y="12"/>
                  </a:cubicBezTo>
                  <a:cubicBezTo>
                    <a:pt x="112" y="9"/>
                    <a:pt x="112" y="5"/>
                    <a:pt x="109" y="3"/>
                  </a:cubicBezTo>
                  <a:cubicBezTo>
                    <a:pt x="107" y="0"/>
                    <a:pt x="102" y="0"/>
                    <a:pt x="100" y="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105"/>
                    <a:pt x="0" y="109"/>
                    <a:pt x="3" y="112"/>
                  </a:cubicBezTo>
                  <a:cubicBezTo>
                    <a:pt x="6" y="114"/>
                    <a:pt x="10" y="114"/>
                    <a:pt x="12" y="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697">
              <a:extLst>
                <a:ext uri="{FF2B5EF4-FFF2-40B4-BE49-F238E27FC236}">
                  <a16:creationId xmlns:a16="http://schemas.microsoft.com/office/drawing/2014/main" id="{D794C64A-A5E5-45CD-8963-1500C2530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3663" y="4457701"/>
              <a:ext cx="104775" cy="106363"/>
            </a:xfrm>
            <a:custGeom>
              <a:avLst/>
              <a:gdLst>
                <a:gd name="T0" fmla="*/ 41 w 61"/>
                <a:gd name="T1" fmla="*/ 59 h 62"/>
                <a:gd name="T2" fmla="*/ 59 w 61"/>
                <a:gd name="T3" fmla="*/ 41 h 62"/>
                <a:gd name="T4" fmla="*/ 59 w 61"/>
                <a:gd name="T5" fmla="*/ 31 h 62"/>
                <a:gd name="T6" fmla="*/ 30 w 61"/>
                <a:gd name="T7" fmla="*/ 3 h 62"/>
                <a:gd name="T8" fmla="*/ 21 w 61"/>
                <a:gd name="T9" fmla="*/ 3 h 62"/>
                <a:gd name="T10" fmla="*/ 2 w 61"/>
                <a:gd name="T11" fmla="*/ 21 h 62"/>
                <a:gd name="T12" fmla="*/ 2 w 61"/>
                <a:gd name="T13" fmla="*/ 30 h 62"/>
                <a:gd name="T14" fmla="*/ 12 w 61"/>
                <a:gd name="T15" fmla="*/ 30 h 62"/>
                <a:gd name="T16" fmla="*/ 25 w 61"/>
                <a:gd name="T17" fmla="*/ 17 h 62"/>
                <a:gd name="T18" fmla="*/ 45 w 61"/>
                <a:gd name="T19" fmla="*/ 36 h 62"/>
                <a:gd name="T20" fmla="*/ 31 w 61"/>
                <a:gd name="T21" fmla="*/ 50 h 62"/>
                <a:gd name="T22" fmla="*/ 32 w 61"/>
                <a:gd name="T23" fmla="*/ 59 h 62"/>
                <a:gd name="T24" fmla="*/ 41 w 61"/>
                <a:gd name="T25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41" y="59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61" y="38"/>
                    <a:pt x="61" y="34"/>
                    <a:pt x="59" y="3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8" y="0"/>
                    <a:pt x="23" y="0"/>
                    <a:pt x="21" y="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3"/>
                    <a:pt x="0" y="27"/>
                    <a:pt x="2" y="30"/>
                  </a:cubicBezTo>
                  <a:cubicBezTo>
                    <a:pt x="5" y="33"/>
                    <a:pt x="9" y="33"/>
                    <a:pt x="12" y="30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9" y="52"/>
                    <a:pt x="29" y="57"/>
                    <a:pt x="32" y="59"/>
                  </a:cubicBezTo>
                  <a:cubicBezTo>
                    <a:pt x="34" y="62"/>
                    <a:pt x="38" y="62"/>
                    <a:pt x="4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DC0B9DB0-53C4-4BD6-BE38-DD721683A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600"/>
            <a:ext cx="243776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TIMELINE Infographic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8FE06A2-55A8-4617-9A18-3343F5D19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07.</a:t>
            </a:r>
          </a:p>
        </p:txBody>
      </p:sp>
    </p:spTree>
    <p:extLst>
      <p:ext uri="{BB962C8B-B14F-4D97-AF65-F5344CB8AC3E}">
        <p14:creationId xmlns:p14="http://schemas.microsoft.com/office/powerpoint/2010/main" val="1799583083"/>
      </p:ext>
    </p:extLst>
  </p:cSld>
  <p:clrMapOvr>
    <a:masterClrMapping/>
  </p:clrMapOvr>
  <p:transition spd="slow" advClick="0" advTm="1000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829E2F-A2B8-4774-89F5-356A94281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08.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57D9FB-9EC4-4011-918A-60C5B4F47200}"/>
              </a:ext>
            </a:extLst>
          </p:cNvPr>
          <p:cNvSpPr/>
          <p:nvPr/>
        </p:nvSpPr>
        <p:spPr>
          <a:xfrm>
            <a:off x="10893425" y="13716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FFE1C97-5E01-4CF8-B9A4-8D1ACBCDB7EA}"/>
              </a:ext>
            </a:extLst>
          </p:cNvPr>
          <p:cNvSpPr/>
          <p:nvPr/>
        </p:nvSpPr>
        <p:spPr>
          <a:xfrm>
            <a:off x="1673225" y="44196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373440-0F1C-4D37-BD36-26013D15B809}"/>
              </a:ext>
            </a:extLst>
          </p:cNvPr>
          <p:cNvSpPr/>
          <p:nvPr/>
        </p:nvSpPr>
        <p:spPr>
          <a:xfrm>
            <a:off x="10893425" y="73914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3387AF3-0AB4-4EA3-A8A7-85DB4329672A}"/>
              </a:ext>
            </a:extLst>
          </p:cNvPr>
          <p:cNvSpPr/>
          <p:nvPr/>
        </p:nvSpPr>
        <p:spPr>
          <a:xfrm>
            <a:off x="1673225" y="103632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3DA36C-7AEA-4504-830D-46ABF6889337}"/>
              </a:ext>
            </a:extLst>
          </p:cNvPr>
          <p:cNvSpPr txBox="1"/>
          <p:nvPr/>
        </p:nvSpPr>
        <p:spPr>
          <a:xfrm>
            <a:off x="14246248" y="1908835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0445227-9737-41E0-8660-373DE4E1D66E}"/>
              </a:ext>
            </a:extLst>
          </p:cNvPr>
          <p:cNvSpPr/>
          <p:nvPr/>
        </p:nvSpPr>
        <p:spPr>
          <a:xfrm>
            <a:off x="10893425" y="13716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34BD20-E9C6-4F35-991A-D227A20AD5E5}"/>
              </a:ext>
            </a:extLst>
          </p:cNvPr>
          <p:cNvSpPr/>
          <p:nvPr/>
        </p:nvSpPr>
        <p:spPr>
          <a:xfrm flipH="1">
            <a:off x="10969625" y="44196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6355FFF-AA67-4772-AC61-CB2BE3B2FCA1}"/>
              </a:ext>
            </a:extLst>
          </p:cNvPr>
          <p:cNvSpPr/>
          <p:nvPr/>
        </p:nvSpPr>
        <p:spPr>
          <a:xfrm>
            <a:off x="10893425" y="73914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22AB926-9E13-44DA-8A24-F0ECC8375C73}"/>
              </a:ext>
            </a:extLst>
          </p:cNvPr>
          <p:cNvSpPr/>
          <p:nvPr/>
        </p:nvSpPr>
        <p:spPr>
          <a:xfrm flipH="1">
            <a:off x="10969625" y="103632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3296C41-0033-4011-A5EF-4462C6B688C1}"/>
              </a:ext>
            </a:extLst>
          </p:cNvPr>
          <p:cNvSpPr/>
          <p:nvPr/>
        </p:nvSpPr>
        <p:spPr>
          <a:xfrm rot="8100000">
            <a:off x="11919885" y="1813815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9A4888B-6570-4C7C-8BBB-5B94889AEF87}"/>
              </a:ext>
            </a:extLst>
          </p:cNvPr>
          <p:cNvSpPr/>
          <p:nvPr/>
        </p:nvSpPr>
        <p:spPr>
          <a:xfrm rot="8100000">
            <a:off x="11691262" y="4890746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C0FF270-A6C1-4C2A-9E03-CFBB786256CC}"/>
              </a:ext>
            </a:extLst>
          </p:cNvPr>
          <p:cNvSpPr/>
          <p:nvPr/>
        </p:nvSpPr>
        <p:spPr>
          <a:xfrm rot="8100000">
            <a:off x="11919885" y="7805397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46640F2-94AF-4226-A6B5-288819078E4B}"/>
              </a:ext>
            </a:extLst>
          </p:cNvPr>
          <p:cNvSpPr/>
          <p:nvPr/>
        </p:nvSpPr>
        <p:spPr>
          <a:xfrm rot="8100000">
            <a:off x="11691262" y="10801188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193BD6-1EEB-4FD2-8171-163A87AF0E16}"/>
              </a:ext>
            </a:extLst>
          </p:cNvPr>
          <p:cNvSpPr txBox="1"/>
          <p:nvPr/>
        </p:nvSpPr>
        <p:spPr>
          <a:xfrm>
            <a:off x="14246248" y="7929914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27D034-8614-4580-BEA1-803DE5BA30FA}"/>
              </a:ext>
            </a:extLst>
          </p:cNvPr>
          <p:cNvSpPr txBox="1"/>
          <p:nvPr/>
        </p:nvSpPr>
        <p:spPr>
          <a:xfrm>
            <a:off x="2282825" y="4911510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B0FE4F-B27B-4E8B-ADEA-A8D11B117007}"/>
              </a:ext>
            </a:extLst>
          </p:cNvPr>
          <p:cNvSpPr txBox="1"/>
          <p:nvPr/>
        </p:nvSpPr>
        <p:spPr>
          <a:xfrm>
            <a:off x="2282825" y="10896600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DE561-9221-4030-B4E0-C04E809567E4}"/>
              </a:ext>
            </a:extLst>
          </p:cNvPr>
          <p:cNvSpPr txBox="1"/>
          <p:nvPr/>
        </p:nvSpPr>
        <p:spPr>
          <a:xfrm>
            <a:off x="4419929" y="1905000"/>
            <a:ext cx="5158478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Montserrat Medium" panose="00000600000000000000" pitchFamily="50" charset="0"/>
                <a:ea typeface="Roboto Cn" pitchFamily="2" charset="0"/>
              </a:rPr>
              <a:t>Step #1</a:t>
            </a:r>
            <a:endParaRPr lang="en-US" sz="80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40436B-B6EC-4FF0-B5C3-064554570A2D}"/>
              </a:ext>
            </a:extLst>
          </p:cNvPr>
          <p:cNvSpPr/>
          <p:nvPr/>
        </p:nvSpPr>
        <p:spPr>
          <a:xfrm>
            <a:off x="10319970" y="71670"/>
            <a:ext cx="3631810" cy="13647356"/>
          </a:xfrm>
          <a:custGeom>
            <a:avLst/>
            <a:gdLst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693884 w 3676014"/>
              <a:gd name="connsiteY7" fmla="*/ 28205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694213 w 3676014"/>
              <a:gd name="connsiteY11" fmla="*/ 553019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694213 w 3676014"/>
              <a:gd name="connsiteY11" fmla="*/ 553019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510063 w 3676014"/>
              <a:gd name="connsiteY17" fmla="*/ 8210352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424678 w 3676014"/>
              <a:gd name="connsiteY0" fmla="*/ 28065 h 11027139"/>
              <a:gd name="connsiteX1" fmla="*/ 1198913 w 3676014"/>
              <a:gd name="connsiteY1" fmla="*/ 119505 h 11027139"/>
              <a:gd name="connsiteX2" fmla="*/ 182913 w 3676014"/>
              <a:gd name="connsiteY2" fmla="*/ 772648 h 11027139"/>
              <a:gd name="connsiteX3" fmla="*/ 23256 w 3676014"/>
              <a:gd name="connsiteY3" fmla="*/ 1774134 h 11027139"/>
              <a:gd name="connsiteX4" fmla="*/ 458684 w 3676014"/>
              <a:gd name="connsiteY4" fmla="*/ 2485334 h 11027139"/>
              <a:gd name="connsiteX5" fmla="*/ 1126341 w 3676014"/>
              <a:gd name="connsiteY5" fmla="*/ 2848191 h 11027139"/>
              <a:gd name="connsiteX6" fmla="*/ 1947759 w 3676014"/>
              <a:gd name="connsiteY6" fmla="*/ 2876766 h 11027139"/>
              <a:gd name="connsiteX7" fmla="*/ 2865334 w 3676014"/>
              <a:gd name="connsiteY7" fmla="*/ 2991519 h 11027139"/>
              <a:gd name="connsiteX8" fmla="*/ 3550227 w 3676014"/>
              <a:gd name="connsiteY8" fmla="*/ 3631962 h 11027139"/>
              <a:gd name="connsiteX9" fmla="*/ 3521198 w 3676014"/>
              <a:gd name="connsiteY9" fmla="*/ 4836648 h 11027139"/>
              <a:gd name="connsiteX10" fmla="*/ 2737427 w 3676014"/>
              <a:gd name="connsiteY10" fmla="*/ 5518819 h 11027139"/>
              <a:gd name="connsiteX11" fmla="*/ 1694213 w 3676014"/>
              <a:gd name="connsiteY11" fmla="*/ 5586855 h 11027139"/>
              <a:gd name="connsiteX12" fmla="*/ 1010227 w 3676014"/>
              <a:gd name="connsiteY12" fmla="*/ 5591391 h 11027139"/>
              <a:gd name="connsiteX13" fmla="*/ 429656 w 3676014"/>
              <a:gd name="connsiteY13" fmla="*/ 5939734 h 11027139"/>
              <a:gd name="connsiteX14" fmla="*/ 23256 w 3676014"/>
              <a:gd name="connsiteY14" fmla="*/ 6621905 h 11027139"/>
              <a:gd name="connsiteX15" fmla="*/ 139370 w 3676014"/>
              <a:gd name="connsiteY15" fmla="*/ 7608877 h 11027139"/>
              <a:gd name="connsiteX16" fmla="*/ 879598 w 3676014"/>
              <a:gd name="connsiteY16" fmla="*/ 8203962 h 11027139"/>
              <a:gd name="connsiteX17" fmla="*/ 1510063 w 3676014"/>
              <a:gd name="connsiteY17" fmla="*/ 8267009 h 11027139"/>
              <a:gd name="connsiteX18" fmla="*/ 2229427 w 3676014"/>
              <a:gd name="connsiteY18" fmla="*/ 8247505 h 11027139"/>
              <a:gd name="connsiteX19" fmla="*/ 3013198 w 3676014"/>
              <a:gd name="connsiteY19" fmla="*/ 8436191 h 11027139"/>
              <a:gd name="connsiteX20" fmla="*/ 3593770 w 3676014"/>
              <a:gd name="connsiteY20" fmla="*/ 9132877 h 11027139"/>
              <a:gd name="connsiteX21" fmla="*/ 3622798 w 3676014"/>
              <a:gd name="connsiteY21" fmla="*/ 10163391 h 11027139"/>
              <a:gd name="connsiteX22" fmla="*/ 3129313 w 3676014"/>
              <a:gd name="connsiteY22" fmla="*/ 10802019 h 11027139"/>
              <a:gd name="connsiteX23" fmla="*/ 2229427 w 3676014"/>
              <a:gd name="connsiteY23" fmla="*/ 11005219 h 11027139"/>
              <a:gd name="connsiteX24" fmla="*/ 299027 w 3676014"/>
              <a:gd name="connsiteY24" fmla="*/ 11005219 h 11027139"/>
              <a:gd name="connsiteX0" fmla="*/ 3424678 w 3676014"/>
              <a:gd name="connsiteY0" fmla="*/ 17908 h 11016982"/>
              <a:gd name="connsiteX1" fmla="*/ 1198913 w 3676014"/>
              <a:gd name="connsiteY1" fmla="*/ 109348 h 11016982"/>
              <a:gd name="connsiteX2" fmla="*/ 182913 w 3676014"/>
              <a:gd name="connsiteY2" fmla="*/ 762491 h 11016982"/>
              <a:gd name="connsiteX3" fmla="*/ 23256 w 3676014"/>
              <a:gd name="connsiteY3" fmla="*/ 1763977 h 11016982"/>
              <a:gd name="connsiteX4" fmla="*/ 458684 w 3676014"/>
              <a:gd name="connsiteY4" fmla="*/ 2475177 h 11016982"/>
              <a:gd name="connsiteX5" fmla="*/ 1126341 w 3676014"/>
              <a:gd name="connsiteY5" fmla="*/ 2838034 h 11016982"/>
              <a:gd name="connsiteX6" fmla="*/ 1947759 w 3676014"/>
              <a:gd name="connsiteY6" fmla="*/ 2866609 h 11016982"/>
              <a:gd name="connsiteX7" fmla="*/ 2865334 w 3676014"/>
              <a:gd name="connsiteY7" fmla="*/ 2981362 h 11016982"/>
              <a:gd name="connsiteX8" fmla="*/ 3550227 w 3676014"/>
              <a:gd name="connsiteY8" fmla="*/ 3621805 h 11016982"/>
              <a:gd name="connsiteX9" fmla="*/ 3521198 w 3676014"/>
              <a:gd name="connsiteY9" fmla="*/ 4826491 h 11016982"/>
              <a:gd name="connsiteX10" fmla="*/ 2737427 w 3676014"/>
              <a:gd name="connsiteY10" fmla="*/ 5508662 h 11016982"/>
              <a:gd name="connsiteX11" fmla="*/ 1694213 w 3676014"/>
              <a:gd name="connsiteY11" fmla="*/ 5576698 h 11016982"/>
              <a:gd name="connsiteX12" fmla="*/ 1010227 w 3676014"/>
              <a:gd name="connsiteY12" fmla="*/ 5581234 h 11016982"/>
              <a:gd name="connsiteX13" fmla="*/ 429656 w 3676014"/>
              <a:gd name="connsiteY13" fmla="*/ 5929577 h 11016982"/>
              <a:gd name="connsiteX14" fmla="*/ 23256 w 3676014"/>
              <a:gd name="connsiteY14" fmla="*/ 6611748 h 11016982"/>
              <a:gd name="connsiteX15" fmla="*/ 139370 w 3676014"/>
              <a:gd name="connsiteY15" fmla="*/ 7598720 h 11016982"/>
              <a:gd name="connsiteX16" fmla="*/ 879598 w 3676014"/>
              <a:gd name="connsiteY16" fmla="*/ 8193805 h 11016982"/>
              <a:gd name="connsiteX17" fmla="*/ 1510063 w 3676014"/>
              <a:gd name="connsiteY17" fmla="*/ 8256852 h 11016982"/>
              <a:gd name="connsiteX18" fmla="*/ 2229427 w 3676014"/>
              <a:gd name="connsiteY18" fmla="*/ 8237348 h 11016982"/>
              <a:gd name="connsiteX19" fmla="*/ 3013198 w 3676014"/>
              <a:gd name="connsiteY19" fmla="*/ 8426034 h 11016982"/>
              <a:gd name="connsiteX20" fmla="*/ 3593770 w 3676014"/>
              <a:gd name="connsiteY20" fmla="*/ 9122720 h 11016982"/>
              <a:gd name="connsiteX21" fmla="*/ 3622798 w 3676014"/>
              <a:gd name="connsiteY21" fmla="*/ 10153234 h 11016982"/>
              <a:gd name="connsiteX22" fmla="*/ 3129313 w 3676014"/>
              <a:gd name="connsiteY22" fmla="*/ 10791862 h 11016982"/>
              <a:gd name="connsiteX23" fmla="*/ 2229427 w 3676014"/>
              <a:gd name="connsiteY23" fmla="*/ 10995062 h 11016982"/>
              <a:gd name="connsiteX24" fmla="*/ 299027 w 3676014"/>
              <a:gd name="connsiteY24" fmla="*/ 10995062 h 11016982"/>
              <a:gd name="connsiteX0" fmla="*/ 3424678 w 3676014"/>
              <a:gd name="connsiteY0" fmla="*/ 17908 h 11016982"/>
              <a:gd name="connsiteX1" fmla="*/ 1198913 w 3676014"/>
              <a:gd name="connsiteY1" fmla="*/ 109348 h 11016982"/>
              <a:gd name="connsiteX2" fmla="*/ 182913 w 3676014"/>
              <a:gd name="connsiteY2" fmla="*/ 762491 h 11016982"/>
              <a:gd name="connsiteX3" fmla="*/ 23256 w 3676014"/>
              <a:gd name="connsiteY3" fmla="*/ 1763977 h 11016982"/>
              <a:gd name="connsiteX4" fmla="*/ 458684 w 3676014"/>
              <a:gd name="connsiteY4" fmla="*/ 2475177 h 11016982"/>
              <a:gd name="connsiteX5" fmla="*/ 1126341 w 3676014"/>
              <a:gd name="connsiteY5" fmla="*/ 2838034 h 11016982"/>
              <a:gd name="connsiteX6" fmla="*/ 1947759 w 3676014"/>
              <a:gd name="connsiteY6" fmla="*/ 2866609 h 11016982"/>
              <a:gd name="connsiteX7" fmla="*/ 2865334 w 3676014"/>
              <a:gd name="connsiteY7" fmla="*/ 2981362 h 11016982"/>
              <a:gd name="connsiteX8" fmla="*/ 3550227 w 3676014"/>
              <a:gd name="connsiteY8" fmla="*/ 3621805 h 11016982"/>
              <a:gd name="connsiteX9" fmla="*/ 3521198 w 3676014"/>
              <a:gd name="connsiteY9" fmla="*/ 4826491 h 11016982"/>
              <a:gd name="connsiteX10" fmla="*/ 2737427 w 3676014"/>
              <a:gd name="connsiteY10" fmla="*/ 5508662 h 11016982"/>
              <a:gd name="connsiteX11" fmla="*/ 1694213 w 3676014"/>
              <a:gd name="connsiteY11" fmla="*/ 5576698 h 11016982"/>
              <a:gd name="connsiteX12" fmla="*/ 1010227 w 3676014"/>
              <a:gd name="connsiteY12" fmla="*/ 5581234 h 11016982"/>
              <a:gd name="connsiteX13" fmla="*/ 429656 w 3676014"/>
              <a:gd name="connsiteY13" fmla="*/ 5929577 h 11016982"/>
              <a:gd name="connsiteX14" fmla="*/ 23256 w 3676014"/>
              <a:gd name="connsiteY14" fmla="*/ 6611748 h 11016982"/>
              <a:gd name="connsiteX15" fmla="*/ 139370 w 3676014"/>
              <a:gd name="connsiteY15" fmla="*/ 7598720 h 11016982"/>
              <a:gd name="connsiteX16" fmla="*/ 879598 w 3676014"/>
              <a:gd name="connsiteY16" fmla="*/ 8193805 h 11016982"/>
              <a:gd name="connsiteX17" fmla="*/ 1510063 w 3676014"/>
              <a:gd name="connsiteY17" fmla="*/ 8256852 h 11016982"/>
              <a:gd name="connsiteX18" fmla="*/ 2229427 w 3676014"/>
              <a:gd name="connsiteY18" fmla="*/ 8237348 h 11016982"/>
              <a:gd name="connsiteX19" fmla="*/ 3013198 w 3676014"/>
              <a:gd name="connsiteY19" fmla="*/ 8426034 h 11016982"/>
              <a:gd name="connsiteX20" fmla="*/ 3593770 w 3676014"/>
              <a:gd name="connsiteY20" fmla="*/ 9122720 h 11016982"/>
              <a:gd name="connsiteX21" fmla="*/ 3622798 w 3676014"/>
              <a:gd name="connsiteY21" fmla="*/ 10153234 h 11016982"/>
              <a:gd name="connsiteX22" fmla="*/ 3129313 w 3676014"/>
              <a:gd name="connsiteY22" fmla="*/ 10791862 h 11016982"/>
              <a:gd name="connsiteX23" fmla="*/ 2229427 w 3676014"/>
              <a:gd name="connsiteY23" fmla="*/ 10995062 h 11016982"/>
              <a:gd name="connsiteX24" fmla="*/ 299027 w 3676014"/>
              <a:gd name="connsiteY24" fmla="*/ 10995062 h 11016982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1949646 w 3677901"/>
              <a:gd name="connsiteY6" fmla="*/ 2877133 h 11027506"/>
              <a:gd name="connsiteX7" fmla="*/ 2867221 w 3677901"/>
              <a:gd name="connsiteY7" fmla="*/ 2991886 h 11027506"/>
              <a:gd name="connsiteX8" fmla="*/ 3552114 w 3677901"/>
              <a:gd name="connsiteY8" fmla="*/ 3632329 h 11027506"/>
              <a:gd name="connsiteX9" fmla="*/ 3523085 w 3677901"/>
              <a:gd name="connsiteY9" fmla="*/ 4837015 h 11027506"/>
              <a:gd name="connsiteX10" fmla="*/ 2739314 w 3677901"/>
              <a:gd name="connsiteY10" fmla="*/ 5519186 h 11027506"/>
              <a:gd name="connsiteX11" fmla="*/ 1696100 w 3677901"/>
              <a:gd name="connsiteY11" fmla="*/ 5587222 h 11027506"/>
              <a:gd name="connsiteX12" fmla="*/ 1012114 w 3677901"/>
              <a:gd name="connsiteY12" fmla="*/ 5591758 h 11027506"/>
              <a:gd name="connsiteX13" fmla="*/ 431543 w 3677901"/>
              <a:gd name="connsiteY13" fmla="*/ 5940101 h 11027506"/>
              <a:gd name="connsiteX14" fmla="*/ 25143 w 3677901"/>
              <a:gd name="connsiteY14" fmla="*/ 6622272 h 11027506"/>
              <a:gd name="connsiteX15" fmla="*/ 141257 w 3677901"/>
              <a:gd name="connsiteY15" fmla="*/ 7609244 h 11027506"/>
              <a:gd name="connsiteX16" fmla="*/ 881485 w 3677901"/>
              <a:gd name="connsiteY16" fmla="*/ 8204329 h 11027506"/>
              <a:gd name="connsiteX17" fmla="*/ 1511950 w 3677901"/>
              <a:gd name="connsiteY17" fmla="*/ 8267376 h 11027506"/>
              <a:gd name="connsiteX18" fmla="*/ 2231314 w 3677901"/>
              <a:gd name="connsiteY18" fmla="*/ 8247872 h 11027506"/>
              <a:gd name="connsiteX19" fmla="*/ 3015085 w 3677901"/>
              <a:gd name="connsiteY19" fmla="*/ 8436558 h 11027506"/>
              <a:gd name="connsiteX20" fmla="*/ 3595657 w 3677901"/>
              <a:gd name="connsiteY20" fmla="*/ 9133244 h 11027506"/>
              <a:gd name="connsiteX21" fmla="*/ 3624685 w 3677901"/>
              <a:gd name="connsiteY21" fmla="*/ 10163758 h 11027506"/>
              <a:gd name="connsiteX22" fmla="*/ 3131200 w 3677901"/>
              <a:gd name="connsiteY22" fmla="*/ 10802386 h 11027506"/>
              <a:gd name="connsiteX23" fmla="*/ 2231314 w 3677901"/>
              <a:gd name="connsiteY23" fmla="*/ 11005586 h 11027506"/>
              <a:gd name="connsiteX24" fmla="*/ 300914 w 3677901"/>
              <a:gd name="connsiteY24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2867221 w 3677901"/>
              <a:gd name="connsiteY6" fmla="*/ 299188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7346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95934 w 3677901"/>
              <a:gd name="connsiteY10" fmla="*/ 556127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95934 w 3677901"/>
              <a:gd name="connsiteY10" fmla="*/ 556127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2231314 w 3677901"/>
              <a:gd name="connsiteY15" fmla="*/ 8247872 h 11027506"/>
              <a:gd name="connsiteX16" fmla="*/ 3015085 w 3677901"/>
              <a:gd name="connsiteY16" fmla="*/ 8436558 h 11027506"/>
              <a:gd name="connsiteX17" fmla="*/ 3595657 w 3677901"/>
              <a:gd name="connsiteY17" fmla="*/ 9133244 h 11027506"/>
              <a:gd name="connsiteX18" fmla="*/ 3624685 w 3677901"/>
              <a:gd name="connsiteY18" fmla="*/ 10163758 h 11027506"/>
              <a:gd name="connsiteX19" fmla="*/ 3131200 w 3677901"/>
              <a:gd name="connsiteY19" fmla="*/ 10802386 h 11027506"/>
              <a:gd name="connsiteX20" fmla="*/ 2231314 w 3677901"/>
              <a:gd name="connsiteY20" fmla="*/ 11005586 h 11027506"/>
              <a:gd name="connsiteX21" fmla="*/ 300914 w 3677901"/>
              <a:gd name="connsiteY21" fmla="*/ 11005586 h 11027506"/>
              <a:gd name="connsiteX0" fmla="*/ 3426565 w 3677901"/>
              <a:gd name="connsiteY0" fmla="*/ 28432 h 11101431"/>
              <a:gd name="connsiteX1" fmla="*/ 1269380 w 3677901"/>
              <a:gd name="connsiteY1" fmla="*/ 89392 h 11101431"/>
              <a:gd name="connsiteX2" fmla="*/ 184800 w 3677901"/>
              <a:gd name="connsiteY2" fmla="*/ 773015 h 11101431"/>
              <a:gd name="connsiteX3" fmla="*/ 25143 w 3677901"/>
              <a:gd name="connsiteY3" fmla="*/ 1774501 h 11101431"/>
              <a:gd name="connsiteX4" fmla="*/ 460571 w 3677901"/>
              <a:gd name="connsiteY4" fmla="*/ 2485701 h 11101431"/>
              <a:gd name="connsiteX5" fmla="*/ 1151088 w 3677901"/>
              <a:gd name="connsiteY5" fmla="*/ 2779978 h 11101431"/>
              <a:gd name="connsiteX6" fmla="*/ 2844361 w 3677901"/>
              <a:gd name="connsiteY6" fmla="*/ 2938546 h 11101431"/>
              <a:gd name="connsiteX7" fmla="*/ 3552114 w 3677901"/>
              <a:gd name="connsiteY7" fmla="*/ 3632329 h 11101431"/>
              <a:gd name="connsiteX8" fmla="*/ 3523085 w 3677901"/>
              <a:gd name="connsiteY8" fmla="*/ 4837015 h 11101431"/>
              <a:gd name="connsiteX9" fmla="*/ 2739314 w 3677901"/>
              <a:gd name="connsiteY9" fmla="*/ 5458226 h 11101431"/>
              <a:gd name="connsiteX10" fmla="*/ 1095934 w 3677901"/>
              <a:gd name="connsiteY10" fmla="*/ 5561278 h 11101431"/>
              <a:gd name="connsiteX11" fmla="*/ 431543 w 3677901"/>
              <a:gd name="connsiteY11" fmla="*/ 5940101 h 11101431"/>
              <a:gd name="connsiteX12" fmla="*/ 25143 w 3677901"/>
              <a:gd name="connsiteY12" fmla="*/ 6622272 h 11101431"/>
              <a:gd name="connsiteX13" fmla="*/ 141257 w 3677901"/>
              <a:gd name="connsiteY13" fmla="*/ 7609244 h 11101431"/>
              <a:gd name="connsiteX14" fmla="*/ 881485 w 3677901"/>
              <a:gd name="connsiteY14" fmla="*/ 8204329 h 11101431"/>
              <a:gd name="connsiteX15" fmla="*/ 2231314 w 3677901"/>
              <a:gd name="connsiteY15" fmla="*/ 8247872 h 11101431"/>
              <a:gd name="connsiteX16" fmla="*/ 3015085 w 3677901"/>
              <a:gd name="connsiteY16" fmla="*/ 8436558 h 11101431"/>
              <a:gd name="connsiteX17" fmla="*/ 3595657 w 3677901"/>
              <a:gd name="connsiteY17" fmla="*/ 9133244 h 11101431"/>
              <a:gd name="connsiteX18" fmla="*/ 3624685 w 3677901"/>
              <a:gd name="connsiteY18" fmla="*/ 10163758 h 11101431"/>
              <a:gd name="connsiteX19" fmla="*/ 3131200 w 3677901"/>
              <a:gd name="connsiteY19" fmla="*/ 10802386 h 11101431"/>
              <a:gd name="connsiteX20" fmla="*/ 2231314 w 3677901"/>
              <a:gd name="connsiteY20" fmla="*/ 11005586 h 11101431"/>
              <a:gd name="connsiteX21" fmla="*/ 133274 w 3677901"/>
              <a:gd name="connsiteY21" fmla="*/ 11097026 h 11101431"/>
              <a:gd name="connsiteX0" fmla="*/ 3426565 w 3677901"/>
              <a:gd name="connsiteY0" fmla="*/ 28432 h 11097048"/>
              <a:gd name="connsiteX1" fmla="*/ 1269380 w 3677901"/>
              <a:gd name="connsiteY1" fmla="*/ 89392 h 11097048"/>
              <a:gd name="connsiteX2" fmla="*/ 184800 w 3677901"/>
              <a:gd name="connsiteY2" fmla="*/ 773015 h 11097048"/>
              <a:gd name="connsiteX3" fmla="*/ 25143 w 3677901"/>
              <a:gd name="connsiteY3" fmla="*/ 1774501 h 11097048"/>
              <a:gd name="connsiteX4" fmla="*/ 460571 w 3677901"/>
              <a:gd name="connsiteY4" fmla="*/ 2485701 h 11097048"/>
              <a:gd name="connsiteX5" fmla="*/ 1151088 w 3677901"/>
              <a:gd name="connsiteY5" fmla="*/ 2779978 h 11097048"/>
              <a:gd name="connsiteX6" fmla="*/ 2844361 w 3677901"/>
              <a:gd name="connsiteY6" fmla="*/ 2938546 h 11097048"/>
              <a:gd name="connsiteX7" fmla="*/ 3552114 w 3677901"/>
              <a:gd name="connsiteY7" fmla="*/ 3632329 h 11097048"/>
              <a:gd name="connsiteX8" fmla="*/ 3523085 w 3677901"/>
              <a:gd name="connsiteY8" fmla="*/ 4837015 h 11097048"/>
              <a:gd name="connsiteX9" fmla="*/ 2739314 w 3677901"/>
              <a:gd name="connsiteY9" fmla="*/ 5458226 h 11097048"/>
              <a:gd name="connsiteX10" fmla="*/ 1095934 w 3677901"/>
              <a:gd name="connsiteY10" fmla="*/ 5561278 h 11097048"/>
              <a:gd name="connsiteX11" fmla="*/ 431543 w 3677901"/>
              <a:gd name="connsiteY11" fmla="*/ 5940101 h 11097048"/>
              <a:gd name="connsiteX12" fmla="*/ 25143 w 3677901"/>
              <a:gd name="connsiteY12" fmla="*/ 6622272 h 11097048"/>
              <a:gd name="connsiteX13" fmla="*/ 141257 w 3677901"/>
              <a:gd name="connsiteY13" fmla="*/ 7609244 h 11097048"/>
              <a:gd name="connsiteX14" fmla="*/ 881485 w 3677901"/>
              <a:gd name="connsiteY14" fmla="*/ 8204329 h 11097048"/>
              <a:gd name="connsiteX15" fmla="*/ 2231314 w 3677901"/>
              <a:gd name="connsiteY15" fmla="*/ 8247872 h 11097048"/>
              <a:gd name="connsiteX16" fmla="*/ 3015085 w 3677901"/>
              <a:gd name="connsiteY16" fmla="*/ 8436558 h 11097048"/>
              <a:gd name="connsiteX17" fmla="*/ 3595657 w 3677901"/>
              <a:gd name="connsiteY17" fmla="*/ 9133244 h 11097048"/>
              <a:gd name="connsiteX18" fmla="*/ 3624685 w 3677901"/>
              <a:gd name="connsiteY18" fmla="*/ 10163758 h 11097048"/>
              <a:gd name="connsiteX19" fmla="*/ 3131200 w 3677901"/>
              <a:gd name="connsiteY19" fmla="*/ 10802386 h 11097048"/>
              <a:gd name="connsiteX20" fmla="*/ 2231314 w 3677901"/>
              <a:gd name="connsiteY20" fmla="*/ 11005586 h 11097048"/>
              <a:gd name="connsiteX21" fmla="*/ 133274 w 3677901"/>
              <a:gd name="connsiteY21" fmla="*/ 11097026 h 11097048"/>
              <a:gd name="connsiteX0" fmla="*/ 3426565 w 3677901"/>
              <a:gd name="connsiteY0" fmla="*/ 28432 h 11036660"/>
              <a:gd name="connsiteX1" fmla="*/ 1269380 w 3677901"/>
              <a:gd name="connsiteY1" fmla="*/ 89392 h 11036660"/>
              <a:gd name="connsiteX2" fmla="*/ 184800 w 3677901"/>
              <a:gd name="connsiteY2" fmla="*/ 773015 h 11036660"/>
              <a:gd name="connsiteX3" fmla="*/ 25143 w 3677901"/>
              <a:gd name="connsiteY3" fmla="*/ 1774501 h 11036660"/>
              <a:gd name="connsiteX4" fmla="*/ 460571 w 3677901"/>
              <a:gd name="connsiteY4" fmla="*/ 2485701 h 11036660"/>
              <a:gd name="connsiteX5" fmla="*/ 1151088 w 3677901"/>
              <a:gd name="connsiteY5" fmla="*/ 2779978 h 11036660"/>
              <a:gd name="connsiteX6" fmla="*/ 2844361 w 3677901"/>
              <a:gd name="connsiteY6" fmla="*/ 2938546 h 11036660"/>
              <a:gd name="connsiteX7" fmla="*/ 3552114 w 3677901"/>
              <a:gd name="connsiteY7" fmla="*/ 3632329 h 11036660"/>
              <a:gd name="connsiteX8" fmla="*/ 3523085 w 3677901"/>
              <a:gd name="connsiteY8" fmla="*/ 4837015 h 11036660"/>
              <a:gd name="connsiteX9" fmla="*/ 2739314 w 3677901"/>
              <a:gd name="connsiteY9" fmla="*/ 5458226 h 11036660"/>
              <a:gd name="connsiteX10" fmla="*/ 1095934 w 3677901"/>
              <a:gd name="connsiteY10" fmla="*/ 5561278 h 11036660"/>
              <a:gd name="connsiteX11" fmla="*/ 431543 w 3677901"/>
              <a:gd name="connsiteY11" fmla="*/ 5940101 h 11036660"/>
              <a:gd name="connsiteX12" fmla="*/ 25143 w 3677901"/>
              <a:gd name="connsiteY12" fmla="*/ 6622272 h 11036660"/>
              <a:gd name="connsiteX13" fmla="*/ 141257 w 3677901"/>
              <a:gd name="connsiteY13" fmla="*/ 7609244 h 11036660"/>
              <a:gd name="connsiteX14" fmla="*/ 881485 w 3677901"/>
              <a:gd name="connsiteY14" fmla="*/ 8204329 h 11036660"/>
              <a:gd name="connsiteX15" fmla="*/ 2231314 w 3677901"/>
              <a:gd name="connsiteY15" fmla="*/ 8247872 h 11036660"/>
              <a:gd name="connsiteX16" fmla="*/ 3015085 w 3677901"/>
              <a:gd name="connsiteY16" fmla="*/ 8436558 h 11036660"/>
              <a:gd name="connsiteX17" fmla="*/ 3595657 w 3677901"/>
              <a:gd name="connsiteY17" fmla="*/ 9133244 h 11036660"/>
              <a:gd name="connsiteX18" fmla="*/ 3624685 w 3677901"/>
              <a:gd name="connsiteY18" fmla="*/ 10163758 h 11036660"/>
              <a:gd name="connsiteX19" fmla="*/ 3131200 w 3677901"/>
              <a:gd name="connsiteY19" fmla="*/ 10802386 h 11036660"/>
              <a:gd name="connsiteX20" fmla="*/ 2231314 w 3677901"/>
              <a:gd name="connsiteY20" fmla="*/ 11005586 h 11036660"/>
              <a:gd name="connsiteX21" fmla="*/ 110414 w 3677901"/>
              <a:gd name="connsiteY21" fmla="*/ 11036066 h 11036660"/>
              <a:gd name="connsiteX0" fmla="*/ 3426565 w 3677901"/>
              <a:gd name="connsiteY0" fmla="*/ 28432 h 11041655"/>
              <a:gd name="connsiteX1" fmla="*/ 1269380 w 3677901"/>
              <a:gd name="connsiteY1" fmla="*/ 89392 h 11041655"/>
              <a:gd name="connsiteX2" fmla="*/ 184800 w 3677901"/>
              <a:gd name="connsiteY2" fmla="*/ 773015 h 11041655"/>
              <a:gd name="connsiteX3" fmla="*/ 25143 w 3677901"/>
              <a:gd name="connsiteY3" fmla="*/ 1774501 h 11041655"/>
              <a:gd name="connsiteX4" fmla="*/ 460571 w 3677901"/>
              <a:gd name="connsiteY4" fmla="*/ 2485701 h 11041655"/>
              <a:gd name="connsiteX5" fmla="*/ 1151088 w 3677901"/>
              <a:gd name="connsiteY5" fmla="*/ 2779978 h 11041655"/>
              <a:gd name="connsiteX6" fmla="*/ 2844361 w 3677901"/>
              <a:gd name="connsiteY6" fmla="*/ 2938546 h 11041655"/>
              <a:gd name="connsiteX7" fmla="*/ 3552114 w 3677901"/>
              <a:gd name="connsiteY7" fmla="*/ 3632329 h 11041655"/>
              <a:gd name="connsiteX8" fmla="*/ 3523085 w 3677901"/>
              <a:gd name="connsiteY8" fmla="*/ 4837015 h 11041655"/>
              <a:gd name="connsiteX9" fmla="*/ 2739314 w 3677901"/>
              <a:gd name="connsiteY9" fmla="*/ 5458226 h 11041655"/>
              <a:gd name="connsiteX10" fmla="*/ 1095934 w 3677901"/>
              <a:gd name="connsiteY10" fmla="*/ 5561278 h 11041655"/>
              <a:gd name="connsiteX11" fmla="*/ 431543 w 3677901"/>
              <a:gd name="connsiteY11" fmla="*/ 5940101 h 11041655"/>
              <a:gd name="connsiteX12" fmla="*/ 25143 w 3677901"/>
              <a:gd name="connsiteY12" fmla="*/ 6622272 h 11041655"/>
              <a:gd name="connsiteX13" fmla="*/ 141257 w 3677901"/>
              <a:gd name="connsiteY13" fmla="*/ 7609244 h 11041655"/>
              <a:gd name="connsiteX14" fmla="*/ 881485 w 3677901"/>
              <a:gd name="connsiteY14" fmla="*/ 8204329 h 11041655"/>
              <a:gd name="connsiteX15" fmla="*/ 2231314 w 3677901"/>
              <a:gd name="connsiteY15" fmla="*/ 8247872 h 11041655"/>
              <a:gd name="connsiteX16" fmla="*/ 3015085 w 3677901"/>
              <a:gd name="connsiteY16" fmla="*/ 8436558 h 11041655"/>
              <a:gd name="connsiteX17" fmla="*/ 3595657 w 3677901"/>
              <a:gd name="connsiteY17" fmla="*/ 9133244 h 11041655"/>
              <a:gd name="connsiteX18" fmla="*/ 3624685 w 3677901"/>
              <a:gd name="connsiteY18" fmla="*/ 10163758 h 11041655"/>
              <a:gd name="connsiteX19" fmla="*/ 3131200 w 3677901"/>
              <a:gd name="connsiteY19" fmla="*/ 10802386 h 11041655"/>
              <a:gd name="connsiteX20" fmla="*/ 2193214 w 3677901"/>
              <a:gd name="connsiteY20" fmla="*/ 11020826 h 11041655"/>
              <a:gd name="connsiteX21" fmla="*/ 110414 w 3677901"/>
              <a:gd name="connsiteY21" fmla="*/ 11036066 h 11041655"/>
              <a:gd name="connsiteX0" fmla="*/ 3426565 w 3679976"/>
              <a:gd name="connsiteY0" fmla="*/ 28432 h 11041655"/>
              <a:gd name="connsiteX1" fmla="*/ 1269380 w 3679976"/>
              <a:gd name="connsiteY1" fmla="*/ 89392 h 11041655"/>
              <a:gd name="connsiteX2" fmla="*/ 184800 w 3679976"/>
              <a:gd name="connsiteY2" fmla="*/ 773015 h 11041655"/>
              <a:gd name="connsiteX3" fmla="*/ 25143 w 3679976"/>
              <a:gd name="connsiteY3" fmla="*/ 1774501 h 11041655"/>
              <a:gd name="connsiteX4" fmla="*/ 460571 w 3679976"/>
              <a:gd name="connsiteY4" fmla="*/ 2485701 h 11041655"/>
              <a:gd name="connsiteX5" fmla="*/ 1151088 w 3679976"/>
              <a:gd name="connsiteY5" fmla="*/ 2779978 h 11041655"/>
              <a:gd name="connsiteX6" fmla="*/ 2844361 w 3679976"/>
              <a:gd name="connsiteY6" fmla="*/ 2938546 h 11041655"/>
              <a:gd name="connsiteX7" fmla="*/ 3552114 w 3679976"/>
              <a:gd name="connsiteY7" fmla="*/ 3632329 h 11041655"/>
              <a:gd name="connsiteX8" fmla="*/ 3523085 w 3679976"/>
              <a:gd name="connsiteY8" fmla="*/ 4837015 h 11041655"/>
              <a:gd name="connsiteX9" fmla="*/ 2739314 w 3679976"/>
              <a:gd name="connsiteY9" fmla="*/ 5458226 h 11041655"/>
              <a:gd name="connsiteX10" fmla="*/ 1095934 w 3679976"/>
              <a:gd name="connsiteY10" fmla="*/ 5561278 h 11041655"/>
              <a:gd name="connsiteX11" fmla="*/ 431543 w 3679976"/>
              <a:gd name="connsiteY11" fmla="*/ 5940101 h 11041655"/>
              <a:gd name="connsiteX12" fmla="*/ 25143 w 3679976"/>
              <a:gd name="connsiteY12" fmla="*/ 6622272 h 11041655"/>
              <a:gd name="connsiteX13" fmla="*/ 141257 w 3679976"/>
              <a:gd name="connsiteY13" fmla="*/ 7609244 h 11041655"/>
              <a:gd name="connsiteX14" fmla="*/ 881485 w 3679976"/>
              <a:gd name="connsiteY14" fmla="*/ 8204329 h 11041655"/>
              <a:gd name="connsiteX15" fmla="*/ 2231314 w 3679976"/>
              <a:gd name="connsiteY15" fmla="*/ 8247872 h 11041655"/>
              <a:gd name="connsiteX16" fmla="*/ 3015085 w 3679976"/>
              <a:gd name="connsiteY16" fmla="*/ 8436558 h 11041655"/>
              <a:gd name="connsiteX17" fmla="*/ 3595657 w 3679976"/>
              <a:gd name="connsiteY17" fmla="*/ 9133244 h 11041655"/>
              <a:gd name="connsiteX18" fmla="*/ 3624685 w 3679976"/>
              <a:gd name="connsiteY18" fmla="*/ 10163758 h 11041655"/>
              <a:gd name="connsiteX19" fmla="*/ 3100720 w 3679976"/>
              <a:gd name="connsiteY19" fmla="*/ 10741426 h 11041655"/>
              <a:gd name="connsiteX20" fmla="*/ 2193214 w 3679976"/>
              <a:gd name="connsiteY20" fmla="*/ 11020826 h 11041655"/>
              <a:gd name="connsiteX21" fmla="*/ 110414 w 3679976"/>
              <a:gd name="connsiteY21" fmla="*/ 11036066 h 11041655"/>
              <a:gd name="connsiteX0" fmla="*/ 3426565 w 3683643"/>
              <a:gd name="connsiteY0" fmla="*/ 28432 h 11041655"/>
              <a:gd name="connsiteX1" fmla="*/ 1269380 w 3683643"/>
              <a:gd name="connsiteY1" fmla="*/ 89392 h 11041655"/>
              <a:gd name="connsiteX2" fmla="*/ 184800 w 3683643"/>
              <a:gd name="connsiteY2" fmla="*/ 773015 h 11041655"/>
              <a:gd name="connsiteX3" fmla="*/ 25143 w 3683643"/>
              <a:gd name="connsiteY3" fmla="*/ 1774501 h 11041655"/>
              <a:gd name="connsiteX4" fmla="*/ 460571 w 3683643"/>
              <a:gd name="connsiteY4" fmla="*/ 2485701 h 11041655"/>
              <a:gd name="connsiteX5" fmla="*/ 1151088 w 3683643"/>
              <a:gd name="connsiteY5" fmla="*/ 2779978 h 11041655"/>
              <a:gd name="connsiteX6" fmla="*/ 2844361 w 3683643"/>
              <a:gd name="connsiteY6" fmla="*/ 2938546 h 11041655"/>
              <a:gd name="connsiteX7" fmla="*/ 3552114 w 3683643"/>
              <a:gd name="connsiteY7" fmla="*/ 3632329 h 11041655"/>
              <a:gd name="connsiteX8" fmla="*/ 3523085 w 3683643"/>
              <a:gd name="connsiteY8" fmla="*/ 4837015 h 11041655"/>
              <a:gd name="connsiteX9" fmla="*/ 2739314 w 3683643"/>
              <a:gd name="connsiteY9" fmla="*/ 5458226 h 11041655"/>
              <a:gd name="connsiteX10" fmla="*/ 1095934 w 3683643"/>
              <a:gd name="connsiteY10" fmla="*/ 5561278 h 11041655"/>
              <a:gd name="connsiteX11" fmla="*/ 431543 w 3683643"/>
              <a:gd name="connsiteY11" fmla="*/ 5940101 h 11041655"/>
              <a:gd name="connsiteX12" fmla="*/ 25143 w 3683643"/>
              <a:gd name="connsiteY12" fmla="*/ 6622272 h 11041655"/>
              <a:gd name="connsiteX13" fmla="*/ 141257 w 3683643"/>
              <a:gd name="connsiteY13" fmla="*/ 7609244 h 11041655"/>
              <a:gd name="connsiteX14" fmla="*/ 881485 w 3683643"/>
              <a:gd name="connsiteY14" fmla="*/ 8204329 h 11041655"/>
              <a:gd name="connsiteX15" fmla="*/ 2231314 w 3683643"/>
              <a:gd name="connsiteY15" fmla="*/ 8247872 h 11041655"/>
              <a:gd name="connsiteX16" fmla="*/ 3015085 w 3683643"/>
              <a:gd name="connsiteY16" fmla="*/ 8436558 h 11041655"/>
              <a:gd name="connsiteX17" fmla="*/ 3595657 w 3683643"/>
              <a:gd name="connsiteY17" fmla="*/ 9133244 h 11041655"/>
              <a:gd name="connsiteX18" fmla="*/ 3624685 w 3683643"/>
              <a:gd name="connsiteY18" fmla="*/ 10163758 h 11041655"/>
              <a:gd name="connsiteX19" fmla="*/ 3047380 w 3683643"/>
              <a:gd name="connsiteY19" fmla="*/ 10741426 h 11041655"/>
              <a:gd name="connsiteX20" fmla="*/ 2193214 w 3683643"/>
              <a:gd name="connsiteY20" fmla="*/ 11020826 h 11041655"/>
              <a:gd name="connsiteX21" fmla="*/ 110414 w 3683643"/>
              <a:gd name="connsiteY21" fmla="*/ 11036066 h 11041655"/>
              <a:gd name="connsiteX0" fmla="*/ 3426565 w 3657470"/>
              <a:gd name="connsiteY0" fmla="*/ 28432 h 11041655"/>
              <a:gd name="connsiteX1" fmla="*/ 1269380 w 3657470"/>
              <a:gd name="connsiteY1" fmla="*/ 89392 h 11041655"/>
              <a:gd name="connsiteX2" fmla="*/ 184800 w 3657470"/>
              <a:gd name="connsiteY2" fmla="*/ 773015 h 11041655"/>
              <a:gd name="connsiteX3" fmla="*/ 25143 w 3657470"/>
              <a:gd name="connsiteY3" fmla="*/ 1774501 h 11041655"/>
              <a:gd name="connsiteX4" fmla="*/ 460571 w 3657470"/>
              <a:gd name="connsiteY4" fmla="*/ 2485701 h 11041655"/>
              <a:gd name="connsiteX5" fmla="*/ 1151088 w 3657470"/>
              <a:gd name="connsiteY5" fmla="*/ 2779978 h 11041655"/>
              <a:gd name="connsiteX6" fmla="*/ 2844361 w 3657470"/>
              <a:gd name="connsiteY6" fmla="*/ 2938546 h 11041655"/>
              <a:gd name="connsiteX7" fmla="*/ 3552114 w 3657470"/>
              <a:gd name="connsiteY7" fmla="*/ 3632329 h 11041655"/>
              <a:gd name="connsiteX8" fmla="*/ 3523085 w 3657470"/>
              <a:gd name="connsiteY8" fmla="*/ 4837015 h 11041655"/>
              <a:gd name="connsiteX9" fmla="*/ 2739314 w 3657470"/>
              <a:gd name="connsiteY9" fmla="*/ 5458226 h 11041655"/>
              <a:gd name="connsiteX10" fmla="*/ 1095934 w 3657470"/>
              <a:gd name="connsiteY10" fmla="*/ 5561278 h 11041655"/>
              <a:gd name="connsiteX11" fmla="*/ 431543 w 3657470"/>
              <a:gd name="connsiteY11" fmla="*/ 5940101 h 11041655"/>
              <a:gd name="connsiteX12" fmla="*/ 25143 w 3657470"/>
              <a:gd name="connsiteY12" fmla="*/ 6622272 h 11041655"/>
              <a:gd name="connsiteX13" fmla="*/ 141257 w 3657470"/>
              <a:gd name="connsiteY13" fmla="*/ 7609244 h 11041655"/>
              <a:gd name="connsiteX14" fmla="*/ 881485 w 3657470"/>
              <a:gd name="connsiteY14" fmla="*/ 8204329 h 11041655"/>
              <a:gd name="connsiteX15" fmla="*/ 2231314 w 3657470"/>
              <a:gd name="connsiteY15" fmla="*/ 8247872 h 11041655"/>
              <a:gd name="connsiteX16" fmla="*/ 3015085 w 3657470"/>
              <a:gd name="connsiteY16" fmla="*/ 8436558 h 11041655"/>
              <a:gd name="connsiteX17" fmla="*/ 3595657 w 3657470"/>
              <a:gd name="connsiteY17" fmla="*/ 9133244 h 11041655"/>
              <a:gd name="connsiteX18" fmla="*/ 3578965 w 3657470"/>
              <a:gd name="connsiteY18" fmla="*/ 10125658 h 11041655"/>
              <a:gd name="connsiteX19" fmla="*/ 3047380 w 3657470"/>
              <a:gd name="connsiteY19" fmla="*/ 10741426 h 11041655"/>
              <a:gd name="connsiteX20" fmla="*/ 2193214 w 3657470"/>
              <a:gd name="connsiteY20" fmla="*/ 11020826 h 11041655"/>
              <a:gd name="connsiteX21" fmla="*/ 110414 w 3657470"/>
              <a:gd name="connsiteY21" fmla="*/ 11036066 h 11041655"/>
              <a:gd name="connsiteX0" fmla="*/ 3424679 w 3655584"/>
              <a:gd name="connsiteY0" fmla="*/ 34254 h 11047477"/>
              <a:gd name="connsiteX1" fmla="*/ 1178594 w 3655584"/>
              <a:gd name="connsiteY1" fmla="*/ 82514 h 11047477"/>
              <a:gd name="connsiteX2" fmla="*/ 182914 w 3655584"/>
              <a:gd name="connsiteY2" fmla="*/ 778837 h 11047477"/>
              <a:gd name="connsiteX3" fmla="*/ 23257 w 3655584"/>
              <a:gd name="connsiteY3" fmla="*/ 1780323 h 11047477"/>
              <a:gd name="connsiteX4" fmla="*/ 458685 w 3655584"/>
              <a:gd name="connsiteY4" fmla="*/ 2491523 h 11047477"/>
              <a:gd name="connsiteX5" fmla="*/ 1149202 w 3655584"/>
              <a:gd name="connsiteY5" fmla="*/ 2785800 h 11047477"/>
              <a:gd name="connsiteX6" fmla="*/ 2842475 w 3655584"/>
              <a:gd name="connsiteY6" fmla="*/ 2944368 h 11047477"/>
              <a:gd name="connsiteX7" fmla="*/ 3550228 w 3655584"/>
              <a:gd name="connsiteY7" fmla="*/ 3638151 h 11047477"/>
              <a:gd name="connsiteX8" fmla="*/ 3521199 w 3655584"/>
              <a:gd name="connsiteY8" fmla="*/ 4842837 h 11047477"/>
              <a:gd name="connsiteX9" fmla="*/ 2737428 w 3655584"/>
              <a:gd name="connsiteY9" fmla="*/ 5464048 h 11047477"/>
              <a:gd name="connsiteX10" fmla="*/ 1094048 w 3655584"/>
              <a:gd name="connsiteY10" fmla="*/ 5567100 h 11047477"/>
              <a:gd name="connsiteX11" fmla="*/ 429657 w 3655584"/>
              <a:gd name="connsiteY11" fmla="*/ 5945923 h 11047477"/>
              <a:gd name="connsiteX12" fmla="*/ 23257 w 3655584"/>
              <a:gd name="connsiteY12" fmla="*/ 6628094 h 11047477"/>
              <a:gd name="connsiteX13" fmla="*/ 139371 w 3655584"/>
              <a:gd name="connsiteY13" fmla="*/ 7615066 h 11047477"/>
              <a:gd name="connsiteX14" fmla="*/ 879599 w 3655584"/>
              <a:gd name="connsiteY14" fmla="*/ 8210151 h 11047477"/>
              <a:gd name="connsiteX15" fmla="*/ 2229428 w 3655584"/>
              <a:gd name="connsiteY15" fmla="*/ 8253694 h 11047477"/>
              <a:gd name="connsiteX16" fmla="*/ 3013199 w 3655584"/>
              <a:gd name="connsiteY16" fmla="*/ 8442380 h 11047477"/>
              <a:gd name="connsiteX17" fmla="*/ 3593771 w 3655584"/>
              <a:gd name="connsiteY17" fmla="*/ 9139066 h 11047477"/>
              <a:gd name="connsiteX18" fmla="*/ 3577079 w 3655584"/>
              <a:gd name="connsiteY18" fmla="*/ 10131480 h 11047477"/>
              <a:gd name="connsiteX19" fmla="*/ 3045494 w 3655584"/>
              <a:gd name="connsiteY19" fmla="*/ 10747248 h 11047477"/>
              <a:gd name="connsiteX20" fmla="*/ 2191328 w 3655584"/>
              <a:gd name="connsiteY20" fmla="*/ 11026648 h 11047477"/>
              <a:gd name="connsiteX21" fmla="*/ 108528 w 3655584"/>
              <a:gd name="connsiteY21" fmla="*/ 11041888 h 11047477"/>
              <a:gd name="connsiteX0" fmla="*/ 3424679 w 3655584"/>
              <a:gd name="connsiteY0" fmla="*/ 37464 h 11050687"/>
              <a:gd name="connsiteX1" fmla="*/ 1146844 w 3655584"/>
              <a:gd name="connsiteY1" fmla="*/ 79374 h 11050687"/>
              <a:gd name="connsiteX2" fmla="*/ 182914 w 3655584"/>
              <a:gd name="connsiteY2" fmla="*/ 782047 h 11050687"/>
              <a:gd name="connsiteX3" fmla="*/ 23257 w 3655584"/>
              <a:gd name="connsiteY3" fmla="*/ 1783533 h 11050687"/>
              <a:gd name="connsiteX4" fmla="*/ 458685 w 3655584"/>
              <a:gd name="connsiteY4" fmla="*/ 2494733 h 11050687"/>
              <a:gd name="connsiteX5" fmla="*/ 1149202 w 3655584"/>
              <a:gd name="connsiteY5" fmla="*/ 2789010 h 11050687"/>
              <a:gd name="connsiteX6" fmla="*/ 2842475 w 3655584"/>
              <a:gd name="connsiteY6" fmla="*/ 2947578 h 11050687"/>
              <a:gd name="connsiteX7" fmla="*/ 3550228 w 3655584"/>
              <a:gd name="connsiteY7" fmla="*/ 3641361 h 11050687"/>
              <a:gd name="connsiteX8" fmla="*/ 3521199 w 3655584"/>
              <a:gd name="connsiteY8" fmla="*/ 4846047 h 11050687"/>
              <a:gd name="connsiteX9" fmla="*/ 2737428 w 3655584"/>
              <a:gd name="connsiteY9" fmla="*/ 5467258 h 11050687"/>
              <a:gd name="connsiteX10" fmla="*/ 1094048 w 3655584"/>
              <a:gd name="connsiteY10" fmla="*/ 5570310 h 11050687"/>
              <a:gd name="connsiteX11" fmla="*/ 429657 w 3655584"/>
              <a:gd name="connsiteY11" fmla="*/ 5949133 h 11050687"/>
              <a:gd name="connsiteX12" fmla="*/ 23257 w 3655584"/>
              <a:gd name="connsiteY12" fmla="*/ 6631304 h 11050687"/>
              <a:gd name="connsiteX13" fmla="*/ 139371 w 3655584"/>
              <a:gd name="connsiteY13" fmla="*/ 7618276 h 11050687"/>
              <a:gd name="connsiteX14" fmla="*/ 879599 w 3655584"/>
              <a:gd name="connsiteY14" fmla="*/ 8213361 h 11050687"/>
              <a:gd name="connsiteX15" fmla="*/ 2229428 w 3655584"/>
              <a:gd name="connsiteY15" fmla="*/ 8256904 h 11050687"/>
              <a:gd name="connsiteX16" fmla="*/ 3013199 w 3655584"/>
              <a:gd name="connsiteY16" fmla="*/ 8445590 h 11050687"/>
              <a:gd name="connsiteX17" fmla="*/ 3593771 w 3655584"/>
              <a:gd name="connsiteY17" fmla="*/ 9142276 h 11050687"/>
              <a:gd name="connsiteX18" fmla="*/ 3577079 w 3655584"/>
              <a:gd name="connsiteY18" fmla="*/ 10134690 h 11050687"/>
              <a:gd name="connsiteX19" fmla="*/ 3045494 w 3655584"/>
              <a:gd name="connsiteY19" fmla="*/ 10750458 h 11050687"/>
              <a:gd name="connsiteX20" fmla="*/ 2191328 w 3655584"/>
              <a:gd name="connsiteY20" fmla="*/ 11029858 h 11050687"/>
              <a:gd name="connsiteX21" fmla="*/ 108528 w 3655584"/>
              <a:gd name="connsiteY21" fmla="*/ 11045098 h 11050687"/>
              <a:gd name="connsiteX0" fmla="*/ 3424679 w 3655584"/>
              <a:gd name="connsiteY0" fmla="*/ 31241 h 11044464"/>
              <a:gd name="connsiteX1" fmla="*/ 1096044 w 3655584"/>
              <a:gd name="connsiteY1" fmla="*/ 85851 h 11044464"/>
              <a:gd name="connsiteX2" fmla="*/ 182914 w 3655584"/>
              <a:gd name="connsiteY2" fmla="*/ 775824 h 11044464"/>
              <a:gd name="connsiteX3" fmla="*/ 23257 w 3655584"/>
              <a:gd name="connsiteY3" fmla="*/ 1777310 h 11044464"/>
              <a:gd name="connsiteX4" fmla="*/ 458685 w 3655584"/>
              <a:gd name="connsiteY4" fmla="*/ 2488510 h 11044464"/>
              <a:gd name="connsiteX5" fmla="*/ 1149202 w 3655584"/>
              <a:gd name="connsiteY5" fmla="*/ 2782787 h 11044464"/>
              <a:gd name="connsiteX6" fmla="*/ 2842475 w 3655584"/>
              <a:gd name="connsiteY6" fmla="*/ 2941355 h 11044464"/>
              <a:gd name="connsiteX7" fmla="*/ 3550228 w 3655584"/>
              <a:gd name="connsiteY7" fmla="*/ 3635138 h 11044464"/>
              <a:gd name="connsiteX8" fmla="*/ 3521199 w 3655584"/>
              <a:gd name="connsiteY8" fmla="*/ 4839824 h 11044464"/>
              <a:gd name="connsiteX9" fmla="*/ 2737428 w 3655584"/>
              <a:gd name="connsiteY9" fmla="*/ 5461035 h 11044464"/>
              <a:gd name="connsiteX10" fmla="*/ 1094048 w 3655584"/>
              <a:gd name="connsiteY10" fmla="*/ 5564087 h 11044464"/>
              <a:gd name="connsiteX11" fmla="*/ 429657 w 3655584"/>
              <a:gd name="connsiteY11" fmla="*/ 5942910 h 11044464"/>
              <a:gd name="connsiteX12" fmla="*/ 23257 w 3655584"/>
              <a:gd name="connsiteY12" fmla="*/ 6625081 h 11044464"/>
              <a:gd name="connsiteX13" fmla="*/ 139371 w 3655584"/>
              <a:gd name="connsiteY13" fmla="*/ 7612053 h 11044464"/>
              <a:gd name="connsiteX14" fmla="*/ 879599 w 3655584"/>
              <a:gd name="connsiteY14" fmla="*/ 8207138 h 11044464"/>
              <a:gd name="connsiteX15" fmla="*/ 2229428 w 3655584"/>
              <a:gd name="connsiteY15" fmla="*/ 8250681 h 11044464"/>
              <a:gd name="connsiteX16" fmla="*/ 3013199 w 3655584"/>
              <a:gd name="connsiteY16" fmla="*/ 8439367 h 11044464"/>
              <a:gd name="connsiteX17" fmla="*/ 3593771 w 3655584"/>
              <a:gd name="connsiteY17" fmla="*/ 9136053 h 11044464"/>
              <a:gd name="connsiteX18" fmla="*/ 3577079 w 3655584"/>
              <a:gd name="connsiteY18" fmla="*/ 10128467 h 11044464"/>
              <a:gd name="connsiteX19" fmla="*/ 3045494 w 3655584"/>
              <a:gd name="connsiteY19" fmla="*/ 10744235 h 11044464"/>
              <a:gd name="connsiteX20" fmla="*/ 2191328 w 3655584"/>
              <a:gd name="connsiteY20" fmla="*/ 11023635 h 11044464"/>
              <a:gd name="connsiteX21" fmla="*/ 108528 w 3655584"/>
              <a:gd name="connsiteY21" fmla="*/ 11038875 h 11044464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842475 w 3655584"/>
              <a:gd name="connsiteY6" fmla="*/ 29672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737428 w 3655584"/>
              <a:gd name="connsiteY9" fmla="*/ 548693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737428 w 3655584"/>
              <a:gd name="connsiteY9" fmla="*/ 548693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5022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2736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27368 w 3655584"/>
              <a:gd name="connsiteY7" fmla="*/ 3661041 h 11070367"/>
              <a:gd name="connsiteX8" fmla="*/ 3475479 w 3655584"/>
              <a:gd name="connsiteY8" fmla="*/ 479714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572340"/>
              <a:gd name="connsiteX1" fmla="*/ 1096044 w 3655584"/>
              <a:gd name="connsiteY1" fmla="*/ 111754 h 11572340"/>
              <a:gd name="connsiteX2" fmla="*/ 182914 w 3655584"/>
              <a:gd name="connsiteY2" fmla="*/ 801727 h 11572340"/>
              <a:gd name="connsiteX3" fmla="*/ 23257 w 3655584"/>
              <a:gd name="connsiteY3" fmla="*/ 1803213 h 11572340"/>
              <a:gd name="connsiteX4" fmla="*/ 458685 w 3655584"/>
              <a:gd name="connsiteY4" fmla="*/ 2514413 h 11572340"/>
              <a:gd name="connsiteX5" fmla="*/ 1149202 w 3655584"/>
              <a:gd name="connsiteY5" fmla="*/ 2808690 h 11572340"/>
              <a:gd name="connsiteX6" fmla="*/ 2770085 w 3655584"/>
              <a:gd name="connsiteY6" fmla="*/ 2939318 h 11572340"/>
              <a:gd name="connsiteX7" fmla="*/ 3527368 w 3655584"/>
              <a:gd name="connsiteY7" fmla="*/ 3661041 h 11572340"/>
              <a:gd name="connsiteX8" fmla="*/ 3475479 w 3655584"/>
              <a:gd name="connsiteY8" fmla="*/ 4797147 h 11572340"/>
              <a:gd name="connsiteX9" fmla="*/ 2676468 w 3655584"/>
              <a:gd name="connsiteY9" fmla="*/ 5479318 h 11572340"/>
              <a:gd name="connsiteX10" fmla="*/ 1094048 w 3655584"/>
              <a:gd name="connsiteY10" fmla="*/ 5589990 h 11572340"/>
              <a:gd name="connsiteX11" fmla="*/ 429657 w 3655584"/>
              <a:gd name="connsiteY11" fmla="*/ 5968813 h 11572340"/>
              <a:gd name="connsiteX12" fmla="*/ 23257 w 3655584"/>
              <a:gd name="connsiteY12" fmla="*/ 6650984 h 11572340"/>
              <a:gd name="connsiteX13" fmla="*/ 139371 w 3655584"/>
              <a:gd name="connsiteY13" fmla="*/ 7637956 h 11572340"/>
              <a:gd name="connsiteX14" fmla="*/ 879599 w 3655584"/>
              <a:gd name="connsiteY14" fmla="*/ 8233041 h 11572340"/>
              <a:gd name="connsiteX15" fmla="*/ 2229428 w 3655584"/>
              <a:gd name="connsiteY15" fmla="*/ 8276584 h 11572340"/>
              <a:gd name="connsiteX16" fmla="*/ 3013199 w 3655584"/>
              <a:gd name="connsiteY16" fmla="*/ 8465270 h 11572340"/>
              <a:gd name="connsiteX17" fmla="*/ 3593771 w 3655584"/>
              <a:gd name="connsiteY17" fmla="*/ 9161956 h 11572340"/>
              <a:gd name="connsiteX18" fmla="*/ 3577079 w 3655584"/>
              <a:gd name="connsiteY18" fmla="*/ 10154370 h 11572340"/>
              <a:gd name="connsiteX19" fmla="*/ 3045494 w 3655584"/>
              <a:gd name="connsiteY19" fmla="*/ 10770138 h 11572340"/>
              <a:gd name="connsiteX20" fmla="*/ 2191328 w 3655584"/>
              <a:gd name="connsiteY20" fmla="*/ 11049538 h 11572340"/>
              <a:gd name="connsiteX21" fmla="*/ 108528 w 3655584"/>
              <a:gd name="connsiteY21" fmla="*/ 11572338 h 11572340"/>
              <a:gd name="connsiteX0" fmla="*/ 3431029 w 3655584"/>
              <a:gd name="connsiteY0" fmla="*/ 19044 h 11572338"/>
              <a:gd name="connsiteX1" fmla="*/ 1096044 w 3655584"/>
              <a:gd name="connsiteY1" fmla="*/ 111754 h 11572338"/>
              <a:gd name="connsiteX2" fmla="*/ 182914 w 3655584"/>
              <a:gd name="connsiteY2" fmla="*/ 801727 h 11572338"/>
              <a:gd name="connsiteX3" fmla="*/ 23257 w 3655584"/>
              <a:gd name="connsiteY3" fmla="*/ 1803213 h 11572338"/>
              <a:gd name="connsiteX4" fmla="*/ 458685 w 3655584"/>
              <a:gd name="connsiteY4" fmla="*/ 2514413 h 11572338"/>
              <a:gd name="connsiteX5" fmla="*/ 1149202 w 3655584"/>
              <a:gd name="connsiteY5" fmla="*/ 2808690 h 11572338"/>
              <a:gd name="connsiteX6" fmla="*/ 2770085 w 3655584"/>
              <a:gd name="connsiteY6" fmla="*/ 2939318 h 11572338"/>
              <a:gd name="connsiteX7" fmla="*/ 3527368 w 3655584"/>
              <a:gd name="connsiteY7" fmla="*/ 3661041 h 11572338"/>
              <a:gd name="connsiteX8" fmla="*/ 3475479 w 3655584"/>
              <a:gd name="connsiteY8" fmla="*/ 4797147 h 11572338"/>
              <a:gd name="connsiteX9" fmla="*/ 2676468 w 3655584"/>
              <a:gd name="connsiteY9" fmla="*/ 5479318 h 11572338"/>
              <a:gd name="connsiteX10" fmla="*/ 1094048 w 3655584"/>
              <a:gd name="connsiteY10" fmla="*/ 5589990 h 11572338"/>
              <a:gd name="connsiteX11" fmla="*/ 429657 w 3655584"/>
              <a:gd name="connsiteY11" fmla="*/ 5968813 h 11572338"/>
              <a:gd name="connsiteX12" fmla="*/ 23257 w 3655584"/>
              <a:gd name="connsiteY12" fmla="*/ 6650984 h 11572338"/>
              <a:gd name="connsiteX13" fmla="*/ 139371 w 3655584"/>
              <a:gd name="connsiteY13" fmla="*/ 7637956 h 11572338"/>
              <a:gd name="connsiteX14" fmla="*/ 879599 w 3655584"/>
              <a:gd name="connsiteY14" fmla="*/ 8233041 h 11572338"/>
              <a:gd name="connsiteX15" fmla="*/ 2229428 w 3655584"/>
              <a:gd name="connsiteY15" fmla="*/ 8276584 h 11572338"/>
              <a:gd name="connsiteX16" fmla="*/ 3013199 w 3655584"/>
              <a:gd name="connsiteY16" fmla="*/ 8465270 h 11572338"/>
              <a:gd name="connsiteX17" fmla="*/ 3593771 w 3655584"/>
              <a:gd name="connsiteY17" fmla="*/ 9161956 h 11572338"/>
              <a:gd name="connsiteX18" fmla="*/ 3577079 w 3655584"/>
              <a:gd name="connsiteY18" fmla="*/ 10154370 h 11572338"/>
              <a:gd name="connsiteX19" fmla="*/ 3045494 w 3655584"/>
              <a:gd name="connsiteY19" fmla="*/ 10770138 h 11572338"/>
              <a:gd name="connsiteX20" fmla="*/ 2191328 w 3655584"/>
              <a:gd name="connsiteY20" fmla="*/ 11049538 h 11572338"/>
              <a:gd name="connsiteX21" fmla="*/ 108528 w 3655584"/>
              <a:gd name="connsiteY21" fmla="*/ 11572338 h 11572338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91328 w 3655584"/>
              <a:gd name="connsiteY20" fmla="*/ 11049538 h 11753113"/>
              <a:gd name="connsiteX21" fmla="*/ 108528 w 3655584"/>
              <a:gd name="connsiteY21" fmla="*/ 11753113 h 11753113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91328 w 3655584"/>
              <a:gd name="connsiteY20" fmla="*/ 11049538 h 11753113"/>
              <a:gd name="connsiteX21" fmla="*/ 108528 w 3655584"/>
              <a:gd name="connsiteY21" fmla="*/ 11753113 h 11753113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45608 w 3655584"/>
              <a:gd name="connsiteY20" fmla="*/ 11042585 h 11753113"/>
              <a:gd name="connsiteX21" fmla="*/ 108528 w 3655584"/>
              <a:gd name="connsiteY21" fmla="*/ 11753113 h 11753113"/>
              <a:gd name="connsiteX0" fmla="*/ 3462779 w 3655584"/>
              <a:gd name="connsiteY0" fmla="*/ 1305 h 12401691"/>
              <a:gd name="connsiteX1" fmla="*/ 1096044 w 3655584"/>
              <a:gd name="connsiteY1" fmla="*/ 760332 h 12401691"/>
              <a:gd name="connsiteX2" fmla="*/ 182914 w 3655584"/>
              <a:gd name="connsiteY2" fmla="*/ 1450305 h 12401691"/>
              <a:gd name="connsiteX3" fmla="*/ 23257 w 3655584"/>
              <a:gd name="connsiteY3" fmla="*/ 2451791 h 12401691"/>
              <a:gd name="connsiteX4" fmla="*/ 458685 w 3655584"/>
              <a:gd name="connsiteY4" fmla="*/ 3162991 h 12401691"/>
              <a:gd name="connsiteX5" fmla="*/ 1149202 w 3655584"/>
              <a:gd name="connsiteY5" fmla="*/ 3457268 h 12401691"/>
              <a:gd name="connsiteX6" fmla="*/ 2770085 w 3655584"/>
              <a:gd name="connsiteY6" fmla="*/ 3587896 h 12401691"/>
              <a:gd name="connsiteX7" fmla="*/ 3527368 w 3655584"/>
              <a:gd name="connsiteY7" fmla="*/ 4309619 h 12401691"/>
              <a:gd name="connsiteX8" fmla="*/ 3475479 w 3655584"/>
              <a:gd name="connsiteY8" fmla="*/ 5445725 h 12401691"/>
              <a:gd name="connsiteX9" fmla="*/ 2676468 w 3655584"/>
              <a:gd name="connsiteY9" fmla="*/ 6127896 h 12401691"/>
              <a:gd name="connsiteX10" fmla="*/ 1094048 w 3655584"/>
              <a:gd name="connsiteY10" fmla="*/ 6238568 h 12401691"/>
              <a:gd name="connsiteX11" fmla="*/ 429657 w 3655584"/>
              <a:gd name="connsiteY11" fmla="*/ 6617391 h 12401691"/>
              <a:gd name="connsiteX12" fmla="*/ 23257 w 3655584"/>
              <a:gd name="connsiteY12" fmla="*/ 7299562 h 12401691"/>
              <a:gd name="connsiteX13" fmla="*/ 139371 w 3655584"/>
              <a:gd name="connsiteY13" fmla="*/ 8286534 h 12401691"/>
              <a:gd name="connsiteX14" fmla="*/ 879599 w 3655584"/>
              <a:gd name="connsiteY14" fmla="*/ 8881619 h 12401691"/>
              <a:gd name="connsiteX15" fmla="*/ 2229428 w 3655584"/>
              <a:gd name="connsiteY15" fmla="*/ 8925162 h 12401691"/>
              <a:gd name="connsiteX16" fmla="*/ 3013199 w 3655584"/>
              <a:gd name="connsiteY16" fmla="*/ 9113848 h 12401691"/>
              <a:gd name="connsiteX17" fmla="*/ 3593771 w 3655584"/>
              <a:gd name="connsiteY17" fmla="*/ 9810534 h 12401691"/>
              <a:gd name="connsiteX18" fmla="*/ 3577079 w 3655584"/>
              <a:gd name="connsiteY18" fmla="*/ 10802948 h 12401691"/>
              <a:gd name="connsiteX19" fmla="*/ 3045494 w 3655584"/>
              <a:gd name="connsiteY19" fmla="*/ 11418716 h 12401691"/>
              <a:gd name="connsiteX20" fmla="*/ 2145608 w 3655584"/>
              <a:gd name="connsiteY20" fmla="*/ 11691163 h 12401691"/>
              <a:gd name="connsiteX21" fmla="*/ 108528 w 3655584"/>
              <a:gd name="connsiteY21" fmla="*/ 12401691 h 12401691"/>
              <a:gd name="connsiteX0" fmla="*/ 3462779 w 3655584"/>
              <a:gd name="connsiteY0" fmla="*/ 0 h 12400386"/>
              <a:gd name="connsiteX1" fmla="*/ 1096044 w 3655584"/>
              <a:gd name="connsiteY1" fmla="*/ 759027 h 12400386"/>
              <a:gd name="connsiteX2" fmla="*/ 182914 w 3655584"/>
              <a:gd name="connsiteY2" fmla="*/ 1449000 h 12400386"/>
              <a:gd name="connsiteX3" fmla="*/ 23257 w 3655584"/>
              <a:gd name="connsiteY3" fmla="*/ 2450486 h 12400386"/>
              <a:gd name="connsiteX4" fmla="*/ 458685 w 3655584"/>
              <a:gd name="connsiteY4" fmla="*/ 3161686 h 12400386"/>
              <a:gd name="connsiteX5" fmla="*/ 1149202 w 3655584"/>
              <a:gd name="connsiteY5" fmla="*/ 3455963 h 12400386"/>
              <a:gd name="connsiteX6" fmla="*/ 2770085 w 3655584"/>
              <a:gd name="connsiteY6" fmla="*/ 3586591 h 12400386"/>
              <a:gd name="connsiteX7" fmla="*/ 3527368 w 3655584"/>
              <a:gd name="connsiteY7" fmla="*/ 4308314 h 12400386"/>
              <a:gd name="connsiteX8" fmla="*/ 3475479 w 3655584"/>
              <a:gd name="connsiteY8" fmla="*/ 5444420 h 12400386"/>
              <a:gd name="connsiteX9" fmla="*/ 2676468 w 3655584"/>
              <a:gd name="connsiteY9" fmla="*/ 6126591 h 12400386"/>
              <a:gd name="connsiteX10" fmla="*/ 1094048 w 3655584"/>
              <a:gd name="connsiteY10" fmla="*/ 6237263 h 12400386"/>
              <a:gd name="connsiteX11" fmla="*/ 429657 w 3655584"/>
              <a:gd name="connsiteY11" fmla="*/ 6616086 h 12400386"/>
              <a:gd name="connsiteX12" fmla="*/ 23257 w 3655584"/>
              <a:gd name="connsiteY12" fmla="*/ 7298257 h 12400386"/>
              <a:gd name="connsiteX13" fmla="*/ 139371 w 3655584"/>
              <a:gd name="connsiteY13" fmla="*/ 8285229 h 12400386"/>
              <a:gd name="connsiteX14" fmla="*/ 879599 w 3655584"/>
              <a:gd name="connsiteY14" fmla="*/ 8880314 h 12400386"/>
              <a:gd name="connsiteX15" fmla="*/ 2229428 w 3655584"/>
              <a:gd name="connsiteY15" fmla="*/ 8923857 h 12400386"/>
              <a:gd name="connsiteX16" fmla="*/ 3013199 w 3655584"/>
              <a:gd name="connsiteY16" fmla="*/ 9112543 h 12400386"/>
              <a:gd name="connsiteX17" fmla="*/ 3593771 w 3655584"/>
              <a:gd name="connsiteY17" fmla="*/ 9809229 h 12400386"/>
              <a:gd name="connsiteX18" fmla="*/ 3577079 w 3655584"/>
              <a:gd name="connsiteY18" fmla="*/ 10801643 h 12400386"/>
              <a:gd name="connsiteX19" fmla="*/ 3045494 w 3655584"/>
              <a:gd name="connsiteY19" fmla="*/ 11417411 h 12400386"/>
              <a:gd name="connsiteX20" fmla="*/ 2145608 w 3655584"/>
              <a:gd name="connsiteY20" fmla="*/ 11689858 h 12400386"/>
              <a:gd name="connsiteX21" fmla="*/ 108528 w 3655584"/>
              <a:gd name="connsiteY21" fmla="*/ 12400386 h 12400386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74602 w 3655584"/>
              <a:gd name="connsiteY5" fmla="*/ 3473346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9195 w 3705500"/>
              <a:gd name="connsiteY0" fmla="*/ 0 h 12452533"/>
              <a:gd name="connsiteX1" fmla="*/ 1145960 w 3705500"/>
              <a:gd name="connsiteY1" fmla="*/ 811174 h 12452533"/>
              <a:gd name="connsiteX2" fmla="*/ 232830 w 3705500"/>
              <a:gd name="connsiteY2" fmla="*/ 1501147 h 12452533"/>
              <a:gd name="connsiteX3" fmla="*/ 73173 w 3705500"/>
              <a:gd name="connsiteY3" fmla="*/ 2502633 h 12452533"/>
              <a:gd name="connsiteX4" fmla="*/ 1237218 w 3705500"/>
              <a:gd name="connsiteY4" fmla="*/ 3392229 h 12452533"/>
              <a:gd name="connsiteX5" fmla="*/ 2820001 w 3705500"/>
              <a:gd name="connsiteY5" fmla="*/ 3638738 h 12452533"/>
              <a:gd name="connsiteX6" fmla="*/ 3577284 w 3705500"/>
              <a:gd name="connsiteY6" fmla="*/ 4360461 h 12452533"/>
              <a:gd name="connsiteX7" fmla="*/ 3525395 w 3705500"/>
              <a:gd name="connsiteY7" fmla="*/ 5496567 h 12452533"/>
              <a:gd name="connsiteX8" fmla="*/ 2726384 w 3705500"/>
              <a:gd name="connsiteY8" fmla="*/ 6178738 h 12452533"/>
              <a:gd name="connsiteX9" fmla="*/ 1143964 w 3705500"/>
              <a:gd name="connsiteY9" fmla="*/ 6289410 h 12452533"/>
              <a:gd name="connsiteX10" fmla="*/ 479573 w 3705500"/>
              <a:gd name="connsiteY10" fmla="*/ 6668233 h 12452533"/>
              <a:gd name="connsiteX11" fmla="*/ 73173 w 3705500"/>
              <a:gd name="connsiteY11" fmla="*/ 7350404 h 12452533"/>
              <a:gd name="connsiteX12" fmla="*/ 189287 w 3705500"/>
              <a:gd name="connsiteY12" fmla="*/ 8337376 h 12452533"/>
              <a:gd name="connsiteX13" fmla="*/ 929515 w 3705500"/>
              <a:gd name="connsiteY13" fmla="*/ 8932461 h 12452533"/>
              <a:gd name="connsiteX14" fmla="*/ 2279344 w 3705500"/>
              <a:gd name="connsiteY14" fmla="*/ 8976004 h 12452533"/>
              <a:gd name="connsiteX15" fmla="*/ 3063115 w 3705500"/>
              <a:gd name="connsiteY15" fmla="*/ 9164690 h 12452533"/>
              <a:gd name="connsiteX16" fmla="*/ 3643687 w 3705500"/>
              <a:gd name="connsiteY16" fmla="*/ 9861376 h 12452533"/>
              <a:gd name="connsiteX17" fmla="*/ 3626995 w 3705500"/>
              <a:gd name="connsiteY17" fmla="*/ 10853790 h 12452533"/>
              <a:gd name="connsiteX18" fmla="*/ 3095410 w 3705500"/>
              <a:gd name="connsiteY18" fmla="*/ 11469558 h 12452533"/>
              <a:gd name="connsiteX19" fmla="*/ 2195524 w 3705500"/>
              <a:gd name="connsiteY19" fmla="*/ 11742005 h 12452533"/>
              <a:gd name="connsiteX20" fmla="*/ 158444 w 3705500"/>
              <a:gd name="connsiteY20" fmla="*/ 12452533 h 12452533"/>
              <a:gd name="connsiteX0" fmla="*/ 3435158 w 3691463"/>
              <a:gd name="connsiteY0" fmla="*/ 0 h 12452533"/>
              <a:gd name="connsiteX1" fmla="*/ 1131923 w 3691463"/>
              <a:gd name="connsiteY1" fmla="*/ 811174 h 12452533"/>
              <a:gd name="connsiteX2" fmla="*/ 218793 w 3691463"/>
              <a:gd name="connsiteY2" fmla="*/ 1501147 h 12452533"/>
              <a:gd name="connsiteX3" fmla="*/ 59136 w 3691463"/>
              <a:gd name="connsiteY3" fmla="*/ 2502633 h 12452533"/>
              <a:gd name="connsiteX4" fmla="*/ 1223181 w 3691463"/>
              <a:gd name="connsiteY4" fmla="*/ 3392229 h 12452533"/>
              <a:gd name="connsiteX5" fmla="*/ 2805964 w 3691463"/>
              <a:gd name="connsiteY5" fmla="*/ 3638738 h 12452533"/>
              <a:gd name="connsiteX6" fmla="*/ 3563247 w 3691463"/>
              <a:gd name="connsiteY6" fmla="*/ 4360461 h 12452533"/>
              <a:gd name="connsiteX7" fmla="*/ 3511358 w 3691463"/>
              <a:gd name="connsiteY7" fmla="*/ 5496567 h 12452533"/>
              <a:gd name="connsiteX8" fmla="*/ 2712347 w 3691463"/>
              <a:gd name="connsiteY8" fmla="*/ 6178738 h 12452533"/>
              <a:gd name="connsiteX9" fmla="*/ 1129927 w 3691463"/>
              <a:gd name="connsiteY9" fmla="*/ 6289410 h 12452533"/>
              <a:gd name="connsiteX10" fmla="*/ 465536 w 3691463"/>
              <a:gd name="connsiteY10" fmla="*/ 6668233 h 12452533"/>
              <a:gd name="connsiteX11" fmla="*/ 59136 w 3691463"/>
              <a:gd name="connsiteY11" fmla="*/ 7350404 h 12452533"/>
              <a:gd name="connsiteX12" fmla="*/ 175250 w 3691463"/>
              <a:gd name="connsiteY12" fmla="*/ 8337376 h 12452533"/>
              <a:gd name="connsiteX13" fmla="*/ 915478 w 3691463"/>
              <a:gd name="connsiteY13" fmla="*/ 8932461 h 12452533"/>
              <a:gd name="connsiteX14" fmla="*/ 2265307 w 3691463"/>
              <a:gd name="connsiteY14" fmla="*/ 8976004 h 12452533"/>
              <a:gd name="connsiteX15" fmla="*/ 3049078 w 3691463"/>
              <a:gd name="connsiteY15" fmla="*/ 9164690 h 12452533"/>
              <a:gd name="connsiteX16" fmla="*/ 3629650 w 3691463"/>
              <a:gd name="connsiteY16" fmla="*/ 9861376 h 12452533"/>
              <a:gd name="connsiteX17" fmla="*/ 3612958 w 3691463"/>
              <a:gd name="connsiteY17" fmla="*/ 10853790 h 12452533"/>
              <a:gd name="connsiteX18" fmla="*/ 3081373 w 3691463"/>
              <a:gd name="connsiteY18" fmla="*/ 11469558 h 12452533"/>
              <a:gd name="connsiteX19" fmla="*/ 2181487 w 3691463"/>
              <a:gd name="connsiteY19" fmla="*/ 11742005 h 12452533"/>
              <a:gd name="connsiteX20" fmla="*/ 144407 w 3691463"/>
              <a:gd name="connsiteY20" fmla="*/ 12452533 h 12452533"/>
              <a:gd name="connsiteX0" fmla="*/ 3419898 w 3676203"/>
              <a:gd name="connsiteY0" fmla="*/ 0 h 12452533"/>
              <a:gd name="connsiteX1" fmla="*/ 1116663 w 3676203"/>
              <a:gd name="connsiteY1" fmla="*/ 811174 h 12452533"/>
              <a:gd name="connsiteX2" fmla="*/ 203533 w 3676203"/>
              <a:gd name="connsiteY2" fmla="*/ 1501147 h 12452533"/>
              <a:gd name="connsiteX3" fmla="*/ 62926 w 3676203"/>
              <a:gd name="connsiteY3" fmla="*/ 2508427 h 12452533"/>
              <a:gd name="connsiteX4" fmla="*/ 1207921 w 3676203"/>
              <a:gd name="connsiteY4" fmla="*/ 3392229 h 12452533"/>
              <a:gd name="connsiteX5" fmla="*/ 2790704 w 3676203"/>
              <a:gd name="connsiteY5" fmla="*/ 3638738 h 12452533"/>
              <a:gd name="connsiteX6" fmla="*/ 3547987 w 3676203"/>
              <a:gd name="connsiteY6" fmla="*/ 4360461 h 12452533"/>
              <a:gd name="connsiteX7" fmla="*/ 3496098 w 3676203"/>
              <a:gd name="connsiteY7" fmla="*/ 5496567 h 12452533"/>
              <a:gd name="connsiteX8" fmla="*/ 2697087 w 3676203"/>
              <a:gd name="connsiteY8" fmla="*/ 6178738 h 12452533"/>
              <a:gd name="connsiteX9" fmla="*/ 1114667 w 3676203"/>
              <a:gd name="connsiteY9" fmla="*/ 6289410 h 12452533"/>
              <a:gd name="connsiteX10" fmla="*/ 450276 w 3676203"/>
              <a:gd name="connsiteY10" fmla="*/ 6668233 h 12452533"/>
              <a:gd name="connsiteX11" fmla="*/ 43876 w 3676203"/>
              <a:gd name="connsiteY11" fmla="*/ 7350404 h 12452533"/>
              <a:gd name="connsiteX12" fmla="*/ 159990 w 3676203"/>
              <a:gd name="connsiteY12" fmla="*/ 8337376 h 12452533"/>
              <a:gd name="connsiteX13" fmla="*/ 900218 w 3676203"/>
              <a:gd name="connsiteY13" fmla="*/ 8932461 h 12452533"/>
              <a:gd name="connsiteX14" fmla="*/ 2250047 w 3676203"/>
              <a:gd name="connsiteY14" fmla="*/ 8976004 h 12452533"/>
              <a:gd name="connsiteX15" fmla="*/ 3033818 w 3676203"/>
              <a:gd name="connsiteY15" fmla="*/ 9164690 h 12452533"/>
              <a:gd name="connsiteX16" fmla="*/ 3614390 w 3676203"/>
              <a:gd name="connsiteY16" fmla="*/ 9861376 h 12452533"/>
              <a:gd name="connsiteX17" fmla="*/ 3597698 w 3676203"/>
              <a:gd name="connsiteY17" fmla="*/ 10853790 h 12452533"/>
              <a:gd name="connsiteX18" fmla="*/ 3066113 w 3676203"/>
              <a:gd name="connsiteY18" fmla="*/ 11469558 h 12452533"/>
              <a:gd name="connsiteX19" fmla="*/ 2166227 w 3676203"/>
              <a:gd name="connsiteY19" fmla="*/ 11742005 h 12452533"/>
              <a:gd name="connsiteX20" fmla="*/ 129147 w 3676203"/>
              <a:gd name="connsiteY20" fmla="*/ 12452533 h 12452533"/>
              <a:gd name="connsiteX0" fmla="*/ 3419898 w 3676203"/>
              <a:gd name="connsiteY0" fmla="*/ 0 h 12452533"/>
              <a:gd name="connsiteX1" fmla="*/ 1116663 w 3676203"/>
              <a:gd name="connsiteY1" fmla="*/ 811174 h 12452533"/>
              <a:gd name="connsiteX2" fmla="*/ 203533 w 3676203"/>
              <a:gd name="connsiteY2" fmla="*/ 1501147 h 12452533"/>
              <a:gd name="connsiteX3" fmla="*/ 62926 w 3676203"/>
              <a:gd name="connsiteY3" fmla="*/ 2508427 h 12452533"/>
              <a:gd name="connsiteX4" fmla="*/ 1207921 w 3676203"/>
              <a:gd name="connsiteY4" fmla="*/ 3392229 h 12452533"/>
              <a:gd name="connsiteX5" fmla="*/ 2790704 w 3676203"/>
              <a:gd name="connsiteY5" fmla="*/ 3638738 h 12452533"/>
              <a:gd name="connsiteX6" fmla="*/ 3547987 w 3676203"/>
              <a:gd name="connsiteY6" fmla="*/ 4360461 h 12452533"/>
              <a:gd name="connsiteX7" fmla="*/ 3496098 w 3676203"/>
              <a:gd name="connsiteY7" fmla="*/ 5496567 h 12452533"/>
              <a:gd name="connsiteX8" fmla="*/ 2697087 w 3676203"/>
              <a:gd name="connsiteY8" fmla="*/ 6178738 h 12452533"/>
              <a:gd name="connsiteX9" fmla="*/ 1114667 w 3676203"/>
              <a:gd name="connsiteY9" fmla="*/ 6289410 h 12452533"/>
              <a:gd name="connsiteX10" fmla="*/ 450276 w 3676203"/>
              <a:gd name="connsiteY10" fmla="*/ 6668233 h 12452533"/>
              <a:gd name="connsiteX11" fmla="*/ 43876 w 3676203"/>
              <a:gd name="connsiteY11" fmla="*/ 7350404 h 12452533"/>
              <a:gd name="connsiteX12" fmla="*/ 159990 w 3676203"/>
              <a:gd name="connsiteY12" fmla="*/ 8337376 h 12452533"/>
              <a:gd name="connsiteX13" fmla="*/ 900218 w 3676203"/>
              <a:gd name="connsiteY13" fmla="*/ 8932461 h 12452533"/>
              <a:gd name="connsiteX14" fmla="*/ 2250047 w 3676203"/>
              <a:gd name="connsiteY14" fmla="*/ 8976004 h 12452533"/>
              <a:gd name="connsiteX15" fmla="*/ 3033818 w 3676203"/>
              <a:gd name="connsiteY15" fmla="*/ 9164690 h 12452533"/>
              <a:gd name="connsiteX16" fmla="*/ 3614390 w 3676203"/>
              <a:gd name="connsiteY16" fmla="*/ 9861376 h 12452533"/>
              <a:gd name="connsiteX17" fmla="*/ 3597698 w 3676203"/>
              <a:gd name="connsiteY17" fmla="*/ 10853790 h 12452533"/>
              <a:gd name="connsiteX18" fmla="*/ 3066113 w 3676203"/>
              <a:gd name="connsiteY18" fmla="*/ 11469558 h 12452533"/>
              <a:gd name="connsiteX19" fmla="*/ 2166227 w 3676203"/>
              <a:gd name="connsiteY19" fmla="*/ 11742005 h 12452533"/>
              <a:gd name="connsiteX20" fmla="*/ 129147 w 3676203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87302 w 3655584"/>
              <a:gd name="connsiteY4" fmla="*/ 3392229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11102 w 3655584"/>
              <a:gd name="connsiteY4" fmla="*/ 3398023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11102 w 3655584"/>
              <a:gd name="connsiteY4" fmla="*/ 3398023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306792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06138 w 3662443"/>
              <a:gd name="connsiteY0" fmla="*/ 0 h 12452533"/>
              <a:gd name="connsiteX1" fmla="*/ 1102903 w 3662443"/>
              <a:gd name="connsiteY1" fmla="*/ 811174 h 12452533"/>
              <a:gd name="connsiteX2" fmla="*/ 189773 w 3662443"/>
              <a:gd name="connsiteY2" fmla="*/ 1501147 h 12452533"/>
              <a:gd name="connsiteX3" fmla="*/ 87266 w 3662443"/>
              <a:gd name="connsiteY3" fmla="*/ 2508427 h 12452533"/>
              <a:gd name="connsiteX4" fmla="*/ 1117961 w 3662443"/>
              <a:gd name="connsiteY4" fmla="*/ 3398023 h 12452533"/>
              <a:gd name="connsiteX5" fmla="*/ 2776944 w 3662443"/>
              <a:gd name="connsiteY5" fmla="*/ 3638738 h 12452533"/>
              <a:gd name="connsiteX6" fmla="*/ 3534227 w 3662443"/>
              <a:gd name="connsiteY6" fmla="*/ 4360461 h 12452533"/>
              <a:gd name="connsiteX7" fmla="*/ 3482338 w 3662443"/>
              <a:gd name="connsiteY7" fmla="*/ 5496567 h 12452533"/>
              <a:gd name="connsiteX8" fmla="*/ 2683327 w 3662443"/>
              <a:gd name="connsiteY8" fmla="*/ 6178738 h 12452533"/>
              <a:gd name="connsiteX9" fmla="*/ 1100907 w 3662443"/>
              <a:gd name="connsiteY9" fmla="*/ 6306792 h 12452533"/>
              <a:gd name="connsiteX10" fmla="*/ 30116 w 3662443"/>
              <a:gd name="connsiteY10" fmla="*/ 7350404 h 12452533"/>
              <a:gd name="connsiteX11" fmla="*/ 146230 w 3662443"/>
              <a:gd name="connsiteY11" fmla="*/ 8337376 h 12452533"/>
              <a:gd name="connsiteX12" fmla="*/ 886458 w 3662443"/>
              <a:gd name="connsiteY12" fmla="*/ 8932461 h 12452533"/>
              <a:gd name="connsiteX13" fmla="*/ 2236287 w 3662443"/>
              <a:gd name="connsiteY13" fmla="*/ 8976004 h 12452533"/>
              <a:gd name="connsiteX14" fmla="*/ 3020058 w 3662443"/>
              <a:gd name="connsiteY14" fmla="*/ 9164690 h 12452533"/>
              <a:gd name="connsiteX15" fmla="*/ 3600630 w 3662443"/>
              <a:gd name="connsiteY15" fmla="*/ 9861376 h 12452533"/>
              <a:gd name="connsiteX16" fmla="*/ 3583938 w 3662443"/>
              <a:gd name="connsiteY16" fmla="*/ 10853790 h 12452533"/>
              <a:gd name="connsiteX17" fmla="*/ 3052353 w 3662443"/>
              <a:gd name="connsiteY17" fmla="*/ 11469558 h 12452533"/>
              <a:gd name="connsiteX18" fmla="*/ 2152467 w 3662443"/>
              <a:gd name="connsiteY18" fmla="*/ 11742005 h 12452533"/>
              <a:gd name="connsiteX19" fmla="*/ 115387 w 3662443"/>
              <a:gd name="connsiteY19" fmla="*/ 12452533 h 12452533"/>
              <a:gd name="connsiteX0" fmla="*/ 3432474 w 3688779"/>
              <a:gd name="connsiteY0" fmla="*/ 0 h 12452533"/>
              <a:gd name="connsiteX1" fmla="*/ 1129239 w 3688779"/>
              <a:gd name="connsiteY1" fmla="*/ 811174 h 12452533"/>
              <a:gd name="connsiteX2" fmla="*/ 216109 w 3688779"/>
              <a:gd name="connsiteY2" fmla="*/ 1501147 h 12452533"/>
              <a:gd name="connsiteX3" fmla="*/ 113602 w 3688779"/>
              <a:gd name="connsiteY3" fmla="*/ 2508427 h 12452533"/>
              <a:gd name="connsiteX4" fmla="*/ 1144297 w 3688779"/>
              <a:gd name="connsiteY4" fmla="*/ 3398023 h 12452533"/>
              <a:gd name="connsiteX5" fmla="*/ 2803280 w 3688779"/>
              <a:gd name="connsiteY5" fmla="*/ 3638738 h 12452533"/>
              <a:gd name="connsiteX6" fmla="*/ 3560563 w 3688779"/>
              <a:gd name="connsiteY6" fmla="*/ 4360461 h 12452533"/>
              <a:gd name="connsiteX7" fmla="*/ 3508674 w 3688779"/>
              <a:gd name="connsiteY7" fmla="*/ 5496567 h 12452533"/>
              <a:gd name="connsiteX8" fmla="*/ 2709663 w 3688779"/>
              <a:gd name="connsiteY8" fmla="*/ 6178738 h 12452533"/>
              <a:gd name="connsiteX9" fmla="*/ 1127243 w 3688779"/>
              <a:gd name="connsiteY9" fmla="*/ 6306792 h 12452533"/>
              <a:gd name="connsiteX10" fmla="*/ 24702 w 3688779"/>
              <a:gd name="connsiteY10" fmla="*/ 7350404 h 12452533"/>
              <a:gd name="connsiteX11" fmla="*/ 172566 w 3688779"/>
              <a:gd name="connsiteY11" fmla="*/ 8337376 h 12452533"/>
              <a:gd name="connsiteX12" fmla="*/ 912794 w 3688779"/>
              <a:gd name="connsiteY12" fmla="*/ 8932461 h 12452533"/>
              <a:gd name="connsiteX13" fmla="*/ 2262623 w 3688779"/>
              <a:gd name="connsiteY13" fmla="*/ 8976004 h 12452533"/>
              <a:gd name="connsiteX14" fmla="*/ 3046394 w 3688779"/>
              <a:gd name="connsiteY14" fmla="*/ 9164690 h 12452533"/>
              <a:gd name="connsiteX15" fmla="*/ 3626966 w 3688779"/>
              <a:gd name="connsiteY15" fmla="*/ 9861376 h 12452533"/>
              <a:gd name="connsiteX16" fmla="*/ 3610274 w 3688779"/>
              <a:gd name="connsiteY16" fmla="*/ 10853790 h 12452533"/>
              <a:gd name="connsiteX17" fmla="*/ 3078689 w 3688779"/>
              <a:gd name="connsiteY17" fmla="*/ 11469558 h 12452533"/>
              <a:gd name="connsiteX18" fmla="*/ 2178803 w 3688779"/>
              <a:gd name="connsiteY18" fmla="*/ 11742005 h 12452533"/>
              <a:gd name="connsiteX19" fmla="*/ 141723 w 3688779"/>
              <a:gd name="connsiteY19" fmla="*/ 12452533 h 12452533"/>
              <a:gd name="connsiteX0" fmla="*/ 3399140 w 3655445"/>
              <a:gd name="connsiteY0" fmla="*/ 0 h 12452533"/>
              <a:gd name="connsiteX1" fmla="*/ 1095905 w 3655445"/>
              <a:gd name="connsiteY1" fmla="*/ 811174 h 12452533"/>
              <a:gd name="connsiteX2" fmla="*/ 182775 w 3655445"/>
              <a:gd name="connsiteY2" fmla="*/ 1501147 h 12452533"/>
              <a:gd name="connsiteX3" fmla="*/ 80268 w 3655445"/>
              <a:gd name="connsiteY3" fmla="*/ 2508427 h 12452533"/>
              <a:gd name="connsiteX4" fmla="*/ 1110963 w 3655445"/>
              <a:gd name="connsiteY4" fmla="*/ 3398023 h 12452533"/>
              <a:gd name="connsiteX5" fmla="*/ 2769946 w 3655445"/>
              <a:gd name="connsiteY5" fmla="*/ 3638738 h 12452533"/>
              <a:gd name="connsiteX6" fmla="*/ 3527229 w 3655445"/>
              <a:gd name="connsiteY6" fmla="*/ 4360461 h 12452533"/>
              <a:gd name="connsiteX7" fmla="*/ 3475340 w 3655445"/>
              <a:gd name="connsiteY7" fmla="*/ 5496567 h 12452533"/>
              <a:gd name="connsiteX8" fmla="*/ 2676329 w 3655445"/>
              <a:gd name="connsiteY8" fmla="*/ 6178738 h 12452533"/>
              <a:gd name="connsiteX9" fmla="*/ 1093909 w 3655445"/>
              <a:gd name="connsiteY9" fmla="*/ 6306792 h 12452533"/>
              <a:gd name="connsiteX10" fmla="*/ 35818 w 3655445"/>
              <a:gd name="connsiteY10" fmla="*/ 7350404 h 12452533"/>
              <a:gd name="connsiteX11" fmla="*/ 139232 w 3655445"/>
              <a:gd name="connsiteY11" fmla="*/ 8337376 h 12452533"/>
              <a:gd name="connsiteX12" fmla="*/ 879460 w 3655445"/>
              <a:gd name="connsiteY12" fmla="*/ 8932461 h 12452533"/>
              <a:gd name="connsiteX13" fmla="*/ 2229289 w 3655445"/>
              <a:gd name="connsiteY13" fmla="*/ 8976004 h 12452533"/>
              <a:gd name="connsiteX14" fmla="*/ 3013060 w 3655445"/>
              <a:gd name="connsiteY14" fmla="*/ 9164690 h 12452533"/>
              <a:gd name="connsiteX15" fmla="*/ 3593632 w 3655445"/>
              <a:gd name="connsiteY15" fmla="*/ 9861376 h 12452533"/>
              <a:gd name="connsiteX16" fmla="*/ 3576940 w 3655445"/>
              <a:gd name="connsiteY16" fmla="*/ 10853790 h 12452533"/>
              <a:gd name="connsiteX17" fmla="*/ 3045355 w 3655445"/>
              <a:gd name="connsiteY17" fmla="*/ 11469558 h 12452533"/>
              <a:gd name="connsiteX18" fmla="*/ 2145469 w 3655445"/>
              <a:gd name="connsiteY18" fmla="*/ 11742005 h 12452533"/>
              <a:gd name="connsiteX19" fmla="*/ 108389 w 365544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50404 h 12452533"/>
              <a:gd name="connsiteX11" fmla="*/ 141882 w 3658095"/>
              <a:gd name="connsiteY11" fmla="*/ 8337376 h 12452533"/>
              <a:gd name="connsiteX12" fmla="*/ 882110 w 3658095"/>
              <a:gd name="connsiteY12" fmla="*/ 8932461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04052 h 12452533"/>
              <a:gd name="connsiteX11" fmla="*/ 141882 w 3658095"/>
              <a:gd name="connsiteY11" fmla="*/ 8337376 h 12452533"/>
              <a:gd name="connsiteX12" fmla="*/ 882110 w 3658095"/>
              <a:gd name="connsiteY12" fmla="*/ 8932461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04052 h 12452533"/>
              <a:gd name="connsiteX11" fmla="*/ 141882 w 3658095"/>
              <a:gd name="connsiteY11" fmla="*/ 8337376 h 12452533"/>
              <a:gd name="connsiteX12" fmla="*/ 882110 w 3658095"/>
              <a:gd name="connsiteY12" fmla="*/ 8903490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713875"/>
              <a:gd name="connsiteY0" fmla="*/ 0 h 12452533"/>
              <a:gd name="connsiteX1" fmla="*/ 1098555 w 3713875"/>
              <a:gd name="connsiteY1" fmla="*/ 811174 h 12452533"/>
              <a:gd name="connsiteX2" fmla="*/ 185425 w 3713875"/>
              <a:gd name="connsiteY2" fmla="*/ 1501147 h 12452533"/>
              <a:gd name="connsiteX3" fmla="*/ 82918 w 3713875"/>
              <a:gd name="connsiteY3" fmla="*/ 2508427 h 12452533"/>
              <a:gd name="connsiteX4" fmla="*/ 1113613 w 3713875"/>
              <a:gd name="connsiteY4" fmla="*/ 3398023 h 12452533"/>
              <a:gd name="connsiteX5" fmla="*/ 2772596 w 3713875"/>
              <a:gd name="connsiteY5" fmla="*/ 3638738 h 12452533"/>
              <a:gd name="connsiteX6" fmla="*/ 3529879 w 3713875"/>
              <a:gd name="connsiteY6" fmla="*/ 4360461 h 12452533"/>
              <a:gd name="connsiteX7" fmla="*/ 3477990 w 3713875"/>
              <a:gd name="connsiteY7" fmla="*/ 5496567 h 12452533"/>
              <a:gd name="connsiteX8" fmla="*/ 2678979 w 3713875"/>
              <a:gd name="connsiteY8" fmla="*/ 6178738 h 12452533"/>
              <a:gd name="connsiteX9" fmla="*/ 1096559 w 3713875"/>
              <a:gd name="connsiteY9" fmla="*/ 6306792 h 12452533"/>
              <a:gd name="connsiteX10" fmla="*/ 38468 w 3713875"/>
              <a:gd name="connsiteY10" fmla="*/ 7304052 h 12452533"/>
              <a:gd name="connsiteX11" fmla="*/ 141882 w 3713875"/>
              <a:gd name="connsiteY11" fmla="*/ 8337376 h 12452533"/>
              <a:gd name="connsiteX12" fmla="*/ 882110 w 3713875"/>
              <a:gd name="connsiteY12" fmla="*/ 8903490 h 12452533"/>
              <a:gd name="connsiteX13" fmla="*/ 2231939 w 3713875"/>
              <a:gd name="connsiteY13" fmla="*/ 8976004 h 12452533"/>
              <a:gd name="connsiteX14" fmla="*/ 3596282 w 3713875"/>
              <a:gd name="connsiteY14" fmla="*/ 9861376 h 12452533"/>
              <a:gd name="connsiteX15" fmla="*/ 3579590 w 3713875"/>
              <a:gd name="connsiteY15" fmla="*/ 10853790 h 12452533"/>
              <a:gd name="connsiteX16" fmla="*/ 3048005 w 3713875"/>
              <a:gd name="connsiteY16" fmla="*/ 11469558 h 12452533"/>
              <a:gd name="connsiteX17" fmla="*/ 2148119 w 3713875"/>
              <a:gd name="connsiteY17" fmla="*/ 11742005 h 12452533"/>
              <a:gd name="connsiteX18" fmla="*/ 111039 w 3713875"/>
              <a:gd name="connsiteY18" fmla="*/ 12452533 h 12452533"/>
              <a:gd name="connsiteX0" fmla="*/ 3401790 w 3707414"/>
              <a:gd name="connsiteY0" fmla="*/ 0 h 12452533"/>
              <a:gd name="connsiteX1" fmla="*/ 1098555 w 3707414"/>
              <a:gd name="connsiteY1" fmla="*/ 811174 h 12452533"/>
              <a:gd name="connsiteX2" fmla="*/ 185425 w 3707414"/>
              <a:gd name="connsiteY2" fmla="*/ 1501147 h 12452533"/>
              <a:gd name="connsiteX3" fmla="*/ 82918 w 3707414"/>
              <a:gd name="connsiteY3" fmla="*/ 2508427 h 12452533"/>
              <a:gd name="connsiteX4" fmla="*/ 1113613 w 3707414"/>
              <a:gd name="connsiteY4" fmla="*/ 3398023 h 12452533"/>
              <a:gd name="connsiteX5" fmla="*/ 2772596 w 3707414"/>
              <a:gd name="connsiteY5" fmla="*/ 3638738 h 12452533"/>
              <a:gd name="connsiteX6" fmla="*/ 3529879 w 3707414"/>
              <a:gd name="connsiteY6" fmla="*/ 4360461 h 12452533"/>
              <a:gd name="connsiteX7" fmla="*/ 3477990 w 3707414"/>
              <a:gd name="connsiteY7" fmla="*/ 5496567 h 12452533"/>
              <a:gd name="connsiteX8" fmla="*/ 2678979 w 3707414"/>
              <a:gd name="connsiteY8" fmla="*/ 6178738 h 12452533"/>
              <a:gd name="connsiteX9" fmla="*/ 1096559 w 3707414"/>
              <a:gd name="connsiteY9" fmla="*/ 6306792 h 12452533"/>
              <a:gd name="connsiteX10" fmla="*/ 38468 w 3707414"/>
              <a:gd name="connsiteY10" fmla="*/ 7304052 h 12452533"/>
              <a:gd name="connsiteX11" fmla="*/ 141882 w 3707414"/>
              <a:gd name="connsiteY11" fmla="*/ 8337376 h 12452533"/>
              <a:gd name="connsiteX12" fmla="*/ 882110 w 3707414"/>
              <a:gd name="connsiteY12" fmla="*/ 8903490 h 12452533"/>
              <a:gd name="connsiteX13" fmla="*/ 2320839 w 3707414"/>
              <a:gd name="connsiteY13" fmla="*/ 8993386 h 12452533"/>
              <a:gd name="connsiteX14" fmla="*/ 3596282 w 3707414"/>
              <a:gd name="connsiteY14" fmla="*/ 9861376 h 12452533"/>
              <a:gd name="connsiteX15" fmla="*/ 3579590 w 3707414"/>
              <a:gd name="connsiteY15" fmla="*/ 10853790 h 12452533"/>
              <a:gd name="connsiteX16" fmla="*/ 3048005 w 3707414"/>
              <a:gd name="connsiteY16" fmla="*/ 11469558 h 12452533"/>
              <a:gd name="connsiteX17" fmla="*/ 2148119 w 3707414"/>
              <a:gd name="connsiteY17" fmla="*/ 11742005 h 12452533"/>
              <a:gd name="connsiteX18" fmla="*/ 111039 w 3707414"/>
              <a:gd name="connsiteY18" fmla="*/ 12452533 h 12452533"/>
              <a:gd name="connsiteX0" fmla="*/ 3401790 w 3707414"/>
              <a:gd name="connsiteY0" fmla="*/ 0 h 12452533"/>
              <a:gd name="connsiteX1" fmla="*/ 1098555 w 3707414"/>
              <a:gd name="connsiteY1" fmla="*/ 811174 h 12452533"/>
              <a:gd name="connsiteX2" fmla="*/ 185425 w 3707414"/>
              <a:gd name="connsiteY2" fmla="*/ 1501147 h 12452533"/>
              <a:gd name="connsiteX3" fmla="*/ 82918 w 3707414"/>
              <a:gd name="connsiteY3" fmla="*/ 2508427 h 12452533"/>
              <a:gd name="connsiteX4" fmla="*/ 1113613 w 3707414"/>
              <a:gd name="connsiteY4" fmla="*/ 3398023 h 12452533"/>
              <a:gd name="connsiteX5" fmla="*/ 2772596 w 3707414"/>
              <a:gd name="connsiteY5" fmla="*/ 3638738 h 12452533"/>
              <a:gd name="connsiteX6" fmla="*/ 3529879 w 3707414"/>
              <a:gd name="connsiteY6" fmla="*/ 4360461 h 12452533"/>
              <a:gd name="connsiteX7" fmla="*/ 3477990 w 3707414"/>
              <a:gd name="connsiteY7" fmla="*/ 5496567 h 12452533"/>
              <a:gd name="connsiteX8" fmla="*/ 2678979 w 3707414"/>
              <a:gd name="connsiteY8" fmla="*/ 6178738 h 12452533"/>
              <a:gd name="connsiteX9" fmla="*/ 1096559 w 3707414"/>
              <a:gd name="connsiteY9" fmla="*/ 6306792 h 12452533"/>
              <a:gd name="connsiteX10" fmla="*/ 38468 w 3707414"/>
              <a:gd name="connsiteY10" fmla="*/ 7304052 h 12452533"/>
              <a:gd name="connsiteX11" fmla="*/ 141882 w 3707414"/>
              <a:gd name="connsiteY11" fmla="*/ 8337376 h 12452533"/>
              <a:gd name="connsiteX12" fmla="*/ 882110 w 3707414"/>
              <a:gd name="connsiteY12" fmla="*/ 8903490 h 12452533"/>
              <a:gd name="connsiteX13" fmla="*/ 2320839 w 3707414"/>
              <a:gd name="connsiteY13" fmla="*/ 8993386 h 12452533"/>
              <a:gd name="connsiteX14" fmla="*/ 3596282 w 3707414"/>
              <a:gd name="connsiteY14" fmla="*/ 9861376 h 12452533"/>
              <a:gd name="connsiteX15" fmla="*/ 3579590 w 3707414"/>
              <a:gd name="connsiteY15" fmla="*/ 10853790 h 12452533"/>
              <a:gd name="connsiteX16" fmla="*/ 3048005 w 3707414"/>
              <a:gd name="connsiteY16" fmla="*/ 11469558 h 12452533"/>
              <a:gd name="connsiteX17" fmla="*/ 2148119 w 3707414"/>
              <a:gd name="connsiteY17" fmla="*/ 11742005 h 12452533"/>
              <a:gd name="connsiteX18" fmla="*/ 111039 w 3707414"/>
              <a:gd name="connsiteY18" fmla="*/ 12452533 h 12452533"/>
              <a:gd name="connsiteX0" fmla="*/ 3401790 w 3697300"/>
              <a:gd name="connsiteY0" fmla="*/ 0 h 12452533"/>
              <a:gd name="connsiteX1" fmla="*/ 1098555 w 3697300"/>
              <a:gd name="connsiteY1" fmla="*/ 811174 h 12452533"/>
              <a:gd name="connsiteX2" fmla="*/ 185425 w 3697300"/>
              <a:gd name="connsiteY2" fmla="*/ 1501147 h 12452533"/>
              <a:gd name="connsiteX3" fmla="*/ 82918 w 3697300"/>
              <a:gd name="connsiteY3" fmla="*/ 2508427 h 12452533"/>
              <a:gd name="connsiteX4" fmla="*/ 1113613 w 3697300"/>
              <a:gd name="connsiteY4" fmla="*/ 3398023 h 12452533"/>
              <a:gd name="connsiteX5" fmla="*/ 2772596 w 3697300"/>
              <a:gd name="connsiteY5" fmla="*/ 3638738 h 12452533"/>
              <a:gd name="connsiteX6" fmla="*/ 3529879 w 3697300"/>
              <a:gd name="connsiteY6" fmla="*/ 4360461 h 12452533"/>
              <a:gd name="connsiteX7" fmla="*/ 3477990 w 3697300"/>
              <a:gd name="connsiteY7" fmla="*/ 5496567 h 12452533"/>
              <a:gd name="connsiteX8" fmla="*/ 2678979 w 3697300"/>
              <a:gd name="connsiteY8" fmla="*/ 6178738 h 12452533"/>
              <a:gd name="connsiteX9" fmla="*/ 1096559 w 3697300"/>
              <a:gd name="connsiteY9" fmla="*/ 6306792 h 12452533"/>
              <a:gd name="connsiteX10" fmla="*/ 38468 w 3697300"/>
              <a:gd name="connsiteY10" fmla="*/ 7304052 h 12452533"/>
              <a:gd name="connsiteX11" fmla="*/ 141882 w 3697300"/>
              <a:gd name="connsiteY11" fmla="*/ 8337376 h 12452533"/>
              <a:gd name="connsiteX12" fmla="*/ 882110 w 3697300"/>
              <a:gd name="connsiteY12" fmla="*/ 8903490 h 12452533"/>
              <a:gd name="connsiteX13" fmla="*/ 2460539 w 3697300"/>
              <a:gd name="connsiteY13" fmla="*/ 9016562 h 12452533"/>
              <a:gd name="connsiteX14" fmla="*/ 3596282 w 3697300"/>
              <a:gd name="connsiteY14" fmla="*/ 9861376 h 12452533"/>
              <a:gd name="connsiteX15" fmla="*/ 3579590 w 3697300"/>
              <a:gd name="connsiteY15" fmla="*/ 10853790 h 12452533"/>
              <a:gd name="connsiteX16" fmla="*/ 3048005 w 3697300"/>
              <a:gd name="connsiteY16" fmla="*/ 11469558 h 12452533"/>
              <a:gd name="connsiteX17" fmla="*/ 2148119 w 3697300"/>
              <a:gd name="connsiteY17" fmla="*/ 11742005 h 12452533"/>
              <a:gd name="connsiteX18" fmla="*/ 111039 w 3697300"/>
              <a:gd name="connsiteY18" fmla="*/ 12452533 h 12452533"/>
              <a:gd name="connsiteX0" fmla="*/ 3401790 w 3697300"/>
              <a:gd name="connsiteY0" fmla="*/ 0 h 12452533"/>
              <a:gd name="connsiteX1" fmla="*/ 1098555 w 3697300"/>
              <a:gd name="connsiteY1" fmla="*/ 811174 h 12452533"/>
              <a:gd name="connsiteX2" fmla="*/ 185425 w 3697300"/>
              <a:gd name="connsiteY2" fmla="*/ 1501147 h 12452533"/>
              <a:gd name="connsiteX3" fmla="*/ 82918 w 3697300"/>
              <a:gd name="connsiteY3" fmla="*/ 2508427 h 12452533"/>
              <a:gd name="connsiteX4" fmla="*/ 1113613 w 3697300"/>
              <a:gd name="connsiteY4" fmla="*/ 3398023 h 12452533"/>
              <a:gd name="connsiteX5" fmla="*/ 2772596 w 3697300"/>
              <a:gd name="connsiteY5" fmla="*/ 3638738 h 12452533"/>
              <a:gd name="connsiteX6" fmla="*/ 3529879 w 3697300"/>
              <a:gd name="connsiteY6" fmla="*/ 4360461 h 12452533"/>
              <a:gd name="connsiteX7" fmla="*/ 3477990 w 3697300"/>
              <a:gd name="connsiteY7" fmla="*/ 5496567 h 12452533"/>
              <a:gd name="connsiteX8" fmla="*/ 2678979 w 3697300"/>
              <a:gd name="connsiteY8" fmla="*/ 6178738 h 12452533"/>
              <a:gd name="connsiteX9" fmla="*/ 1096559 w 3697300"/>
              <a:gd name="connsiteY9" fmla="*/ 6306792 h 12452533"/>
              <a:gd name="connsiteX10" fmla="*/ 38468 w 3697300"/>
              <a:gd name="connsiteY10" fmla="*/ 7304052 h 12452533"/>
              <a:gd name="connsiteX11" fmla="*/ 141882 w 3697300"/>
              <a:gd name="connsiteY11" fmla="*/ 8337376 h 12452533"/>
              <a:gd name="connsiteX12" fmla="*/ 882110 w 3697300"/>
              <a:gd name="connsiteY12" fmla="*/ 8903490 h 12452533"/>
              <a:gd name="connsiteX13" fmla="*/ 2460539 w 3697300"/>
              <a:gd name="connsiteY13" fmla="*/ 9016562 h 12452533"/>
              <a:gd name="connsiteX14" fmla="*/ 3596282 w 3697300"/>
              <a:gd name="connsiteY14" fmla="*/ 9861376 h 12452533"/>
              <a:gd name="connsiteX15" fmla="*/ 3579590 w 3697300"/>
              <a:gd name="connsiteY15" fmla="*/ 10853790 h 12452533"/>
              <a:gd name="connsiteX16" fmla="*/ 3048005 w 3697300"/>
              <a:gd name="connsiteY16" fmla="*/ 11469558 h 12452533"/>
              <a:gd name="connsiteX17" fmla="*/ 2148119 w 3697300"/>
              <a:gd name="connsiteY17" fmla="*/ 11742005 h 12452533"/>
              <a:gd name="connsiteX18" fmla="*/ 111039 w 3697300"/>
              <a:gd name="connsiteY18" fmla="*/ 12452533 h 12452533"/>
              <a:gd name="connsiteX0" fmla="*/ 3401790 w 3694552"/>
              <a:gd name="connsiteY0" fmla="*/ 0 h 12452533"/>
              <a:gd name="connsiteX1" fmla="*/ 1098555 w 3694552"/>
              <a:gd name="connsiteY1" fmla="*/ 811174 h 12452533"/>
              <a:gd name="connsiteX2" fmla="*/ 185425 w 3694552"/>
              <a:gd name="connsiteY2" fmla="*/ 1501147 h 12452533"/>
              <a:gd name="connsiteX3" fmla="*/ 82918 w 3694552"/>
              <a:gd name="connsiteY3" fmla="*/ 2508427 h 12452533"/>
              <a:gd name="connsiteX4" fmla="*/ 1113613 w 3694552"/>
              <a:gd name="connsiteY4" fmla="*/ 3398023 h 12452533"/>
              <a:gd name="connsiteX5" fmla="*/ 2772596 w 3694552"/>
              <a:gd name="connsiteY5" fmla="*/ 3638738 h 12452533"/>
              <a:gd name="connsiteX6" fmla="*/ 3529879 w 3694552"/>
              <a:gd name="connsiteY6" fmla="*/ 4360461 h 12452533"/>
              <a:gd name="connsiteX7" fmla="*/ 3477990 w 3694552"/>
              <a:gd name="connsiteY7" fmla="*/ 5496567 h 12452533"/>
              <a:gd name="connsiteX8" fmla="*/ 2678979 w 3694552"/>
              <a:gd name="connsiteY8" fmla="*/ 6178738 h 12452533"/>
              <a:gd name="connsiteX9" fmla="*/ 1096559 w 3694552"/>
              <a:gd name="connsiteY9" fmla="*/ 6306792 h 12452533"/>
              <a:gd name="connsiteX10" fmla="*/ 38468 w 3694552"/>
              <a:gd name="connsiteY10" fmla="*/ 7304052 h 12452533"/>
              <a:gd name="connsiteX11" fmla="*/ 141882 w 3694552"/>
              <a:gd name="connsiteY11" fmla="*/ 8337376 h 12452533"/>
              <a:gd name="connsiteX12" fmla="*/ 882110 w 3694552"/>
              <a:gd name="connsiteY12" fmla="*/ 8903490 h 12452533"/>
              <a:gd name="connsiteX13" fmla="*/ 2498639 w 3694552"/>
              <a:gd name="connsiteY13" fmla="*/ 9057120 h 12452533"/>
              <a:gd name="connsiteX14" fmla="*/ 3596282 w 3694552"/>
              <a:gd name="connsiteY14" fmla="*/ 9861376 h 12452533"/>
              <a:gd name="connsiteX15" fmla="*/ 3579590 w 3694552"/>
              <a:gd name="connsiteY15" fmla="*/ 10853790 h 12452533"/>
              <a:gd name="connsiteX16" fmla="*/ 3048005 w 3694552"/>
              <a:gd name="connsiteY16" fmla="*/ 11469558 h 12452533"/>
              <a:gd name="connsiteX17" fmla="*/ 2148119 w 3694552"/>
              <a:gd name="connsiteY17" fmla="*/ 11742005 h 12452533"/>
              <a:gd name="connsiteX18" fmla="*/ 111039 w 3694552"/>
              <a:gd name="connsiteY18" fmla="*/ 12452533 h 12452533"/>
              <a:gd name="connsiteX0" fmla="*/ 3401790 w 3690440"/>
              <a:gd name="connsiteY0" fmla="*/ 0 h 12452533"/>
              <a:gd name="connsiteX1" fmla="*/ 1098555 w 3690440"/>
              <a:gd name="connsiteY1" fmla="*/ 811174 h 12452533"/>
              <a:gd name="connsiteX2" fmla="*/ 185425 w 3690440"/>
              <a:gd name="connsiteY2" fmla="*/ 1501147 h 12452533"/>
              <a:gd name="connsiteX3" fmla="*/ 82918 w 3690440"/>
              <a:gd name="connsiteY3" fmla="*/ 2508427 h 12452533"/>
              <a:gd name="connsiteX4" fmla="*/ 1113613 w 3690440"/>
              <a:gd name="connsiteY4" fmla="*/ 3398023 h 12452533"/>
              <a:gd name="connsiteX5" fmla="*/ 2772596 w 3690440"/>
              <a:gd name="connsiteY5" fmla="*/ 3638738 h 12452533"/>
              <a:gd name="connsiteX6" fmla="*/ 3529879 w 3690440"/>
              <a:gd name="connsiteY6" fmla="*/ 4360461 h 12452533"/>
              <a:gd name="connsiteX7" fmla="*/ 3477990 w 3690440"/>
              <a:gd name="connsiteY7" fmla="*/ 5496567 h 12452533"/>
              <a:gd name="connsiteX8" fmla="*/ 2678979 w 3690440"/>
              <a:gd name="connsiteY8" fmla="*/ 6178738 h 12452533"/>
              <a:gd name="connsiteX9" fmla="*/ 1096559 w 3690440"/>
              <a:gd name="connsiteY9" fmla="*/ 6306792 h 12452533"/>
              <a:gd name="connsiteX10" fmla="*/ 38468 w 3690440"/>
              <a:gd name="connsiteY10" fmla="*/ 7304052 h 12452533"/>
              <a:gd name="connsiteX11" fmla="*/ 141882 w 3690440"/>
              <a:gd name="connsiteY11" fmla="*/ 8337376 h 12452533"/>
              <a:gd name="connsiteX12" fmla="*/ 882110 w 3690440"/>
              <a:gd name="connsiteY12" fmla="*/ 8903490 h 12452533"/>
              <a:gd name="connsiteX13" fmla="*/ 2555789 w 3690440"/>
              <a:gd name="connsiteY13" fmla="*/ 9051326 h 12452533"/>
              <a:gd name="connsiteX14" fmla="*/ 3596282 w 3690440"/>
              <a:gd name="connsiteY14" fmla="*/ 9861376 h 12452533"/>
              <a:gd name="connsiteX15" fmla="*/ 3579590 w 3690440"/>
              <a:gd name="connsiteY15" fmla="*/ 10853790 h 12452533"/>
              <a:gd name="connsiteX16" fmla="*/ 3048005 w 3690440"/>
              <a:gd name="connsiteY16" fmla="*/ 11469558 h 12452533"/>
              <a:gd name="connsiteX17" fmla="*/ 2148119 w 3690440"/>
              <a:gd name="connsiteY17" fmla="*/ 11742005 h 12452533"/>
              <a:gd name="connsiteX18" fmla="*/ 111039 w 3690440"/>
              <a:gd name="connsiteY18" fmla="*/ 12452533 h 12452533"/>
              <a:gd name="connsiteX0" fmla="*/ 3401790 w 3663500"/>
              <a:gd name="connsiteY0" fmla="*/ 0 h 12452533"/>
              <a:gd name="connsiteX1" fmla="*/ 1098555 w 3663500"/>
              <a:gd name="connsiteY1" fmla="*/ 811174 h 12452533"/>
              <a:gd name="connsiteX2" fmla="*/ 185425 w 3663500"/>
              <a:gd name="connsiteY2" fmla="*/ 1501147 h 12452533"/>
              <a:gd name="connsiteX3" fmla="*/ 82918 w 3663500"/>
              <a:gd name="connsiteY3" fmla="*/ 2508427 h 12452533"/>
              <a:gd name="connsiteX4" fmla="*/ 1113613 w 3663500"/>
              <a:gd name="connsiteY4" fmla="*/ 3398023 h 12452533"/>
              <a:gd name="connsiteX5" fmla="*/ 2772596 w 3663500"/>
              <a:gd name="connsiteY5" fmla="*/ 3638738 h 12452533"/>
              <a:gd name="connsiteX6" fmla="*/ 3529879 w 3663500"/>
              <a:gd name="connsiteY6" fmla="*/ 4360461 h 12452533"/>
              <a:gd name="connsiteX7" fmla="*/ 3477990 w 3663500"/>
              <a:gd name="connsiteY7" fmla="*/ 5496567 h 12452533"/>
              <a:gd name="connsiteX8" fmla="*/ 2678979 w 3663500"/>
              <a:gd name="connsiteY8" fmla="*/ 6178738 h 12452533"/>
              <a:gd name="connsiteX9" fmla="*/ 1096559 w 3663500"/>
              <a:gd name="connsiteY9" fmla="*/ 6306792 h 12452533"/>
              <a:gd name="connsiteX10" fmla="*/ 38468 w 3663500"/>
              <a:gd name="connsiteY10" fmla="*/ 7304052 h 12452533"/>
              <a:gd name="connsiteX11" fmla="*/ 141882 w 3663500"/>
              <a:gd name="connsiteY11" fmla="*/ 8337376 h 12452533"/>
              <a:gd name="connsiteX12" fmla="*/ 882110 w 3663500"/>
              <a:gd name="connsiteY12" fmla="*/ 8903490 h 12452533"/>
              <a:gd name="connsiteX13" fmla="*/ 2555789 w 3663500"/>
              <a:gd name="connsiteY13" fmla="*/ 9051326 h 12452533"/>
              <a:gd name="connsiteX14" fmla="*/ 3596282 w 3663500"/>
              <a:gd name="connsiteY14" fmla="*/ 9861376 h 12452533"/>
              <a:gd name="connsiteX15" fmla="*/ 3579590 w 3663500"/>
              <a:gd name="connsiteY15" fmla="*/ 10853790 h 12452533"/>
              <a:gd name="connsiteX16" fmla="*/ 3048005 w 3663500"/>
              <a:gd name="connsiteY16" fmla="*/ 11469558 h 12452533"/>
              <a:gd name="connsiteX17" fmla="*/ 2148119 w 3663500"/>
              <a:gd name="connsiteY17" fmla="*/ 11742005 h 12452533"/>
              <a:gd name="connsiteX18" fmla="*/ 111039 w 3663500"/>
              <a:gd name="connsiteY18" fmla="*/ 12452533 h 12452533"/>
              <a:gd name="connsiteX0" fmla="*/ 3401790 w 3659466"/>
              <a:gd name="connsiteY0" fmla="*/ 0 h 12452533"/>
              <a:gd name="connsiteX1" fmla="*/ 1098555 w 3659466"/>
              <a:gd name="connsiteY1" fmla="*/ 811174 h 12452533"/>
              <a:gd name="connsiteX2" fmla="*/ 185425 w 3659466"/>
              <a:gd name="connsiteY2" fmla="*/ 1501147 h 12452533"/>
              <a:gd name="connsiteX3" fmla="*/ 82918 w 3659466"/>
              <a:gd name="connsiteY3" fmla="*/ 2508427 h 12452533"/>
              <a:gd name="connsiteX4" fmla="*/ 1113613 w 3659466"/>
              <a:gd name="connsiteY4" fmla="*/ 3398023 h 12452533"/>
              <a:gd name="connsiteX5" fmla="*/ 2772596 w 3659466"/>
              <a:gd name="connsiteY5" fmla="*/ 3638738 h 12452533"/>
              <a:gd name="connsiteX6" fmla="*/ 3529879 w 3659466"/>
              <a:gd name="connsiteY6" fmla="*/ 4360461 h 12452533"/>
              <a:gd name="connsiteX7" fmla="*/ 3477990 w 3659466"/>
              <a:gd name="connsiteY7" fmla="*/ 5496567 h 12452533"/>
              <a:gd name="connsiteX8" fmla="*/ 2678979 w 3659466"/>
              <a:gd name="connsiteY8" fmla="*/ 6178738 h 12452533"/>
              <a:gd name="connsiteX9" fmla="*/ 1096559 w 3659466"/>
              <a:gd name="connsiteY9" fmla="*/ 6306792 h 12452533"/>
              <a:gd name="connsiteX10" fmla="*/ 38468 w 3659466"/>
              <a:gd name="connsiteY10" fmla="*/ 7304052 h 12452533"/>
              <a:gd name="connsiteX11" fmla="*/ 141882 w 3659466"/>
              <a:gd name="connsiteY11" fmla="*/ 8337376 h 12452533"/>
              <a:gd name="connsiteX12" fmla="*/ 882110 w 3659466"/>
              <a:gd name="connsiteY12" fmla="*/ 8903490 h 12452533"/>
              <a:gd name="connsiteX13" fmla="*/ 2555789 w 3659466"/>
              <a:gd name="connsiteY13" fmla="*/ 9051326 h 12452533"/>
              <a:gd name="connsiteX14" fmla="*/ 3589932 w 3659466"/>
              <a:gd name="connsiteY14" fmla="*/ 9867170 h 12452533"/>
              <a:gd name="connsiteX15" fmla="*/ 3579590 w 3659466"/>
              <a:gd name="connsiteY15" fmla="*/ 10853790 h 12452533"/>
              <a:gd name="connsiteX16" fmla="*/ 3048005 w 3659466"/>
              <a:gd name="connsiteY16" fmla="*/ 11469558 h 12452533"/>
              <a:gd name="connsiteX17" fmla="*/ 2148119 w 3659466"/>
              <a:gd name="connsiteY17" fmla="*/ 11742005 h 12452533"/>
              <a:gd name="connsiteX18" fmla="*/ 111039 w 3659466"/>
              <a:gd name="connsiteY18" fmla="*/ 12452533 h 12452533"/>
              <a:gd name="connsiteX0" fmla="*/ 3401790 w 3628907"/>
              <a:gd name="connsiteY0" fmla="*/ 0 h 12452533"/>
              <a:gd name="connsiteX1" fmla="*/ 1098555 w 3628907"/>
              <a:gd name="connsiteY1" fmla="*/ 811174 h 12452533"/>
              <a:gd name="connsiteX2" fmla="*/ 185425 w 3628907"/>
              <a:gd name="connsiteY2" fmla="*/ 1501147 h 12452533"/>
              <a:gd name="connsiteX3" fmla="*/ 82918 w 3628907"/>
              <a:gd name="connsiteY3" fmla="*/ 2508427 h 12452533"/>
              <a:gd name="connsiteX4" fmla="*/ 1113613 w 3628907"/>
              <a:gd name="connsiteY4" fmla="*/ 3398023 h 12452533"/>
              <a:gd name="connsiteX5" fmla="*/ 2772596 w 3628907"/>
              <a:gd name="connsiteY5" fmla="*/ 3638738 h 12452533"/>
              <a:gd name="connsiteX6" fmla="*/ 3529879 w 3628907"/>
              <a:gd name="connsiteY6" fmla="*/ 4360461 h 12452533"/>
              <a:gd name="connsiteX7" fmla="*/ 3477990 w 3628907"/>
              <a:gd name="connsiteY7" fmla="*/ 5496567 h 12452533"/>
              <a:gd name="connsiteX8" fmla="*/ 2678979 w 3628907"/>
              <a:gd name="connsiteY8" fmla="*/ 6178738 h 12452533"/>
              <a:gd name="connsiteX9" fmla="*/ 1096559 w 3628907"/>
              <a:gd name="connsiteY9" fmla="*/ 6306792 h 12452533"/>
              <a:gd name="connsiteX10" fmla="*/ 38468 w 3628907"/>
              <a:gd name="connsiteY10" fmla="*/ 7304052 h 12452533"/>
              <a:gd name="connsiteX11" fmla="*/ 141882 w 3628907"/>
              <a:gd name="connsiteY11" fmla="*/ 8337376 h 12452533"/>
              <a:gd name="connsiteX12" fmla="*/ 882110 w 3628907"/>
              <a:gd name="connsiteY12" fmla="*/ 8903490 h 12452533"/>
              <a:gd name="connsiteX13" fmla="*/ 2555789 w 3628907"/>
              <a:gd name="connsiteY13" fmla="*/ 9051326 h 12452533"/>
              <a:gd name="connsiteX14" fmla="*/ 3532782 w 3628907"/>
              <a:gd name="connsiteY14" fmla="*/ 9832406 h 12452533"/>
              <a:gd name="connsiteX15" fmla="*/ 3579590 w 3628907"/>
              <a:gd name="connsiteY15" fmla="*/ 10853790 h 12452533"/>
              <a:gd name="connsiteX16" fmla="*/ 3048005 w 3628907"/>
              <a:gd name="connsiteY16" fmla="*/ 11469558 h 12452533"/>
              <a:gd name="connsiteX17" fmla="*/ 2148119 w 3628907"/>
              <a:gd name="connsiteY17" fmla="*/ 11742005 h 12452533"/>
              <a:gd name="connsiteX18" fmla="*/ 111039 w 3628907"/>
              <a:gd name="connsiteY18" fmla="*/ 12452533 h 12452533"/>
              <a:gd name="connsiteX0" fmla="*/ 3401790 w 3632821"/>
              <a:gd name="connsiteY0" fmla="*/ 0 h 12452533"/>
              <a:gd name="connsiteX1" fmla="*/ 1098555 w 3632821"/>
              <a:gd name="connsiteY1" fmla="*/ 811174 h 12452533"/>
              <a:gd name="connsiteX2" fmla="*/ 185425 w 3632821"/>
              <a:gd name="connsiteY2" fmla="*/ 1501147 h 12452533"/>
              <a:gd name="connsiteX3" fmla="*/ 82918 w 3632821"/>
              <a:gd name="connsiteY3" fmla="*/ 2508427 h 12452533"/>
              <a:gd name="connsiteX4" fmla="*/ 1113613 w 3632821"/>
              <a:gd name="connsiteY4" fmla="*/ 3398023 h 12452533"/>
              <a:gd name="connsiteX5" fmla="*/ 2772596 w 3632821"/>
              <a:gd name="connsiteY5" fmla="*/ 3638738 h 12452533"/>
              <a:gd name="connsiteX6" fmla="*/ 3529879 w 3632821"/>
              <a:gd name="connsiteY6" fmla="*/ 4360461 h 12452533"/>
              <a:gd name="connsiteX7" fmla="*/ 3477990 w 3632821"/>
              <a:gd name="connsiteY7" fmla="*/ 5496567 h 12452533"/>
              <a:gd name="connsiteX8" fmla="*/ 2678979 w 3632821"/>
              <a:gd name="connsiteY8" fmla="*/ 6178738 h 12452533"/>
              <a:gd name="connsiteX9" fmla="*/ 1096559 w 3632821"/>
              <a:gd name="connsiteY9" fmla="*/ 6306792 h 12452533"/>
              <a:gd name="connsiteX10" fmla="*/ 38468 w 3632821"/>
              <a:gd name="connsiteY10" fmla="*/ 7304052 h 12452533"/>
              <a:gd name="connsiteX11" fmla="*/ 141882 w 3632821"/>
              <a:gd name="connsiteY11" fmla="*/ 8337376 h 12452533"/>
              <a:gd name="connsiteX12" fmla="*/ 882110 w 3632821"/>
              <a:gd name="connsiteY12" fmla="*/ 8903490 h 12452533"/>
              <a:gd name="connsiteX13" fmla="*/ 2555789 w 3632821"/>
              <a:gd name="connsiteY13" fmla="*/ 9051326 h 12452533"/>
              <a:gd name="connsiteX14" fmla="*/ 3532782 w 3632821"/>
              <a:gd name="connsiteY14" fmla="*/ 9832406 h 12452533"/>
              <a:gd name="connsiteX15" fmla="*/ 3579590 w 3632821"/>
              <a:gd name="connsiteY15" fmla="*/ 10853790 h 12452533"/>
              <a:gd name="connsiteX16" fmla="*/ 3048005 w 3632821"/>
              <a:gd name="connsiteY16" fmla="*/ 11469558 h 12452533"/>
              <a:gd name="connsiteX17" fmla="*/ 2148119 w 3632821"/>
              <a:gd name="connsiteY17" fmla="*/ 11742005 h 12452533"/>
              <a:gd name="connsiteX18" fmla="*/ 111039 w 3632821"/>
              <a:gd name="connsiteY18" fmla="*/ 12452533 h 12452533"/>
              <a:gd name="connsiteX0" fmla="*/ 3401790 w 3646279"/>
              <a:gd name="connsiteY0" fmla="*/ 0 h 12452533"/>
              <a:gd name="connsiteX1" fmla="*/ 1098555 w 3646279"/>
              <a:gd name="connsiteY1" fmla="*/ 811174 h 12452533"/>
              <a:gd name="connsiteX2" fmla="*/ 185425 w 3646279"/>
              <a:gd name="connsiteY2" fmla="*/ 1501147 h 12452533"/>
              <a:gd name="connsiteX3" fmla="*/ 82918 w 3646279"/>
              <a:gd name="connsiteY3" fmla="*/ 2508427 h 12452533"/>
              <a:gd name="connsiteX4" fmla="*/ 1113613 w 3646279"/>
              <a:gd name="connsiteY4" fmla="*/ 3398023 h 12452533"/>
              <a:gd name="connsiteX5" fmla="*/ 2772596 w 3646279"/>
              <a:gd name="connsiteY5" fmla="*/ 3638738 h 12452533"/>
              <a:gd name="connsiteX6" fmla="*/ 3529879 w 3646279"/>
              <a:gd name="connsiteY6" fmla="*/ 4360461 h 12452533"/>
              <a:gd name="connsiteX7" fmla="*/ 3477990 w 3646279"/>
              <a:gd name="connsiteY7" fmla="*/ 5496567 h 12452533"/>
              <a:gd name="connsiteX8" fmla="*/ 2678979 w 3646279"/>
              <a:gd name="connsiteY8" fmla="*/ 6178738 h 12452533"/>
              <a:gd name="connsiteX9" fmla="*/ 1096559 w 3646279"/>
              <a:gd name="connsiteY9" fmla="*/ 6306792 h 12452533"/>
              <a:gd name="connsiteX10" fmla="*/ 38468 w 3646279"/>
              <a:gd name="connsiteY10" fmla="*/ 7304052 h 12452533"/>
              <a:gd name="connsiteX11" fmla="*/ 141882 w 3646279"/>
              <a:gd name="connsiteY11" fmla="*/ 8337376 h 12452533"/>
              <a:gd name="connsiteX12" fmla="*/ 882110 w 3646279"/>
              <a:gd name="connsiteY12" fmla="*/ 8903490 h 12452533"/>
              <a:gd name="connsiteX13" fmla="*/ 2555789 w 3646279"/>
              <a:gd name="connsiteY13" fmla="*/ 9051326 h 12452533"/>
              <a:gd name="connsiteX14" fmla="*/ 3532782 w 3646279"/>
              <a:gd name="connsiteY14" fmla="*/ 9832406 h 12452533"/>
              <a:gd name="connsiteX15" fmla="*/ 3579590 w 3646279"/>
              <a:gd name="connsiteY15" fmla="*/ 10853790 h 12452533"/>
              <a:gd name="connsiteX16" fmla="*/ 3048005 w 3646279"/>
              <a:gd name="connsiteY16" fmla="*/ 11469558 h 12452533"/>
              <a:gd name="connsiteX17" fmla="*/ 2148119 w 3646279"/>
              <a:gd name="connsiteY17" fmla="*/ 11742005 h 12452533"/>
              <a:gd name="connsiteX18" fmla="*/ 111039 w 3646279"/>
              <a:gd name="connsiteY18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048005 w 3603475"/>
              <a:gd name="connsiteY15" fmla="*/ 1146955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048005 w 3603475"/>
              <a:gd name="connsiteY15" fmla="*/ 1146955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94055 w 3603475"/>
              <a:gd name="connsiteY15" fmla="*/ 11237795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89305 w 3603475"/>
              <a:gd name="connsiteY15" fmla="*/ 11168267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95655 w 3603475"/>
              <a:gd name="connsiteY15" fmla="*/ 1112770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95655 w 3603475"/>
              <a:gd name="connsiteY15" fmla="*/ 11127708 h 12452533"/>
              <a:gd name="connsiteX16" fmla="*/ 2154469 w 3603475"/>
              <a:gd name="connsiteY16" fmla="*/ 11684065 h 12452533"/>
              <a:gd name="connsiteX17" fmla="*/ 111039 w 3603475"/>
              <a:gd name="connsiteY17" fmla="*/ 12452533 h 12452533"/>
              <a:gd name="connsiteX0" fmla="*/ 3404785 w 3606470"/>
              <a:gd name="connsiteY0" fmla="*/ 0 h 12452533"/>
              <a:gd name="connsiteX1" fmla="*/ 1101550 w 3606470"/>
              <a:gd name="connsiteY1" fmla="*/ 811174 h 12452533"/>
              <a:gd name="connsiteX2" fmla="*/ 188420 w 3606470"/>
              <a:gd name="connsiteY2" fmla="*/ 1501147 h 12452533"/>
              <a:gd name="connsiteX3" fmla="*/ 85913 w 3606470"/>
              <a:gd name="connsiteY3" fmla="*/ 2508427 h 12452533"/>
              <a:gd name="connsiteX4" fmla="*/ 1116608 w 3606470"/>
              <a:gd name="connsiteY4" fmla="*/ 3398023 h 12452533"/>
              <a:gd name="connsiteX5" fmla="*/ 2775591 w 3606470"/>
              <a:gd name="connsiteY5" fmla="*/ 3638738 h 12452533"/>
              <a:gd name="connsiteX6" fmla="*/ 3532874 w 3606470"/>
              <a:gd name="connsiteY6" fmla="*/ 4360461 h 12452533"/>
              <a:gd name="connsiteX7" fmla="*/ 3480985 w 3606470"/>
              <a:gd name="connsiteY7" fmla="*/ 5496567 h 12452533"/>
              <a:gd name="connsiteX8" fmla="*/ 2681974 w 3606470"/>
              <a:gd name="connsiteY8" fmla="*/ 6178738 h 12452533"/>
              <a:gd name="connsiteX9" fmla="*/ 1099554 w 3606470"/>
              <a:gd name="connsiteY9" fmla="*/ 6306792 h 12452533"/>
              <a:gd name="connsiteX10" fmla="*/ 41463 w 3606470"/>
              <a:gd name="connsiteY10" fmla="*/ 7304052 h 12452533"/>
              <a:gd name="connsiteX11" fmla="*/ 144877 w 3606470"/>
              <a:gd name="connsiteY11" fmla="*/ 8337376 h 12452533"/>
              <a:gd name="connsiteX12" fmla="*/ 961305 w 3606470"/>
              <a:gd name="connsiteY12" fmla="*/ 8886108 h 12452533"/>
              <a:gd name="connsiteX13" fmla="*/ 2527034 w 3606470"/>
              <a:gd name="connsiteY13" fmla="*/ 9051326 h 12452533"/>
              <a:gd name="connsiteX14" fmla="*/ 3491327 w 3606470"/>
              <a:gd name="connsiteY14" fmla="*/ 9907728 h 12452533"/>
              <a:gd name="connsiteX15" fmla="*/ 3298650 w 3606470"/>
              <a:gd name="connsiteY15" fmla="*/ 11127708 h 12452533"/>
              <a:gd name="connsiteX16" fmla="*/ 2157464 w 3606470"/>
              <a:gd name="connsiteY16" fmla="*/ 11684065 h 12452533"/>
              <a:gd name="connsiteX17" fmla="*/ 114034 w 3606470"/>
              <a:gd name="connsiteY17" fmla="*/ 12452533 h 12452533"/>
              <a:gd name="connsiteX0" fmla="*/ 3404785 w 3606470"/>
              <a:gd name="connsiteY0" fmla="*/ 0 h 12452533"/>
              <a:gd name="connsiteX1" fmla="*/ 1101550 w 3606470"/>
              <a:gd name="connsiteY1" fmla="*/ 811174 h 12452533"/>
              <a:gd name="connsiteX2" fmla="*/ 188420 w 3606470"/>
              <a:gd name="connsiteY2" fmla="*/ 1501147 h 12452533"/>
              <a:gd name="connsiteX3" fmla="*/ 85913 w 3606470"/>
              <a:gd name="connsiteY3" fmla="*/ 2508427 h 12452533"/>
              <a:gd name="connsiteX4" fmla="*/ 1116608 w 3606470"/>
              <a:gd name="connsiteY4" fmla="*/ 3398023 h 12452533"/>
              <a:gd name="connsiteX5" fmla="*/ 2775591 w 3606470"/>
              <a:gd name="connsiteY5" fmla="*/ 3638738 h 12452533"/>
              <a:gd name="connsiteX6" fmla="*/ 3532874 w 3606470"/>
              <a:gd name="connsiteY6" fmla="*/ 4360461 h 12452533"/>
              <a:gd name="connsiteX7" fmla="*/ 3480985 w 3606470"/>
              <a:gd name="connsiteY7" fmla="*/ 5496567 h 12452533"/>
              <a:gd name="connsiteX8" fmla="*/ 2681974 w 3606470"/>
              <a:gd name="connsiteY8" fmla="*/ 6178738 h 12452533"/>
              <a:gd name="connsiteX9" fmla="*/ 1099554 w 3606470"/>
              <a:gd name="connsiteY9" fmla="*/ 6306792 h 12452533"/>
              <a:gd name="connsiteX10" fmla="*/ 41463 w 3606470"/>
              <a:gd name="connsiteY10" fmla="*/ 7304052 h 12452533"/>
              <a:gd name="connsiteX11" fmla="*/ 144877 w 3606470"/>
              <a:gd name="connsiteY11" fmla="*/ 8337376 h 12452533"/>
              <a:gd name="connsiteX12" fmla="*/ 961305 w 3606470"/>
              <a:gd name="connsiteY12" fmla="*/ 8886108 h 12452533"/>
              <a:gd name="connsiteX13" fmla="*/ 2527034 w 3606470"/>
              <a:gd name="connsiteY13" fmla="*/ 9051326 h 12452533"/>
              <a:gd name="connsiteX14" fmla="*/ 3491327 w 3606470"/>
              <a:gd name="connsiteY14" fmla="*/ 9907728 h 12452533"/>
              <a:gd name="connsiteX15" fmla="*/ 3298650 w 3606470"/>
              <a:gd name="connsiteY15" fmla="*/ 11127708 h 12452533"/>
              <a:gd name="connsiteX16" fmla="*/ 2157464 w 3606470"/>
              <a:gd name="connsiteY16" fmla="*/ 11684065 h 12452533"/>
              <a:gd name="connsiteX17" fmla="*/ 114034 w 360647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31810" h="12452533">
                <a:moveTo>
                  <a:pt x="3430125" y="0"/>
                </a:moveTo>
                <a:cubicBezTo>
                  <a:pt x="3345579" y="1063508"/>
                  <a:pt x="1688351" y="613129"/>
                  <a:pt x="1126890" y="811174"/>
                </a:cubicBezTo>
                <a:cubicBezTo>
                  <a:pt x="569007" y="1007957"/>
                  <a:pt x="383033" y="1218271"/>
                  <a:pt x="213760" y="1501147"/>
                </a:cubicBezTo>
                <a:cubicBezTo>
                  <a:pt x="44487" y="1784023"/>
                  <a:pt x="-43445" y="2192281"/>
                  <a:pt x="111253" y="2508427"/>
                </a:cubicBezTo>
                <a:cubicBezTo>
                  <a:pt x="265951" y="2824573"/>
                  <a:pt x="623818" y="3221227"/>
                  <a:pt x="1141948" y="3398023"/>
                </a:cubicBezTo>
                <a:cubicBezTo>
                  <a:pt x="1660078" y="3574819"/>
                  <a:pt x="2398220" y="3478332"/>
                  <a:pt x="2800931" y="3638738"/>
                </a:cubicBezTo>
                <a:cubicBezTo>
                  <a:pt x="3203642" y="3799144"/>
                  <a:pt x="3440648" y="4050823"/>
                  <a:pt x="3558214" y="4360461"/>
                </a:cubicBezTo>
                <a:cubicBezTo>
                  <a:pt x="3675780" y="4670099"/>
                  <a:pt x="3648142" y="5193521"/>
                  <a:pt x="3506325" y="5496567"/>
                </a:cubicBezTo>
                <a:cubicBezTo>
                  <a:pt x="3364508" y="5799613"/>
                  <a:pt x="3129619" y="6035009"/>
                  <a:pt x="2707314" y="6178738"/>
                </a:cubicBezTo>
                <a:cubicBezTo>
                  <a:pt x="2285009" y="6322467"/>
                  <a:pt x="1422104" y="6162697"/>
                  <a:pt x="972494" y="6358939"/>
                </a:cubicBezTo>
                <a:cubicBezTo>
                  <a:pt x="522884" y="6555181"/>
                  <a:pt x="200516" y="6974313"/>
                  <a:pt x="66803" y="7304052"/>
                </a:cubicBezTo>
                <a:cubicBezTo>
                  <a:pt x="-66910" y="7633791"/>
                  <a:pt x="16910" y="8073700"/>
                  <a:pt x="170217" y="8337376"/>
                </a:cubicBezTo>
                <a:cubicBezTo>
                  <a:pt x="323524" y="8601052"/>
                  <a:pt x="589619" y="8767116"/>
                  <a:pt x="986645" y="8886108"/>
                </a:cubicBezTo>
                <a:cubicBezTo>
                  <a:pt x="1383671" y="9005100"/>
                  <a:pt x="2130704" y="8881056"/>
                  <a:pt x="2552374" y="9051326"/>
                </a:cubicBezTo>
                <a:cubicBezTo>
                  <a:pt x="2974044" y="9221596"/>
                  <a:pt x="3388064" y="9561664"/>
                  <a:pt x="3516667" y="9907728"/>
                </a:cubicBezTo>
                <a:cubicBezTo>
                  <a:pt x="3645270" y="10253792"/>
                  <a:pt x="3546300" y="10831652"/>
                  <a:pt x="3323990" y="11127708"/>
                </a:cubicBezTo>
                <a:cubicBezTo>
                  <a:pt x="3101680" y="11423764"/>
                  <a:pt x="2654518" y="11650198"/>
                  <a:pt x="2182804" y="11684065"/>
                </a:cubicBezTo>
                <a:cubicBezTo>
                  <a:pt x="1711090" y="11717932"/>
                  <a:pt x="187150" y="11647329"/>
                  <a:pt x="139374" y="12452533"/>
                </a:cubicBezTo>
              </a:path>
            </a:pathLst>
          </a:custGeom>
          <a:noFill/>
          <a:ln w="114300">
            <a:solidFill>
              <a:schemeClr val="bg1">
                <a:lumMod val="85000"/>
              </a:schemeClr>
            </a:solidFill>
            <a:prstDash val="dash"/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0BE0055-EC85-47EF-AFA1-5CD6DC5CD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4AAC923-7242-4EE3-87F0-C3C45FACDB41}"/>
              </a:ext>
            </a:extLst>
          </p:cNvPr>
          <p:cNvSpPr txBox="1"/>
          <p:nvPr/>
        </p:nvSpPr>
        <p:spPr>
          <a:xfrm>
            <a:off x="5026025" y="7982965"/>
            <a:ext cx="45523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8000" b="1" baseline="30000" dirty="0">
                <a:solidFill>
                  <a:schemeClr val="accent4"/>
                </a:solidFill>
                <a:latin typeface="Montserrat Medium" panose="00000600000000000000" pitchFamily="50" charset="0"/>
                <a:ea typeface="Roboto Cn" pitchFamily="2" charset="0"/>
              </a:rPr>
              <a:t>Step #2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F9FFA36-1455-4957-8BDD-D0EB5387E29D}"/>
              </a:ext>
            </a:extLst>
          </p:cNvPr>
          <p:cNvSpPr txBox="1"/>
          <p:nvPr/>
        </p:nvSpPr>
        <p:spPr>
          <a:xfrm>
            <a:off x="14799243" y="4975910"/>
            <a:ext cx="47047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Medium" panose="00000600000000000000" pitchFamily="50" charset="0"/>
                <a:ea typeface="Roboto Cn" pitchFamily="2" charset="0"/>
              </a:rPr>
              <a:t>Step #2</a:t>
            </a:r>
            <a:endParaRPr lang="en-US" sz="80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6B40342-2A8F-4553-85AB-629E22C3F3F9}"/>
              </a:ext>
            </a:extLst>
          </p:cNvPr>
          <p:cNvSpPr txBox="1"/>
          <p:nvPr/>
        </p:nvSpPr>
        <p:spPr>
          <a:xfrm>
            <a:off x="14799243" y="10995710"/>
            <a:ext cx="47047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3"/>
                </a:solidFill>
                <a:latin typeface="Montserrat Medium" panose="00000600000000000000" pitchFamily="50" charset="0"/>
                <a:ea typeface="Roboto Cn" pitchFamily="2" charset="0"/>
              </a:rPr>
              <a:t>Step #4</a:t>
            </a:r>
            <a:endParaRPr lang="en-US" sz="8000" b="1" baseline="30000" dirty="0">
              <a:solidFill>
                <a:schemeClr val="accent3"/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00986"/>
      </p:ext>
    </p:extLst>
  </p:cSld>
  <p:clrMapOvr>
    <a:masterClrMapping/>
  </p:clrMapOvr>
  <p:transition spd="slow" advClick="0" advTm="1000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8125E64-5D01-4987-B151-33F7995BAB6A}"/>
              </a:ext>
            </a:extLst>
          </p:cNvPr>
          <p:cNvSpPr/>
          <p:nvPr/>
        </p:nvSpPr>
        <p:spPr>
          <a:xfrm>
            <a:off x="1371601" y="1488284"/>
            <a:ext cx="10893424" cy="10893424"/>
          </a:xfrm>
          <a:custGeom>
            <a:avLst/>
            <a:gdLst>
              <a:gd name="connsiteX0" fmla="*/ 0 w 24915813"/>
              <a:gd name="connsiteY0" fmla="*/ 12457907 h 24915813"/>
              <a:gd name="connsiteX1" fmla="*/ 12457907 w 24915813"/>
              <a:gd name="connsiteY1" fmla="*/ 0 h 24915813"/>
              <a:gd name="connsiteX2" fmla="*/ 24915814 w 24915813"/>
              <a:gd name="connsiteY2" fmla="*/ 12457907 h 24915813"/>
              <a:gd name="connsiteX3" fmla="*/ 12457907 w 24915813"/>
              <a:gd name="connsiteY3" fmla="*/ 24915814 h 24915813"/>
              <a:gd name="connsiteX4" fmla="*/ 0 w 24915813"/>
              <a:gd name="connsiteY4" fmla="*/ 12457907 h 24915813"/>
              <a:gd name="connsiteX0" fmla="*/ 0 w 24915814"/>
              <a:gd name="connsiteY0" fmla="*/ 12457907 h 24915814"/>
              <a:gd name="connsiteX1" fmla="*/ 12457907 w 24915814"/>
              <a:gd name="connsiteY1" fmla="*/ 0 h 24915814"/>
              <a:gd name="connsiteX2" fmla="*/ 24915814 w 24915814"/>
              <a:gd name="connsiteY2" fmla="*/ 12457907 h 24915814"/>
              <a:gd name="connsiteX3" fmla="*/ 12457907 w 24915814"/>
              <a:gd name="connsiteY3" fmla="*/ 24915814 h 24915814"/>
              <a:gd name="connsiteX4" fmla="*/ 91440 w 24915814"/>
              <a:gd name="connsiteY4" fmla="*/ 12549347 h 24915814"/>
              <a:gd name="connsiteX0" fmla="*/ 0 w 24915814"/>
              <a:gd name="connsiteY0" fmla="*/ 12457907 h 24915814"/>
              <a:gd name="connsiteX1" fmla="*/ 12457907 w 24915814"/>
              <a:gd name="connsiteY1" fmla="*/ 0 h 24915814"/>
              <a:gd name="connsiteX2" fmla="*/ 24915814 w 24915814"/>
              <a:gd name="connsiteY2" fmla="*/ 12457907 h 24915814"/>
              <a:gd name="connsiteX3" fmla="*/ 12457907 w 24915814"/>
              <a:gd name="connsiteY3" fmla="*/ 24915814 h 24915814"/>
              <a:gd name="connsiteX0" fmla="*/ 0 w 12457907"/>
              <a:gd name="connsiteY0" fmla="*/ 0 h 24915814"/>
              <a:gd name="connsiteX1" fmla="*/ 12457907 w 12457907"/>
              <a:gd name="connsiteY1" fmla="*/ 12457907 h 24915814"/>
              <a:gd name="connsiteX2" fmla="*/ 0 w 12457907"/>
              <a:gd name="connsiteY2" fmla="*/ 24915814 h 24915814"/>
              <a:gd name="connsiteX0" fmla="*/ 12457907 w 12457907"/>
              <a:gd name="connsiteY0" fmla="*/ 0 h 12457907"/>
              <a:gd name="connsiteX1" fmla="*/ 0 w 12457907"/>
              <a:gd name="connsiteY1" fmla="*/ 12457907 h 1245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57907" h="12457907">
                <a:moveTo>
                  <a:pt x="12457907" y="0"/>
                </a:moveTo>
                <a:cubicBezTo>
                  <a:pt x="12457907" y="6880312"/>
                  <a:pt x="6880312" y="12457907"/>
                  <a:pt x="0" y="12457907"/>
                </a:cubicBezTo>
              </a:path>
            </a:pathLst>
          </a:custGeom>
          <a:noFill/>
          <a:ln w="254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66A905-FE34-4C70-B670-0BF2D140CA2E}"/>
              </a:ext>
            </a:extLst>
          </p:cNvPr>
          <p:cNvSpPr/>
          <p:nvPr/>
        </p:nvSpPr>
        <p:spPr>
          <a:xfrm>
            <a:off x="14170025" y="1295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38696B-2F8A-49E7-A20B-C4056C61C126}"/>
              </a:ext>
            </a:extLst>
          </p:cNvPr>
          <p:cNvSpPr txBox="1"/>
          <p:nvPr/>
        </p:nvSpPr>
        <p:spPr>
          <a:xfrm>
            <a:off x="17065625" y="1771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8D7315-9556-4FAF-9557-59015199B1E7}"/>
              </a:ext>
            </a:extLst>
          </p:cNvPr>
          <p:cNvSpPr txBox="1"/>
          <p:nvPr/>
        </p:nvSpPr>
        <p:spPr>
          <a:xfrm>
            <a:off x="14779625" y="1902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2014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14A594-8E22-4F55-9227-ADD1FC7262EB}"/>
              </a:ext>
            </a:extLst>
          </p:cNvPr>
          <p:cNvCxnSpPr/>
          <p:nvPr/>
        </p:nvCxnSpPr>
        <p:spPr>
          <a:xfrm>
            <a:off x="16608425" y="1690953"/>
            <a:ext cx="0" cy="1113895"/>
          </a:xfrm>
          <a:prstGeom prst="line">
            <a:avLst/>
          </a:prstGeom>
          <a:ln w="635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F858F2-EC18-4956-9289-2910CFA75B5D}"/>
              </a:ext>
            </a:extLst>
          </p:cNvPr>
          <p:cNvSpPr/>
          <p:nvPr/>
        </p:nvSpPr>
        <p:spPr>
          <a:xfrm>
            <a:off x="13255625" y="4343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AA7FA6-F53F-428D-B8EF-5B957AEC4FAB}"/>
              </a:ext>
            </a:extLst>
          </p:cNvPr>
          <p:cNvSpPr txBox="1"/>
          <p:nvPr/>
        </p:nvSpPr>
        <p:spPr>
          <a:xfrm>
            <a:off x="16151225" y="4819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96C535-B124-4A71-807F-10BF6F8477F4}"/>
              </a:ext>
            </a:extLst>
          </p:cNvPr>
          <p:cNvSpPr txBox="1"/>
          <p:nvPr/>
        </p:nvSpPr>
        <p:spPr>
          <a:xfrm>
            <a:off x="13865225" y="4950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2017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1CE4D7-CA8B-4B46-9D4B-23C09CB41BB5}"/>
              </a:ext>
            </a:extLst>
          </p:cNvPr>
          <p:cNvCxnSpPr/>
          <p:nvPr/>
        </p:nvCxnSpPr>
        <p:spPr>
          <a:xfrm>
            <a:off x="15694025" y="4738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BD1A54F-02D0-47B3-AAF4-DFCC66AAD4EF}"/>
              </a:ext>
            </a:extLst>
          </p:cNvPr>
          <p:cNvSpPr/>
          <p:nvPr/>
        </p:nvSpPr>
        <p:spPr>
          <a:xfrm>
            <a:off x="11884025" y="7391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AEC3DA-D013-4296-997F-5013B7346B96}"/>
              </a:ext>
            </a:extLst>
          </p:cNvPr>
          <p:cNvSpPr txBox="1"/>
          <p:nvPr/>
        </p:nvSpPr>
        <p:spPr>
          <a:xfrm>
            <a:off x="14779625" y="7867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06995B-8711-4968-B673-78144733A71F}"/>
              </a:ext>
            </a:extLst>
          </p:cNvPr>
          <p:cNvSpPr txBox="1"/>
          <p:nvPr/>
        </p:nvSpPr>
        <p:spPr>
          <a:xfrm>
            <a:off x="12493625" y="7998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2018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A3510AF-9A1C-4FEA-87A9-89A0F2CDC23B}"/>
              </a:ext>
            </a:extLst>
          </p:cNvPr>
          <p:cNvCxnSpPr/>
          <p:nvPr/>
        </p:nvCxnSpPr>
        <p:spPr>
          <a:xfrm>
            <a:off x="14322425" y="7786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CDB5B76-290C-4755-8107-182390CC209E}"/>
              </a:ext>
            </a:extLst>
          </p:cNvPr>
          <p:cNvSpPr/>
          <p:nvPr/>
        </p:nvSpPr>
        <p:spPr>
          <a:xfrm>
            <a:off x="9140825" y="10439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769292-FC50-48E6-B973-0CCB0C1494EB}"/>
              </a:ext>
            </a:extLst>
          </p:cNvPr>
          <p:cNvSpPr txBox="1"/>
          <p:nvPr/>
        </p:nvSpPr>
        <p:spPr>
          <a:xfrm>
            <a:off x="12036425" y="10915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6018E1-3F61-4ACF-A111-B35F607CF430}"/>
              </a:ext>
            </a:extLst>
          </p:cNvPr>
          <p:cNvSpPr txBox="1"/>
          <p:nvPr/>
        </p:nvSpPr>
        <p:spPr>
          <a:xfrm>
            <a:off x="9750425" y="11046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2021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826DD4-0448-4F59-AC6D-A20C3A5B74ED}"/>
              </a:ext>
            </a:extLst>
          </p:cNvPr>
          <p:cNvCxnSpPr/>
          <p:nvPr/>
        </p:nvCxnSpPr>
        <p:spPr>
          <a:xfrm>
            <a:off x="11579225" y="10834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156F328-F277-4842-8759-34DF176EC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</a:t>
            </a:r>
            <a: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9</a:t>
            </a: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807D3B8-9CC4-4A01-900C-733104450269}"/>
              </a:ext>
            </a:extLst>
          </p:cNvPr>
          <p:cNvSpPr/>
          <p:nvPr/>
        </p:nvSpPr>
        <p:spPr>
          <a:xfrm>
            <a:off x="11884025" y="1219200"/>
            <a:ext cx="747032" cy="74703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0511072-437D-4B1E-A2EE-C989BCF42361}"/>
              </a:ext>
            </a:extLst>
          </p:cNvPr>
          <p:cNvSpPr/>
          <p:nvPr/>
        </p:nvSpPr>
        <p:spPr>
          <a:xfrm>
            <a:off x="11198225" y="4891768"/>
            <a:ext cx="747032" cy="7470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3D383B2-61AC-40B9-ABF6-54BB705D482D}"/>
              </a:ext>
            </a:extLst>
          </p:cNvPr>
          <p:cNvSpPr/>
          <p:nvPr/>
        </p:nvSpPr>
        <p:spPr>
          <a:xfrm>
            <a:off x="9689193" y="7863568"/>
            <a:ext cx="747032" cy="747032"/>
          </a:xfrm>
          <a:prstGeom prst="ellipse">
            <a:avLst/>
          </a:prstGeom>
          <a:solidFill>
            <a:schemeClr val="accent3"/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C64E6C9-D1F6-4949-B5D4-9DB58F344EC3}"/>
              </a:ext>
            </a:extLst>
          </p:cNvPr>
          <p:cNvSpPr/>
          <p:nvPr/>
        </p:nvSpPr>
        <p:spPr>
          <a:xfrm>
            <a:off x="6931025" y="10210800"/>
            <a:ext cx="747032" cy="747032"/>
          </a:xfrm>
          <a:prstGeom prst="ellipse">
            <a:avLst/>
          </a:prstGeom>
          <a:solidFill>
            <a:schemeClr val="accent4"/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489452F-227E-478C-A8C6-5B69E8B9B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999" y="2133600"/>
            <a:ext cx="46450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TIMELINE </a:t>
            </a:r>
            <a:b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92ACC9-8BA8-47B8-B473-D91D06117A86}"/>
              </a:ext>
            </a:extLst>
          </p:cNvPr>
          <p:cNvSpPr txBox="1"/>
          <p:nvPr/>
        </p:nvSpPr>
        <p:spPr>
          <a:xfrm>
            <a:off x="1139825" y="4890278"/>
            <a:ext cx="7732712" cy="2729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PROFESSIONAL CONCEPTUAL COLLABORATIVE GROWTH STRATEGIES FORM EXTENSIVE </a:t>
            </a:r>
            <a:br>
              <a:rPr lang="ru-RU" sz="3500" i="0" u="none" strike="noStrike" baseline="30000" dirty="0">
                <a:latin typeface="Montserrat ExtraLight" panose="00000300000000000000" pitchFamily="50" charset="0"/>
                <a:ea typeface="Roboto Cn" pitchFamily="2" charset="0"/>
              </a:rPr>
            </a:b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METHOD COMPETENTLY HARNESS </a:t>
            </a:r>
            <a:r>
              <a:rPr lang="en-US" sz="3500" i="0" u="none" strike="noStrike" baseline="30000" dirty="0" err="1">
                <a:latin typeface="Montserrat" panose="00000500000000000000" pitchFamily="50" charset="0"/>
                <a:ea typeface="Roboto Cn" pitchFamily="2" charset="0"/>
              </a:rPr>
              <a:t>INSTAL</a:t>
            </a: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 BASE OPPORTUNIT</a:t>
            </a:r>
            <a:r>
              <a:rPr lang="en-US" sz="3500" baseline="30000" dirty="0">
                <a:latin typeface="Montserrat" panose="00000500000000000000" pitchFamily="50" charset="0"/>
                <a:ea typeface="Roboto Cn" pitchFamily="2" charset="0"/>
              </a:rPr>
              <a:t>Y</a:t>
            </a: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 </a:t>
            </a:r>
            <a:r>
              <a:rPr lang="en-US" sz="3500" baseline="30000" dirty="0">
                <a:latin typeface="Montserrat" panose="00000500000000000000" pitchFamily="50" charset="0"/>
                <a:ea typeface="Roboto Cn" pitchFamily="2" charset="0"/>
              </a:rPr>
              <a:t>I</a:t>
            </a:r>
            <a:r>
              <a:rPr lang="en-US" sz="3500" i="0" u="none" strike="noStrike" baseline="30000" dirty="0">
                <a:latin typeface="Montserrat" panose="00000500000000000000" pitchFamily="50" charset="0"/>
                <a:ea typeface="Roboto Cn" pitchFamily="2" charset="0"/>
              </a:rPr>
              <a:t>NTRINSIC PROCRASTINATE DISTINCTIVE DESIGNED. </a:t>
            </a:r>
            <a:endParaRPr lang="en-US" sz="3500" b="0" i="0" u="none" strike="noStrike" baseline="30000" dirty="0">
              <a:latin typeface="Montserrat" panose="00000500000000000000" pitchFamily="50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18448"/>
      </p:ext>
    </p:extLst>
  </p:cSld>
  <p:clrMapOvr>
    <a:masterClrMapping/>
  </p:clrMapOvr>
  <p:transition spd="slow" advClick="0" advTm="1000">
    <p:push/>
  </p:transition>
</p:sld>
</file>

<file path=ppt/theme/theme1.xml><?xml version="1.0" encoding="utf-8"?>
<a:theme xmlns:a="http://schemas.openxmlformats.org/drawingml/2006/main" name="Default Theme">
  <a:themeElements>
    <a:clrScheme name="Presentation 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A64F2"/>
      </a:accent1>
      <a:accent2>
        <a:srgbClr val="F35564"/>
      </a:accent2>
      <a:accent3>
        <a:srgbClr val="FDBE17"/>
      </a:accent3>
      <a:accent4>
        <a:srgbClr val="77E1C3"/>
      </a:accent4>
      <a:accent5>
        <a:srgbClr val="9F61F1"/>
      </a:accent5>
      <a:accent6>
        <a:srgbClr val="0DB1F8"/>
      </a:accent6>
      <a:hlink>
        <a:srgbClr val="0563C1"/>
      </a:hlink>
      <a:folHlink>
        <a:srgbClr val="954F72"/>
      </a:folHlink>
    </a:clrScheme>
    <a:fontScheme name="fONTS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87016</TotalTime>
  <Words>1287</Words>
  <Application>Microsoft Office PowerPoint</Application>
  <PresentationFormat>Custom</PresentationFormat>
  <Paragraphs>362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</vt:lpstr>
      <vt:lpstr>Bebas Neue</vt:lpstr>
      <vt:lpstr>Calibri</vt:lpstr>
      <vt:lpstr>Calibri Light</vt:lpstr>
      <vt:lpstr>Lato Light</vt:lpstr>
      <vt:lpstr>Montserrat</vt:lpstr>
      <vt:lpstr>Montserrat ExtraLight</vt:lpstr>
      <vt:lpstr>Montserrat Light</vt:lpstr>
      <vt:lpstr>Montserrat Medium</vt:lpstr>
      <vt:lpstr>Roboto</vt:lpstr>
      <vt:lpstr>Roboto Cn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Пользователь Windows</cp:lastModifiedBy>
  <cp:revision>8778</cp:revision>
  <dcterms:created xsi:type="dcterms:W3CDTF">2014-11-12T21:47:38Z</dcterms:created>
  <dcterms:modified xsi:type="dcterms:W3CDTF">2021-04-07T16:43:17Z</dcterms:modified>
</cp:coreProperties>
</file>