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78" r:id="rId3"/>
    <p:sldId id="261" r:id="rId4"/>
    <p:sldId id="279" r:id="rId5"/>
    <p:sldId id="267" r:id="rId6"/>
    <p:sldId id="263" r:id="rId7"/>
    <p:sldId id="264" r:id="rId8"/>
    <p:sldId id="265" r:id="rId9"/>
    <p:sldId id="286" r:id="rId10"/>
    <p:sldId id="268" r:id="rId11"/>
    <p:sldId id="269" r:id="rId12"/>
    <p:sldId id="271" r:id="rId13"/>
    <p:sldId id="282" r:id="rId14"/>
    <p:sldId id="272" r:id="rId15"/>
    <p:sldId id="273" r:id="rId16"/>
    <p:sldId id="280" r:id="rId17"/>
    <p:sldId id="281" r:id="rId18"/>
    <p:sldId id="283" r:id="rId19"/>
    <p:sldId id="284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1E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88"/>
    <p:restoredTop sz="94632"/>
  </p:normalViewPr>
  <p:slideViewPr>
    <p:cSldViewPr snapToGrid="0">
      <p:cViewPr>
        <p:scale>
          <a:sx n="85" d="100"/>
          <a:sy n="85" d="100"/>
        </p:scale>
        <p:origin x="744" y="110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F73696F-5E99-3540-9976-71100ABB6C06}"/>
              </a:ext>
            </a:extLst>
          </p:cNvPr>
          <p:cNvSpPr/>
          <p:nvPr/>
        </p:nvSpPr>
        <p:spPr>
          <a:xfrm>
            <a:off x="6863293" y="2170861"/>
            <a:ext cx="720000" cy="7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438FB7F-0112-33C9-7205-C4372AD6094D}"/>
              </a:ext>
            </a:extLst>
          </p:cNvPr>
          <p:cNvSpPr/>
          <p:nvPr/>
        </p:nvSpPr>
        <p:spPr>
          <a:xfrm>
            <a:off x="6683293" y="1990861"/>
            <a:ext cx="1080000" cy="108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FC25E91-FFD7-FDAD-9E4A-3DA8442A3335}"/>
              </a:ext>
            </a:extLst>
          </p:cNvPr>
          <p:cNvSpPr/>
          <p:nvPr/>
        </p:nvSpPr>
        <p:spPr>
          <a:xfrm>
            <a:off x="6503293" y="1810861"/>
            <a:ext cx="1440000" cy="144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38111B3-FF61-B325-4CF6-A3347DCBB595}"/>
              </a:ext>
            </a:extLst>
          </p:cNvPr>
          <p:cNvSpPr/>
          <p:nvPr/>
        </p:nvSpPr>
        <p:spPr>
          <a:xfrm>
            <a:off x="6323293" y="1630861"/>
            <a:ext cx="1800000" cy="180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D5D9CF74-E17C-11E3-448F-1A7A339C0AA3}"/>
              </a:ext>
            </a:extLst>
          </p:cNvPr>
          <p:cNvSpPr/>
          <p:nvPr/>
        </p:nvSpPr>
        <p:spPr>
          <a:xfrm>
            <a:off x="6143293" y="1450861"/>
            <a:ext cx="2160000" cy="216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3C0DFD01-35D2-86FF-2005-646AF8354F48}"/>
              </a:ext>
            </a:extLst>
          </p:cNvPr>
          <p:cNvSpPr/>
          <p:nvPr/>
        </p:nvSpPr>
        <p:spPr>
          <a:xfrm>
            <a:off x="5963293" y="1270861"/>
            <a:ext cx="2520000" cy="25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18D229BE-D686-026B-A1C3-0C8A1C0B246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03762" y="296863"/>
            <a:ext cx="4675415" cy="6225612"/>
          </a:xfrm>
          <a:custGeom>
            <a:avLst/>
            <a:gdLst>
              <a:gd name="connsiteX0" fmla="*/ 882186 w 4675415"/>
              <a:gd name="connsiteY0" fmla="*/ 0 h 6225612"/>
              <a:gd name="connsiteX1" fmla="*/ 4378650 w 4675415"/>
              <a:gd name="connsiteY1" fmla="*/ 0 h 6225612"/>
              <a:gd name="connsiteX2" fmla="*/ 4675415 w 4675415"/>
              <a:gd name="connsiteY2" fmla="*/ 296649 h 6225612"/>
              <a:gd name="connsiteX3" fmla="*/ 4675415 w 4675415"/>
              <a:gd name="connsiteY3" fmla="*/ 5343771 h 6225612"/>
              <a:gd name="connsiteX4" fmla="*/ 4588434 w 4675415"/>
              <a:gd name="connsiteY4" fmla="*/ 5553825 h 6225612"/>
              <a:gd name="connsiteX5" fmla="*/ 4003363 w 4675415"/>
              <a:gd name="connsiteY5" fmla="*/ 6138663 h 6225612"/>
              <a:gd name="connsiteX6" fmla="*/ 3793229 w 4675415"/>
              <a:gd name="connsiteY6" fmla="*/ 6225612 h 6225612"/>
              <a:gd name="connsiteX7" fmla="*/ 296770 w 4675415"/>
              <a:gd name="connsiteY7" fmla="*/ 6225612 h 6225612"/>
              <a:gd name="connsiteX8" fmla="*/ 0 w 4675415"/>
              <a:gd name="connsiteY8" fmla="*/ 5928958 h 6225612"/>
              <a:gd name="connsiteX9" fmla="*/ 0 w 4675415"/>
              <a:gd name="connsiteY9" fmla="*/ 881841 h 6225612"/>
              <a:gd name="connsiteX10" fmla="*/ 86986 w 4675415"/>
              <a:gd name="connsiteY10" fmla="*/ 671787 h 6225612"/>
              <a:gd name="connsiteX11" fmla="*/ 672048 w 4675415"/>
              <a:gd name="connsiteY11" fmla="*/ 86949 h 6225612"/>
              <a:gd name="connsiteX12" fmla="*/ 882186 w 4675415"/>
              <a:gd name="connsiteY12" fmla="*/ 0 h 622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75415" h="6225612">
                <a:moveTo>
                  <a:pt x="882186" y="0"/>
                </a:moveTo>
                <a:lnTo>
                  <a:pt x="4378650" y="0"/>
                </a:lnTo>
                <a:cubicBezTo>
                  <a:pt x="4542560" y="0"/>
                  <a:pt x="4675415" y="132804"/>
                  <a:pt x="4675415" y="296649"/>
                </a:cubicBezTo>
                <a:lnTo>
                  <a:pt x="4675415" y="5343771"/>
                </a:lnTo>
                <a:cubicBezTo>
                  <a:pt x="4675415" y="5422432"/>
                  <a:pt x="4644011" y="5498094"/>
                  <a:pt x="4588434" y="5553825"/>
                </a:cubicBezTo>
                <a:cubicBezTo>
                  <a:pt x="4371592" y="5770756"/>
                  <a:pt x="4220206" y="5921905"/>
                  <a:pt x="4003363" y="6138663"/>
                </a:cubicBezTo>
                <a:cubicBezTo>
                  <a:pt x="3947614" y="6194394"/>
                  <a:pt x="3872095" y="6225612"/>
                  <a:pt x="3793229" y="6225612"/>
                </a:cubicBezTo>
                <a:lnTo>
                  <a:pt x="296770" y="6225612"/>
                </a:lnTo>
                <a:cubicBezTo>
                  <a:pt x="132856" y="6225612"/>
                  <a:pt x="0" y="6092808"/>
                  <a:pt x="0" y="5928958"/>
                </a:cubicBezTo>
                <a:lnTo>
                  <a:pt x="0" y="881841"/>
                </a:lnTo>
                <a:cubicBezTo>
                  <a:pt x="0" y="803180"/>
                  <a:pt x="31404" y="727518"/>
                  <a:pt x="86986" y="671787"/>
                </a:cubicBezTo>
                <a:cubicBezTo>
                  <a:pt x="303824" y="454851"/>
                  <a:pt x="455210" y="303708"/>
                  <a:pt x="672048" y="86949"/>
                </a:cubicBezTo>
                <a:cubicBezTo>
                  <a:pt x="727806" y="31218"/>
                  <a:pt x="803320" y="0"/>
                  <a:pt x="882186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</p:spTree>
    <p:extLst>
      <p:ext uri="{BB962C8B-B14F-4D97-AF65-F5344CB8AC3E}">
        <p14:creationId xmlns:p14="http://schemas.microsoft.com/office/powerpoint/2010/main" val="5713258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50000" decel="50000" autoRev="1" fill="hold" grpId="0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ccel="50000" decel="50000" autoRev="1" fill="hold" grpId="0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ccel="50000" decel="50000" autoRev="1" fill="hold" grpId="0" nodeType="withEffect">
                                  <p:stCondLst>
                                    <p:cond delay="1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4E42FF96-1A1C-CA0D-5E32-F99B5FD2D68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444916" y="5038727"/>
            <a:ext cx="2302588" cy="1149947"/>
          </a:xfrm>
          <a:custGeom>
            <a:avLst/>
            <a:gdLst>
              <a:gd name="connsiteX0" fmla="*/ 360152 w 2302588"/>
              <a:gd name="connsiteY0" fmla="*/ 0 h 1149947"/>
              <a:gd name="connsiteX1" fmla="*/ 2204776 w 2302588"/>
              <a:gd name="connsiteY1" fmla="*/ 0 h 1149947"/>
              <a:gd name="connsiteX2" fmla="*/ 2302588 w 2302588"/>
              <a:gd name="connsiteY2" fmla="*/ 97851 h 1149947"/>
              <a:gd name="connsiteX3" fmla="*/ 2302588 w 2302588"/>
              <a:gd name="connsiteY3" fmla="*/ 789617 h 1149947"/>
              <a:gd name="connsiteX4" fmla="*/ 2273925 w 2302588"/>
              <a:gd name="connsiteY4" fmla="*/ 858829 h 1149947"/>
              <a:gd name="connsiteX5" fmla="*/ 2011623 w 2302588"/>
              <a:gd name="connsiteY5" fmla="*/ 1121235 h 1149947"/>
              <a:gd name="connsiteX6" fmla="*/ 1942438 w 2302588"/>
              <a:gd name="connsiteY6" fmla="*/ 1149910 h 1149947"/>
              <a:gd name="connsiteX7" fmla="*/ 97813 w 2302588"/>
              <a:gd name="connsiteY7" fmla="*/ 1149910 h 1149947"/>
              <a:gd name="connsiteX8" fmla="*/ 97813 w 2302588"/>
              <a:gd name="connsiteY8" fmla="*/ 1149947 h 1149947"/>
              <a:gd name="connsiteX9" fmla="*/ 0 w 2302588"/>
              <a:gd name="connsiteY9" fmla="*/ 1052095 h 1149947"/>
              <a:gd name="connsiteX10" fmla="*/ 0 w 2302588"/>
              <a:gd name="connsiteY10" fmla="*/ 360293 h 1149947"/>
              <a:gd name="connsiteX11" fmla="*/ 28664 w 2302588"/>
              <a:gd name="connsiteY11" fmla="*/ 291080 h 1149947"/>
              <a:gd name="connsiteX12" fmla="*/ 290966 w 2302588"/>
              <a:gd name="connsiteY12" fmla="*/ 28675 h 1149947"/>
              <a:gd name="connsiteX13" fmla="*/ 360152 w 2302588"/>
              <a:gd name="connsiteY13" fmla="*/ 0 h 1149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2588" h="1149947">
                <a:moveTo>
                  <a:pt x="360152" y="0"/>
                </a:moveTo>
                <a:lnTo>
                  <a:pt x="2204776" y="0"/>
                </a:lnTo>
                <a:cubicBezTo>
                  <a:pt x="2258792" y="0"/>
                  <a:pt x="2302588" y="43812"/>
                  <a:pt x="2302588" y="97851"/>
                </a:cubicBezTo>
                <a:lnTo>
                  <a:pt x="2302588" y="789617"/>
                </a:lnTo>
                <a:cubicBezTo>
                  <a:pt x="2302588" y="815599"/>
                  <a:pt x="2292258" y="840490"/>
                  <a:pt x="2273925" y="858829"/>
                </a:cubicBezTo>
                <a:lnTo>
                  <a:pt x="2011623" y="1121235"/>
                </a:lnTo>
                <a:cubicBezTo>
                  <a:pt x="1993253" y="1139612"/>
                  <a:pt x="1968373" y="1149910"/>
                  <a:pt x="1942438" y="1149910"/>
                </a:cubicBezTo>
                <a:lnTo>
                  <a:pt x="97813" y="1149910"/>
                </a:lnTo>
                <a:lnTo>
                  <a:pt x="97813" y="1149947"/>
                </a:lnTo>
                <a:cubicBezTo>
                  <a:pt x="43796" y="1149947"/>
                  <a:pt x="0" y="1106133"/>
                  <a:pt x="0" y="1052095"/>
                </a:cubicBezTo>
                <a:lnTo>
                  <a:pt x="0" y="360293"/>
                </a:lnTo>
                <a:cubicBezTo>
                  <a:pt x="0" y="334310"/>
                  <a:pt x="10331" y="309420"/>
                  <a:pt x="28664" y="291080"/>
                </a:cubicBezTo>
                <a:lnTo>
                  <a:pt x="290966" y="28675"/>
                </a:lnTo>
                <a:cubicBezTo>
                  <a:pt x="309336" y="10298"/>
                  <a:pt x="334216" y="0"/>
                  <a:pt x="360152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6C2EF423-B149-80E3-4EC1-EA305BA432C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946227" y="6033516"/>
            <a:ext cx="2307771" cy="1541992"/>
          </a:xfrm>
          <a:custGeom>
            <a:avLst/>
            <a:gdLst>
              <a:gd name="connsiteX0" fmla="*/ 404754 w 2307771"/>
              <a:gd name="connsiteY0" fmla="*/ 0 h 1541992"/>
              <a:gd name="connsiteX1" fmla="*/ 2194450 w 2307771"/>
              <a:gd name="connsiteY1" fmla="*/ 0 h 1541992"/>
              <a:gd name="connsiteX2" fmla="*/ 2307771 w 2307771"/>
              <a:gd name="connsiteY2" fmla="*/ 113364 h 1541992"/>
              <a:gd name="connsiteX3" fmla="*/ 2307771 w 2307771"/>
              <a:gd name="connsiteY3" fmla="*/ 1137077 h 1541992"/>
              <a:gd name="connsiteX4" fmla="*/ 2274496 w 2307771"/>
              <a:gd name="connsiteY4" fmla="*/ 1217373 h 1541992"/>
              <a:gd name="connsiteX5" fmla="*/ 1983280 w 2307771"/>
              <a:gd name="connsiteY5" fmla="*/ 1508706 h 1541992"/>
              <a:gd name="connsiteX6" fmla="*/ 1903014 w 2307771"/>
              <a:gd name="connsiteY6" fmla="*/ 1541992 h 1541992"/>
              <a:gd name="connsiteX7" fmla="*/ 113320 w 2307771"/>
              <a:gd name="connsiteY7" fmla="*/ 1541992 h 1541992"/>
              <a:gd name="connsiteX8" fmla="*/ 0 w 2307771"/>
              <a:gd name="connsiteY8" fmla="*/ 1428627 h 1541992"/>
              <a:gd name="connsiteX9" fmla="*/ 0 w 2307771"/>
              <a:gd name="connsiteY9" fmla="*/ 404914 h 1541992"/>
              <a:gd name="connsiteX10" fmla="*/ 33274 w 2307771"/>
              <a:gd name="connsiteY10" fmla="*/ 324618 h 1541992"/>
              <a:gd name="connsiteX11" fmla="*/ 324489 w 2307771"/>
              <a:gd name="connsiteY11" fmla="*/ 33286 h 1541992"/>
              <a:gd name="connsiteX12" fmla="*/ 404754 w 2307771"/>
              <a:gd name="connsiteY12" fmla="*/ 0 h 154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07771" h="1541992">
                <a:moveTo>
                  <a:pt x="404754" y="0"/>
                </a:moveTo>
                <a:lnTo>
                  <a:pt x="2194450" y="0"/>
                </a:lnTo>
                <a:cubicBezTo>
                  <a:pt x="2257058" y="0"/>
                  <a:pt x="2307771" y="50732"/>
                  <a:pt x="2307771" y="113364"/>
                </a:cubicBezTo>
                <a:lnTo>
                  <a:pt x="2307771" y="1137077"/>
                </a:lnTo>
                <a:cubicBezTo>
                  <a:pt x="2307771" y="1167225"/>
                  <a:pt x="2295803" y="1196057"/>
                  <a:pt x="2274496" y="1217373"/>
                </a:cubicBezTo>
                <a:cubicBezTo>
                  <a:pt x="2165481" y="1326431"/>
                  <a:pt x="2092295" y="1399646"/>
                  <a:pt x="1983280" y="1508706"/>
                </a:cubicBezTo>
                <a:cubicBezTo>
                  <a:pt x="1961973" y="1530020"/>
                  <a:pt x="1933077" y="1541992"/>
                  <a:pt x="1903014" y="1541992"/>
                </a:cubicBezTo>
                <a:lnTo>
                  <a:pt x="113320" y="1541992"/>
                </a:lnTo>
                <a:cubicBezTo>
                  <a:pt x="50712" y="1541992"/>
                  <a:pt x="0" y="1491258"/>
                  <a:pt x="0" y="1428627"/>
                </a:cubicBezTo>
                <a:lnTo>
                  <a:pt x="0" y="404914"/>
                </a:lnTo>
                <a:cubicBezTo>
                  <a:pt x="0" y="374766"/>
                  <a:pt x="11966" y="345932"/>
                  <a:pt x="33274" y="324618"/>
                </a:cubicBezTo>
                <a:cubicBezTo>
                  <a:pt x="142287" y="215561"/>
                  <a:pt x="215476" y="142345"/>
                  <a:pt x="324489" y="33286"/>
                </a:cubicBezTo>
                <a:cubicBezTo>
                  <a:pt x="345797" y="11971"/>
                  <a:pt x="374691" y="0"/>
                  <a:pt x="404754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</p:spTree>
    <p:extLst>
      <p:ext uri="{BB962C8B-B14F-4D97-AF65-F5344CB8AC3E}">
        <p14:creationId xmlns:p14="http://schemas.microsoft.com/office/powerpoint/2010/main" val="37722984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C2CDC3B2-0DFC-6C96-2C46-9D50207E92C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464384" y="3152721"/>
            <a:ext cx="1906743" cy="2381125"/>
          </a:xfrm>
          <a:custGeom>
            <a:avLst/>
            <a:gdLst>
              <a:gd name="connsiteX0" fmla="*/ 409371 w 1906743"/>
              <a:gd name="connsiteY0" fmla="*/ 0 h 2381125"/>
              <a:gd name="connsiteX1" fmla="*/ 1801361 w 1906743"/>
              <a:gd name="connsiteY1" fmla="*/ 0 h 2381125"/>
              <a:gd name="connsiteX2" fmla="*/ 1906743 w 1906743"/>
              <a:gd name="connsiteY2" fmla="*/ 105339 h 2381125"/>
              <a:gd name="connsiteX3" fmla="*/ 1906743 w 1906743"/>
              <a:gd name="connsiteY3" fmla="*/ 1971915 h 2381125"/>
              <a:gd name="connsiteX4" fmla="*/ 1875793 w 1906743"/>
              <a:gd name="connsiteY4" fmla="*/ 2046533 h 2381125"/>
              <a:gd name="connsiteX5" fmla="*/ 1572020 w 1906743"/>
              <a:gd name="connsiteY5" fmla="*/ 2350186 h 2381125"/>
              <a:gd name="connsiteX6" fmla="*/ 1497371 w 1906743"/>
              <a:gd name="connsiteY6" fmla="*/ 2381125 h 2381125"/>
              <a:gd name="connsiteX7" fmla="*/ 105380 w 1906743"/>
              <a:gd name="connsiteY7" fmla="*/ 2381125 h 2381125"/>
              <a:gd name="connsiteX8" fmla="*/ 0 w 1906743"/>
              <a:gd name="connsiteY8" fmla="*/ 2275786 h 2381125"/>
              <a:gd name="connsiteX9" fmla="*/ 0 w 1906743"/>
              <a:gd name="connsiteY9" fmla="*/ 409209 h 2381125"/>
              <a:gd name="connsiteX10" fmla="*/ 30950 w 1906743"/>
              <a:gd name="connsiteY10" fmla="*/ 334592 h 2381125"/>
              <a:gd name="connsiteX11" fmla="*/ 334723 w 1906743"/>
              <a:gd name="connsiteY11" fmla="*/ 30938 h 2381125"/>
              <a:gd name="connsiteX12" fmla="*/ 409371 w 1906743"/>
              <a:gd name="connsiteY12" fmla="*/ 0 h 238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06743" h="2381125">
                <a:moveTo>
                  <a:pt x="409371" y="0"/>
                </a:moveTo>
                <a:lnTo>
                  <a:pt x="1801361" y="0"/>
                </a:lnTo>
                <a:cubicBezTo>
                  <a:pt x="1859588" y="0"/>
                  <a:pt x="1906743" y="47136"/>
                  <a:pt x="1906743" y="105339"/>
                </a:cubicBezTo>
                <a:lnTo>
                  <a:pt x="1906743" y="1971915"/>
                </a:lnTo>
                <a:cubicBezTo>
                  <a:pt x="1906743" y="1999883"/>
                  <a:pt x="1895615" y="2026718"/>
                  <a:pt x="1875793" y="2046533"/>
                </a:cubicBezTo>
                <a:cubicBezTo>
                  <a:pt x="1761607" y="2160619"/>
                  <a:pt x="1686150" y="2236047"/>
                  <a:pt x="1572020" y="2350186"/>
                </a:cubicBezTo>
                <a:cubicBezTo>
                  <a:pt x="1552250" y="2369947"/>
                  <a:pt x="1525351" y="2381125"/>
                  <a:pt x="1497371" y="2381125"/>
                </a:cubicBezTo>
                <a:lnTo>
                  <a:pt x="105380" y="2381125"/>
                </a:lnTo>
                <a:cubicBezTo>
                  <a:pt x="47154" y="2381125"/>
                  <a:pt x="0" y="2333989"/>
                  <a:pt x="0" y="2275786"/>
                </a:cubicBezTo>
                <a:lnTo>
                  <a:pt x="0" y="409209"/>
                </a:lnTo>
                <a:cubicBezTo>
                  <a:pt x="0" y="381242"/>
                  <a:pt x="11128" y="354407"/>
                  <a:pt x="30950" y="334592"/>
                </a:cubicBezTo>
                <a:cubicBezTo>
                  <a:pt x="145136" y="220506"/>
                  <a:pt x="220593" y="145077"/>
                  <a:pt x="334723" y="30938"/>
                </a:cubicBezTo>
                <a:cubicBezTo>
                  <a:pt x="354493" y="11176"/>
                  <a:pt x="381391" y="0"/>
                  <a:pt x="409371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</p:spTree>
    <p:extLst>
      <p:ext uri="{BB962C8B-B14F-4D97-AF65-F5344CB8AC3E}">
        <p14:creationId xmlns:p14="http://schemas.microsoft.com/office/powerpoint/2010/main" val="40863485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9B2D525-3F69-2804-B5C9-1A326A3F6133}"/>
              </a:ext>
            </a:extLst>
          </p:cNvPr>
          <p:cNvSpPr/>
          <p:nvPr userDrawn="1"/>
        </p:nvSpPr>
        <p:spPr>
          <a:xfrm>
            <a:off x="10143209" y="2594336"/>
            <a:ext cx="720000" cy="7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530D55C-AD50-FF85-3253-995B546476CB}"/>
              </a:ext>
            </a:extLst>
          </p:cNvPr>
          <p:cNvSpPr/>
          <p:nvPr userDrawn="1"/>
        </p:nvSpPr>
        <p:spPr>
          <a:xfrm>
            <a:off x="9963209" y="2414336"/>
            <a:ext cx="1080000" cy="108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72702DA-8AD5-BB29-7320-FB5F72909950}"/>
              </a:ext>
            </a:extLst>
          </p:cNvPr>
          <p:cNvSpPr/>
          <p:nvPr userDrawn="1"/>
        </p:nvSpPr>
        <p:spPr>
          <a:xfrm>
            <a:off x="9783209" y="2234336"/>
            <a:ext cx="1440000" cy="144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85C5B688-B3B0-1598-0E34-80425DC4DF65}"/>
              </a:ext>
            </a:extLst>
          </p:cNvPr>
          <p:cNvSpPr/>
          <p:nvPr userDrawn="1"/>
        </p:nvSpPr>
        <p:spPr>
          <a:xfrm>
            <a:off x="9603209" y="2054336"/>
            <a:ext cx="1800000" cy="180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3A93957-B835-B983-9CF8-3EE12996ADCC}"/>
              </a:ext>
            </a:extLst>
          </p:cNvPr>
          <p:cNvSpPr/>
          <p:nvPr userDrawn="1"/>
        </p:nvSpPr>
        <p:spPr>
          <a:xfrm>
            <a:off x="9423209" y="1874336"/>
            <a:ext cx="2160000" cy="216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1E6A313-A085-848F-54BC-6750BF8C85FC}"/>
              </a:ext>
            </a:extLst>
          </p:cNvPr>
          <p:cNvSpPr/>
          <p:nvPr userDrawn="1"/>
        </p:nvSpPr>
        <p:spPr>
          <a:xfrm>
            <a:off x="9243209" y="1694336"/>
            <a:ext cx="2520000" cy="25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4C941487-43FA-26E3-5E6E-2BB1005A254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337949" y="3914693"/>
            <a:ext cx="1488321" cy="1858603"/>
          </a:xfrm>
          <a:custGeom>
            <a:avLst/>
            <a:gdLst>
              <a:gd name="connsiteX0" fmla="*/ 319537 w 1488321"/>
              <a:gd name="connsiteY0" fmla="*/ 0 h 1858603"/>
              <a:gd name="connsiteX1" fmla="*/ 1406065 w 1488321"/>
              <a:gd name="connsiteY1" fmla="*/ 0 h 1858603"/>
              <a:gd name="connsiteX2" fmla="*/ 1488321 w 1488321"/>
              <a:gd name="connsiteY2" fmla="*/ 82223 h 1858603"/>
              <a:gd name="connsiteX3" fmla="*/ 1488321 w 1488321"/>
              <a:gd name="connsiteY3" fmla="*/ 1539192 h 1858603"/>
              <a:gd name="connsiteX4" fmla="*/ 1464163 w 1488321"/>
              <a:gd name="connsiteY4" fmla="*/ 1597435 h 1858603"/>
              <a:gd name="connsiteX5" fmla="*/ 1227051 w 1488321"/>
              <a:gd name="connsiteY5" fmla="*/ 1834454 h 1858603"/>
              <a:gd name="connsiteX6" fmla="*/ 1168783 w 1488321"/>
              <a:gd name="connsiteY6" fmla="*/ 1858603 h 1858603"/>
              <a:gd name="connsiteX7" fmla="*/ 82256 w 1488321"/>
              <a:gd name="connsiteY7" fmla="*/ 1858603 h 1858603"/>
              <a:gd name="connsiteX8" fmla="*/ 0 w 1488321"/>
              <a:gd name="connsiteY8" fmla="*/ 1776380 h 1858603"/>
              <a:gd name="connsiteX9" fmla="*/ 0 w 1488321"/>
              <a:gd name="connsiteY9" fmla="*/ 319411 h 1858603"/>
              <a:gd name="connsiteX10" fmla="*/ 24158 w 1488321"/>
              <a:gd name="connsiteY10" fmla="*/ 261168 h 1858603"/>
              <a:gd name="connsiteX11" fmla="*/ 261271 w 1488321"/>
              <a:gd name="connsiteY11" fmla="*/ 24149 h 1858603"/>
              <a:gd name="connsiteX12" fmla="*/ 319537 w 1488321"/>
              <a:gd name="connsiteY12" fmla="*/ 0 h 1858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88321" h="1858603">
                <a:moveTo>
                  <a:pt x="319537" y="0"/>
                </a:moveTo>
                <a:lnTo>
                  <a:pt x="1406065" y="0"/>
                </a:lnTo>
                <a:cubicBezTo>
                  <a:pt x="1451515" y="0"/>
                  <a:pt x="1488321" y="36792"/>
                  <a:pt x="1488321" y="82223"/>
                </a:cubicBezTo>
                <a:lnTo>
                  <a:pt x="1488321" y="1539192"/>
                </a:lnTo>
                <a:cubicBezTo>
                  <a:pt x="1488321" y="1561023"/>
                  <a:pt x="1479635" y="1581969"/>
                  <a:pt x="1464163" y="1597435"/>
                </a:cubicBezTo>
                <a:cubicBezTo>
                  <a:pt x="1375035" y="1686486"/>
                  <a:pt x="1316136" y="1745362"/>
                  <a:pt x="1227051" y="1834454"/>
                </a:cubicBezTo>
                <a:cubicBezTo>
                  <a:pt x="1211620" y="1849879"/>
                  <a:pt x="1190623" y="1858603"/>
                  <a:pt x="1168783" y="1858603"/>
                </a:cubicBezTo>
                <a:lnTo>
                  <a:pt x="82256" y="1858603"/>
                </a:lnTo>
                <a:cubicBezTo>
                  <a:pt x="36807" y="1858603"/>
                  <a:pt x="0" y="1821811"/>
                  <a:pt x="0" y="1776380"/>
                </a:cubicBezTo>
                <a:lnTo>
                  <a:pt x="0" y="319411"/>
                </a:lnTo>
                <a:cubicBezTo>
                  <a:pt x="0" y="297581"/>
                  <a:pt x="8686" y="276635"/>
                  <a:pt x="24158" y="261168"/>
                </a:cubicBezTo>
                <a:cubicBezTo>
                  <a:pt x="113287" y="172117"/>
                  <a:pt x="172185" y="113241"/>
                  <a:pt x="261271" y="24149"/>
                </a:cubicBezTo>
                <a:cubicBezTo>
                  <a:pt x="276702" y="8724"/>
                  <a:pt x="297698" y="0"/>
                  <a:pt x="319537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</p:spTree>
    <p:extLst>
      <p:ext uri="{BB962C8B-B14F-4D97-AF65-F5344CB8AC3E}">
        <p14:creationId xmlns:p14="http://schemas.microsoft.com/office/powerpoint/2010/main" val="517704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50000" decel="50000" autoRev="1" fill="hold" grpId="0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ccel="50000" decel="50000" autoRev="1" fill="hold" grpId="0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ccel="50000" decel="50000" autoRev="1" fill="hold" grpId="0" nodeType="withEffect">
                                  <p:stCondLst>
                                    <p:cond delay="1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4548BBDB-EE78-8B50-78A8-7009014EF06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793738" y="1946772"/>
            <a:ext cx="3070692" cy="2051755"/>
          </a:xfrm>
          <a:custGeom>
            <a:avLst/>
            <a:gdLst>
              <a:gd name="connsiteX0" fmla="*/ 538562 w 3070692"/>
              <a:gd name="connsiteY0" fmla="*/ 0 h 2051755"/>
              <a:gd name="connsiteX1" fmla="*/ 2919910 w 3070692"/>
              <a:gd name="connsiteY1" fmla="*/ 0 h 2051755"/>
              <a:gd name="connsiteX2" fmla="*/ 3070692 w 3070692"/>
              <a:gd name="connsiteY2" fmla="*/ 150841 h 2051755"/>
              <a:gd name="connsiteX3" fmla="*/ 3070692 w 3070692"/>
              <a:gd name="connsiteY3" fmla="*/ 1512981 h 2051755"/>
              <a:gd name="connsiteX4" fmla="*/ 3026418 w 3070692"/>
              <a:gd name="connsiteY4" fmla="*/ 1619822 h 2051755"/>
              <a:gd name="connsiteX5" fmla="*/ 2638928 w 3070692"/>
              <a:gd name="connsiteY5" fmla="*/ 2007465 h 2051755"/>
              <a:gd name="connsiteX6" fmla="*/ 2532128 w 3070692"/>
              <a:gd name="connsiteY6" fmla="*/ 2051755 h 2051755"/>
              <a:gd name="connsiteX7" fmla="*/ 150782 w 3070692"/>
              <a:gd name="connsiteY7" fmla="*/ 2051755 h 2051755"/>
              <a:gd name="connsiteX8" fmla="*/ 0 w 3070692"/>
              <a:gd name="connsiteY8" fmla="*/ 1900914 h 2051755"/>
              <a:gd name="connsiteX9" fmla="*/ 0 w 3070692"/>
              <a:gd name="connsiteY9" fmla="*/ 538774 h 2051755"/>
              <a:gd name="connsiteX10" fmla="*/ 44274 w 3070692"/>
              <a:gd name="connsiteY10" fmla="*/ 431933 h 2051755"/>
              <a:gd name="connsiteX11" fmla="*/ 431761 w 3070692"/>
              <a:gd name="connsiteY11" fmla="*/ 44289 h 2051755"/>
              <a:gd name="connsiteX12" fmla="*/ 538562 w 3070692"/>
              <a:gd name="connsiteY12" fmla="*/ 0 h 205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70692" h="2051755">
                <a:moveTo>
                  <a:pt x="538562" y="0"/>
                </a:moveTo>
                <a:lnTo>
                  <a:pt x="2919910" y="0"/>
                </a:lnTo>
                <a:cubicBezTo>
                  <a:pt x="3003214" y="0"/>
                  <a:pt x="3070692" y="67503"/>
                  <a:pt x="3070692" y="150841"/>
                </a:cubicBezTo>
                <a:lnTo>
                  <a:pt x="3070692" y="1512981"/>
                </a:lnTo>
                <a:cubicBezTo>
                  <a:pt x="3070692" y="1553095"/>
                  <a:pt x="3054768" y="1591459"/>
                  <a:pt x="3026418" y="1619822"/>
                </a:cubicBezTo>
                <a:cubicBezTo>
                  <a:pt x="2881364" y="1764933"/>
                  <a:pt x="2783982" y="1862352"/>
                  <a:pt x="2638928" y="2007465"/>
                </a:cubicBezTo>
                <a:cubicBezTo>
                  <a:pt x="2610578" y="2035826"/>
                  <a:pt x="2572130" y="2051755"/>
                  <a:pt x="2532128" y="2051755"/>
                </a:cubicBezTo>
                <a:lnTo>
                  <a:pt x="150782" y="2051755"/>
                </a:lnTo>
                <a:cubicBezTo>
                  <a:pt x="67478" y="2051755"/>
                  <a:pt x="0" y="1984249"/>
                  <a:pt x="0" y="1900914"/>
                </a:cubicBezTo>
                <a:lnTo>
                  <a:pt x="0" y="538774"/>
                </a:lnTo>
                <a:cubicBezTo>
                  <a:pt x="0" y="498660"/>
                  <a:pt x="15922" y="460293"/>
                  <a:pt x="44274" y="431933"/>
                </a:cubicBezTo>
                <a:cubicBezTo>
                  <a:pt x="189326" y="286822"/>
                  <a:pt x="286710" y="189403"/>
                  <a:pt x="431761" y="44289"/>
                </a:cubicBezTo>
                <a:cubicBezTo>
                  <a:pt x="460114" y="15929"/>
                  <a:pt x="498560" y="0"/>
                  <a:pt x="538562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</p:spTree>
    <p:extLst>
      <p:ext uri="{BB962C8B-B14F-4D97-AF65-F5344CB8AC3E}">
        <p14:creationId xmlns:p14="http://schemas.microsoft.com/office/powerpoint/2010/main" val="40297603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B5A8CB25-4747-61DA-5596-FE606B97FBD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480806" y="2290555"/>
            <a:ext cx="4013794" cy="4012211"/>
          </a:xfrm>
          <a:custGeom>
            <a:avLst/>
            <a:gdLst>
              <a:gd name="connsiteX0" fmla="*/ 796823 w 4013794"/>
              <a:gd name="connsiteY0" fmla="*/ 0 h 4012211"/>
              <a:gd name="connsiteX1" fmla="*/ 3799660 w 4013794"/>
              <a:gd name="connsiteY1" fmla="*/ 0 h 4012211"/>
              <a:gd name="connsiteX2" fmla="*/ 4013794 w 4013794"/>
              <a:gd name="connsiteY2" fmla="*/ 214050 h 4012211"/>
              <a:gd name="connsiteX3" fmla="*/ 4013794 w 4013794"/>
              <a:gd name="connsiteY3" fmla="*/ 3215702 h 4012211"/>
              <a:gd name="connsiteX4" fmla="*/ 3951015 w 4013794"/>
              <a:gd name="connsiteY4" fmla="*/ 3367269 h 4012211"/>
              <a:gd name="connsiteX5" fmla="*/ 3368595 w 4013794"/>
              <a:gd name="connsiteY5" fmla="*/ 3949459 h 4012211"/>
              <a:gd name="connsiteX6" fmla="*/ 3216971 w 4013794"/>
              <a:gd name="connsiteY6" fmla="*/ 4012211 h 4012211"/>
              <a:gd name="connsiteX7" fmla="*/ 214133 w 4013794"/>
              <a:gd name="connsiteY7" fmla="*/ 4012211 h 4012211"/>
              <a:gd name="connsiteX8" fmla="*/ 0 w 4013794"/>
              <a:gd name="connsiteY8" fmla="*/ 3798164 h 4012211"/>
              <a:gd name="connsiteX9" fmla="*/ 0 w 4013794"/>
              <a:gd name="connsiteY9" fmla="*/ 796509 h 4012211"/>
              <a:gd name="connsiteX10" fmla="*/ 62778 w 4013794"/>
              <a:gd name="connsiteY10" fmla="*/ 644944 h 4012211"/>
              <a:gd name="connsiteX11" fmla="*/ 645199 w 4013794"/>
              <a:gd name="connsiteY11" fmla="*/ 62754 h 4012211"/>
              <a:gd name="connsiteX12" fmla="*/ 796823 w 4013794"/>
              <a:gd name="connsiteY12" fmla="*/ 0 h 401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13794" h="4012211">
                <a:moveTo>
                  <a:pt x="796823" y="0"/>
                </a:moveTo>
                <a:lnTo>
                  <a:pt x="3799660" y="0"/>
                </a:lnTo>
                <a:cubicBezTo>
                  <a:pt x="3917912" y="0"/>
                  <a:pt x="4013794" y="95844"/>
                  <a:pt x="4013794" y="214050"/>
                </a:cubicBezTo>
                <a:lnTo>
                  <a:pt x="4013794" y="3215702"/>
                </a:lnTo>
                <a:cubicBezTo>
                  <a:pt x="4013794" y="3272506"/>
                  <a:pt x="3991153" y="3327056"/>
                  <a:pt x="3951015" y="3367269"/>
                </a:cubicBezTo>
                <a:cubicBezTo>
                  <a:pt x="3732550" y="3585556"/>
                  <a:pt x="3586969" y="3731082"/>
                  <a:pt x="3368595" y="3949459"/>
                </a:cubicBezTo>
                <a:cubicBezTo>
                  <a:pt x="3328367" y="3989671"/>
                  <a:pt x="3273886" y="4012211"/>
                  <a:pt x="3216971" y="4012211"/>
                </a:cubicBezTo>
                <a:lnTo>
                  <a:pt x="214133" y="4012211"/>
                </a:lnTo>
                <a:cubicBezTo>
                  <a:pt x="95882" y="4012211"/>
                  <a:pt x="0" y="3916367"/>
                  <a:pt x="0" y="3798164"/>
                </a:cubicBezTo>
                <a:lnTo>
                  <a:pt x="0" y="796509"/>
                </a:lnTo>
                <a:cubicBezTo>
                  <a:pt x="0" y="739705"/>
                  <a:pt x="22641" y="685158"/>
                  <a:pt x="62778" y="644944"/>
                </a:cubicBezTo>
                <a:cubicBezTo>
                  <a:pt x="281241" y="426658"/>
                  <a:pt x="426824" y="281132"/>
                  <a:pt x="645199" y="62754"/>
                </a:cubicBezTo>
                <a:cubicBezTo>
                  <a:pt x="685427" y="22541"/>
                  <a:pt x="739908" y="0"/>
                  <a:pt x="796823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A1F3D785-086F-2776-33FE-2DF355A585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53993" y="1132390"/>
            <a:ext cx="2667310" cy="2003142"/>
          </a:xfrm>
          <a:custGeom>
            <a:avLst/>
            <a:gdLst>
              <a:gd name="connsiteX0" fmla="*/ 377817 w 2667310"/>
              <a:gd name="connsiteY0" fmla="*/ 0 h 2003142"/>
              <a:gd name="connsiteX1" fmla="*/ 2540211 w 2667310"/>
              <a:gd name="connsiteY1" fmla="*/ 0 h 2003142"/>
              <a:gd name="connsiteX2" fmla="*/ 2667310 w 2667310"/>
              <a:gd name="connsiteY2" fmla="*/ 127149 h 2003142"/>
              <a:gd name="connsiteX3" fmla="*/ 2667310 w 2667310"/>
              <a:gd name="connsiteY3" fmla="*/ 1625177 h 2003142"/>
              <a:gd name="connsiteX4" fmla="*/ 2630058 w 2667310"/>
              <a:gd name="connsiteY4" fmla="*/ 1715207 h 2003142"/>
              <a:gd name="connsiteX5" fmla="*/ 2379489 w 2667310"/>
              <a:gd name="connsiteY5" fmla="*/ 1965876 h 2003142"/>
              <a:gd name="connsiteX6" fmla="*/ 2289493 w 2667310"/>
              <a:gd name="connsiteY6" fmla="*/ 2003142 h 2003142"/>
              <a:gd name="connsiteX7" fmla="*/ 127097 w 2667310"/>
              <a:gd name="connsiteY7" fmla="*/ 2003142 h 2003142"/>
              <a:gd name="connsiteX8" fmla="*/ 0 w 2667310"/>
              <a:gd name="connsiteY8" fmla="*/ 1875996 h 2003142"/>
              <a:gd name="connsiteX9" fmla="*/ 0 w 2667310"/>
              <a:gd name="connsiteY9" fmla="*/ 377965 h 2003142"/>
              <a:gd name="connsiteX10" fmla="*/ 37252 w 2667310"/>
              <a:gd name="connsiteY10" fmla="*/ 287933 h 2003142"/>
              <a:gd name="connsiteX11" fmla="*/ 287821 w 2667310"/>
              <a:gd name="connsiteY11" fmla="*/ 37268 h 2003142"/>
              <a:gd name="connsiteX12" fmla="*/ 377817 w 2667310"/>
              <a:gd name="connsiteY12" fmla="*/ 0 h 200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67310" h="2003142">
                <a:moveTo>
                  <a:pt x="377817" y="0"/>
                </a:moveTo>
                <a:lnTo>
                  <a:pt x="2540211" y="0"/>
                </a:lnTo>
                <a:cubicBezTo>
                  <a:pt x="2610411" y="0"/>
                  <a:pt x="2667310" y="56921"/>
                  <a:pt x="2667310" y="127149"/>
                </a:cubicBezTo>
                <a:lnTo>
                  <a:pt x="2667310" y="1625177"/>
                </a:lnTo>
                <a:cubicBezTo>
                  <a:pt x="2667310" y="1658967"/>
                  <a:pt x="2653935" y="1691322"/>
                  <a:pt x="2630058" y="1715207"/>
                </a:cubicBezTo>
                <a:cubicBezTo>
                  <a:pt x="2537189" y="1808112"/>
                  <a:pt x="2472431" y="1872971"/>
                  <a:pt x="2379489" y="1965876"/>
                </a:cubicBezTo>
                <a:cubicBezTo>
                  <a:pt x="2355611" y="1989687"/>
                  <a:pt x="2323194" y="2003142"/>
                  <a:pt x="2289493" y="2003142"/>
                </a:cubicBezTo>
                <a:lnTo>
                  <a:pt x="127097" y="2003142"/>
                </a:lnTo>
                <a:cubicBezTo>
                  <a:pt x="56899" y="2003142"/>
                  <a:pt x="0" y="1946221"/>
                  <a:pt x="0" y="1875996"/>
                </a:cubicBezTo>
                <a:lnTo>
                  <a:pt x="0" y="377965"/>
                </a:lnTo>
                <a:cubicBezTo>
                  <a:pt x="0" y="344176"/>
                  <a:pt x="13375" y="311823"/>
                  <a:pt x="37252" y="287933"/>
                </a:cubicBezTo>
                <a:cubicBezTo>
                  <a:pt x="130121" y="195031"/>
                  <a:pt x="194877" y="130171"/>
                  <a:pt x="287821" y="37268"/>
                </a:cubicBezTo>
                <a:cubicBezTo>
                  <a:pt x="311699" y="13455"/>
                  <a:pt x="344116" y="0"/>
                  <a:pt x="377817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</p:spTree>
    <p:extLst>
      <p:ext uri="{BB962C8B-B14F-4D97-AF65-F5344CB8AC3E}">
        <p14:creationId xmlns:p14="http://schemas.microsoft.com/office/powerpoint/2010/main" val="22121342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cces S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525F15A5-AD11-472A-D35E-8486C030229C}"/>
              </a:ext>
            </a:extLst>
          </p:cNvPr>
          <p:cNvSpPr/>
          <p:nvPr userDrawn="1"/>
        </p:nvSpPr>
        <p:spPr>
          <a:xfrm>
            <a:off x="6364399" y="4616700"/>
            <a:ext cx="720000" cy="7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DAB09D6-C4CE-A6ED-75CC-BEC2E6CA69AC}"/>
              </a:ext>
            </a:extLst>
          </p:cNvPr>
          <p:cNvSpPr/>
          <p:nvPr userDrawn="1"/>
        </p:nvSpPr>
        <p:spPr>
          <a:xfrm>
            <a:off x="6184399" y="4436700"/>
            <a:ext cx="1080000" cy="108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6A3C1889-1A0B-F844-8F3F-B691BAE0AF9D}"/>
              </a:ext>
            </a:extLst>
          </p:cNvPr>
          <p:cNvSpPr/>
          <p:nvPr userDrawn="1"/>
        </p:nvSpPr>
        <p:spPr>
          <a:xfrm>
            <a:off x="6004399" y="4256700"/>
            <a:ext cx="1440000" cy="144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65CF02B-6CD5-F009-6176-5DF752813AE3}"/>
              </a:ext>
            </a:extLst>
          </p:cNvPr>
          <p:cNvSpPr/>
          <p:nvPr userDrawn="1"/>
        </p:nvSpPr>
        <p:spPr>
          <a:xfrm>
            <a:off x="5824399" y="4076700"/>
            <a:ext cx="1800000" cy="180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AD094886-0D54-D5A0-E7C1-9E4C3523DD34}"/>
              </a:ext>
            </a:extLst>
          </p:cNvPr>
          <p:cNvSpPr/>
          <p:nvPr userDrawn="1"/>
        </p:nvSpPr>
        <p:spPr>
          <a:xfrm>
            <a:off x="5644399" y="3896700"/>
            <a:ext cx="2160000" cy="216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0B576C6-DD73-9BEA-05F3-E9DCAFC819CA}"/>
              </a:ext>
            </a:extLst>
          </p:cNvPr>
          <p:cNvSpPr/>
          <p:nvPr userDrawn="1"/>
        </p:nvSpPr>
        <p:spPr>
          <a:xfrm>
            <a:off x="5464399" y="3716700"/>
            <a:ext cx="2520000" cy="25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3CF47FB5-2D5E-EA54-215A-951B36B5838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163796" y="2725055"/>
            <a:ext cx="4497470" cy="3601456"/>
          </a:xfrm>
          <a:custGeom>
            <a:avLst/>
            <a:gdLst>
              <a:gd name="connsiteX0" fmla="*/ 772915 w 4497470"/>
              <a:gd name="connsiteY0" fmla="*/ 0 h 3601456"/>
              <a:gd name="connsiteX1" fmla="*/ 4298506 w 4497470"/>
              <a:gd name="connsiteY1" fmla="*/ 0 h 3601456"/>
              <a:gd name="connsiteX2" fmla="*/ 4497470 w 4497470"/>
              <a:gd name="connsiteY2" fmla="*/ 199043 h 3601456"/>
              <a:gd name="connsiteX3" fmla="*/ 4497470 w 4497470"/>
              <a:gd name="connsiteY3" fmla="*/ 2828234 h 3601456"/>
              <a:gd name="connsiteX4" fmla="*/ 4439034 w 4497470"/>
              <a:gd name="connsiteY4" fmla="*/ 2969231 h 3601456"/>
              <a:gd name="connsiteX5" fmla="*/ 3865492 w 4497470"/>
              <a:gd name="connsiteY5" fmla="*/ 3542998 h 3601456"/>
              <a:gd name="connsiteX6" fmla="*/ 3724555 w 4497470"/>
              <a:gd name="connsiteY6" fmla="*/ 3601456 h 3601456"/>
              <a:gd name="connsiteX7" fmla="*/ 198965 w 4497470"/>
              <a:gd name="connsiteY7" fmla="*/ 3601456 h 3601456"/>
              <a:gd name="connsiteX8" fmla="*/ 0 w 4497470"/>
              <a:gd name="connsiteY8" fmla="*/ 3402411 h 3601456"/>
              <a:gd name="connsiteX9" fmla="*/ 0 w 4497470"/>
              <a:gd name="connsiteY9" fmla="*/ 773219 h 3601456"/>
              <a:gd name="connsiteX10" fmla="*/ 58436 w 4497470"/>
              <a:gd name="connsiteY10" fmla="*/ 632225 h 3601456"/>
              <a:gd name="connsiteX11" fmla="*/ 631978 w 4497470"/>
              <a:gd name="connsiteY11" fmla="*/ 58458 h 3601456"/>
              <a:gd name="connsiteX12" fmla="*/ 772915 w 4497470"/>
              <a:gd name="connsiteY12" fmla="*/ 0 h 3601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97470" h="3601456">
                <a:moveTo>
                  <a:pt x="772915" y="0"/>
                </a:moveTo>
                <a:lnTo>
                  <a:pt x="4298506" y="0"/>
                </a:lnTo>
                <a:cubicBezTo>
                  <a:pt x="4408440" y="0"/>
                  <a:pt x="4497470" y="89065"/>
                  <a:pt x="4497470" y="199043"/>
                </a:cubicBezTo>
                <a:lnTo>
                  <a:pt x="4497470" y="2828234"/>
                </a:lnTo>
                <a:cubicBezTo>
                  <a:pt x="4497470" y="2881084"/>
                  <a:pt x="4476358" y="2931890"/>
                  <a:pt x="4439034" y="2969231"/>
                </a:cubicBezTo>
                <a:cubicBezTo>
                  <a:pt x="4223448" y="3184800"/>
                  <a:pt x="4080978" y="3327324"/>
                  <a:pt x="3865492" y="3542998"/>
                </a:cubicBezTo>
                <a:cubicBezTo>
                  <a:pt x="3828066" y="3580438"/>
                  <a:pt x="3777380" y="3601456"/>
                  <a:pt x="3724555" y="3601456"/>
                </a:cubicBezTo>
                <a:lnTo>
                  <a:pt x="198965" y="3601456"/>
                </a:lnTo>
                <a:cubicBezTo>
                  <a:pt x="89030" y="3601456"/>
                  <a:pt x="0" y="3512391"/>
                  <a:pt x="0" y="3402411"/>
                </a:cubicBezTo>
                <a:lnTo>
                  <a:pt x="0" y="773219"/>
                </a:lnTo>
                <a:cubicBezTo>
                  <a:pt x="0" y="720372"/>
                  <a:pt x="21110" y="669566"/>
                  <a:pt x="58436" y="632225"/>
                </a:cubicBezTo>
                <a:cubicBezTo>
                  <a:pt x="274022" y="416656"/>
                  <a:pt x="416491" y="274132"/>
                  <a:pt x="631978" y="58458"/>
                </a:cubicBezTo>
                <a:cubicBezTo>
                  <a:pt x="669404" y="21018"/>
                  <a:pt x="720089" y="0"/>
                  <a:pt x="772915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</p:spTree>
    <p:extLst>
      <p:ext uri="{BB962C8B-B14F-4D97-AF65-F5344CB8AC3E}">
        <p14:creationId xmlns:p14="http://schemas.microsoft.com/office/powerpoint/2010/main" val="31604102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50000" decel="50000" autoRev="1" fill="hold" grpId="0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ccel="50000" decel="50000" autoRev="1" fill="hold" grpId="0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ccel="50000" decel="50000" autoRev="1" fill="hold" grpId="0" nodeType="withEffect">
                                  <p:stCondLst>
                                    <p:cond delay="1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97EDBC1A-41DF-6A15-69C4-47FE068FD83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208979" y="2422168"/>
            <a:ext cx="1548209" cy="450370"/>
          </a:xfrm>
          <a:custGeom>
            <a:avLst/>
            <a:gdLst>
              <a:gd name="connsiteX0" fmla="*/ 225185 w 1548209"/>
              <a:gd name="connsiteY0" fmla="*/ 0 h 450370"/>
              <a:gd name="connsiteX1" fmla="*/ 1323024 w 1548209"/>
              <a:gd name="connsiteY1" fmla="*/ 0 h 450370"/>
              <a:gd name="connsiteX2" fmla="*/ 1548209 w 1548209"/>
              <a:gd name="connsiteY2" fmla="*/ 225185 h 450370"/>
              <a:gd name="connsiteX3" fmla="*/ 1323024 w 1548209"/>
              <a:gd name="connsiteY3" fmla="*/ 450370 h 450370"/>
              <a:gd name="connsiteX4" fmla="*/ 225185 w 1548209"/>
              <a:gd name="connsiteY4" fmla="*/ 450370 h 450370"/>
              <a:gd name="connsiteX5" fmla="*/ 0 w 1548209"/>
              <a:gd name="connsiteY5" fmla="*/ 225185 h 450370"/>
              <a:gd name="connsiteX6" fmla="*/ 225185 w 1548209"/>
              <a:gd name="connsiteY6" fmla="*/ 0 h 450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8209" h="450370">
                <a:moveTo>
                  <a:pt x="225185" y="0"/>
                </a:moveTo>
                <a:lnTo>
                  <a:pt x="1323024" y="0"/>
                </a:lnTo>
                <a:cubicBezTo>
                  <a:pt x="1447390" y="0"/>
                  <a:pt x="1548209" y="100819"/>
                  <a:pt x="1548209" y="225185"/>
                </a:cubicBezTo>
                <a:cubicBezTo>
                  <a:pt x="1548209" y="349551"/>
                  <a:pt x="1447390" y="450370"/>
                  <a:pt x="1323024" y="450370"/>
                </a:cubicBezTo>
                <a:lnTo>
                  <a:pt x="225185" y="450370"/>
                </a:lnTo>
                <a:cubicBezTo>
                  <a:pt x="100819" y="450370"/>
                  <a:pt x="0" y="349551"/>
                  <a:pt x="0" y="225185"/>
                </a:cubicBezTo>
                <a:cubicBezTo>
                  <a:pt x="0" y="100819"/>
                  <a:pt x="100819" y="0"/>
                  <a:pt x="225185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AA0E8FE9-1AA9-EAB9-AE3F-D805A05D16D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38179" y="1492528"/>
            <a:ext cx="1548209" cy="450370"/>
          </a:xfrm>
          <a:custGeom>
            <a:avLst/>
            <a:gdLst>
              <a:gd name="connsiteX0" fmla="*/ 225185 w 1548209"/>
              <a:gd name="connsiteY0" fmla="*/ 0 h 450370"/>
              <a:gd name="connsiteX1" fmla="*/ 1323024 w 1548209"/>
              <a:gd name="connsiteY1" fmla="*/ 0 h 450370"/>
              <a:gd name="connsiteX2" fmla="*/ 1548209 w 1548209"/>
              <a:gd name="connsiteY2" fmla="*/ 225185 h 450370"/>
              <a:gd name="connsiteX3" fmla="*/ 1323024 w 1548209"/>
              <a:gd name="connsiteY3" fmla="*/ 450370 h 450370"/>
              <a:gd name="connsiteX4" fmla="*/ 225185 w 1548209"/>
              <a:gd name="connsiteY4" fmla="*/ 450370 h 450370"/>
              <a:gd name="connsiteX5" fmla="*/ 0 w 1548209"/>
              <a:gd name="connsiteY5" fmla="*/ 225185 h 450370"/>
              <a:gd name="connsiteX6" fmla="*/ 225185 w 1548209"/>
              <a:gd name="connsiteY6" fmla="*/ 0 h 450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8209" h="450370">
                <a:moveTo>
                  <a:pt x="225185" y="0"/>
                </a:moveTo>
                <a:lnTo>
                  <a:pt x="1323024" y="0"/>
                </a:lnTo>
                <a:cubicBezTo>
                  <a:pt x="1447390" y="0"/>
                  <a:pt x="1548209" y="100819"/>
                  <a:pt x="1548209" y="225185"/>
                </a:cubicBezTo>
                <a:cubicBezTo>
                  <a:pt x="1548209" y="349551"/>
                  <a:pt x="1447390" y="450370"/>
                  <a:pt x="1323024" y="450370"/>
                </a:cubicBezTo>
                <a:lnTo>
                  <a:pt x="225185" y="450370"/>
                </a:lnTo>
                <a:cubicBezTo>
                  <a:pt x="100819" y="450370"/>
                  <a:pt x="0" y="349551"/>
                  <a:pt x="0" y="225185"/>
                </a:cubicBezTo>
                <a:cubicBezTo>
                  <a:pt x="0" y="100819"/>
                  <a:pt x="100819" y="0"/>
                  <a:pt x="225185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</p:spTree>
    <p:extLst>
      <p:ext uri="{BB962C8B-B14F-4D97-AF65-F5344CB8AC3E}">
        <p14:creationId xmlns:p14="http://schemas.microsoft.com/office/powerpoint/2010/main" val="6596973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3FD59E2-6BC0-893E-7243-8E56A185C2BB}"/>
              </a:ext>
            </a:extLst>
          </p:cNvPr>
          <p:cNvSpPr/>
          <p:nvPr userDrawn="1"/>
        </p:nvSpPr>
        <p:spPr>
          <a:xfrm>
            <a:off x="7639483" y="4442255"/>
            <a:ext cx="720000" cy="7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F5F0D0FC-7D87-5C3F-804C-109A1701B66F}"/>
              </a:ext>
            </a:extLst>
          </p:cNvPr>
          <p:cNvSpPr/>
          <p:nvPr userDrawn="1"/>
        </p:nvSpPr>
        <p:spPr>
          <a:xfrm>
            <a:off x="7459483" y="4262255"/>
            <a:ext cx="1080000" cy="108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A70704E-51FE-90C6-BF48-2CA545621667}"/>
              </a:ext>
            </a:extLst>
          </p:cNvPr>
          <p:cNvSpPr/>
          <p:nvPr userDrawn="1"/>
        </p:nvSpPr>
        <p:spPr>
          <a:xfrm>
            <a:off x="7279483" y="4082255"/>
            <a:ext cx="1440000" cy="144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E8FCC091-92A9-EF79-ED7C-7335027A3FBA}"/>
              </a:ext>
            </a:extLst>
          </p:cNvPr>
          <p:cNvSpPr/>
          <p:nvPr userDrawn="1"/>
        </p:nvSpPr>
        <p:spPr>
          <a:xfrm>
            <a:off x="7099483" y="3902255"/>
            <a:ext cx="1800000" cy="180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28A9DAB-54B9-A663-51A8-345F5DD6B3FB}"/>
              </a:ext>
            </a:extLst>
          </p:cNvPr>
          <p:cNvSpPr/>
          <p:nvPr userDrawn="1"/>
        </p:nvSpPr>
        <p:spPr>
          <a:xfrm>
            <a:off x="6919483" y="3722255"/>
            <a:ext cx="2160000" cy="216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7E3F4A2-A822-FBDC-023F-914EDBAD98A0}"/>
              </a:ext>
            </a:extLst>
          </p:cNvPr>
          <p:cNvSpPr/>
          <p:nvPr userDrawn="1"/>
        </p:nvSpPr>
        <p:spPr>
          <a:xfrm>
            <a:off x="6739483" y="3542255"/>
            <a:ext cx="2520000" cy="25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0DE9AB5C-3452-59E9-3B6E-3B3D1B8FE0E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775753" y="3942706"/>
            <a:ext cx="3324195" cy="3563879"/>
          </a:xfrm>
          <a:custGeom>
            <a:avLst/>
            <a:gdLst>
              <a:gd name="connsiteX0" fmla="*/ 627229 w 3324195"/>
              <a:gd name="connsiteY0" fmla="*/ 0 h 3563879"/>
              <a:gd name="connsiteX1" fmla="*/ 3113196 w 3324195"/>
              <a:gd name="connsiteY1" fmla="*/ 0 h 3563879"/>
              <a:gd name="connsiteX2" fmla="*/ 3324195 w 3324195"/>
              <a:gd name="connsiteY2" fmla="*/ 210916 h 3563879"/>
              <a:gd name="connsiteX3" fmla="*/ 3324195 w 3324195"/>
              <a:gd name="connsiteY3" fmla="*/ 3426022 h 3563879"/>
              <a:gd name="connsiteX4" fmla="*/ 3278854 w 3324195"/>
              <a:gd name="connsiteY4" fmla="*/ 3486267 h 3563879"/>
              <a:gd name="connsiteX5" fmla="*/ 3137917 w 3324195"/>
              <a:gd name="connsiteY5" fmla="*/ 3563879 h 3563879"/>
              <a:gd name="connsiteX6" fmla="*/ 0 w 3324195"/>
              <a:gd name="connsiteY6" fmla="*/ 3563879 h 3563879"/>
              <a:gd name="connsiteX7" fmla="*/ 0 w 3324195"/>
              <a:gd name="connsiteY7" fmla="*/ 626985 h 3563879"/>
              <a:gd name="connsiteX8" fmla="*/ 61846 w 3324195"/>
              <a:gd name="connsiteY8" fmla="*/ 477637 h 3563879"/>
              <a:gd name="connsiteX9" fmla="*/ 477822 w 3324195"/>
              <a:gd name="connsiteY9" fmla="*/ 61820 h 3563879"/>
              <a:gd name="connsiteX10" fmla="*/ 627229 w 3324195"/>
              <a:gd name="connsiteY10" fmla="*/ 0 h 3563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24195" h="3563879">
                <a:moveTo>
                  <a:pt x="627229" y="0"/>
                </a:moveTo>
                <a:lnTo>
                  <a:pt x="3113196" y="0"/>
                </a:lnTo>
                <a:cubicBezTo>
                  <a:pt x="3229736" y="0"/>
                  <a:pt x="3324195" y="94423"/>
                  <a:pt x="3324195" y="210916"/>
                </a:cubicBezTo>
                <a:lnTo>
                  <a:pt x="3324195" y="3426022"/>
                </a:lnTo>
                <a:lnTo>
                  <a:pt x="3278854" y="3486267"/>
                </a:lnTo>
                <a:cubicBezTo>
                  <a:pt x="3241428" y="3535974"/>
                  <a:pt x="3190742" y="3563879"/>
                  <a:pt x="3137917" y="3563879"/>
                </a:cubicBezTo>
                <a:lnTo>
                  <a:pt x="0" y="3563879"/>
                </a:lnTo>
                <a:lnTo>
                  <a:pt x="0" y="626985"/>
                </a:lnTo>
                <a:cubicBezTo>
                  <a:pt x="0" y="571057"/>
                  <a:pt x="22328" y="517261"/>
                  <a:pt x="61846" y="477637"/>
                </a:cubicBezTo>
                <a:cubicBezTo>
                  <a:pt x="216017" y="323397"/>
                  <a:pt x="323652" y="215934"/>
                  <a:pt x="477822" y="61820"/>
                </a:cubicBezTo>
                <a:cubicBezTo>
                  <a:pt x="517466" y="22196"/>
                  <a:pt x="571156" y="0"/>
                  <a:pt x="627229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</p:spTree>
    <p:extLst>
      <p:ext uri="{BB962C8B-B14F-4D97-AF65-F5344CB8AC3E}">
        <p14:creationId xmlns:p14="http://schemas.microsoft.com/office/powerpoint/2010/main" val="16598123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50000" decel="50000" autoRev="1" fill="hold" grpId="0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ccel="50000" decel="50000" autoRev="1" fill="hold" grpId="0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ccel="50000" decel="50000" autoRev="1" fill="hold" grpId="0" nodeType="withEffect">
                                  <p:stCondLst>
                                    <p:cond delay="1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do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5A3F58F-5FA7-1AF8-D207-DC648D872317}"/>
              </a:ext>
            </a:extLst>
          </p:cNvPr>
          <p:cNvSpPr/>
          <p:nvPr userDrawn="1"/>
        </p:nvSpPr>
        <p:spPr>
          <a:xfrm>
            <a:off x="3096788" y="4146604"/>
            <a:ext cx="720000" cy="7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E3DBDA2-7DF1-90FF-2D1D-E48C0B694A28}"/>
              </a:ext>
            </a:extLst>
          </p:cNvPr>
          <p:cNvSpPr/>
          <p:nvPr userDrawn="1"/>
        </p:nvSpPr>
        <p:spPr>
          <a:xfrm>
            <a:off x="2916788" y="3966604"/>
            <a:ext cx="1080000" cy="108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66281E1-D1A2-0179-ED57-C392E1CF05CA}"/>
              </a:ext>
            </a:extLst>
          </p:cNvPr>
          <p:cNvSpPr/>
          <p:nvPr userDrawn="1"/>
        </p:nvSpPr>
        <p:spPr>
          <a:xfrm>
            <a:off x="2736788" y="3786604"/>
            <a:ext cx="1440000" cy="144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B48C94B-58B2-3F2D-7694-C5E3A0974BDA}"/>
              </a:ext>
            </a:extLst>
          </p:cNvPr>
          <p:cNvSpPr/>
          <p:nvPr userDrawn="1"/>
        </p:nvSpPr>
        <p:spPr>
          <a:xfrm>
            <a:off x="2556788" y="3606604"/>
            <a:ext cx="1800000" cy="180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09B256A-C188-F05A-0CBB-CFF683E9FDC6}"/>
              </a:ext>
            </a:extLst>
          </p:cNvPr>
          <p:cNvSpPr/>
          <p:nvPr userDrawn="1"/>
        </p:nvSpPr>
        <p:spPr>
          <a:xfrm>
            <a:off x="2376788" y="3426604"/>
            <a:ext cx="2160000" cy="216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80EB900-F728-CE9B-9347-F7925F2C94C8}"/>
              </a:ext>
            </a:extLst>
          </p:cNvPr>
          <p:cNvSpPr/>
          <p:nvPr userDrawn="1"/>
        </p:nvSpPr>
        <p:spPr>
          <a:xfrm>
            <a:off x="2196788" y="3246604"/>
            <a:ext cx="2520000" cy="25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8676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50000" decel="50000" autoRev="1" fill="hold" grpId="0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ccel="50000" decel="50000" autoRev="1" fill="hold" grpId="0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ccel="50000" decel="50000" autoRev="1" fill="hold" grpId="0" nodeType="withEffect">
                                  <p:stCondLst>
                                    <p:cond delay="1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82800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53649ED-D9BE-E70E-022F-50B39FC1235F}"/>
              </a:ext>
            </a:extLst>
          </p:cNvPr>
          <p:cNvSpPr/>
          <p:nvPr userDrawn="1"/>
        </p:nvSpPr>
        <p:spPr>
          <a:xfrm>
            <a:off x="10121882" y="3584025"/>
            <a:ext cx="720000" cy="7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C3A4F66D-2D52-86C8-01E2-3556F519D9B4}"/>
              </a:ext>
            </a:extLst>
          </p:cNvPr>
          <p:cNvSpPr/>
          <p:nvPr userDrawn="1"/>
        </p:nvSpPr>
        <p:spPr>
          <a:xfrm>
            <a:off x="9941882" y="3404025"/>
            <a:ext cx="1080000" cy="108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8FC661E-E60F-EA51-0C4A-7FEE06B61785}"/>
              </a:ext>
            </a:extLst>
          </p:cNvPr>
          <p:cNvSpPr/>
          <p:nvPr userDrawn="1"/>
        </p:nvSpPr>
        <p:spPr>
          <a:xfrm>
            <a:off x="9761882" y="3224025"/>
            <a:ext cx="1440000" cy="144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21EE632-D2AE-3E0B-7C86-F69CD72A1356}"/>
              </a:ext>
            </a:extLst>
          </p:cNvPr>
          <p:cNvSpPr/>
          <p:nvPr userDrawn="1"/>
        </p:nvSpPr>
        <p:spPr>
          <a:xfrm>
            <a:off x="9581882" y="3044025"/>
            <a:ext cx="1800000" cy="180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E4F7E128-B0ED-C7AD-AF37-E7AFB0005A30}"/>
              </a:ext>
            </a:extLst>
          </p:cNvPr>
          <p:cNvSpPr/>
          <p:nvPr userDrawn="1"/>
        </p:nvSpPr>
        <p:spPr>
          <a:xfrm>
            <a:off x="9401882" y="2864025"/>
            <a:ext cx="2160000" cy="216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C7A8D4C9-9343-FAD3-39D4-39C64A827561}"/>
              </a:ext>
            </a:extLst>
          </p:cNvPr>
          <p:cNvSpPr/>
          <p:nvPr userDrawn="1"/>
        </p:nvSpPr>
        <p:spPr>
          <a:xfrm>
            <a:off x="9221882" y="2684025"/>
            <a:ext cx="2520000" cy="25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9273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50000" decel="50000" autoRev="1" fill="hold" grpId="0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ccel="50000" decel="50000" autoRev="1" fill="hold" grpId="0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ccel="50000" decel="50000" autoRev="1" fill="hold" grpId="0" nodeType="withEffect">
                                  <p:stCondLst>
                                    <p:cond delay="1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6" grpId="0" animBg="1"/>
      <p:bldP spid="17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46EA0EC4-C02D-DD4A-9DD5-E25593568C7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381761" y="3429000"/>
            <a:ext cx="897889" cy="450370"/>
          </a:xfrm>
          <a:custGeom>
            <a:avLst/>
            <a:gdLst>
              <a:gd name="connsiteX0" fmla="*/ 225185 w 897889"/>
              <a:gd name="connsiteY0" fmla="*/ 0 h 450370"/>
              <a:gd name="connsiteX1" fmla="*/ 672704 w 897889"/>
              <a:gd name="connsiteY1" fmla="*/ 0 h 450370"/>
              <a:gd name="connsiteX2" fmla="*/ 897889 w 897889"/>
              <a:gd name="connsiteY2" fmla="*/ 225185 h 450370"/>
              <a:gd name="connsiteX3" fmla="*/ 672704 w 897889"/>
              <a:gd name="connsiteY3" fmla="*/ 450370 h 450370"/>
              <a:gd name="connsiteX4" fmla="*/ 225185 w 897889"/>
              <a:gd name="connsiteY4" fmla="*/ 450370 h 450370"/>
              <a:gd name="connsiteX5" fmla="*/ 0 w 897889"/>
              <a:gd name="connsiteY5" fmla="*/ 225185 h 450370"/>
              <a:gd name="connsiteX6" fmla="*/ 225185 w 897889"/>
              <a:gd name="connsiteY6" fmla="*/ 0 h 450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7889" h="450370">
                <a:moveTo>
                  <a:pt x="225185" y="0"/>
                </a:moveTo>
                <a:lnTo>
                  <a:pt x="672704" y="0"/>
                </a:lnTo>
                <a:cubicBezTo>
                  <a:pt x="797070" y="0"/>
                  <a:pt x="897889" y="100819"/>
                  <a:pt x="897889" y="225185"/>
                </a:cubicBezTo>
                <a:cubicBezTo>
                  <a:pt x="897889" y="349551"/>
                  <a:pt x="797070" y="450370"/>
                  <a:pt x="672704" y="450370"/>
                </a:cubicBezTo>
                <a:lnTo>
                  <a:pt x="225185" y="450370"/>
                </a:lnTo>
                <a:cubicBezTo>
                  <a:pt x="100819" y="450370"/>
                  <a:pt x="0" y="349551"/>
                  <a:pt x="0" y="225185"/>
                </a:cubicBezTo>
                <a:cubicBezTo>
                  <a:pt x="0" y="100819"/>
                  <a:pt x="100819" y="0"/>
                  <a:pt x="225185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769FE43C-F653-2ECA-20EB-360B3E0F531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75719" y="4346783"/>
            <a:ext cx="1548209" cy="450370"/>
          </a:xfrm>
          <a:custGeom>
            <a:avLst/>
            <a:gdLst>
              <a:gd name="connsiteX0" fmla="*/ 225185 w 1548209"/>
              <a:gd name="connsiteY0" fmla="*/ 0 h 450370"/>
              <a:gd name="connsiteX1" fmla="*/ 1323024 w 1548209"/>
              <a:gd name="connsiteY1" fmla="*/ 0 h 450370"/>
              <a:gd name="connsiteX2" fmla="*/ 1548209 w 1548209"/>
              <a:gd name="connsiteY2" fmla="*/ 225185 h 450370"/>
              <a:gd name="connsiteX3" fmla="*/ 1323024 w 1548209"/>
              <a:gd name="connsiteY3" fmla="*/ 450370 h 450370"/>
              <a:gd name="connsiteX4" fmla="*/ 225185 w 1548209"/>
              <a:gd name="connsiteY4" fmla="*/ 450370 h 450370"/>
              <a:gd name="connsiteX5" fmla="*/ 0 w 1548209"/>
              <a:gd name="connsiteY5" fmla="*/ 225185 h 450370"/>
              <a:gd name="connsiteX6" fmla="*/ 225185 w 1548209"/>
              <a:gd name="connsiteY6" fmla="*/ 0 h 450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8209" h="450370">
                <a:moveTo>
                  <a:pt x="225185" y="0"/>
                </a:moveTo>
                <a:lnTo>
                  <a:pt x="1323024" y="0"/>
                </a:lnTo>
                <a:cubicBezTo>
                  <a:pt x="1447390" y="0"/>
                  <a:pt x="1548209" y="100819"/>
                  <a:pt x="1548209" y="225185"/>
                </a:cubicBezTo>
                <a:cubicBezTo>
                  <a:pt x="1548209" y="349551"/>
                  <a:pt x="1447390" y="450370"/>
                  <a:pt x="1323024" y="450370"/>
                </a:cubicBezTo>
                <a:lnTo>
                  <a:pt x="225185" y="450370"/>
                </a:lnTo>
                <a:cubicBezTo>
                  <a:pt x="100819" y="450370"/>
                  <a:pt x="0" y="349551"/>
                  <a:pt x="0" y="225185"/>
                </a:cubicBezTo>
                <a:cubicBezTo>
                  <a:pt x="0" y="100819"/>
                  <a:pt x="100819" y="0"/>
                  <a:pt x="225185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</p:spTree>
    <p:extLst>
      <p:ext uri="{BB962C8B-B14F-4D97-AF65-F5344CB8AC3E}">
        <p14:creationId xmlns:p14="http://schemas.microsoft.com/office/powerpoint/2010/main" val="39240651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55D8D6EF-5710-F2AA-45CB-B7072E67761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279646" y="2088252"/>
            <a:ext cx="3769461" cy="2518654"/>
          </a:xfrm>
          <a:custGeom>
            <a:avLst/>
            <a:gdLst>
              <a:gd name="connsiteX0" fmla="*/ 661121 w 3769461"/>
              <a:gd name="connsiteY0" fmla="*/ 0 h 2518654"/>
              <a:gd name="connsiteX1" fmla="*/ 3584366 w 3769461"/>
              <a:gd name="connsiteY1" fmla="*/ 0 h 2518654"/>
              <a:gd name="connsiteX2" fmla="*/ 3769461 w 3769461"/>
              <a:gd name="connsiteY2" fmla="*/ 185168 h 2518654"/>
              <a:gd name="connsiteX3" fmla="*/ 3769461 w 3769461"/>
              <a:gd name="connsiteY3" fmla="*/ 1857275 h 2518654"/>
              <a:gd name="connsiteX4" fmla="*/ 3715111 w 3769461"/>
              <a:gd name="connsiteY4" fmla="*/ 1988430 h 2518654"/>
              <a:gd name="connsiteX5" fmla="*/ 3239448 w 3769461"/>
              <a:gd name="connsiteY5" fmla="*/ 2464285 h 2518654"/>
              <a:gd name="connsiteX6" fmla="*/ 3108344 w 3769461"/>
              <a:gd name="connsiteY6" fmla="*/ 2518654 h 2518654"/>
              <a:gd name="connsiteX7" fmla="*/ 185095 w 3769461"/>
              <a:gd name="connsiteY7" fmla="*/ 2518654 h 2518654"/>
              <a:gd name="connsiteX8" fmla="*/ 0 w 3769461"/>
              <a:gd name="connsiteY8" fmla="*/ 2333487 h 2518654"/>
              <a:gd name="connsiteX9" fmla="*/ 0 w 3769461"/>
              <a:gd name="connsiteY9" fmla="*/ 661379 h 2518654"/>
              <a:gd name="connsiteX10" fmla="*/ 54350 w 3769461"/>
              <a:gd name="connsiteY10" fmla="*/ 530224 h 2518654"/>
              <a:gd name="connsiteX11" fmla="*/ 530017 w 3769461"/>
              <a:gd name="connsiteY11" fmla="*/ 54369 h 2518654"/>
              <a:gd name="connsiteX12" fmla="*/ 661121 w 3769461"/>
              <a:gd name="connsiteY12" fmla="*/ 0 h 2518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69461" h="2518654">
                <a:moveTo>
                  <a:pt x="661121" y="0"/>
                </a:moveTo>
                <a:lnTo>
                  <a:pt x="3584366" y="0"/>
                </a:lnTo>
                <a:cubicBezTo>
                  <a:pt x="3686628" y="0"/>
                  <a:pt x="3769461" y="82868"/>
                  <a:pt x="3769461" y="185168"/>
                </a:cubicBezTo>
                <a:lnTo>
                  <a:pt x="3769461" y="1857275"/>
                </a:lnTo>
                <a:cubicBezTo>
                  <a:pt x="3769461" y="1906519"/>
                  <a:pt x="3749916" y="1953616"/>
                  <a:pt x="3715111" y="1988430"/>
                </a:cubicBezTo>
                <a:cubicBezTo>
                  <a:pt x="3537052" y="2166562"/>
                  <a:pt x="3417507" y="2286150"/>
                  <a:pt x="3239448" y="2464285"/>
                </a:cubicBezTo>
                <a:cubicBezTo>
                  <a:pt x="3204643" y="2499099"/>
                  <a:pt x="3157448" y="2518654"/>
                  <a:pt x="3108344" y="2518654"/>
                </a:cubicBezTo>
                <a:lnTo>
                  <a:pt x="185095" y="2518654"/>
                </a:lnTo>
                <a:cubicBezTo>
                  <a:pt x="82834" y="2518654"/>
                  <a:pt x="0" y="2435789"/>
                  <a:pt x="0" y="2333487"/>
                </a:cubicBezTo>
                <a:lnTo>
                  <a:pt x="0" y="661379"/>
                </a:lnTo>
                <a:cubicBezTo>
                  <a:pt x="0" y="612136"/>
                  <a:pt x="19549" y="565042"/>
                  <a:pt x="54350" y="530224"/>
                </a:cubicBezTo>
                <a:cubicBezTo>
                  <a:pt x="232413" y="352093"/>
                  <a:pt x="351954" y="232504"/>
                  <a:pt x="530017" y="54369"/>
                </a:cubicBezTo>
                <a:cubicBezTo>
                  <a:pt x="564818" y="19555"/>
                  <a:pt x="612016" y="0"/>
                  <a:pt x="661121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</p:spTree>
    <p:extLst>
      <p:ext uri="{BB962C8B-B14F-4D97-AF65-F5344CB8AC3E}">
        <p14:creationId xmlns:p14="http://schemas.microsoft.com/office/powerpoint/2010/main" val="23153739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F73696F-5E99-3540-9976-71100ABB6C06}"/>
              </a:ext>
            </a:extLst>
          </p:cNvPr>
          <p:cNvSpPr/>
          <p:nvPr/>
        </p:nvSpPr>
        <p:spPr>
          <a:xfrm>
            <a:off x="7727520" y="5587134"/>
            <a:ext cx="720000" cy="7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B438FB7F-0112-33C9-7205-C4372AD6094D}"/>
              </a:ext>
            </a:extLst>
          </p:cNvPr>
          <p:cNvSpPr/>
          <p:nvPr/>
        </p:nvSpPr>
        <p:spPr>
          <a:xfrm>
            <a:off x="7547520" y="5407134"/>
            <a:ext cx="1080000" cy="108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FC25E91-FFD7-FDAD-9E4A-3DA8442A3335}"/>
              </a:ext>
            </a:extLst>
          </p:cNvPr>
          <p:cNvSpPr/>
          <p:nvPr/>
        </p:nvSpPr>
        <p:spPr>
          <a:xfrm>
            <a:off x="7367520" y="5227134"/>
            <a:ext cx="1440000" cy="144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38111B3-FF61-B325-4CF6-A3347DCBB595}"/>
              </a:ext>
            </a:extLst>
          </p:cNvPr>
          <p:cNvSpPr/>
          <p:nvPr/>
        </p:nvSpPr>
        <p:spPr>
          <a:xfrm>
            <a:off x="7187520" y="5047134"/>
            <a:ext cx="1800000" cy="180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D5D9CF74-E17C-11E3-448F-1A7A339C0AA3}"/>
              </a:ext>
            </a:extLst>
          </p:cNvPr>
          <p:cNvSpPr/>
          <p:nvPr/>
        </p:nvSpPr>
        <p:spPr>
          <a:xfrm>
            <a:off x="7007520" y="4867134"/>
            <a:ext cx="2160000" cy="216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3C0DFD01-35D2-86FF-2005-646AF8354F48}"/>
              </a:ext>
            </a:extLst>
          </p:cNvPr>
          <p:cNvSpPr/>
          <p:nvPr/>
        </p:nvSpPr>
        <p:spPr>
          <a:xfrm>
            <a:off x="6827520" y="4687134"/>
            <a:ext cx="2520000" cy="25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72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50000" decel="50000" autoRev="1" fill="hold" grpId="0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ccel="50000" decel="50000" autoRev="1" fill="hold" grpId="0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ccel="50000" decel="50000" autoRev="1" fill="hold" grpId="0" nodeType="withEffect">
                                  <p:stCondLst>
                                    <p:cond delay="1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lue Propo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C3103650-1A0C-25E0-47BA-97F8FEECE64A}"/>
              </a:ext>
            </a:extLst>
          </p:cNvPr>
          <p:cNvSpPr/>
          <p:nvPr userDrawn="1"/>
        </p:nvSpPr>
        <p:spPr>
          <a:xfrm>
            <a:off x="6886533" y="4742053"/>
            <a:ext cx="720000" cy="7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257E41DE-9AA8-38EF-90C6-C3E8452E1BBB}"/>
              </a:ext>
            </a:extLst>
          </p:cNvPr>
          <p:cNvSpPr/>
          <p:nvPr userDrawn="1"/>
        </p:nvSpPr>
        <p:spPr>
          <a:xfrm>
            <a:off x="6706533" y="4562053"/>
            <a:ext cx="1080000" cy="108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8BB1FC4A-BBB2-7A33-5218-54EA764F655F}"/>
              </a:ext>
            </a:extLst>
          </p:cNvPr>
          <p:cNvSpPr/>
          <p:nvPr userDrawn="1"/>
        </p:nvSpPr>
        <p:spPr>
          <a:xfrm>
            <a:off x="6526533" y="4382053"/>
            <a:ext cx="1440000" cy="144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0AA97D8F-4088-98D1-A3B8-CAE310B1FDA0}"/>
              </a:ext>
            </a:extLst>
          </p:cNvPr>
          <p:cNvSpPr/>
          <p:nvPr userDrawn="1"/>
        </p:nvSpPr>
        <p:spPr>
          <a:xfrm>
            <a:off x="6346533" y="4202053"/>
            <a:ext cx="1800000" cy="180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52644CD-CBAB-05DD-D11A-E5EC66A9E669}"/>
              </a:ext>
            </a:extLst>
          </p:cNvPr>
          <p:cNvSpPr/>
          <p:nvPr userDrawn="1"/>
        </p:nvSpPr>
        <p:spPr>
          <a:xfrm>
            <a:off x="6166533" y="4022053"/>
            <a:ext cx="2160000" cy="216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7FEC10-7BAF-097B-EBD8-0DF2EB0F3A2B}"/>
              </a:ext>
            </a:extLst>
          </p:cNvPr>
          <p:cNvSpPr/>
          <p:nvPr userDrawn="1"/>
        </p:nvSpPr>
        <p:spPr>
          <a:xfrm>
            <a:off x="5986533" y="3842053"/>
            <a:ext cx="2520000" cy="25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32834257-652D-B503-1DF8-47098433D2F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736895" y="1596996"/>
            <a:ext cx="1528454" cy="1908721"/>
          </a:xfrm>
          <a:custGeom>
            <a:avLst/>
            <a:gdLst>
              <a:gd name="connsiteX0" fmla="*/ 328153 w 1528454"/>
              <a:gd name="connsiteY0" fmla="*/ 0 h 1908721"/>
              <a:gd name="connsiteX1" fmla="*/ 1443980 w 1528454"/>
              <a:gd name="connsiteY1" fmla="*/ 0 h 1908721"/>
              <a:gd name="connsiteX2" fmla="*/ 1528454 w 1528454"/>
              <a:gd name="connsiteY2" fmla="*/ 84440 h 1908721"/>
              <a:gd name="connsiteX3" fmla="*/ 1528454 w 1528454"/>
              <a:gd name="connsiteY3" fmla="*/ 1580697 h 1908721"/>
              <a:gd name="connsiteX4" fmla="*/ 1503645 w 1528454"/>
              <a:gd name="connsiteY4" fmla="*/ 1640511 h 1908721"/>
              <a:gd name="connsiteX5" fmla="*/ 1260139 w 1528454"/>
              <a:gd name="connsiteY5" fmla="*/ 1883921 h 1908721"/>
              <a:gd name="connsiteX6" fmla="*/ 1200300 w 1528454"/>
              <a:gd name="connsiteY6" fmla="*/ 1908721 h 1908721"/>
              <a:gd name="connsiteX7" fmla="*/ 84473 w 1528454"/>
              <a:gd name="connsiteY7" fmla="*/ 1908721 h 1908721"/>
              <a:gd name="connsiteX8" fmla="*/ 0 w 1528454"/>
              <a:gd name="connsiteY8" fmla="*/ 1824281 h 1908721"/>
              <a:gd name="connsiteX9" fmla="*/ 0 w 1528454"/>
              <a:gd name="connsiteY9" fmla="*/ 328024 h 1908721"/>
              <a:gd name="connsiteX10" fmla="*/ 24809 w 1528454"/>
              <a:gd name="connsiteY10" fmla="*/ 268211 h 1908721"/>
              <a:gd name="connsiteX11" fmla="*/ 268316 w 1528454"/>
              <a:gd name="connsiteY11" fmla="*/ 24800 h 1908721"/>
              <a:gd name="connsiteX12" fmla="*/ 328153 w 1528454"/>
              <a:gd name="connsiteY12" fmla="*/ 0 h 1908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8454" h="1908721">
                <a:moveTo>
                  <a:pt x="328153" y="0"/>
                </a:moveTo>
                <a:lnTo>
                  <a:pt x="1443980" y="0"/>
                </a:lnTo>
                <a:cubicBezTo>
                  <a:pt x="1490655" y="0"/>
                  <a:pt x="1528454" y="37784"/>
                  <a:pt x="1528454" y="84440"/>
                </a:cubicBezTo>
                <a:lnTo>
                  <a:pt x="1528454" y="1580697"/>
                </a:lnTo>
                <a:cubicBezTo>
                  <a:pt x="1528454" y="1603116"/>
                  <a:pt x="1519534" y="1624627"/>
                  <a:pt x="1503645" y="1640511"/>
                </a:cubicBezTo>
                <a:cubicBezTo>
                  <a:pt x="1412113" y="1731963"/>
                  <a:pt x="1351626" y="1792427"/>
                  <a:pt x="1260139" y="1883921"/>
                </a:cubicBezTo>
                <a:cubicBezTo>
                  <a:pt x="1244291" y="1899761"/>
                  <a:pt x="1222729" y="1908721"/>
                  <a:pt x="1200300" y="1908721"/>
                </a:cubicBezTo>
                <a:lnTo>
                  <a:pt x="84473" y="1908721"/>
                </a:lnTo>
                <a:cubicBezTo>
                  <a:pt x="37799" y="1908721"/>
                  <a:pt x="0" y="1870937"/>
                  <a:pt x="0" y="1824281"/>
                </a:cubicBezTo>
                <a:lnTo>
                  <a:pt x="0" y="328024"/>
                </a:lnTo>
                <a:cubicBezTo>
                  <a:pt x="0" y="305605"/>
                  <a:pt x="8920" y="284094"/>
                  <a:pt x="24809" y="268211"/>
                </a:cubicBezTo>
                <a:cubicBezTo>
                  <a:pt x="116341" y="176759"/>
                  <a:pt x="176828" y="116295"/>
                  <a:pt x="268316" y="24800"/>
                </a:cubicBezTo>
                <a:cubicBezTo>
                  <a:pt x="284163" y="8959"/>
                  <a:pt x="305725" y="0"/>
                  <a:pt x="328153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671BB39B-DBFD-0E85-FB55-4944080B7F2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924424" y="3834009"/>
            <a:ext cx="1528454" cy="1908721"/>
          </a:xfrm>
          <a:custGeom>
            <a:avLst/>
            <a:gdLst>
              <a:gd name="connsiteX0" fmla="*/ 328154 w 1528454"/>
              <a:gd name="connsiteY0" fmla="*/ 0 h 1908721"/>
              <a:gd name="connsiteX1" fmla="*/ 1443980 w 1528454"/>
              <a:gd name="connsiteY1" fmla="*/ 0 h 1908721"/>
              <a:gd name="connsiteX2" fmla="*/ 1528454 w 1528454"/>
              <a:gd name="connsiteY2" fmla="*/ 84440 h 1908721"/>
              <a:gd name="connsiteX3" fmla="*/ 1528454 w 1528454"/>
              <a:gd name="connsiteY3" fmla="*/ 1580697 h 1908721"/>
              <a:gd name="connsiteX4" fmla="*/ 1503645 w 1528454"/>
              <a:gd name="connsiteY4" fmla="*/ 1640511 h 1908721"/>
              <a:gd name="connsiteX5" fmla="*/ 1260139 w 1528454"/>
              <a:gd name="connsiteY5" fmla="*/ 1883921 h 1908721"/>
              <a:gd name="connsiteX6" fmla="*/ 1200300 w 1528454"/>
              <a:gd name="connsiteY6" fmla="*/ 1908721 h 1908721"/>
              <a:gd name="connsiteX7" fmla="*/ 84474 w 1528454"/>
              <a:gd name="connsiteY7" fmla="*/ 1908721 h 1908721"/>
              <a:gd name="connsiteX8" fmla="*/ 0 w 1528454"/>
              <a:gd name="connsiteY8" fmla="*/ 1824281 h 1908721"/>
              <a:gd name="connsiteX9" fmla="*/ 0 w 1528454"/>
              <a:gd name="connsiteY9" fmla="*/ 328024 h 1908721"/>
              <a:gd name="connsiteX10" fmla="*/ 24810 w 1528454"/>
              <a:gd name="connsiteY10" fmla="*/ 268211 h 1908721"/>
              <a:gd name="connsiteX11" fmla="*/ 268316 w 1528454"/>
              <a:gd name="connsiteY11" fmla="*/ 24800 h 1908721"/>
              <a:gd name="connsiteX12" fmla="*/ 328154 w 1528454"/>
              <a:gd name="connsiteY12" fmla="*/ 0 h 1908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28454" h="1908721">
                <a:moveTo>
                  <a:pt x="328154" y="0"/>
                </a:moveTo>
                <a:lnTo>
                  <a:pt x="1443980" y="0"/>
                </a:lnTo>
                <a:cubicBezTo>
                  <a:pt x="1490655" y="0"/>
                  <a:pt x="1528454" y="37784"/>
                  <a:pt x="1528454" y="84440"/>
                </a:cubicBezTo>
                <a:lnTo>
                  <a:pt x="1528454" y="1580697"/>
                </a:lnTo>
                <a:cubicBezTo>
                  <a:pt x="1528454" y="1603116"/>
                  <a:pt x="1519534" y="1624627"/>
                  <a:pt x="1503645" y="1640511"/>
                </a:cubicBezTo>
                <a:cubicBezTo>
                  <a:pt x="1412113" y="1731963"/>
                  <a:pt x="1351626" y="1792427"/>
                  <a:pt x="1260139" y="1883921"/>
                </a:cubicBezTo>
                <a:cubicBezTo>
                  <a:pt x="1244291" y="1899761"/>
                  <a:pt x="1222729" y="1908721"/>
                  <a:pt x="1200300" y="1908721"/>
                </a:cubicBezTo>
                <a:lnTo>
                  <a:pt x="84474" y="1908721"/>
                </a:lnTo>
                <a:cubicBezTo>
                  <a:pt x="37799" y="1908721"/>
                  <a:pt x="0" y="1870937"/>
                  <a:pt x="0" y="1824281"/>
                </a:cubicBezTo>
                <a:lnTo>
                  <a:pt x="0" y="328024"/>
                </a:lnTo>
                <a:cubicBezTo>
                  <a:pt x="0" y="305605"/>
                  <a:pt x="8920" y="284094"/>
                  <a:pt x="24810" y="268211"/>
                </a:cubicBezTo>
                <a:cubicBezTo>
                  <a:pt x="116342" y="176759"/>
                  <a:pt x="176828" y="116295"/>
                  <a:pt x="268316" y="24800"/>
                </a:cubicBezTo>
                <a:cubicBezTo>
                  <a:pt x="284163" y="8959"/>
                  <a:pt x="305725" y="0"/>
                  <a:pt x="328154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</p:spTree>
    <p:extLst>
      <p:ext uri="{BB962C8B-B14F-4D97-AF65-F5344CB8AC3E}">
        <p14:creationId xmlns:p14="http://schemas.microsoft.com/office/powerpoint/2010/main" val="13978283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50000" decel="50000" autoRev="1" fill="hold" grpId="0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ccel="50000" decel="50000" autoRev="1" fill="hold" grpId="0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ccel="50000" decel="50000" autoRev="1" fill="hold" grpId="0" nodeType="withEffect">
                                  <p:stCondLst>
                                    <p:cond delay="1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2DB2C797-A7F7-5994-CA28-576C915F21A1}"/>
              </a:ext>
            </a:extLst>
          </p:cNvPr>
          <p:cNvSpPr/>
          <p:nvPr userDrawn="1"/>
        </p:nvSpPr>
        <p:spPr>
          <a:xfrm>
            <a:off x="10238258" y="1773631"/>
            <a:ext cx="720000" cy="7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0456D15-7E71-F2C7-1591-8369B4277D73}"/>
              </a:ext>
            </a:extLst>
          </p:cNvPr>
          <p:cNvSpPr/>
          <p:nvPr userDrawn="1"/>
        </p:nvSpPr>
        <p:spPr>
          <a:xfrm>
            <a:off x="10058258" y="1593631"/>
            <a:ext cx="1080000" cy="108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D306F40-5F71-18E8-C85A-8AAED79AF37F}"/>
              </a:ext>
            </a:extLst>
          </p:cNvPr>
          <p:cNvSpPr/>
          <p:nvPr userDrawn="1"/>
        </p:nvSpPr>
        <p:spPr>
          <a:xfrm>
            <a:off x="9878258" y="1413631"/>
            <a:ext cx="1440000" cy="144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92327217-61CD-7696-FCA7-51468F0F6032}"/>
              </a:ext>
            </a:extLst>
          </p:cNvPr>
          <p:cNvSpPr/>
          <p:nvPr userDrawn="1"/>
        </p:nvSpPr>
        <p:spPr>
          <a:xfrm>
            <a:off x="9698258" y="1233631"/>
            <a:ext cx="1800000" cy="180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7E9BACCD-97BE-D1FB-C456-BEFC81F1881E}"/>
              </a:ext>
            </a:extLst>
          </p:cNvPr>
          <p:cNvSpPr/>
          <p:nvPr userDrawn="1"/>
        </p:nvSpPr>
        <p:spPr>
          <a:xfrm>
            <a:off x="9518258" y="1053631"/>
            <a:ext cx="2160000" cy="216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5069CD70-DE1E-C780-E3C0-52C4A97718A9}"/>
              </a:ext>
            </a:extLst>
          </p:cNvPr>
          <p:cNvSpPr/>
          <p:nvPr userDrawn="1"/>
        </p:nvSpPr>
        <p:spPr>
          <a:xfrm>
            <a:off x="9338258" y="873631"/>
            <a:ext cx="2520000" cy="25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5605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50000" decel="50000" autoRev="1" fill="hold" grpId="0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ccel="50000" decel="50000" autoRev="1" fill="hold" grpId="0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ccel="50000" decel="50000" autoRev="1" fill="hold" grpId="0" nodeType="withEffect">
                                  <p:stCondLst>
                                    <p:cond delay="1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54D88DE8-3A85-27BF-14AC-3CE2A3CB04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373898" y="1242845"/>
            <a:ext cx="2722104" cy="2721030"/>
          </a:xfrm>
          <a:custGeom>
            <a:avLst/>
            <a:gdLst>
              <a:gd name="connsiteX0" fmla="*/ 540395 w 2722104"/>
              <a:gd name="connsiteY0" fmla="*/ 0 h 2721030"/>
              <a:gd name="connsiteX1" fmla="*/ 2576881 w 2722104"/>
              <a:gd name="connsiteY1" fmla="*/ 0 h 2721030"/>
              <a:gd name="connsiteX2" fmla="*/ 2722104 w 2722104"/>
              <a:gd name="connsiteY2" fmla="*/ 145166 h 2721030"/>
              <a:gd name="connsiteX3" fmla="*/ 2722104 w 2722104"/>
              <a:gd name="connsiteY3" fmla="*/ 2180848 h 2721030"/>
              <a:gd name="connsiteX4" fmla="*/ 2679528 w 2722104"/>
              <a:gd name="connsiteY4" fmla="*/ 2283639 h 2721030"/>
              <a:gd name="connsiteX5" fmla="*/ 2284538 w 2722104"/>
              <a:gd name="connsiteY5" fmla="*/ 2678473 h 2721030"/>
              <a:gd name="connsiteX6" fmla="*/ 2181709 w 2722104"/>
              <a:gd name="connsiteY6" fmla="*/ 2721030 h 2721030"/>
              <a:gd name="connsiteX7" fmla="*/ 145223 w 2722104"/>
              <a:gd name="connsiteY7" fmla="*/ 2721030 h 2721030"/>
              <a:gd name="connsiteX8" fmla="*/ 0 w 2722104"/>
              <a:gd name="connsiteY8" fmla="*/ 2575866 h 2721030"/>
              <a:gd name="connsiteX9" fmla="*/ 0 w 2722104"/>
              <a:gd name="connsiteY9" fmla="*/ 540182 h 2721030"/>
              <a:gd name="connsiteX10" fmla="*/ 42575 w 2722104"/>
              <a:gd name="connsiteY10" fmla="*/ 437393 h 2721030"/>
              <a:gd name="connsiteX11" fmla="*/ 437566 w 2722104"/>
              <a:gd name="connsiteY11" fmla="*/ 42559 h 2721030"/>
              <a:gd name="connsiteX12" fmla="*/ 540395 w 2722104"/>
              <a:gd name="connsiteY12" fmla="*/ 0 h 2721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22104" h="2721030">
                <a:moveTo>
                  <a:pt x="540395" y="0"/>
                </a:moveTo>
                <a:lnTo>
                  <a:pt x="2576881" y="0"/>
                </a:lnTo>
                <a:cubicBezTo>
                  <a:pt x="2657078" y="0"/>
                  <a:pt x="2722104" y="65000"/>
                  <a:pt x="2722104" y="145166"/>
                </a:cubicBezTo>
                <a:lnTo>
                  <a:pt x="2722104" y="2180848"/>
                </a:lnTo>
                <a:cubicBezTo>
                  <a:pt x="2722104" y="2219372"/>
                  <a:pt x="2706749" y="2256367"/>
                  <a:pt x="2679528" y="2283639"/>
                </a:cubicBezTo>
                <a:cubicBezTo>
                  <a:pt x="2531368" y="2431678"/>
                  <a:pt x="2432637" y="2530372"/>
                  <a:pt x="2284538" y="2678473"/>
                </a:cubicBezTo>
                <a:cubicBezTo>
                  <a:pt x="2257256" y="2705743"/>
                  <a:pt x="2220308" y="2721030"/>
                  <a:pt x="2181709" y="2721030"/>
                </a:cubicBezTo>
                <a:lnTo>
                  <a:pt x="145223" y="2721030"/>
                </a:lnTo>
                <a:cubicBezTo>
                  <a:pt x="65026" y="2721030"/>
                  <a:pt x="0" y="2656030"/>
                  <a:pt x="0" y="2575866"/>
                </a:cubicBezTo>
                <a:lnTo>
                  <a:pt x="0" y="540182"/>
                </a:lnTo>
                <a:cubicBezTo>
                  <a:pt x="0" y="501659"/>
                  <a:pt x="15355" y="464665"/>
                  <a:pt x="42575" y="437393"/>
                </a:cubicBezTo>
                <a:cubicBezTo>
                  <a:pt x="190734" y="289354"/>
                  <a:pt x="289467" y="190660"/>
                  <a:pt x="437566" y="42559"/>
                </a:cubicBezTo>
                <a:cubicBezTo>
                  <a:pt x="464848" y="15287"/>
                  <a:pt x="501796" y="0"/>
                  <a:pt x="540395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</p:spTree>
    <p:extLst>
      <p:ext uri="{BB962C8B-B14F-4D97-AF65-F5344CB8AC3E}">
        <p14:creationId xmlns:p14="http://schemas.microsoft.com/office/powerpoint/2010/main" val="23272632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11BC583-6CEC-DC9F-8BAC-CE17CF3D44F0}"/>
              </a:ext>
            </a:extLst>
          </p:cNvPr>
          <p:cNvSpPr/>
          <p:nvPr userDrawn="1"/>
        </p:nvSpPr>
        <p:spPr>
          <a:xfrm>
            <a:off x="2585436" y="3057020"/>
            <a:ext cx="720000" cy="7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44D49F9-43CF-48FF-AA7F-FA20A4CED02B}"/>
              </a:ext>
            </a:extLst>
          </p:cNvPr>
          <p:cNvSpPr/>
          <p:nvPr userDrawn="1"/>
        </p:nvSpPr>
        <p:spPr>
          <a:xfrm>
            <a:off x="2405436" y="2877020"/>
            <a:ext cx="1080000" cy="108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2A81BE83-2E36-F0A0-95BD-B0E931954305}"/>
              </a:ext>
            </a:extLst>
          </p:cNvPr>
          <p:cNvSpPr/>
          <p:nvPr userDrawn="1"/>
        </p:nvSpPr>
        <p:spPr>
          <a:xfrm>
            <a:off x="2225436" y="2697020"/>
            <a:ext cx="1440000" cy="144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8ABDBE64-3F45-4189-D31D-37C3C619B012}"/>
              </a:ext>
            </a:extLst>
          </p:cNvPr>
          <p:cNvSpPr/>
          <p:nvPr userDrawn="1"/>
        </p:nvSpPr>
        <p:spPr>
          <a:xfrm>
            <a:off x="2045436" y="2517020"/>
            <a:ext cx="1800000" cy="180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92C3C93-C96F-66A3-A97F-9D7444FBE73A}"/>
              </a:ext>
            </a:extLst>
          </p:cNvPr>
          <p:cNvSpPr/>
          <p:nvPr userDrawn="1"/>
        </p:nvSpPr>
        <p:spPr>
          <a:xfrm>
            <a:off x="1865436" y="2337020"/>
            <a:ext cx="2160000" cy="216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527F3982-F910-5FB6-96CA-2E9B6E7AD629}"/>
              </a:ext>
            </a:extLst>
          </p:cNvPr>
          <p:cNvSpPr/>
          <p:nvPr userDrawn="1"/>
        </p:nvSpPr>
        <p:spPr>
          <a:xfrm>
            <a:off x="1685436" y="2157020"/>
            <a:ext cx="2520000" cy="25200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6C04433-8DEC-2598-2259-F081F34FCB1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728794" y="4642158"/>
            <a:ext cx="2302588" cy="1149947"/>
          </a:xfrm>
          <a:custGeom>
            <a:avLst/>
            <a:gdLst>
              <a:gd name="connsiteX0" fmla="*/ 360152 w 2302588"/>
              <a:gd name="connsiteY0" fmla="*/ 0 h 1149947"/>
              <a:gd name="connsiteX1" fmla="*/ 2204776 w 2302588"/>
              <a:gd name="connsiteY1" fmla="*/ 0 h 1149947"/>
              <a:gd name="connsiteX2" fmla="*/ 2302588 w 2302588"/>
              <a:gd name="connsiteY2" fmla="*/ 97851 h 1149947"/>
              <a:gd name="connsiteX3" fmla="*/ 2302588 w 2302588"/>
              <a:gd name="connsiteY3" fmla="*/ 789617 h 1149947"/>
              <a:gd name="connsiteX4" fmla="*/ 2273925 w 2302588"/>
              <a:gd name="connsiteY4" fmla="*/ 858829 h 1149947"/>
              <a:gd name="connsiteX5" fmla="*/ 2011623 w 2302588"/>
              <a:gd name="connsiteY5" fmla="*/ 1121235 h 1149947"/>
              <a:gd name="connsiteX6" fmla="*/ 1942438 w 2302588"/>
              <a:gd name="connsiteY6" fmla="*/ 1149910 h 1149947"/>
              <a:gd name="connsiteX7" fmla="*/ 97813 w 2302588"/>
              <a:gd name="connsiteY7" fmla="*/ 1149910 h 1149947"/>
              <a:gd name="connsiteX8" fmla="*/ 97813 w 2302588"/>
              <a:gd name="connsiteY8" fmla="*/ 1149947 h 1149947"/>
              <a:gd name="connsiteX9" fmla="*/ 0 w 2302588"/>
              <a:gd name="connsiteY9" fmla="*/ 1052095 h 1149947"/>
              <a:gd name="connsiteX10" fmla="*/ 0 w 2302588"/>
              <a:gd name="connsiteY10" fmla="*/ 360293 h 1149947"/>
              <a:gd name="connsiteX11" fmla="*/ 28664 w 2302588"/>
              <a:gd name="connsiteY11" fmla="*/ 291080 h 1149947"/>
              <a:gd name="connsiteX12" fmla="*/ 290966 w 2302588"/>
              <a:gd name="connsiteY12" fmla="*/ 28675 h 1149947"/>
              <a:gd name="connsiteX13" fmla="*/ 360152 w 2302588"/>
              <a:gd name="connsiteY13" fmla="*/ 0 h 1149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2588" h="1149947">
                <a:moveTo>
                  <a:pt x="360152" y="0"/>
                </a:moveTo>
                <a:lnTo>
                  <a:pt x="2204776" y="0"/>
                </a:lnTo>
                <a:cubicBezTo>
                  <a:pt x="2258792" y="0"/>
                  <a:pt x="2302588" y="43812"/>
                  <a:pt x="2302588" y="97851"/>
                </a:cubicBezTo>
                <a:lnTo>
                  <a:pt x="2302588" y="789617"/>
                </a:lnTo>
                <a:cubicBezTo>
                  <a:pt x="2302588" y="815599"/>
                  <a:pt x="2292258" y="840490"/>
                  <a:pt x="2273925" y="858829"/>
                </a:cubicBezTo>
                <a:lnTo>
                  <a:pt x="2011623" y="1121235"/>
                </a:lnTo>
                <a:cubicBezTo>
                  <a:pt x="1993253" y="1139612"/>
                  <a:pt x="1968373" y="1149910"/>
                  <a:pt x="1942438" y="1149910"/>
                </a:cubicBezTo>
                <a:lnTo>
                  <a:pt x="97813" y="1149910"/>
                </a:lnTo>
                <a:lnTo>
                  <a:pt x="97813" y="1149947"/>
                </a:lnTo>
                <a:cubicBezTo>
                  <a:pt x="43796" y="1149947"/>
                  <a:pt x="0" y="1106133"/>
                  <a:pt x="0" y="1052095"/>
                </a:cubicBezTo>
                <a:lnTo>
                  <a:pt x="0" y="360293"/>
                </a:lnTo>
                <a:cubicBezTo>
                  <a:pt x="0" y="334310"/>
                  <a:pt x="10331" y="309420"/>
                  <a:pt x="28664" y="291080"/>
                </a:cubicBezTo>
                <a:lnTo>
                  <a:pt x="290966" y="28675"/>
                </a:lnTo>
                <a:cubicBezTo>
                  <a:pt x="309336" y="10298"/>
                  <a:pt x="334216" y="0"/>
                  <a:pt x="360152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EADBABAF-1D5A-4FDA-C35D-9A3956F427B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85783" y="4348974"/>
            <a:ext cx="2307771" cy="1541992"/>
          </a:xfrm>
          <a:custGeom>
            <a:avLst/>
            <a:gdLst>
              <a:gd name="connsiteX0" fmla="*/ 404754 w 2307771"/>
              <a:gd name="connsiteY0" fmla="*/ 0 h 1541992"/>
              <a:gd name="connsiteX1" fmla="*/ 2194450 w 2307771"/>
              <a:gd name="connsiteY1" fmla="*/ 0 h 1541992"/>
              <a:gd name="connsiteX2" fmla="*/ 2307771 w 2307771"/>
              <a:gd name="connsiteY2" fmla="*/ 113364 h 1541992"/>
              <a:gd name="connsiteX3" fmla="*/ 2307771 w 2307771"/>
              <a:gd name="connsiteY3" fmla="*/ 1137077 h 1541992"/>
              <a:gd name="connsiteX4" fmla="*/ 2274496 w 2307771"/>
              <a:gd name="connsiteY4" fmla="*/ 1217373 h 1541992"/>
              <a:gd name="connsiteX5" fmla="*/ 1983280 w 2307771"/>
              <a:gd name="connsiteY5" fmla="*/ 1508706 h 1541992"/>
              <a:gd name="connsiteX6" fmla="*/ 1903014 w 2307771"/>
              <a:gd name="connsiteY6" fmla="*/ 1541992 h 1541992"/>
              <a:gd name="connsiteX7" fmla="*/ 113320 w 2307771"/>
              <a:gd name="connsiteY7" fmla="*/ 1541992 h 1541992"/>
              <a:gd name="connsiteX8" fmla="*/ 0 w 2307771"/>
              <a:gd name="connsiteY8" fmla="*/ 1428627 h 1541992"/>
              <a:gd name="connsiteX9" fmla="*/ 0 w 2307771"/>
              <a:gd name="connsiteY9" fmla="*/ 404914 h 1541992"/>
              <a:gd name="connsiteX10" fmla="*/ 33274 w 2307771"/>
              <a:gd name="connsiteY10" fmla="*/ 324618 h 1541992"/>
              <a:gd name="connsiteX11" fmla="*/ 324489 w 2307771"/>
              <a:gd name="connsiteY11" fmla="*/ 33286 h 1541992"/>
              <a:gd name="connsiteX12" fmla="*/ 404754 w 2307771"/>
              <a:gd name="connsiteY12" fmla="*/ 0 h 154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07771" h="1541992">
                <a:moveTo>
                  <a:pt x="404754" y="0"/>
                </a:moveTo>
                <a:lnTo>
                  <a:pt x="2194450" y="0"/>
                </a:lnTo>
                <a:cubicBezTo>
                  <a:pt x="2257058" y="0"/>
                  <a:pt x="2307771" y="50732"/>
                  <a:pt x="2307771" y="113364"/>
                </a:cubicBezTo>
                <a:lnTo>
                  <a:pt x="2307771" y="1137077"/>
                </a:lnTo>
                <a:cubicBezTo>
                  <a:pt x="2307771" y="1167225"/>
                  <a:pt x="2295803" y="1196057"/>
                  <a:pt x="2274496" y="1217373"/>
                </a:cubicBezTo>
                <a:cubicBezTo>
                  <a:pt x="2165481" y="1326431"/>
                  <a:pt x="2092295" y="1399646"/>
                  <a:pt x="1983280" y="1508706"/>
                </a:cubicBezTo>
                <a:cubicBezTo>
                  <a:pt x="1961973" y="1530020"/>
                  <a:pt x="1933077" y="1541992"/>
                  <a:pt x="1903014" y="1541992"/>
                </a:cubicBezTo>
                <a:lnTo>
                  <a:pt x="113320" y="1541992"/>
                </a:lnTo>
                <a:cubicBezTo>
                  <a:pt x="50712" y="1541992"/>
                  <a:pt x="0" y="1491258"/>
                  <a:pt x="0" y="1428627"/>
                </a:cubicBezTo>
                <a:lnTo>
                  <a:pt x="0" y="404914"/>
                </a:lnTo>
                <a:cubicBezTo>
                  <a:pt x="0" y="374766"/>
                  <a:pt x="11966" y="345932"/>
                  <a:pt x="33274" y="324618"/>
                </a:cubicBezTo>
                <a:cubicBezTo>
                  <a:pt x="142287" y="215561"/>
                  <a:pt x="215476" y="142345"/>
                  <a:pt x="324489" y="33286"/>
                </a:cubicBezTo>
                <a:cubicBezTo>
                  <a:pt x="345797" y="11971"/>
                  <a:pt x="374691" y="0"/>
                  <a:pt x="404754" y="0"/>
                </a:cubicBezTo>
                <a:close/>
              </a:path>
            </a:pathLst>
          </a:custGeom>
          <a:pattFill prst="pct40">
            <a:fgClr>
              <a:schemeClr val="bg1">
                <a:lumMod val="5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Place</a:t>
            </a:r>
          </a:p>
          <a:p>
            <a:r>
              <a:rPr lang="en-US" dirty="0"/>
              <a:t>Image Here</a:t>
            </a:r>
          </a:p>
        </p:txBody>
      </p:sp>
    </p:spTree>
    <p:extLst>
      <p:ext uri="{BB962C8B-B14F-4D97-AF65-F5344CB8AC3E}">
        <p14:creationId xmlns:p14="http://schemas.microsoft.com/office/powerpoint/2010/main" val="15152823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accel="50000" decel="50000" autoRev="1" fill="hold" grpId="0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accel="50000" decel="50000" autoRev="1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accel="50000" decel="50000" autoRev="1" fill="hold" grpId="0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accel="50000" decel="50000" autoRev="1" fill="hold" grpId="0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ccel="50000" decel="50000" autoRev="1" fill="hold" grpId="0" nodeType="withEffect">
                                  <p:stCondLst>
                                    <p:cond delay="1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26DB34-B238-F5E1-47BD-5DBA98B47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63B044-3FA0-921E-D039-D28C567043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48E4B6-2004-8D18-92E4-9C95AED718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1F7C4-CF85-C748-8FE2-B40D09BD1AF0}" type="datetimeFigureOut">
              <a:rPr lang="en-US" smtClean="0"/>
              <a:t>2/23/24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0BED48-B820-28C1-17DD-2514F20897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EDB1E3-F1DD-1F77-600E-09670FC84C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3EAA5-C4FD-C641-868F-DFC2358D5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79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5" r:id="rId2"/>
    <p:sldLayoutId id="2147483662" r:id="rId3"/>
    <p:sldLayoutId id="2147483663" r:id="rId4"/>
    <p:sldLayoutId id="2147483676" r:id="rId5"/>
    <p:sldLayoutId id="2147483664" r:id="rId6"/>
    <p:sldLayoutId id="2147483678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7" r:id="rId18"/>
    <p:sldLayoutId id="2147483679" r:id="rId19"/>
  </p:sldLayoutIdLst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Plus Jakarta Sans SemiBold" pitchFamily="2" charset="77"/>
          <a:ea typeface="+mj-ea"/>
          <a:cs typeface="Plus Jakarta Sans SemiBold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lus Jakarta Sans" pitchFamily="2" charset="77"/>
          <a:ea typeface="+mn-ea"/>
          <a:cs typeface="Plus Jakarta Sans" pitchFamily="2" charset="77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lus Jakarta Sans" pitchFamily="2" charset="77"/>
          <a:ea typeface="+mn-ea"/>
          <a:cs typeface="Plus Jakarta Sans" pitchFamily="2" charset="77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lus Jakarta Sans" pitchFamily="2" charset="77"/>
          <a:ea typeface="+mn-ea"/>
          <a:cs typeface="Plus Jakarta Sans" pitchFamily="2" charset="77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lus Jakarta Sans" pitchFamily="2" charset="77"/>
          <a:ea typeface="+mn-ea"/>
          <a:cs typeface="Plus Jakarta Sans" pitchFamily="2" charset="77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lus Jakarta Sans" pitchFamily="2" charset="77"/>
          <a:ea typeface="+mn-ea"/>
          <a:cs typeface="Plus Jakarta Sans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7469">
          <p15:clr>
            <a:srgbClr val="F26B43"/>
          </p15:clr>
        </p15:guide>
        <p15:guide id="4" pos="1413">
          <p15:clr>
            <a:srgbClr val="F26B43"/>
          </p15:clr>
        </p15:guide>
        <p15:guide id="5" pos="2638">
          <p15:clr>
            <a:srgbClr val="F26B43"/>
          </p15:clr>
        </p15:guide>
        <p15:guide id="6" pos="5042">
          <p15:clr>
            <a:srgbClr val="F26B43"/>
          </p15:clr>
        </p15:guide>
        <p15:guide id="8" pos="6244">
          <p15:clr>
            <a:srgbClr val="F26B43"/>
          </p15:clr>
        </p15:guide>
        <p15:guide id="9" pos="211">
          <p15:clr>
            <a:srgbClr val="F26B43"/>
          </p15:clr>
        </p15:guide>
        <p15:guide id="10" orient="horz" pos="187">
          <p15:clr>
            <a:srgbClr val="F26B43"/>
          </p15:clr>
        </p15:guide>
        <p15:guide id="11" orient="horz" pos="41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slide" Target="slide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22.xml"/><Relationship Id="rId4" Type="http://schemas.openxmlformats.org/officeDocument/2006/relationships/image" Target="../media/image5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slide" Target="slide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slide" Target="slide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slide" Target="slide4.xml"/><Relationship Id="rId5" Type="http://schemas.openxmlformats.org/officeDocument/2006/relationships/slide" Target="slide22.xml"/><Relationship Id="rId4" Type="http://schemas.openxmlformats.org/officeDocument/2006/relationships/image" Target="../media/image5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slide" Target="slide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7.xml"/><Relationship Id="rId7" Type="http://schemas.openxmlformats.org/officeDocument/2006/relationships/slide" Target="slide13.xml"/><Relationship Id="rId12" Type="http://schemas.openxmlformats.org/officeDocument/2006/relationships/slide" Target="slide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11" Type="http://schemas.openxmlformats.org/officeDocument/2006/relationships/image" Target="../media/image4.svg"/><Relationship Id="rId5" Type="http://schemas.openxmlformats.org/officeDocument/2006/relationships/slide" Target="slide9.xml"/><Relationship Id="rId10" Type="http://schemas.openxmlformats.org/officeDocument/2006/relationships/image" Target="../media/image1.png"/><Relationship Id="rId4" Type="http://schemas.openxmlformats.org/officeDocument/2006/relationships/slide" Target="slide8.xml"/><Relationship Id="rId9" Type="http://schemas.openxmlformats.org/officeDocument/2006/relationships/slide" Target="slide2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" Target="slide11.xml"/><Relationship Id="rId7" Type="http://schemas.openxmlformats.org/officeDocument/2006/relationships/image" Target="../media/image1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5.xml"/><Relationship Id="rId11" Type="http://schemas.openxmlformats.org/officeDocument/2006/relationships/slide" Target="slide4.xml"/><Relationship Id="rId5" Type="http://schemas.openxmlformats.org/officeDocument/2006/relationships/slide" Target="slide14.xml"/><Relationship Id="rId10" Type="http://schemas.openxmlformats.org/officeDocument/2006/relationships/slide" Target="slide22.xml"/><Relationship Id="rId4" Type="http://schemas.openxmlformats.org/officeDocument/2006/relationships/slide" Target="slide6.xml"/><Relationship Id="rId9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slide" Target="slide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roup 83">
            <a:extLst>
              <a:ext uri="{FF2B5EF4-FFF2-40B4-BE49-F238E27FC236}">
                <a16:creationId xmlns:a16="http://schemas.microsoft.com/office/drawing/2014/main" id="{4C8FAF94-C3C0-BEFE-D984-A3126E1F0500}"/>
              </a:ext>
            </a:extLst>
          </p:cNvPr>
          <p:cNvGrpSpPr/>
          <p:nvPr/>
        </p:nvGrpSpPr>
        <p:grpSpPr>
          <a:xfrm>
            <a:off x="5963293" y="1270861"/>
            <a:ext cx="2422928" cy="2422928"/>
            <a:chOff x="4430044" y="4134888"/>
            <a:chExt cx="2422928" cy="2422928"/>
          </a:xfrm>
        </p:grpSpPr>
        <p:sp>
          <p:nvSpPr>
            <p:cNvPr id="77" name="Rounded Rectangle 76">
              <a:extLst>
                <a:ext uri="{FF2B5EF4-FFF2-40B4-BE49-F238E27FC236}">
                  <a16:creationId xmlns:a16="http://schemas.microsoft.com/office/drawing/2014/main" id="{CA0AE111-A5A7-A829-BC3A-1EB17C3382FB}"/>
                </a:ext>
              </a:extLst>
            </p:cNvPr>
            <p:cNvSpPr/>
            <p:nvPr/>
          </p:nvSpPr>
          <p:spPr>
            <a:xfrm>
              <a:off x="5292237" y="5000713"/>
              <a:ext cx="694600" cy="69460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>
              <a:extLst>
                <a:ext uri="{FF2B5EF4-FFF2-40B4-BE49-F238E27FC236}">
                  <a16:creationId xmlns:a16="http://schemas.microsoft.com/office/drawing/2014/main" id="{DACDEE76-C5FB-6F09-BDB5-FA8A7F416D2A}"/>
                </a:ext>
              </a:extLst>
            </p:cNvPr>
            <p:cNvSpPr/>
            <p:nvPr/>
          </p:nvSpPr>
          <p:spPr>
            <a:xfrm>
              <a:off x="5088130" y="4796606"/>
              <a:ext cx="1102814" cy="110281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>
              <a:extLst>
                <a:ext uri="{FF2B5EF4-FFF2-40B4-BE49-F238E27FC236}">
                  <a16:creationId xmlns:a16="http://schemas.microsoft.com/office/drawing/2014/main" id="{DA456AAE-8C94-CB17-A06B-5FA4B43CCCD0}"/>
                </a:ext>
              </a:extLst>
            </p:cNvPr>
            <p:cNvSpPr/>
            <p:nvPr/>
          </p:nvSpPr>
          <p:spPr>
            <a:xfrm>
              <a:off x="4915214" y="4623690"/>
              <a:ext cx="1448646" cy="144864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ounded Rectangle 80">
              <a:extLst>
                <a:ext uri="{FF2B5EF4-FFF2-40B4-BE49-F238E27FC236}">
                  <a16:creationId xmlns:a16="http://schemas.microsoft.com/office/drawing/2014/main" id="{8F91A66F-327C-FF44-EE33-CC163C1E6192}"/>
                </a:ext>
              </a:extLst>
            </p:cNvPr>
            <p:cNvSpPr/>
            <p:nvPr/>
          </p:nvSpPr>
          <p:spPr>
            <a:xfrm>
              <a:off x="4753635" y="4465683"/>
              <a:ext cx="1764660" cy="176466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ounded Rectangle 81">
              <a:extLst>
                <a:ext uri="{FF2B5EF4-FFF2-40B4-BE49-F238E27FC236}">
                  <a16:creationId xmlns:a16="http://schemas.microsoft.com/office/drawing/2014/main" id="{529992FC-AFE1-2E92-455C-97A9570B4518}"/>
                </a:ext>
              </a:extLst>
            </p:cNvPr>
            <p:cNvSpPr/>
            <p:nvPr/>
          </p:nvSpPr>
          <p:spPr>
            <a:xfrm>
              <a:off x="4580719" y="4292767"/>
              <a:ext cx="2110492" cy="21104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Rounded Rectangle 82">
              <a:extLst>
                <a:ext uri="{FF2B5EF4-FFF2-40B4-BE49-F238E27FC236}">
                  <a16:creationId xmlns:a16="http://schemas.microsoft.com/office/drawing/2014/main" id="{794E8C26-9ABD-F809-D828-FB7558B7BB4F}"/>
                </a:ext>
              </a:extLst>
            </p:cNvPr>
            <p:cNvSpPr/>
            <p:nvPr/>
          </p:nvSpPr>
          <p:spPr>
            <a:xfrm>
              <a:off x="4430044" y="4134888"/>
              <a:ext cx="2422928" cy="242292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83242F5D-3B7C-EAC8-24F5-A62447EE6E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5382036B-45F3-E29E-283F-0BCED61D2859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539C878-3384-BE2D-5472-16400234EDD0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E9609AD-E8BD-B486-1B7F-466377A3045A}"/>
              </a:ext>
            </a:extLst>
          </p:cNvPr>
          <p:cNvCxnSpPr>
            <a:cxnSpLocks/>
          </p:cNvCxnSpPr>
          <p:nvPr/>
        </p:nvCxnSpPr>
        <p:spPr>
          <a:xfrm>
            <a:off x="371824" y="6073994"/>
            <a:ext cx="29019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ounded Rectangle 43">
            <a:hlinkClick r:id="rId2" action="ppaction://hlinksldjump"/>
            <a:extLst>
              <a:ext uri="{FF2B5EF4-FFF2-40B4-BE49-F238E27FC236}">
                <a16:creationId xmlns:a16="http://schemas.microsoft.com/office/drawing/2014/main" id="{A6D63750-A9BA-D0A7-D66A-9DD8BAB28F0F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371824" y="1122363"/>
            <a:ext cx="5737183" cy="2621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6000" b="0" dirty="0">
                <a:latin typeface="+mj-lt"/>
                <a:cs typeface="Plus Jakarta Sans" pitchFamily="2" charset="77"/>
              </a:rPr>
              <a:t>	Digital</a:t>
            </a:r>
          </a:p>
          <a:p>
            <a:pPr>
              <a:lnSpc>
                <a:spcPct val="100000"/>
              </a:lnSpc>
            </a:pPr>
            <a:r>
              <a:rPr lang="en-US" sz="6100" b="0" dirty="0">
                <a:latin typeface="+mj-lt"/>
                <a:cs typeface="Plus Jakarta Sans" pitchFamily="2" charset="77"/>
              </a:rPr>
              <a:t>Business</a:t>
            </a:r>
          </a:p>
          <a:p>
            <a:pPr>
              <a:lnSpc>
                <a:spcPct val="100000"/>
              </a:lnSpc>
            </a:pPr>
            <a:r>
              <a:rPr lang="en-US" sz="6100" b="0" dirty="0">
                <a:latin typeface="+mj-lt"/>
                <a:cs typeface="Plus Jakarta Sans" pitchFamily="2" charset="77"/>
              </a:rPr>
              <a:t>	Proposal</a:t>
            </a:r>
          </a:p>
        </p:txBody>
      </p:sp>
      <p:sp>
        <p:nvSpPr>
          <p:cNvPr id="3" name="Subtitle 4">
            <a:extLst>
              <a:ext uri="{FF2B5EF4-FFF2-40B4-BE49-F238E27FC236}">
                <a16:creationId xmlns:a16="http://schemas.microsoft.com/office/drawing/2014/main" id="{4F0846A2-492C-9207-94E7-A9291C436BEB}"/>
              </a:ext>
            </a:extLst>
          </p:cNvPr>
          <p:cNvSpPr txBox="1">
            <a:spLocks/>
          </p:cNvSpPr>
          <p:nvPr/>
        </p:nvSpPr>
        <p:spPr>
          <a:xfrm>
            <a:off x="1349991" y="4301787"/>
            <a:ext cx="4118480" cy="10695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Lorem ipsum dolor sit amet, consectetuer adipiscing elit. </a:t>
            </a:r>
            <a:r>
              <a:rPr lang="en-US" sz="1200" b="1" dirty="0"/>
              <a:t>Maecenas magna </a:t>
            </a:r>
            <a:r>
              <a:rPr lang="en-US" sz="1200" dirty="0"/>
              <a:t>sed pulvinar porttitor </a:t>
            </a:r>
            <a:r>
              <a:rPr lang="en-US" sz="1200" dirty="0" err="1"/>
              <a:t>congue</a:t>
            </a:r>
            <a:r>
              <a:rPr lang="en-US" sz="1200" dirty="0"/>
              <a:t> </a:t>
            </a:r>
            <a:r>
              <a:rPr lang="en-US" sz="1200" dirty="0" err="1"/>
              <a:t>massaquis</a:t>
            </a:r>
            <a:r>
              <a:rPr lang="en-US" sz="1200" dirty="0"/>
              <a:t> </a:t>
            </a:r>
            <a:r>
              <a:rPr lang="en-US" sz="1200" dirty="0" err="1"/>
              <a:t>urna</a:t>
            </a:r>
            <a:r>
              <a:rPr lang="en-US" sz="1200" dirty="0"/>
              <a:t>.</a:t>
            </a:r>
          </a:p>
        </p:txBody>
      </p:sp>
      <p:sp>
        <p:nvSpPr>
          <p:cNvPr id="9" name="Rounded Rectangle 8">
            <a:hlinkClick r:id="rId3" action="ppaction://hlinksldjump"/>
            <a:extLst>
              <a:ext uri="{FF2B5EF4-FFF2-40B4-BE49-F238E27FC236}">
                <a16:creationId xmlns:a16="http://schemas.microsoft.com/office/drawing/2014/main" id="{08F620AC-9C8D-5423-4DA8-7DF81658F664}"/>
              </a:ext>
            </a:extLst>
          </p:cNvPr>
          <p:cNvSpPr/>
          <p:nvPr/>
        </p:nvSpPr>
        <p:spPr>
          <a:xfrm>
            <a:off x="374637" y="6270847"/>
            <a:ext cx="856564" cy="187349"/>
          </a:xfrm>
          <a:prstGeom prst="roundRect">
            <a:avLst>
              <a:gd name="adj" fmla="val 50000"/>
            </a:avLst>
          </a:prstGeom>
          <a:ln w="63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Plus Jakarta Sans" pitchFamily="2" charset="77"/>
                <a:cs typeface="Plus Jakarta Sans" pitchFamily="2" charset="77"/>
              </a:rPr>
              <a:t>Highlights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7DB5633-0DCE-4660-F92E-FA34827457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55555" y="6326507"/>
            <a:ext cx="114489" cy="116665"/>
          </a:xfrm>
          <a:prstGeom prst="rect">
            <a:avLst/>
          </a:prstGeom>
        </p:spPr>
      </p:pic>
      <p:sp>
        <p:nvSpPr>
          <p:cNvPr id="13" name="Rounded Rectangle 12">
            <a:hlinkClick r:id="rId6" action="ppaction://hlinksldjump"/>
            <a:extLst>
              <a:ext uri="{FF2B5EF4-FFF2-40B4-BE49-F238E27FC236}">
                <a16:creationId xmlns:a16="http://schemas.microsoft.com/office/drawing/2014/main" id="{09126614-6FB5-A198-8E69-49EC6423B160}"/>
              </a:ext>
            </a:extLst>
          </p:cNvPr>
          <p:cNvSpPr/>
          <p:nvPr/>
        </p:nvSpPr>
        <p:spPr>
          <a:xfrm>
            <a:off x="1792579" y="6260745"/>
            <a:ext cx="1166101" cy="2550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>
                <a:latin typeface="Plus Jakarta Sans" pitchFamily="2" charset="77"/>
                <a:cs typeface="Plus Jakarta Sans" pitchFamily="2" charset="77"/>
              </a:rPr>
              <a:t>Go to Index  ✦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FA6F156-5F9E-8B81-5636-D58D300AB8A1}"/>
              </a:ext>
            </a:extLst>
          </p:cNvPr>
          <p:cNvGrpSpPr/>
          <p:nvPr/>
        </p:nvGrpSpPr>
        <p:grpSpPr>
          <a:xfrm>
            <a:off x="6135895" y="2356460"/>
            <a:ext cx="1166100" cy="258418"/>
            <a:chOff x="1349991" y="4840728"/>
            <a:chExt cx="1166100" cy="258418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DBDAF858-24AF-B25D-D6F0-5108D14D08BE}"/>
                </a:ext>
              </a:extLst>
            </p:cNvPr>
            <p:cNvSpPr/>
            <p:nvPr/>
          </p:nvSpPr>
          <p:spPr>
            <a:xfrm>
              <a:off x="1349991" y="4840729"/>
              <a:ext cx="885177" cy="2550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Start</a:t>
              </a: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A661AF82-2D94-21DB-15BB-D97DB1851CC6}"/>
                </a:ext>
              </a:extLst>
            </p:cNvPr>
            <p:cNvSpPr/>
            <p:nvPr/>
          </p:nvSpPr>
          <p:spPr>
            <a:xfrm>
              <a:off x="2257673" y="4840728"/>
              <a:ext cx="258418" cy="2584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18C2F650-3D80-DF80-742E-03011D603B44}"/>
                </a:ext>
              </a:extLst>
            </p:cNvPr>
            <p:cNvSpPr/>
            <p:nvPr/>
          </p:nvSpPr>
          <p:spPr>
            <a:xfrm>
              <a:off x="2341714" y="4923086"/>
              <a:ext cx="90336" cy="9033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833960C2-B1D0-7565-CFB3-F1ABD5B5416D}"/>
              </a:ext>
            </a:extLst>
          </p:cNvPr>
          <p:cNvGrpSpPr/>
          <p:nvPr/>
        </p:nvGrpSpPr>
        <p:grpSpPr>
          <a:xfrm rot="5400000">
            <a:off x="11617909" y="6239119"/>
            <a:ext cx="216344" cy="216344"/>
            <a:chOff x="4794103" y="1588576"/>
            <a:chExt cx="1242488" cy="1242488"/>
          </a:xfrm>
        </p:grpSpPr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28DE41A3-462D-D5E1-32E7-3D09C9156413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E7F74187-E536-AF97-9460-628102FF47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2B15515-228D-2EBB-BC1D-FB99FDBFEC61}"/>
              </a:ext>
            </a:extLst>
          </p:cNvPr>
          <p:cNvGrpSpPr/>
          <p:nvPr/>
        </p:nvGrpSpPr>
        <p:grpSpPr>
          <a:xfrm>
            <a:off x="7520086" y="5386592"/>
            <a:ext cx="1100359" cy="852420"/>
            <a:chOff x="9487685" y="2756061"/>
            <a:chExt cx="1100359" cy="852420"/>
          </a:xfrm>
        </p:grpSpPr>
        <p:sp>
          <p:nvSpPr>
            <p:cNvPr id="67" name="Rounded Rectangle 66">
              <a:extLst>
                <a:ext uri="{FF2B5EF4-FFF2-40B4-BE49-F238E27FC236}">
                  <a16:creationId xmlns:a16="http://schemas.microsoft.com/office/drawing/2014/main" id="{BC31C216-0062-4775-FA47-A13EC8E5C363}"/>
                </a:ext>
              </a:extLst>
            </p:cNvPr>
            <p:cNvSpPr/>
            <p:nvPr/>
          </p:nvSpPr>
          <p:spPr>
            <a:xfrm>
              <a:off x="9487685" y="2756061"/>
              <a:ext cx="1100359" cy="813936"/>
            </a:xfrm>
            <a:prstGeom prst="roundRect">
              <a:avLst>
                <a:gd name="adj" fmla="val 10674"/>
              </a:avLst>
            </a:prstGeom>
            <a:solidFill>
              <a:srgbClr val="1E1E1E">
                <a:alpha val="50196"/>
              </a:srgbClr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Title 1">
              <a:extLst>
                <a:ext uri="{FF2B5EF4-FFF2-40B4-BE49-F238E27FC236}">
                  <a16:creationId xmlns:a16="http://schemas.microsoft.com/office/drawing/2014/main" id="{69EDBB65-4934-6E25-8F47-D6A56C95465C}"/>
                </a:ext>
              </a:extLst>
            </p:cNvPr>
            <p:cNvSpPr txBox="1">
              <a:spLocks/>
            </p:cNvSpPr>
            <p:nvPr/>
          </p:nvSpPr>
          <p:spPr>
            <a:xfrm>
              <a:off x="9868376" y="3019055"/>
              <a:ext cx="689006" cy="58942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Plus Jakarta Sans SemiBold" pitchFamily="2" charset="77"/>
                  <a:ea typeface="+mj-ea"/>
                  <a:cs typeface="Plus Jakarta Sans SemiBold" pitchFamily="2" charset="77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en-US" sz="1400" b="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170%</a:t>
              </a:r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68D0AF3D-5D1C-68DB-FC9B-5D7E356AF693}"/>
                </a:ext>
              </a:extLst>
            </p:cNvPr>
            <p:cNvGrpSpPr/>
            <p:nvPr/>
          </p:nvGrpSpPr>
          <p:grpSpPr>
            <a:xfrm>
              <a:off x="10344637" y="2916413"/>
              <a:ext cx="100544" cy="100544"/>
              <a:chOff x="4794103" y="1588576"/>
              <a:chExt cx="1242488" cy="1242488"/>
            </a:xfrm>
          </p:grpSpPr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DC8E2F59-9142-62A9-245D-907057EA2329}"/>
                  </a:ext>
                </a:extLst>
              </p:cNvPr>
              <p:cNvSpPr/>
              <p:nvPr/>
            </p:nvSpPr>
            <p:spPr>
              <a:xfrm>
                <a:off x="4941308" y="1588576"/>
                <a:ext cx="1095282" cy="1099265"/>
              </a:xfrm>
              <a:custGeom>
                <a:avLst/>
                <a:gdLst>
                  <a:gd name="connsiteX0" fmla="*/ 0 w 1131376"/>
                  <a:gd name="connsiteY0" fmla="*/ 0 h 1069383"/>
                  <a:gd name="connsiteX1" fmla="*/ 1131376 w 1131376"/>
                  <a:gd name="connsiteY1" fmla="*/ 0 h 1069383"/>
                  <a:gd name="connsiteX2" fmla="*/ 1131376 w 1131376"/>
                  <a:gd name="connsiteY2" fmla="*/ 1069383 h 1069383"/>
                  <a:gd name="connsiteX0" fmla="*/ 0 w 1095282"/>
                  <a:gd name="connsiteY0" fmla="*/ 0 h 1069383"/>
                  <a:gd name="connsiteX1" fmla="*/ 1095282 w 1095282"/>
                  <a:gd name="connsiteY1" fmla="*/ 0 h 1069383"/>
                  <a:gd name="connsiteX2" fmla="*/ 1095282 w 1095282"/>
                  <a:gd name="connsiteY2" fmla="*/ 1069383 h 1069383"/>
                  <a:gd name="connsiteX0" fmla="*/ 0 w 1095282"/>
                  <a:gd name="connsiteY0" fmla="*/ 0 h 1099265"/>
                  <a:gd name="connsiteX1" fmla="*/ 1095282 w 1095282"/>
                  <a:gd name="connsiteY1" fmla="*/ 0 h 1099265"/>
                  <a:gd name="connsiteX2" fmla="*/ 1095282 w 1095282"/>
                  <a:gd name="connsiteY2" fmla="*/ 1099265 h 109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5282" h="1099265">
                    <a:moveTo>
                      <a:pt x="0" y="0"/>
                    </a:moveTo>
                    <a:lnTo>
                      <a:pt x="1095282" y="0"/>
                    </a:lnTo>
                    <a:lnTo>
                      <a:pt x="1095282" y="1099265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3D669315-3C3B-A4F4-E23C-B0B4256F4BD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94103" y="1588577"/>
                <a:ext cx="1242488" cy="124248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Subtitle 4">
              <a:extLst>
                <a:ext uri="{FF2B5EF4-FFF2-40B4-BE49-F238E27FC236}">
                  <a16:creationId xmlns:a16="http://schemas.microsoft.com/office/drawing/2014/main" id="{ED321ADF-7BF8-6584-A895-A7CD847C25A9}"/>
                </a:ext>
              </a:extLst>
            </p:cNvPr>
            <p:cNvSpPr txBox="1">
              <a:spLocks/>
            </p:cNvSpPr>
            <p:nvPr/>
          </p:nvSpPr>
          <p:spPr>
            <a:xfrm>
              <a:off x="9540234" y="2855131"/>
              <a:ext cx="661539" cy="338828"/>
            </a:xfrm>
            <a:prstGeom prst="rect">
              <a:avLst/>
            </a:prstGeom>
          </p:spPr>
          <p:txBody>
            <a:bodyPr anchor="t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800" dirty="0">
                  <a:solidFill>
                    <a:schemeClr val="bg1"/>
                  </a:solidFill>
                </a:rPr>
                <a:t>Improve-</a:t>
              </a:r>
              <a:r>
                <a:rPr lang="en-US" sz="800" dirty="0" err="1">
                  <a:solidFill>
                    <a:schemeClr val="bg1"/>
                  </a:solidFill>
                </a:rPr>
                <a:t>ment</a:t>
              </a:r>
              <a:endParaRPr lang="en-US" sz="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27898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id="{6F3F252C-5D5F-3ACD-02DB-DF44EB904E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83CA8B0D-0C24-BED6-25A6-8C03B72B7F32}"/>
              </a:ext>
            </a:extLst>
          </p:cNvPr>
          <p:cNvSpPr/>
          <p:nvPr/>
        </p:nvSpPr>
        <p:spPr>
          <a:xfrm>
            <a:off x="6466064" y="2215296"/>
            <a:ext cx="936846" cy="1247457"/>
          </a:xfrm>
          <a:custGeom>
            <a:avLst/>
            <a:gdLst>
              <a:gd name="connsiteX0" fmla="*/ 1004235 w 1004235"/>
              <a:gd name="connsiteY0" fmla="*/ 73148 h 1337189"/>
              <a:gd name="connsiteX1" fmla="*/ 1004235 w 1004235"/>
              <a:gd name="connsiteY1" fmla="*/ 1082934 h 1337189"/>
              <a:gd name="connsiteX2" fmla="*/ 982824 w 1004235"/>
              <a:gd name="connsiteY2" fmla="*/ 1134642 h 1337189"/>
              <a:gd name="connsiteX3" fmla="*/ 801607 w 1004235"/>
              <a:gd name="connsiteY3" fmla="*/ 1315787 h 1337189"/>
              <a:gd name="connsiteX4" fmla="*/ 749879 w 1004235"/>
              <a:gd name="connsiteY4" fmla="*/ 1337190 h 1337189"/>
              <a:gd name="connsiteX5" fmla="*/ 73177 w 1004235"/>
              <a:gd name="connsiteY5" fmla="*/ 1337190 h 1337189"/>
              <a:gd name="connsiteX6" fmla="*/ 0 w 1004235"/>
              <a:gd name="connsiteY6" fmla="*/ 1264042 h 1337189"/>
              <a:gd name="connsiteX7" fmla="*/ 0 w 1004235"/>
              <a:gd name="connsiteY7" fmla="*/ 254255 h 1337189"/>
              <a:gd name="connsiteX8" fmla="*/ 21411 w 1004235"/>
              <a:gd name="connsiteY8" fmla="*/ 202548 h 1337189"/>
              <a:gd name="connsiteX9" fmla="*/ 202628 w 1004235"/>
              <a:gd name="connsiteY9" fmla="*/ 21403 h 1337189"/>
              <a:gd name="connsiteX10" fmla="*/ 254356 w 1004235"/>
              <a:gd name="connsiteY10" fmla="*/ 0 h 1337189"/>
              <a:gd name="connsiteX11" fmla="*/ 931059 w 1004235"/>
              <a:gd name="connsiteY11" fmla="*/ 0 h 1337189"/>
              <a:gd name="connsiteX12" fmla="*/ 1004235 w 1004235"/>
              <a:gd name="connsiteY12" fmla="*/ 73148 h 1337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4235" h="1337189">
                <a:moveTo>
                  <a:pt x="1004235" y="73148"/>
                </a:moveTo>
                <a:lnTo>
                  <a:pt x="1004235" y="1082934"/>
                </a:lnTo>
                <a:cubicBezTo>
                  <a:pt x="1004235" y="1102329"/>
                  <a:pt x="996542" y="1120929"/>
                  <a:pt x="982824" y="1134642"/>
                </a:cubicBezTo>
                <a:lnTo>
                  <a:pt x="801607" y="1315787"/>
                </a:lnTo>
                <a:cubicBezTo>
                  <a:pt x="787889" y="1329500"/>
                  <a:pt x="769282" y="1337190"/>
                  <a:pt x="749879" y="1337190"/>
                </a:cubicBezTo>
                <a:lnTo>
                  <a:pt x="73177" y="1337190"/>
                </a:lnTo>
                <a:cubicBezTo>
                  <a:pt x="32780" y="1337190"/>
                  <a:pt x="0" y="1304461"/>
                  <a:pt x="0" y="1264042"/>
                </a:cubicBezTo>
                <a:lnTo>
                  <a:pt x="0" y="254255"/>
                </a:lnTo>
                <a:cubicBezTo>
                  <a:pt x="0" y="234861"/>
                  <a:pt x="7693" y="216261"/>
                  <a:pt x="21411" y="202548"/>
                </a:cubicBezTo>
                <a:lnTo>
                  <a:pt x="202628" y="21403"/>
                </a:lnTo>
                <a:cubicBezTo>
                  <a:pt x="216346" y="7690"/>
                  <a:pt x="234953" y="0"/>
                  <a:pt x="254356" y="0"/>
                </a:cubicBezTo>
                <a:lnTo>
                  <a:pt x="931059" y="0"/>
                </a:lnTo>
                <a:cubicBezTo>
                  <a:pt x="971455" y="0"/>
                  <a:pt x="1004235" y="32729"/>
                  <a:pt x="1004235" y="73148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6096000" y="3504469"/>
            <a:ext cx="4006457" cy="2621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dirty="0">
                <a:latin typeface="Plus Jakarta Sans" pitchFamily="2" charset="77"/>
                <a:cs typeface="Plus Jakarta Sans" pitchFamily="2" charset="77"/>
              </a:rPr>
              <a:t>Plan Overview</a:t>
            </a:r>
          </a:p>
        </p:txBody>
      </p:sp>
      <p:sp>
        <p:nvSpPr>
          <p:cNvPr id="3" name="Subtitle 4">
            <a:extLst>
              <a:ext uri="{FF2B5EF4-FFF2-40B4-BE49-F238E27FC236}">
                <a16:creationId xmlns:a16="http://schemas.microsoft.com/office/drawing/2014/main" id="{4F0846A2-492C-9207-94E7-A9291C436BEB}"/>
              </a:ext>
            </a:extLst>
          </p:cNvPr>
          <p:cNvSpPr txBox="1">
            <a:spLocks/>
          </p:cNvSpPr>
          <p:nvPr/>
        </p:nvSpPr>
        <p:spPr>
          <a:xfrm>
            <a:off x="1873519" y="4444102"/>
            <a:ext cx="4006457" cy="10695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200" dirty="0"/>
              <a:t>Our implementation plan is designed to deliver results on time, within budget, and with minimal disruption to your business operations.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00144D-EED9-B0EE-5D46-FB085BFA7BE5}"/>
              </a:ext>
            </a:extLst>
          </p:cNvPr>
          <p:cNvSpPr txBox="1">
            <a:spLocks/>
          </p:cNvSpPr>
          <p:nvPr/>
        </p:nvSpPr>
        <p:spPr>
          <a:xfrm>
            <a:off x="6851314" y="2328551"/>
            <a:ext cx="1480227" cy="861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0" dirty="0">
                <a:latin typeface="Plus Jakarta Sans" pitchFamily="2" charset="77"/>
                <a:cs typeface="Plus Jakarta Sans" pitchFamily="2" charset="77"/>
              </a:rPr>
              <a:t>222M+ </a:t>
            </a:r>
          </a:p>
        </p:txBody>
      </p:sp>
      <p:sp>
        <p:nvSpPr>
          <p:cNvPr id="7" name="Subtitle 4">
            <a:extLst>
              <a:ext uri="{FF2B5EF4-FFF2-40B4-BE49-F238E27FC236}">
                <a16:creationId xmlns:a16="http://schemas.microsoft.com/office/drawing/2014/main" id="{16F86998-9B2C-9794-E5A1-09349C3F3906}"/>
              </a:ext>
            </a:extLst>
          </p:cNvPr>
          <p:cNvSpPr txBox="1">
            <a:spLocks/>
          </p:cNvSpPr>
          <p:nvPr/>
        </p:nvSpPr>
        <p:spPr>
          <a:xfrm>
            <a:off x="8377067" y="2579231"/>
            <a:ext cx="1140596" cy="499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Users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A754AC6-6B56-C0E0-7435-B84503136347}"/>
              </a:ext>
            </a:extLst>
          </p:cNvPr>
          <p:cNvSpPr txBox="1">
            <a:spLocks/>
          </p:cNvSpPr>
          <p:nvPr/>
        </p:nvSpPr>
        <p:spPr>
          <a:xfrm>
            <a:off x="8051932" y="3170358"/>
            <a:ext cx="1480227" cy="861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0" dirty="0">
                <a:latin typeface="Plus Jakarta Sans" pitchFamily="2" charset="77"/>
                <a:cs typeface="Plus Jakarta Sans" pitchFamily="2" charset="77"/>
              </a:rPr>
              <a:t>222B+ </a:t>
            </a:r>
          </a:p>
        </p:txBody>
      </p:sp>
      <p:sp>
        <p:nvSpPr>
          <p:cNvPr id="17" name="Subtitle 4">
            <a:extLst>
              <a:ext uri="{FF2B5EF4-FFF2-40B4-BE49-F238E27FC236}">
                <a16:creationId xmlns:a16="http://schemas.microsoft.com/office/drawing/2014/main" id="{EE1DD648-0EEC-247D-DBC4-7FE8593A0323}"/>
              </a:ext>
            </a:extLst>
          </p:cNvPr>
          <p:cNvSpPr txBox="1">
            <a:spLocks/>
          </p:cNvSpPr>
          <p:nvPr/>
        </p:nvSpPr>
        <p:spPr>
          <a:xfrm>
            <a:off x="9577685" y="3421038"/>
            <a:ext cx="1140596" cy="499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Income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427CD0A-8424-FD27-E13E-A1F97CA5571C}"/>
              </a:ext>
            </a:extLst>
          </p:cNvPr>
          <p:cNvGrpSpPr/>
          <p:nvPr/>
        </p:nvGrpSpPr>
        <p:grpSpPr>
          <a:xfrm>
            <a:off x="2625644" y="2779795"/>
            <a:ext cx="1166100" cy="258418"/>
            <a:chOff x="1349991" y="4840728"/>
            <a:chExt cx="1166100" cy="258418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454C7785-9945-1D4D-6D81-8D5D4E6A2290}"/>
                </a:ext>
              </a:extLst>
            </p:cNvPr>
            <p:cNvSpPr/>
            <p:nvPr/>
          </p:nvSpPr>
          <p:spPr>
            <a:xfrm>
              <a:off x="1349991" y="4840729"/>
              <a:ext cx="885177" cy="2550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Start</a:t>
              </a: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73FDD022-6E47-B1FB-6725-394062D4773D}"/>
                </a:ext>
              </a:extLst>
            </p:cNvPr>
            <p:cNvSpPr/>
            <p:nvPr/>
          </p:nvSpPr>
          <p:spPr>
            <a:xfrm>
              <a:off x="2257673" y="4840728"/>
              <a:ext cx="258418" cy="2584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BD281B8C-3170-6377-FD61-50195A4410CF}"/>
                </a:ext>
              </a:extLst>
            </p:cNvPr>
            <p:cNvSpPr/>
            <p:nvPr/>
          </p:nvSpPr>
          <p:spPr>
            <a:xfrm>
              <a:off x="2341714" y="4923086"/>
              <a:ext cx="90336" cy="9033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32C1168-6FFD-1854-13C2-DAB905F2764F}"/>
              </a:ext>
            </a:extLst>
          </p:cNvPr>
          <p:cNvGrpSpPr/>
          <p:nvPr/>
        </p:nvGrpSpPr>
        <p:grpSpPr>
          <a:xfrm rot="5400000">
            <a:off x="11640296" y="6309000"/>
            <a:ext cx="216344" cy="216344"/>
            <a:chOff x="4794103" y="1588576"/>
            <a:chExt cx="1242488" cy="1242488"/>
          </a:xfrm>
        </p:grpSpPr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7ABD7F7-700B-4EA8-DE27-F3101E2F385E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AE72F1A-2B81-0513-EC4B-CFCE0DEA5C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FAA1BCE-4C06-A8BA-C39F-E3019A38BC6C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12" name="Rounded Rectangle 11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C8106800-F921-C513-8961-DC5C3D4A383A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B4D20D1A-86B1-351E-CB69-09BF5F86C494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EB15F00D-877C-696D-CB92-B3FA69E223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F7EF9D8A-881C-7F4A-48D0-15CA65850832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60034DE-B69B-A1DF-5023-3F63FE3E3302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29BBDB-8DD4-8A5E-637C-B8A2FDD90816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>
            <a:hlinkClick r:id="rId4" action="ppaction://hlinksldjump"/>
            <a:extLst>
              <a:ext uri="{FF2B5EF4-FFF2-40B4-BE49-F238E27FC236}">
                <a16:creationId xmlns:a16="http://schemas.microsoft.com/office/drawing/2014/main" id="{4C076271-84CB-CD3D-4FF5-94CD87DC283B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30" name="Rounded Rectangle 29">
            <a:hlinkClick r:id="rId5" action="ppaction://hlinksldjump"/>
            <a:extLst>
              <a:ext uri="{FF2B5EF4-FFF2-40B4-BE49-F238E27FC236}">
                <a16:creationId xmlns:a16="http://schemas.microsoft.com/office/drawing/2014/main" id="{48BCF213-942A-C942-DC01-23418734DBAF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2698154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98858506-128A-A1D3-9607-4E47F0CB6CC3}"/>
              </a:ext>
            </a:extLst>
          </p:cNvPr>
          <p:cNvGrpSpPr/>
          <p:nvPr/>
        </p:nvGrpSpPr>
        <p:grpSpPr>
          <a:xfrm>
            <a:off x="1748339" y="2151364"/>
            <a:ext cx="2422928" cy="2422928"/>
            <a:chOff x="4430044" y="4134888"/>
            <a:chExt cx="2422928" cy="2422928"/>
          </a:xfrm>
        </p:grpSpPr>
        <p:sp>
          <p:nvSpPr>
            <p:cNvPr id="74" name="Rounded Rectangle 73">
              <a:extLst>
                <a:ext uri="{FF2B5EF4-FFF2-40B4-BE49-F238E27FC236}">
                  <a16:creationId xmlns:a16="http://schemas.microsoft.com/office/drawing/2014/main" id="{8B4B4D2F-D4B6-BD3B-219D-3C9990856381}"/>
                </a:ext>
              </a:extLst>
            </p:cNvPr>
            <p:cNvSpPr/>
            <p:nvPr/>
          </p:nvSpPr>
          <p:spPr>
            <a:xfrm>
              <a:off x="5292237" y="5000713"/>
              <a:ext cx="694600" cy="69460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>
              <a:extLst>
                <a:ext uri="{FF2B5EF4-FFF2-40B4-BE49-F238E27FC236}">
                  <a16:creationId xmlns:a16="http://schemas.microsoft.com/office/drawing/2014/main" id="{EEA4107E-0C11-CD2D-703E-90BB0C18A8F5}"/>
                </a:ext>
              </a:extLst>
            </p:cNvPr>
            <p:cNvSpPr/>
            <p:nvPr/>
          </p:nvSpPr>
          <p:spPr>
            <a:xfrm>
              <a:off x="5088130" y="4796606"/>
              <a:ext cx="1102814" cy="110281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ounded Rectangle 75">
              <a:extLst>
                <a:ext uri="{FF2B5EF4-FFF2-40B4-BE49-F238E27FC236}">
                  <a16:creationId xmlns:a16="http://schemas.microsoft.com/office/drawing/2014/main" id="{488A4738-6D68-0D82-4B92-6B887A0C5DEB}"/>
                </a:ext>
              </a:extLst>
            </p:cNvPr>
            <p:cNvSpPr/>
            <p:nvPr/>
          </p:nvSpPr>
          <p:spPr>
            <a:xfrm>
              <a:off x="4915214" y="4623690"/>
              <a:ext cx="1448646" cy="144864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ounded Rectangle 76">
              <a:extLst>
                <a:ext uri="{FF2B5EF4-FFF2-40B4-BE49-F238E27FC236}">
                  <a16:creationId xmlns:a16="http://schemas.microsoft.com/office/drawing/2014/main" id="{ED97D5EC-A3F7-796F-C469-A181BA2DB2B4}"/>
                </a:ext>
              </a:extLst>
            </p:cNvPr>
            <p:cNvSpPr/>
            <p:nvPr/>
          </p:nvSpPr>
          <p:spPr>
            <a:xfrm>
              <a:off x="4753635" y="4465683"/>
              <a:ext cx="1764660" cy="176466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ounded Rectangle 77">
              <a:extLst>
                <a:ext uri="{FF2B5EF4-FFF2-40B4-BE49-F238E27FC236}">
                  <a16:creationId xmlns:a16="http://schemas.microsoft.com/office/drawing/2014/main" id="{EC122D29-6756-C7FC-CB28-4E00DDC2A6A2}"/>
                </a:ext>
              </a:extLst>
            </p:cNvPr>
            <p:cNvSpPr/>
            <p:nvPr/>
          </p:nvSpPr>
          <p:spPr>
            <a:xfrm>
              <a:off x="4580719" y="4292767"/>
              <a:ext cx="2110492" cy="21104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Rounded Rectangle 78">
              <a:extLst>
                <a:ext uri="{FF2B5EF4-FFF2-40B4-BE49-F238E27FC236}">
                  <a16:creationId xmlns:a16="http://schemas.microsoft.com/office/drawing/2014/main" id="{4A52C4D1-F9C1-3005-71C6-401EE1A1743E}"/>
                </a:ext>
              </a:extLst>
            </p:cNvPr>
            <p:cNvSpPr/>
            <p:nvPr/>
          </p:nvSpPr>
          <p:spPr>
            <a:xfrm>
              <a:off x="4430044" y="4134888"/>
              <a:ext cx="2422928" cy="242292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A177392-7A7F-7765-561A-C59D71D6B2C4}"/>
              </a:ext>
            </a:extLst>
          </p:cNvPr>
          <p:cNvSpPr/>
          <p:nvPr/>
        </p:nvSpPr>
        <p:spPr>
          <a:xfrm>
            <a:off x="343819" y="2162000"/>
            <a:ext cx="2618607" cy="3904591"/>
          </a:xfrm>
          <a:prstGeom prst="roundRect">
            <a:avLst>
              <a:gd name="adj" fmla="val 5414"/>
            </a:avLst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70BA753E-C661-A1FE-3C28-25E93C02CA85}"/>
              </a:ext>
            </a:extLst>
          </p:cNvPr>
          <p:cNvSpPr/>
          <p:nvPr/>
        </p:nvSpPr>
        <p:spPr>
          <a:xfrm>
            <a:off x="8580653" y="2928917"/>
            <a:ext cx="2618607" cy="2965401"/>
          </a:xfrm>
          <a:prstGeom prst="roundRect">
            <a:avLst>
              <a:gd name="adj" fmla="val 5414"/>
            </a:avLst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7011E993-3584-F2CD-4C04-E7E425F44F7A}"/>
              </a:ext>
            </a:extLst>
          </p:cNvPr>
          <p:cNvSpPr/>
          <p:nvPr/>
        </p:nvSpPr>
        <p:spPr>
          <a:xfrm>
            <a:off x="5835041" y="2928917"/>
            <a:ext cx="2618607" cy="1817080"/>
          </a:xfrm>
          <a:prstGeom prst="roundRect">
            <a:avLst>
              <a:gd name="adj" fmla="val 5414"/>
            </a:avLst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5116041" y="1239392"/>
            <a:ext cx="4006457" cy="89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dirty="0">
                <a:latin typeface="Plus Jakarta Sans" pitchFamily="2" charset="77"/>
                <a:cs typeface="Plus Jakarta Sans" pitchFamily="2" charset="77"/>
              </a:rPr>
              <a:t>Roadmap</a:t>
            </a:r>
          </a:p>
        </p:txBody>
      </p:sp>
      <p:sp>
        <p:nvSpPr>
          <p:cNvPr id="3" name="Subtitle 4">
            <a:extLst>
              <a:ext uri="{FF2B5EF4-FFF2-40B4-BE49-F238E27FC236}">
                <a16:creationId xmlns:a16="http://schemas.microsoft.com/office/drawing/2014/main" id="{4F0846A2-492C-9207-94E7-A9291C436BEB}"/>
              </a:ext>
            </a:extLst>
          </p:cNvPr>
          <p:cNvSpPr txBox="1">
            <a:spLocks/>
          </p:cNvSpPr>
          <p:nvPr/>
        </p:nvSpPr>
        <p:spPr>
          <a:xfrm>
            <a:off x="8670281" y="1360139"/>
            <a:ext cx="2050636" cy="7727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Let's embark on this journey together!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200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32C1168-6FFD-1854-13C2-DAB905F2764F}"/>
              </a:ext>
            </a:extLst>
          </p:cNvPr>
          <p:cNvGrpSpPr/>
          <p:nvPr/>
        </p:nvGrpSpPr>
        <p:grpSpPr>
          <a:xfrm rot="5400000">
            <a:off x="11640296" y="6309000"/>
            <a:ext cx="216344" cy="216344"/>
            <a:chOff x="4794103" y="1588576"/>
            <a:chExt cx="1242488" cy="1242488"/>
          </a:xfrm>
        </p:grpSpPr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7ABD7F7-700B-4EA8-DE27-F3101E2F385E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AE72F1A-2B81-0513-EC4B-CFCE0DEA5C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Subtitle 4">
            <a:extLst>
              <a:ext uri="{FF2B5EF4-FFF2-40B4-BE49-F238E27FC236}">
                <a16:creationId xmlns:a16="http://schemas.microsoft.com/office/drawing/2014/main" id="{32C94EA3-1725-74F7-39C9-8D9FF09FDF63}"/>
              </a:ext>
            </a:extLst>
          </p:cNvPr>
          <p:cNvSpPr txBox="1">
            <a:spLocks/>
          </p:cNvSpPr>
          <p:nvPr/>
        </p:nvSpPr>
        <p:spPr>
          <a:xfrm>
            <a:off x="1008357" y="2322896"/>
            <a:ext cx="1831173" cy="103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600" dirty="0"/>
              <a:t>Discovery and Assessment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B22BE2B-E923-8289-5C14-8246228477A4}"/>
              </a:ext>
            </a:extLst>
          </p:cNvPr>
          <p:cNvGrpSpPr/>
          <p:nvPr/>
        </p:nvGrpSpPr>
        <p:grpSpPr>
          <a:xfrm>
            <a:off x="2676689" y="4000867"/>
            <a:ext cx="117856" cy="138977"/>
            <a:chOff x="4794103" y="1588576"/>
            <a:chExt cx="1242488" cy="1242488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1168B354-9B2E-2E2A-CA76-74C0D660F83C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66809EF-6E25-DECC-F04F-B306E888C2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Subtitle 4">
            <a:extLst>
              <a:ext uri="{FF2B5EF4-FFF2-40B4-BE49-F238E27FC236}">
                <a16:creationId xmlns:a16="http://schemas.microsoft.com/office/drawing/2014/main" id="{1F7B2CAB-D591-FDC2-A5EA-85A657AACC33}"/>
              </a:ext>
            </a:extLst>
          </p:cNvPr>
          <p:cNvSpPr txBox="1">
            <a:spLocks/>
          </p:cNvSpPr>
          <p:nvPr/>
        </p:nvSpPr>
        <p:spPr>
          <a:xfrm>
            <a:off x="508043" y="3861964"/>
            <a:ext cx="2121885" cy="33507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200" dirty="0"/>
              <a:t>2 Weeks</a:t>
            </a:r>
          </a:p>
        </p:txBody>
      </p:sp>
      <p:sp>
        <p:nvSpPr>
          <p:cNvPr id="18" name="Subtitle 4">
            <a:extLst>
              <a:ext uri="{FF2B5EF4-FFF2-40B4-BE49-F238E27FC236}">
                <a16:creationId xmlns:a16="http://schemas.microsoft.com/office/drawing/2014/main" id="{504FA697-86D4-2FCC-C5F7-C305632E195A}"/>
              </a:ext>
            </a:extLst>
          </p:cNvPr>
          <p:cNvSpPr txBox="1">
            <a:spLocks/>
          </p:cNvSpPr>
          <p:nvPr/>
        </p:nvSpPr>
        <p:spPr>
          <a:xfrm>
            <a:off x="485781" y="2322896"/>
            <a:ext cx="522576" cy="103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01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E7375765-780C-7A57-82AC-6C7720D345B3}"/>
              </a:ext>
            </a:extLst>
          </p:cNvPr>
          <p:cNvSpPr/>
          <p:nvPr/>
        </p:nvSpPr>
        <p:spPr>
          <a:xfrm>
            <a:off x="3089430" y="4243646"/>
            <a:ext cx="2618607" cy="2275112"/>
          </a:xfrm>
          <a:prstGeom prst="roundRect">
            <a:avLst>
              <a:gd name="adj" fmla="val 5414"/>
            </a:avLst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Subtitle 4">
            <a:extLst>
              <a:ext uri="{FF2B5EF4-FFF2-40B4-BE49-F238E27FC236}">
                <a16:creationId xmlns:a16="http://schemas.microsoft.com/office/drawing/2014/main" id="{5E16054F-9115-AE1F-73F1-B14B9A57D1CF}"/>
              </a:ext>
            </a:extLst>
          </p:cNvPr>
          <p:cNvSpPr txBox="1">
            <a:spLocks/>
          </p:cNvSpPr>
          <p:nvPr/>
        </p:nvSpPr>
        <p:spPr>
          <a:xfrm>
            <a:off x="3753968" y="4404541"/>
            <a:ext cx="1831173" cy="103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600" dirty="0"/>
              <a:t>Needs Assessment and Planning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D973131-9FBF-660E-3DC6-6C1747B4F374}"/>
              </a:ext>
            </a:extLst>
          </p:cNvPr>
          <p:cNvGrpSpPr/>
          <p:nvPr/>
        </p:nvGrpSpPr>
        <p:grpSpPr>
          <a:xfrm>
            <a:off x="5422300" y="6164157"/>
            <a:ext cx="117856" cy="138977"/>
            <a:chOff x="4794103" y="1588576"/>
            <a:chExt cx="1242488" cy="1242488"/>
          </a:xfrm>
        </p:grpSpPr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FC859F00-23A4-E789-41AE-1599F4BD86F9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4EBC02C5-56D2-2A31-528B-DDC1C0957F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Subtitle 4">
            <a:extLst>
              <a:ext uri="{FF2B5EF4-FFF2-40B4-BE49-F238E27FC236}">
                <a16:creationId xmlns:a16="http://schemas.microsoft.com/office/drawing/2014/main" id="{7F342CAE-7F56-EF5C-9AC5-E1B677603A34}"/>
              </a:ext>
            </a:extLst>
          </p:cNvPr>
          <p:cNvSpPr txBox="1">
            <a:spLocks/>
          </p:cNvSpPr>
          <p:nvPr/>
        </p:nvSpPr>
        <p:spPr>
          <a:xfrm>
            <a:off x="3253654" y="6025254"/>
            <a:ext cx="2121885" cy="33507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200" dirty="0"/>
              <a:t>3 Weeks</a:t>
            </a:r>
          </a:p>
        </p:txBody>
      </p:sp>
      <p:sp>
        <p:nvSpPr>
          <p:cNvPr id="38" name="Subtitle 4">
            <a:extLst>
              <a:ext uri="{FF2B5EF4-FFF2-40B4-BE49-F238E27FC236}">
                <a16:creationId xmlns:a16="http://schemas.microsoft.com/office/drawing/2014/main" id="{32E04335-97E2-0F2A-0A54-A265262384F7}"/>
              </a:ext>
            </a:extLst>
          </p:cNvPr>
          <p:cNvSpPr txBox="1">
            <a:spLocks/>
          </p:cNvSpPr>
          <p:nvPr/>
        </p:nvSpPr>
        <p:spPr>
          <a:xfrm>
            <a:off x="3231392" y="4404541"/>
            <a:ext cx="522576" cy="103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02</a:t>
            </a:r>
          </a:p>
        </p:txBody>
      </p:sp>
      <p:sp>
        <p:nvSpPr>
          <p:cNvPr id="48" name="Subtitle 4">
            <a:extLst>
              <a:ext uri="{FF2B5EF4-FFF2-40B4-BE49-F238E27FC236}">
                <a16:creationId xmlns:a16="http://schemas.microsoft.com/office/drawing/2014/main" id="{41A5CC42-CB09-EE61-FF3E-505538C2F00F}"/>
              </a:ext>
            </a:extLst>
          </p:cNvPr>
          <p:cNvSpPr txBox="1">
            <a:spLocks/>
          </p:cNvSpPr>
          <p:nvPr/>
        </p:nvSpPr>
        <p:spPr>
          <a:xfrm>
            <a:off x="6499579" y="3089812"/>
            <a:ext cx="1831173" cy="103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600" dirty="0"/>
              <a:t>Solution Design and Prototyping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DA79CCA-D18C-9904-AF38-053C33907038}"/>
              </a:ext>
            </a:extLst>
          </p:cNvPr>
          <p:cNvGrpSpPr/>
          <p:nvPr/>
        </p:nvGrpSpPr>
        <p:grpSpPr>
          <a:xfrm>
            <a:off x="8167911" y="4413553"/>
            <a:ext cx="117856" cy="138977"/>
            <a:chOff x="4794103" y="1588576"/>
            <a:chExt cx="1242488" cy="1242488"/>
          </a:xfrm>
        </p:grpSpPr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55890408-57F5-45CC-372D-16EC3F5DF9CB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865DB982-CAC9-CC3E-8658-B2610D7702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Subtitle 4">
            <a:extLst>
              <a:ext uri="{FF2B5EF4-FFF2-40B4-BE49-F238E27FC236}">
                <a16:creationId xmlns:a16="http://schemas.microsoft.com/office/drawing/2014/main" id="{E60FED8E-36D4-6A6F-4829-856ED2F53523}"/>
              </a:ext>
            </a:extLst>
          </p:cNvPr>
          <p:cNvSpPr txBox="1">
            <a:spLocks/>
          </p:cNvSpPr>
          <p:nvPr/>
        </p:nvSpPr>
        <p:spPr>
          <a:xfrm>
            <a:off x="5999265" y="4274650"/>
            <a:ext cx="2121885" cy="33507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200" dirty="0"/>
              <a:t>4 Weeks</a:t>
            </a:r>
          </a:p>
        </p:txBody>
      </p:sp>
      <p:sp>
        <p:nvSpPr>
          <p:cNvPr id="51" name="Subtitle 4">
            <a:extLst>
              <a:ext uri="{FF2B5EF4-FFF2-40B4-BE49-F238E27FC236}">
                <a16:creationId xmlns:a16="http://schemas.microsoft.com/office/drawing/2014/main" id="{6FB429FA-5E32-BFE1-D792-C99A9A6E5702}"/>
              </a:ext>
            </a:extLst>
          </p:cNvPr>
          <p:cNvSpPr txBox="1">
            <a:spLocks/>
          </p:cNvSpPr>
          <p:nvPr/>
        </p:nvSpPr>
        <p:spPr>
          <a:xfrm>
            <a:off x="5977003" y="3089812"/>
            <a:ext cx="522576" cy="103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03</a:t>
            </a:r>
          </a:p>
        </p:txBody>
      </p:sp>
      <p:sp>
        <p:nvSpPr>
          <p:cNvPr id="57" name="Subtitle 4">
            <a:extLst>
              <a:ext uri="{FF2B5EF4-FFF2-40B4-BE49-F238E27FC236}">
                <a16:creationId xmlns:a16="http://schemas.microsoft.com/office/drawing/2014/main" id="{A09DF27B-D846-0EA8-1295-237CAA98D7B1}"/>
              </a:ext>
            </a:extLst>
          </p:cNvPr>
          <p:cNvSpPr txBox="1">
            <a:spLocks/>
          </p:cNvSpPr>
          <p:nvPr/>
        </p:nvSpPr>
        <p:spPr>
          <a:xfrm>
            <a:off x="9245191" y="3089813"/>
            <a:ext cx="1831173" cy="103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600" dirty="0"/>
              <a:t>Development and Integration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FEDA873-B9B4-C5D2-3B50-A339E1C4B001}"/>
              </a:ext>
            </a:extLst>
          </p:cNvPr>
          <p:cNvGrpSpPr/>
          <p:nvPr/>
        </p:nvGrpSpPr>
        <p:grpSpPr>
          <a:xfrm>
            <a:off x="10913523" y="4391397"/>
            <a:ext cx="117856" cy="138977"/>
            <a:chOff x="4794103" y="1588576"/>
            <a:chExt cx="1242488" cy="1242488"/>
          </a:xfrm>
        </p:grpSpPr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4BDEEEB5-B774-7B23-7FD8-B91DF14E68EF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1D7C226-C5BE-2F3F-4FC4-1F27C41242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Subtitle 4">
            <a:extLst>
              <a:ext uri="{FF2B5EF4-FFF2-40B4-BE49-F238E27FC236}">
                <a16:creationId xmlns:a16="http://schemas.microsoft.com/office/drawing/2014/main" id="{7225A7DE-0FD0-6472-7EB5-E9C431974377}"/>
              </a:ext>
            </a:extLst>
          </p:cNvPr>
          <p:cNvSpPr txBox="1">
            <a:spLocks/>
          </p:cNvSpPr>
          <p:nvPr/>
        </p:nvSpPr>
        <p:spPr>
          <a:xfrm>
            <a:off x="8744877" y="4252494"/>
            <a:ext cx="2121885" cy="33507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200" dirty="0"/>
              <a:t>2 Weeks</a:t>
            </a:r>
          </a:p>
        </p:txBody>
      </p:sp>
      <p:sp>
        <p:nvSpPr>
          <p:cNvPr id="60" name="Subtitle 4">
            <a:extLst>
              <a:ext uri="{FF2B5EF4-FFF2-40B4-BE49-F238E27FC236}">
                <a16:creationId xmlns:a16="http://schemas.microsoft.com/office/drawing/2014/main" id="{0CE76FC7-07A3-D7B5-7FB6-D5BC2D9B0AB8}"/>
              </a:ext>
            </a:extLst>
          </p:cNvPr>
          <p:cNvSpPr txBox="1">
            <a:spLocks/>
          </p:cNvSpPr>
          <p:nvPr/>
        </p:nvSpPr>
        <p:spPr>
          <a:xfrm>
            <a:off x="8722615" y="3089813"/>
            <a:ext cx="522576" cy="103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04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F7E08F39-03E9-551D-1A00-8F67B8FB56CD}"/>
              </a:ext>
            </a:extLst>
          </p:cNvPr>
          <p:cNvSpPr/>
          <p:nvPr/>
        </p:nvSpPr>
        <p:spPr>
          <a:xfrm>
            <a:off x="11341222" y="3450267"/>
            <a:ext cx="2618607" cy="2274606"/>
          </a:xfrm>
          <a:prstGeom prst="roundRect">
            <a:avLst>
              <a:gd name="adj" fmla="val 5414"/>
            </a:avLst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427CD0A-8424-FD27-E13E-A1F97CA5571C}"/>
              </a:ext>
            </a:extLst>
          </p:cNvPr>
          <p:cNvGrpSpPr/>
          <p:nvPr/>
        </p:nvGrpSpPr>
        <p:grpSpPr>
          <a:xfrm>
            <a:off x="2818865" y="3308121"/>
            <a:ext cx="1151490" cy="258418"/>
            <a:chOff x="1083678" y="4840728"/>
            <a:chExt cx="1151490" cy="258418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454C7785-9945-1D4D-6D81-8D5D4E6A2290}"/>
                </a:ext>
              </a:extLst>
            </p:cNvPr>
            <p:cNvSpPr/>
            <p:nvPr/>
          </p:nvSpPr>
          <p:spPr>
            <a:xfrm>
              <a:off x="1349991" y="4840729"/>
              <a:ext cx="885177" cy="2550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Next</a:t>
              </a: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73FDD022-6E47-B1FB-6725-394062D4773D}"/>
                </a:ext>
              </a:extLst>
            </p:cNvPr>
            <p:cNvSpPr/>
            <p:nvPr/>
          </p:nvSpPr>
          <p:spPr>
            <a:xfrm>
              <a:off x="1083678" y="4840728"/>
              <a:ext cx="258418" cy="2584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BD281B8C-3170-6377-FD61-50195A4410CF}"/>
                </a:ext>
              </a:extLst>
            </p:cNvPr>
            <p:cNvSpPr/>
            <p:nvPr/>
          </p:nvSpPr>
          <p:spPr>
            <a:xfrm>
              <a:off x="1167719" y="4923086"/>
              <a:ext cx="90336" cy="9033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6463351-CE16-E7B6-13AE-CAEFB9EB56FD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45" name="Rounded Rectangle 44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DFABDF2D-ABCB-ABA5-4D64-4D6CE8C7162C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F3CFD2D2-DCFE-7FBF-6B82-25839B3B8B82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54" name="Graphic 53">
              <a:extLst>
                <a:ext uri="{FF2B5EF4-FFF2-40B4-BE49-F238E27FC236}">
                  <a16:creationId xmlns:a16="http://schemas.microsoft.com/office/drawing/2014/main" id="{D089640F-0E1E-FE5E-767C-8E4C9A4BA3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id="{49298339-11B3-4270-6742-C7B981D1D594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ounded Rectangle 6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CD63461-9C38-EA37-EDF7-11813FE2ACDF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08AA0E42-4735-2F8E-96EB-2421B50295B9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ounded Rectangle 66">
            <a:hlinkClick r:id="rId4" action="ppaction://hlinksldjump"/>
            <a:extLst>
              <a:ext uri="{FF2B5EF4-FFF2-40B4-BE49-F238E27FC236}">
                <a16:creationId xmlns:a16="http://schemas.microsoft.com/office/drawing/2014/main" id="{32B5776F-5A2B-ADB0-0404-AF240E06A129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68" name="Rounded Rectangle 67">
            <a:hlinkClick r:id="rId5" action="ppaction://hlinksldjump"/>
            <a:extLst>
              <a:ext uri="{FF2B5EF4-FFF2-40B4-BE49-F238E27FC236}">
                <a16:creationId xmlns:a16="http://schemas.microsoft.com/office/drawing/2014/main" id="{9C2A6C3E-0D53-09F3-A56A-62D20DB996FA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  <p:sp>
        <p:nvSpPr>
          <p:cNvPr id="81" name="Picture Placeholder 80">
            <a:extLst>
              <a:ext uri="{FF2B5EF4-FFF2-40B4-BE49-F238E27FC236}">
                <a16:creationId xmlns:a16="http://schemas.microsoft.com/office/drawing/2014/main" id="{2C822E2C-D1CD-32EC-55BF-1A3508EA85D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3" name="Picture Placeholder 82">
            <a:extLst>
              <a:ext uri="{FF2B5EF4-FFF2-40B4-BE49-F238E27FC236}">
                <a16:creationId xmlns:a16="http://schemas.microsoft.com/office/drawing/2014/main" id="{D59838EF-46FE-827A-E5EC-F8C9D57C31A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853483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A177392-7A7F-7765-561A-C59D71D6B2C4}"/>
              </a:ext>
            </a:extLst>
          </p:cNvPr>
          <p:cNvSpPr/>
          <p:nvPr/>
        </p:nvSpPr>
        <p:spPr>
          <a:xfrm>
            <a:off x="3799935" y="3765274"/>
            <a:ext cx="2618607" cy="3904591"/>
          </a:xfrm>
          <a:prstGeom prst="roundRect">
            <a:avLst>
              <a:gd name="adj" fmla="val 5414"/>
            </a:avLst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70BA753E-C661-A1FE-3C28-25E93C02CA85}"/>
              </a:ext>
            </a:extLst>
          </p:cNvPr>
          <p:cNvSpPr/>
          <p:nvPr/>
        </p:nvSpPr>
        <p:spPr>
          <a:xfrm>
            <a:off x="9292431" y="2928917"/>
            <a:ext cx="2618607" cy="3446545"/>
          </a:xfrm>
          <a:prstGeom prst="roundRect">
            <a:avLst>
              <a:gd name="adj" fmla="val 5414"/>
            </a:avLst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1104475" y="1331358"/>
            <a:ext cx="4006457" cy="893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dirty="0">
                <a:latin typeface="Plus Jakarta Sans" pitchFamily="2" charset="77"/>
                <a:cs typeface="Plus Jakarta Sans" pitchFamily="2" charset="77"/>
              </a:rPr>
              <a:t>Roadmap</a:t>
            </a:r>
          </a:p>
        </p:txBody>
      </p:sp>
      <p:sp>
        <p:nvSpPr>
          <p:cNvPr id="3" name="Subtitle 4">
            <a:extLst>
              <a:ext uri="{FF2B5EF4-FFF2-40B4-BE49-F238E27FC236}">
                <a16:creationId xmlns:a16="http://schemas.microsoft.com/office/drawing/2014/main" id="{4F0846A2-492C-9207-94E7-A9291C436BEB}"/>
              </a:ext>
            </a:extLst>
          </p:cNvPr>
          <p:cNvSpPr txBox="1">
            <a:spLocks/>
          </p:cNvSpPr>
          <p:nvPr/>
        </p:nvSpPr>
        <p:spPr>
          <a:xfrm>
            <a:off x="4658715" y="1452105"/>
            <a:ext cx="2050636" cy="7727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Let's embark on this journey together!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200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32C1168-6FFD-1854-13C2-DAB905F2764F}"/>
              </a:ext>
            </a:extLst>
          </p:cNvPr>
          <p:cNvGrpSpPr/>
          <p:nvPr/>
        </p:nvGrpSpPr>
        <p:grpSpPr>
          <a:xfrm rot="5400000">
            <a:off x="12352074" y="6309000"/>
            <a:ext cx="216344" cy="216344"/>
            <a:chOff x="4794103" y="1588576"/>
            <a:chExt cx="1242488" cy="1242488"/>
          </a:xfrm>
        </p:grpSpPr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7ABD7F7-700B-4EA8-DE27-F3101E2F385E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AE72F1A-2B81-0513-EC4B-CFCE0DEA5C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Subtitle 4">
            <a:extLst>
              <a:ext uri="{FF2B5EF4-FFF2-40B4-BE49-F238E27FC236}">
                <a16:creationId xmlns:a16="http://schemas.microsoft.com/office/drawing/2014/main" id="{32C94EA3-1725-74F7-39C9-8D9FF09FDF63}"/>
              </a:ext>
            </a:extLst>
          </p:cNvPr>
          <p:cNvSpPr txBox="1">
            <a:spLocks/>
          </p:cNvSpPr>
          <p:nvPr/>
        </p:nvSpPr>
        <p:spPr>
          <a:xfrm>
            <a:off x="4464473" y="3926170"/>
            <a:ext cx="1831173" cy="103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600" dirty="0"/>
              <a:t>Training and Change Management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B22BE2B-E923-8289-5C14-8246228477A4}"/>
              </a:ext>
            </a:extLst>
          </p:cNvPr>
          <p:cNvGrpSpPr/>
          <p:nvPr/>
        </p:nvGrpSpPr>
        <p:grpSpPr>
          <a:xfrm>
            <a:off x="6132805" y="5685786"/>
            <a:ext cx="117856" cy="138977"/>
            <a:chOff x="4794103" y="1588576"/>
            <a:chExt cx="1242488" cy="1242488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1168B354-9B2E-2E2A-CA76-74C0D660F83C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66809EF-6E25-DECC-F04F-B306E888C2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Subtitle 4">
            <a:extLst>
              <a:ext uri="{FF2B5EF4-FFF2-40B4-BE49-F238E27FC236}">
                <a16:creationId xmlns:a16="http://schemas.microsoft.com/office/drawing/2014/main" id="{1F7B2CAB-D591-FDC2-A5EA-85A657AACC33}"/>
              </a:ext>
            </a:extLst>
          </p:cNvPr>
          <p:cNvSpPr txBox="1">
            <a:spLocks/>
          </p:cNvSpPr>
          <p:nvPr/>
        </p:nvSpPr>
        <p:spPr>
          <a:xfrm>
            <a:off x="3964159" y="5546883"/>
            <a:ext cx="2121885" cy="33507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200" dirty="0"/>
              <a:t>2 Weeks</a:t>
            </a:r>
          </a:p>
        </p:txBody>
      </p:sp>
      <p:sp>
        <p:nvSpPr>
          <p:cNvPr id="18" name="Subtitle 4">
            <a:extLst>
              <a:ext uri="{FF2B5EF4-FFF2-40B4-BE49-F238E27FC236}">
                <a16:creationId xmlns:a16="http://schemas.microsoft.com/office/drawing/2014/main" id="{504FA697-86D4-2FCC-C5F7-C305632E195A}"/>
              </a:ext>
            </a:extLst>
          </p:cNvPr>
          <p:cNvSpPr txBox="1">
            <a:spLocks/>
          </p:cNvSpPr>
          <p:nvPr/>
        </p:nvSpPr>
        <p:spPr>
          <a:xfrm>
            <a:off x="3941897" y="3926170"/>
            <a:ext cx="522576" cy="103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06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7011E993-3584-F2CD-4C04-E7E425F44F7A}"/>
              </a:ext>
            </a:extLst>
          </p:cNvPr>
          <p:cNvSpPr/>
          <p:nvPr/>
        </p:nvSpPr>
        <p:spPr>
          <a:xfrm>
            <a:off x="6546819" y="2925283"/>
            <a:ext cx="2618607" cy="1817080"/>
          </a:xfrm>
          <a:prstGeom prst="roundRect">
            <a:avLst>
              <a:gd name="adj" fmla="val 5414"/>
            </a:avLst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Subtitle 4">
            <a:extLst>
              <a:ext uri="{FF2B5EF4-FFF2-40B4-BE49-F238E27FC236}">
                <a16:creationId xmlns:a16="http://schemas.microsoft.com/office/drawing/2014/main" id="{41A5CC42-CB09-EE61-FF3E-505538C2F00F}"/>
              </a:ext>
            </a:extLst>
          </p:cNvPr>
          <p:cNvSpPr txBox="1">
            <a:spLocks/>
          </p:cNvSpPr>
          <p:nvPr/>
        </p:nvSpPr>
        <p:spPr>
          <a:xfrm>
            <a:off x="7211357" y="3086178"/>
            <a:ext cx="1831173" cy="103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600" dirty="0">
                <a:solidFill>
                  <a:schemeClr val="bg1"/>
                </a:solidFill>
              </a:rPr>
              <a:t>Deployment and Go-Live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1DA79CCA-D18C-9904-AF38-053C33907038}"/>
              </a:ext>
            </a:extLst>
          </p:cNvPr>
          <p:cNvGrpSpPr/>
          <p:nvPr/>
        </p:nvGrpSpPr>
        <p:grpSpPr>
          <a:xfrm>
            <a:off x="8879689" y="4409919"/>
            <a:ext cx="117856" cy="138977"/>
            <a:chOff x="4794103" y="1588576"/>
            <a:chExt cx="1242488" cy="1242488"/>
          </a:xfrm>
        </p:grpSpPr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55890408-57F5-45CC-372D-16EC3F5DF9CB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865DB982-CAC9-CC3E-8658-B2610D7702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Subtitle 4">
            <a:extLst>
              <a:ext uri="{FF2B5EF4-FFF2-40B4-BE49-F238E27FC236}">
                <a16:creationId xmlns:a16="http://schemas.microsoft.com/office/drawing/2014/main" id="{E60FED8E-36D4-6A6F-4829-856ED2F53523}"/>
              </a:ext>
            </a:extLst>
          </p:cNvPr>
          <p:cNvSpPr txBox="1">
            <a:spLocks/>
          </p:cNvSpPr>
          <p:nvPr/>
        </p:nvSpPr>
        <p:spPr>
          <a:xfrm>
            <a:off x="6711043" y="4271016"/>
            <a:ext cx="2121885" cy="33507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200" dirty="0">
                <a:solidFill>
                  <a:schemeClr val="bg1"/>
                </a:solidFill>
              </a:rPr>
              <a:t>Ongoing</a:t>
            </a:r>
          </a:p>
        </p:txBody>
      </p:sp>
      <p:sp>
        <p:nvSpPr>
          <p:cNvPr id="51" name="Subtitle 4">
            <a:extLst>
              <a:ext uri="{FF2B5EF4-FFF2-40B4-BE49-F238E27FC236}">
                <a16:creationId xmlns:a16="http://schemas.microsoft.com/office/drawing/2014/main" id="{6FB429FA-5E32-BFE1-D792-C99A9A6E5702}"/>
              </a:ext>
            </a:extLst>
          </p:cNvPr>
          <p:cNvSpPr txBox="1">
            <a:spLocks/>
          </p:cNvSpPr>
          <p:nvPr/>
        </p:nvSpPr>
        <p:spPr>
          <a:xfrm>
            <a:off x="6688781" y="3086178"/>
            <a:ext cx="522576" cy="103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>
                <a:solidFill>
                  <a:schemeClr val="bg1"/>
                </a:solidFill>
              </a:rPr>
              <a:t>07</a:t>
            </a:r>
          </a:p>
        </p:txBody>
      </p:sp>
      <p:sp>
        <p:nvSpPr>
          <p:cNvPr id="57" name="Subtitle 4">
            <a:extLst>
              <a:ext uri="{FF2B5EF4-FFF2-40B4-BE49-F238E27FC236}">
                <a16:creationId xmlns:a16="http://schemas.microsoft.com/office/drawing/2014/main" id="{A09DF27B-D846-0EA8-1295-237CAA98D7B1}"/>
              </a:ext>
            </a:extLst>
          </p:cNvPr>
          <p:cNvSpPr txBox="1">
            <a:spLocks/>
          </p:cNvSpPr>
          <p:nvPr/>
        </p:nvSpPr>
        <p:spPr>
          <a:xfrm>
            <a:off x="9956969" y="3089813"/>
            <a:ext cx="1831173" cy="103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600" dirty="0"/>
              <a:t>Post-Implementation Support and Optimization 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FEDA873-B9B4-C5D2-3B50-A339E1C4B001}"/>
              </a:ext>
            </a:extLst>
          </p:cNvPr>
          <p:cNvGrpSpPr/>
          <p:nvPr/>
        </p:nvGrpSpPr>
        <p:grpSpPr>
          <a:xfrm>
            <a:off x="11625301" y="4744995"/>
            <a:ext cx="117856" cy="138977"/>
            <a:chOff x="4794103" y="1588576"/>
            <a:chExt cx="1242488" cy="1242488"/>
          </a:xfrm>
        </p:grpSpPr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4BDEEEB5-B774-7B23-7FD8-B91DF14E68EF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1D7C226-C5BE-2F3F-4FC4-1F27C41242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Subtitle 4">
            <a:extLst>
              <a:ext uri="{FF2B5EF4-FFF2-40B4-BE49-F238E27FC236}">
                <a16:creationId xmlns:a16="http://schemas.microsoft.com/office/drawing/2014/main" id="{7225A7DE-0FD0-6472-7EB5-E9C431974377}"/>
              </a:ext>
            </a:extLst>
          </p:cNvPr>
          <p:cNvSpPr txBox="1">
            <a:spLocks/>
          </p:cNvSpPr>
          <p:nvPr/>
        </p:nvSpPr>
        <p:spPr>
          <a:xfrm>
            <a:off x="9456655" y="4606092"/>
            <a:ext cx="2121885" cy="33507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200" dirty="0"/>
              <a:t>2 Weeks</a:t>
            </a:r>
          </a:p>
        </p:txBody>
      </p:sp>
      <p:sp>
        <p:nvSpPr>
          <p:cNvPr id="60" name="Subtitle 4">
            <a:extLst>
              <a:ext uri="{FF2B5EF4-FFF2-40B4-BE49-F238E27FC236}">
                <a16:creationId xmlns:a16="http://schemas.microsoft.com/office/drawing/2014/main" id="{0CE76FC7-07A3-D7B5-7FB6-D5BC2D9B0AB8}"/>
              </a:ext>
            </a:extLst>
          </p:cNvPr>
          <p:cNvSpPr txBox="1">
            <a:spLocks/>
          </p:cNvSpPr>
          <p:nvPr/>
        </p:nvSpPr>
        <p:spPr>
          <a:xfrm>
            <a:off x="9434393" y="3089813"/>
            <a:ext cx="522576" cy="103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08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F7E08F39-03E9-551D-1A00-8F67B8FB56CD}"/>
              </a:ext>
            </a:extLst>
          </p:cNvPr>
          <p:cNvSpPr/>
          <p:nvPr/>
        </p:nvSpPr>
        <p:spPr>
          <a:xfrm>
            <a:off x="-1680864" y="4244799"/>
            <a:ext cx="2618607" cy="2274606"/>
          </a:xfrm>
          <a:prstGeom prst="roundRect">
            <a:avLst>
              <a:gd name="adj" fmla="val 5414"/>
            </a:avLst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7A98256-2402-6FC4-EDC0-B709D9AE5B37}"/>
              </a:ext>
            </a:extLst>
          </p:cNvPr>
          <p:cNvSpPr/>
          <p:nvPr/>
        </p:nvSpPr>
        <p:spPr>
          <a:xfrm>
            <a:off x="1064748" y="3184494"/>
            <a:ext cx="2618607" cy="2275112"/>
          </a:xfrm>
          <a:prstGeom prst="roundRect">
            <a:avLst>
              <a:gd name="adj" fmla="val 5414"/>
            </a:avLst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4">
            <a:extLst>
              <a:ext uri="{FF2B5EF4-FFF2-40B4-BE49-F238E27FC236}">
                <a16:creationId xmlns:a16="http://schemas.microsoft.com/office/drawing/2014/main" id="{C8D8B4B1-A122-48B0-8FE7-52A962991E98}"/>
              </a:ext>
            </a:extLst>
          </p:cNvPr>
          <p:cNvSpPr txBox="1">
            <a:spLocks/>
          </p:cNvSpPr>
          <p:nvPr/>
        </p:nvSpPr>
        <p:spPr>
          <a:xfrm>
            <a:off x="1729286" y="3345389"/>
            <a:ext cx="1831173" cy="103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600" dirty="0"/>
              <a:t>Testing and Quality Assurance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2965BA1-D91D-7770-8E7B-405F3E839A95}"/>
              </a:ext>
            </a:extLst>
          </p:cNvPr>
          <p:cNvGrpSpPr/>
          <p:nvPr/>
        </p:nvGrpSpPr>
        <p:grpSpPr>
          <a:xfrm>
            <a:off x="3397618" y="5105005"/>
            <a:ext cx="117856" cy="138977"/>
            <a:chOff x="4794103" y="1588576"/>
            <a:chExt cx="1242488" cy="1242488"/>
          </a:xfrm>
        </p:grpSpPr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39A74624-0141-8F45-DB58-46A731DEB7D7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22E499A-2A84-5731-1168-8455802E48E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Subtitle 4">
            <a:extLst>
              <a:ext uri="{FF2B5EF4-FFF2-40B4-BE49-F238E27FC236}">
                <a16:creationId xmlns:a16="http://schemas.microsoft.com/office/drawing/2014/main" id="{9B347C65-63DE-B8F0-9A3A-9A92039FE369}"/>
              </a:ext>
            </a:extLst>
          </p:cNvPr>
          <p:cNvSpPr txBox="1">
            <a:spLocks/>
          </p:cNvSpPr>
          <p:nvPr/>
        </p:nvSpPr>
        <p:spPr>
          <a:xfrm>
            <a:off x="1228972" y="4966102"/>
            <a:ext cx="2121885" cy="33507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200" dirty="0"/>
              <a:t>3 Weeks</a:t>
            </a:r>
          </a:p>
        </p:txBody>
      </p:sp>
      <p:sp>
        <p:nvSpPr>
          <p:cNvPr id="47" name="Subtitle 4">
            <a:extLst>
              <a:ext uri="{FF2B5EF4-FFF2-40B4-BE49-F238E27FC236}">
                <a16:creationId xmlns:a16="http://schemas.microsoft.com/office/drawing/2014/main" id="{CFA1B005-7CCF-1C93-DC2E-891181632446}"/>
              </a:ext>
            </a:extLst>
          </p:cNvPr>
          <p:cNvSpPr txBox="1">
            <a:spLocks/>
          </p:cNvSpPr>
          <p:nvPr/>
        </p:nvSpPr>
        <p:spPr>
          <a:xfrm>
            <a:off x="1206710" y="3345389"/>
            <a:ext cx="522576" cy="103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05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4A096AF-35C2-6291-7D2B-569967C68569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54" name="Rounded Rectangle 53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6A7FC9F0-0488-980C-8E48-2AE2292142C7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63" name="Rounded Rectangle 62">
              <a:extLst>
                <a:ext uri="{FF2B5EF4-FFF2-40B4-BE49-F238E27FC236}">
                  <a16:creationId xmlns:a16="http://schemas.microsoft.com/office/drawing/2014/main" id="{B499B8CB-DD18-602E-418F-355801A3F5E6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64" name="Graphic 63">
              <a:extLst>
                <a:ext uri="{FF2B5EF4-FFF2-40B4-BE49-F238E27FC236}">
                  <a16:creationId xmlns:a16="http://schemas.microsoft.com/office/drawing/2014/main" id="{812C0CB5-71F9-3D75-B631-0AA2AF2BC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id="{091BCDE3-263F-3A40-B452-83A2774FF565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ounded Rectangle 6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C6742FF-7004-EA24-0228-80E8036D4F3E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D02FF245-AB97-094F-D017-61B0D2247E2B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ounded Rectangle 68">
            <a:hlinkClick r:id="rId4" action="ppaction://hlinksldjump"/>
            <a:extLst>
              <a:ext uri="{FF2B5EF4-FFF2-40B4-BE49-F238E27FC236}">
                <a16:creationId xmlns:a16="http://schemas.microsoft.com/office/drawing/2014/main" id="{275C623F-1881-CB47-585B-763113770A27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70" name="Rounded Rectangle 69">
            <a:hlinkClick r:id="rId5" action="ppaction://hlinksldjump"/>
            <a:extLst>
              <a:ext uri="{FF2B5EF4-FFF2-40B4-BE49-F238E27FC236}">
                <a16:creationId xmlns:a16="http://schemas.microsoft.com/office/drawing/2014/main" id="{E14843A5-0B33-B079-0088-1B9C128322FC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  <p:sp>
        <p:nvSpPr>
          <p:cNvPr id="76" name="Picture Placeholder 75">
            <a:extLst>
              <a:ext uri="{FF2B5EF4-FFF2-40B4-BE49-F238E27FC236}">
                <a16:creationId xmlns:a16="http://schemas.microsoft.com/office/drawing/2014/main" id="{A3180910-1C90-1EE0-661C-9EB0C744BA1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8" name="Picture Placeholder 77">
            <a:extLst>
              <a:ext uri="{FF2B5EF4-FFF2-40B4-BE49-F238E27FC236}">
                <a16:creationId xmlns:a16="http://schemas.microsoft.com/office/drawing/2014/main" id="{DF467019-1668-5E57-5846-37DD3C72CB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427CD0A-8424-FD27-E13E-A1F97CA5571C}"/>
              </a:ext>
            </a:extLst>
          </p:cNvPr>
          <p:cNvGrpSpPr/>
          <p:nvPr/>
        </p:nvGrpSpPr>
        <p:grpSpPr>
          <a:xfrm>
            <a:off x="8268345" y="5642988"/>
            <a:ext cx="1166100" cy="258418"/>
            <a:chOff x="1349991" y="4840728"/>
            <a:chExt cx="1166100" cy="258418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454C7785-9945-1D4D-6D81-8D5D4E6A2290}"/>
                </a:ext>
              </a:extLst>
            </p:cNvPr>
            <p:cNvSpPr/>
            <p:nvPr/>
          </p:nvSpPr>
          <p:spPr>
            <a:xfrm>
              <a:off x="1349991" y="4840729"/>
              <a:ext cx="885177" cy="2550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Next</a:t>
              </a: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73FDD022-6E47-B1FB-6725-394062D4773D}"/>
                </a:ext>
              </a:extLst>
            </p:cNvPr>
            <p:cNvSpPr/>
            <p:nvPr/>
          </p:nvSpPr>
          <p:spPr>
            <a:xfrm>
              <a:off x="2257673" y="4840728"/>
              <a:ext cx="258418" cy="2584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BD281B8C-3170-6377-FD61-50195A4410CF}"/>
                </a:ext>
              </a:extLst>
            </p:cNvPr>
            <p:cNvSpPr/>
            <p:nvPr/>
          </p:nvSpPr>
          <p:spPr>
            <a:xfrm>
              <a:off x="2341714" y="4923086"/>
              <a:ext cx="90336" cy="9033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85501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449F0F84-50CC-4F86-90F1-0FA6D5A70F7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5711620" y="1550912"/>
            <a:ext cx="4768428" cy="2621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dirty="0">
                <a:solidFill>
                  <a:schemeClr val="bg1"/>
                </a:solidFill>
                <a:latin typeface="Plus Jakarta Sans" pitchFamily="2" charset="77"/>
                <a:cs typeface="Plus Jakarta Sans" pitchFamily="2" charset="77"/>
              </a:rPr>
              <a:t>Key Performance Indicators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427CD0A-8424-FD27-E13E-A1F97CA5571C}"/>
              </a:ext>
            </a:extLst>
          </p:cNvPr>
          <p:cNvGrpSpPr/>
          <p:nvPr/>
        </p:nvGrpSpPr>
        <p:grpSpPr>
          <a:xfrm>
            <a:off x="2470661" y="3934386"/>
            <a:ext cx="1166100" cy="258418"/>
            <a:chOff x="1349991" y="4840728"/>
            <a:chExt cx="1166100" cy="258418"/>
          </a:xfrm>
        </p:grpSpPr>
        <p:sp>
          <p:nvSpPr>
            <p:cNvPr id="20" name="Rounded Rectangle 1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454C7785-9945-1D4D-6D81-8D5D4E6A2290}"/>
                </a:ext>
              </a:extLst>
            </p:cNvPr>
            <p:cNvSpPr/>
            <p:nvPr/>
          </p:nvSpPr>
          <p:spPr>
            <a:xfrm>
              <a:off x="1349991" y="4840729"/>
              <a:ext cx="885177" cy="2550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Plus Jakarta Sans" pitchFamily="2" charset="77"/>
                  <a:cs typeface="Plus Jakarta Sans" pitchFamily="2" charset="77"/>
                </a:rPr>
                <a:t>Start</a:t>
              </a: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73FDD022-6E47-B1FB-6725-394062D4773D}"/>
                </a:ext>
              </a:extLst>
            </p:cNvPr>
            <p:cNvSpPr/>
            <p:nvPr/>
          </p:nvSpPr>
          <p:spPr>
            <a:xfrm>
              <a:off x="2257673" y="4840728"/>
              <a:ext cx="258418" cy="2584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BD281B8C-3170-6377-FD61-50195A4410CF}"/>
                </a:ext>
              </a:extLst>
            </p:cNvPr>
            <p:cNvSpPr/>
            <p:nvPr/>
          </p:nvSpPr>
          <p:spPr>
            <a:xfrm>
              <a:off x="2341714" y="4923086"/>
              <a:ext cx="90336" cy="9033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32C1168-6FFD-1854-13C2-DAB905F2764F}"/>
              </a:ext>
            </a:extLst>
          </p:cNvPr>
          <p:cNvGrpSpPr/>
          <p:nvPr/>
        </p:nvGrpSpPr>
        <p:grpSpPr>
          <a:xfrm rot="5400000">
            <a:off x="5131982" y="2417217"/>
            <a:ext cx="216344" cy="216344"/>
            <a:chOff x="4794103" y="1588576"/>
            <a:chExt cx="1242488" cy="1242488"/>
          </a:xfrm>
        </p:grpSpPr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7ABD7F7-700B-4EA8-DE27-F3101E2F385E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AE72F1A-2B81-0513-EC4B-CFCE0DEA5C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540D36DA-6CAD-7736-73DD-E81D884F126D}"/>
              </a:ext>
            </a:extLst>
          </p:cNvPr>
          <p:cNvGrpSpPr/>
          <p:nvPr/>
        </p:nvGrpSpPr>
        <p:grpSpPr>
          <a:xfrm>
            <a:off x="4931321" y="5046192"/>
            <a:ext cx="1100359" cy="852420"/>
            <a:chOff x="9487685" y="2756061"/>
            <a:chExt cx="1100359" cy="852420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0D29D2A5-16CB-4704-BE9A-B4F60F142B8B}"/>
                </a:ext>
              </a:extLst>
            </p:cNvPr>
            <p:cNvSpPr/>
            <p:nvPr/>
          </p:nvSpPr>
          <p:spPr>
            <a:xfrm>
              <a:off x="9487685" y="2756061"/>
              <a:ext cx="1100359" cy="813936"/>
            </a:xfrm>
            <a:prstGeom prst="roundRect">
              <a:avLst>
                <a:gd name="adj" fmla="val 10674"/>
              </a:avLst>
            </a:prstGeom>
            <a:solidFill>
              <a:schemeClr val="tx1">
                <a:lumMod val="65000"/>
                <a:lumOff val="35000"/>
                <a:alpha val="50196"/>
              </a:schemeClr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D7417644-3777-6FAB-2C16-F7948CEC4247}"/>
                </a:ext>
              </a:extLst>
            </p:cNvPr>
            <p:cNvSpPr txBox="1">
              <a:spLocks/>
            </p:cNvSpPr>
            <p:nvPr/>
          </p:nvSpPr>
          <p:spPr>
            <a:xfrm>
              <a:off x="9868376" y="3019055"/>
              <a:ext cx="689006" cy="58942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Plus Jakarta Sans SemiBold" pitchFamily="2" charset="77"/>
                  <a:ea typeface="+mj-ea"/>
                  <a:cs typeface="Plus Jakarta Sans SemiBold" pitchFamily="2" charset="77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en-US" sz="1400" b="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110%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2C22B53-42A3-44BE-0371-74BA9D71EFF7}"/>
                </a:ext>
              </a:extLst>
            </p:cNvPr>
            <p:cNvGrpSpPr/>
            <p:nvPr/>
          </p:nvGrpSpPr>
          <p:grpSpPr>
            <a:xfrm>
              <a:off x="10344637" y="2916413"/>
              <a:ext cx="100544" cy="100544"/>
              <a:chOff x="4794103" y="1588576"/>
              <a:chExt cx="1242488" cy="1242488"/>
            </a:xfrm>
          </p:grpSpPr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3A19B9D8-1FC8-0897-463C-9512393BB027}"/>
                  </a:ext>
                </a:extLst>
              </p:cNvPr>
              <p:cNvSpPr/>
              <p:nvPr/>
            </p:nvSpPr>
            <p:spPr>
              <a:xfrm>
                <a:off x="4941308" y="1588576"/>
                <a:ext cx="1095282" cy="1099265"/>
              </a:xfrm>
              <a:custGeom>
                <a:avLst/>
                <a:gdLst>
                  <a:gd name="connsiteX0" fmla="*/ 0 w 1131376"/>
                  <a:gd name="connsiteY0" fmla="*/ 0 h 1069383"/>
                  <a:gd name="connsiteX1" fmla="*/ 1131376 w 1131376"/>
                  <a:gd name="connsiteY1" fmla="*/ 0 h 1069383"/>
                  <a:gd name="connsiteX2" fmla="*/ 1131376 w 1131376"/>
                  <a:gd name="connsiteY2" fmla="*/ 1069383 h 1069383"/>
                  <a:gd name="connsiteX0" fmla="*/ 0 w 1095282"/>
                  <a:gd name="connsiteY0" fmla="*/ 0 h 1069383"/>
                  <a:gd name="connsiteX1" fmla="*/ 1095282 w 1095282"/>
                  <a:gd name="connsiteY1" fmla="*/ 0 h 1069383"/>
                  <a:gd name="connsiteX2" fmla="*/ 1095282 w 1095282"/>
                  <a:gd name="connsiteY2" fmla="*/ 1069383 h 1069383"/>
                  <a:gd name="connsiteX0" fmla="*/ 0 w 1095282"/>
                  <a:gd name="connsiteY0" fmla="*/ 0 h 1099265"/>
                  <a:gd name="connsiteX1" fmla="*/ 1095282 w 1095282"/>
                  <a:gd name="connsiteY1" fmla="*/ 0 h 1099265"/>
                  <a:gd name="connsiteX2" fmla="*/ 1095282 w 1095282"/>
                  <a:gd name="connsiteY2" fmla="*/ 1099265 h 109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5282" h="1099265">
                    <a:moveTo>
                      <a:pt x="0" y="0"/>
                    </a:moveTo>
                    <a:lnTo>
                      <a:pt x="1095282" y="0"/>
                    </a:lnTo>
                    <a:lnTo>
                      <a:pt x="1095282" y="1099265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F925E8E2-AD4B-2B02-52FF-FA70AFBFCF3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94103" y="1588577"/>
                <a:ext cx="1242488" cy="124248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Subtitle 4">
              <a:extLst>
                <a:ext uri="{FF2B5EF4-FFF2-40B4-BE49-F238E27FC236}">
                  <a16:creationId xmlns:a16="http://schemas.microsoft.com/office/drawing/2014/main" id="{093BBC6B-7A85-A9F7-42EC-A6E8513CD8EC}"/>
                </a:ext>
              </a:extLst>
            </p:cNvPr>
            <p:cNvSpPr txBox="1">
              <a:spLocks/>
            </p:cNvSpPr>
            <p:nvPr/>
          </p:nvSpPr>
          <p:spPr>
            <a:xfrm>
              <a:off x="9540235" y="2904891"/>
              <a:ext cx="483542" cy="338828"/>
            </a:xfrm>
            <a:prstGeom prst="rect">
              <a:avLst/>
            </a:prstGeom>
          </p:spPr>
          <p:txBody>
            <a:bodyPr anchor="t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800" dirty="0">
                  <a:solidFill>
                    <a:schemeClr val="bg1"/>
                  </a:solidFill>
                </a:rPr>
                <a:t>ROI</a:t>
              </a:r>
            </a:p>
          </p:txBody>
        </p:sp>
      </p:grpSp>
      <p:sp>
        <p:nvSpPr>
          <p:cNvPr id="18" name="Subtitle 4">
            <a:extLst>
              <a:ext uri="{FF2B5EF4-FFF2-40B4-BE49-F238E27FC236}">
                <a16:creationId xmlns:a16="http://schemas.microsoft.com/office/drawing/2014/main" id="{228D7FD9-48DE-3A7F-42FE-0E380109D7BB}"/>
              </a:ext>
            </a:extLst>
          </p:cNvPr>
          <p:cNvSpPr txBox="1">
            <a:spLocks/>
          </p:cNvSpPr>
          <p:nvPr/>
        </p:nvSpPr>
        <p:spPr>
          <a:xfrm>
            <a:off x="7500617" y="4592280"/>
            <a:ext cx="1342671" cy="4539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35%</a:t>
            </a:r>
          </a:p>
        </p:txBody>
      </p:sp>
      <p:sp>
        <p:nvSpPr>
          <p:cNvPr id="26" name="Subtitle 4">
            <a:extLst>
              <a:ext uri="{FF2B5EF4-FFF2-40B4-BE49-F238E27FC236}">
                <a16:creationId xmlns:a16="http://schemas.microsoft.com/office/drawing/2014/main" id="{FD536D4D-3D27-7EC0-C7FF-B1174B3AAAF8}"/>
              </a:ext>
            </a:extLst>
          </p:cNvPr>
          <p:cNvSpPr txBox="1">
            <a:spLocks/>
          </p:cNvSpPr>
          <p:nvPr/>
        </p:nvSpPr>
        <p:spPr>
          <a:xfrm>
            <a:off x="6447392" y="4624176"/>
            <a:ext cx="939593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Productivity Increased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A61247B-5B62-87FB-D89A-72949C9E0AEA}"/>
              </a:ext>
            </a:extLst>
          </p:cNvPr>
          <p:cNvCxnSpPr>
            <a:cxnSpLocks/>
          </p:cNvCxnSpPr>
          <p:nvPr/>
        </p:nvCxnSpPr>
        <p:spPr>
          <a:xfrm>
            <a:off x="7443800" y="4592280"/>
            <a:ext cx="0" cy="51857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B836C0D2-B80B-7CAC-9C15-11D3931ECF9E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9" name="Rounded Rectangle 8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28AE67AC-A930-D215-E77E-478BF9B2035E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03434B89-75A3-288D-7233-47940F7559D9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D2C79084-4F6E-EC95-ECB9-CEA119FB5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208F0BDC-F1E2-DD69-75B8-57BCEB944CF7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974BC85-FF44-75BC-B50E-A0EA6D81F7BA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solidFill>
                  <a:schemeClr val="bg1"/>
                </a:solidFill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EFCB9FA-E5DB-EC78-8414-889D256FF800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>
            <a:hlinkClick r:id="rId4" action="ppaction://hlinksldjump"/>
            <a:extLst>
              <a:ext uri="{FF2B5EF4-FFF2-40B4-BE49-F238E27FC236}">
                <a16:creationId xmlns:a16="http://schemas.microsoft.com/office/drawing/2014/main" id="{AEC701EE-C826-B7DF-6C0E-3D7E37D067F8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>
                <a:solidFill>
                  <a:schemeClr val="bg1"/>
                </a:solidFill>
              </a:rPr>
              <a:t>Contact</a:t>
            </a:r>
          </a:p>
        </p:txBody>
      </p:sp>
      <p:sp>
        <p:nvSpPr>
          <p:cNvPr id="33" name="Rounded Rectangle 32">
            <a:hlinkClick r:id="rId5" action="ppaction://hlinksldjump"/>
            <a:extLst>
              <a:ext uri="{FF2B5EF4-FFF2-40B4-BE49-F238E27FC236}">
                <a16:creationId xmlns:a16="http://schemas.microsoft.com/office/drawing/2014/main" id="{B82C9D4F-64B2-C885-A901-503DB07D346D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6086955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icture Placeholder 67">
            <a:extLst>
              <a:ext uri="{FF2B5EF4-FFF2-40B4-BE49-F238E27FC236}">
                <a16:creationId xmlns:a16="http://schemas.microsoft.com/office/drawing/2014/main" id="{A1F5F403-3A05-2299-BD19-E221E544A8B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636B7960-3E4A-A00B-A70A-705DCD4982BE}"/>
              </a:ext>
            </a:extLst>
          </p:cNvPr>
          <p:cNvGrpSpPr/>
          <p:nvPr/>
        </p:nvGrpSpPr>
        <p:grpSpPr>
          <a:xfrm>
            <a:off x="9318827" y="1705789"/>
            <a:ext cx="2422928" cy="2422928"/>
            <a:chOff x="4430044" y="4134888"/>
            <a:chExt cx="2422928" cy="2422928"/>
          </a:xfrm>
        </p:grpSpPr>
        <p:sp>
          <p:nvSpPr>
            <p:cNvPr id="59" name="Rounded Rectangle 58">
              <a:extLst>
                <a:ext uri="{FF2B5EF4-FFF2-40B4-BE49-F238E27FC236}">
                  <a16:creationId xmlns:a16="http://schemas.microsoft.com/office/drawing/2014/main" id="{78DD74F8-1A36-C468-8B0C-2B39F34626E2}"/>
                </a:ext>
              </a:extLst>
            </p:cNvPr>
            <p:cNvSpPr/>
            <p:nvPr/>
          </p:nvSpPr>
          <p:spPr>
            <a:xfrm>
              <a:off x="5292237" y="5000713"/>
              <a:ext cx="694600" cy="69460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ounded Rectangle 60">
              <a:extLst>
                <a:ext uri="{FF2B5EF4-FFF2-40B4-BE49-F238E27FC236}">
                  <a16:creationId xmlns:a16="http://schemas.microsoft.com/office/drawing/2014/main" id="{BF00A10D-562C-1E59-BDDE-2B17BE012F03}"/>
                </a:ext>
              </a:extLst>
            </p:cNvPr>
            <p:cNvSpPr/>
            <p:nvPr/>
          </p:nvSpPr>
          <p:spPr>
            <a:xfrm>
              <a:off x="5088130" y="4796606"/>
              <a:ext cx="1102814" cy="110281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ounded Rectangle 61">
              <a:extLst>
                <a:ext uri="{FF2B5EF4-FFF2-40B4-BE49-F238E27FC236}">
                  <a16:creationId xmlns:a16="http://schemas.microsoft.com/office/drawing/2014/main" id="{054A2A60-5FED-BAB6-2CBD-FB3F46C416B5}"/>
                </a:ext>
              </a:extLst>
            </p:cNvPr>
            <p:cNvSpPr/>
            <p:nvPr/>
          </p:nvSpPr>
          <p:spPr>
            <a:xfrm>
              <a:off x="4915214" y="4623690"/>
              <a:ext cx="1448646" cy="144864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ounded Rectangle 62">
              <a:extLst>
                <a:ext uri="{FF2B5EF4-FFF2-40B4-BE49-F238E27FC236}">
                  <a16:creationId xmlns:a16="http://schemas.microsoft.com/office/drawing/2014/main" id="{D2AE49CA-4EA7-85B7-BB97-3268D6B580F6}"/>
                </a:ext>
              </a:extLst>
            </p:cNvPr>
            <p:cNvSpPr/>
            <p:nvPr/>
          </p:nvSpPr>
          <p:spPr>
            <a:xfrm>
              <a:off x="4753635" y="4465683"/>
              <a:ext cx="1764660" cy="176466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>
              <a:extLst>
                <a:ext uri="{FF2B5EF4-FFF2-40B4-BE49-F238E27FC236}">
                  <a16:creationId xmlns:a16="http://schemas.microsoft.com/office/drawing/2014/main" id="{CAB8A107-BB30-DE7C-5152-93746024B704}"/>
                </a:ext>
              </a:extLst>
            </p:cNvPr>
            <p:cNvSpPr/>
            <p:nvPr/>
          </p:nvSpPr>
          <p:spPr>
            <a:xfrm>
              <a:off x="4580719" y="4292767"/>
              <a:ext cx="2110492" cy="21104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Rounded Rectangle 65">
              <a:extLst>
                <a:ext uri="{FF2B5EF4-FFF2-40B4-BE49-F238E27FC236}">
                  <a16:creationId xmlns:a16="http://schemas.microsoft.com/office/drawing/2014/main" id="{5C13B73E-F915-736D-5921-2B83B9F4D05D}"/>
                </a:ext>
              </a:extLst>
            </p:cNvPr>
            <p:cNvSpPr/>
            <p:nvPr/>
          </p:nvSpPr>
          <p:spPr>
            <a:xfrm>
              <a:off x="4430044" y="4134888"/>
              <a:ext cx="2422928" cy="242292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Freeform 3">
            <a:extLst>
              <a:ext uri="{FF2B5EF4-FFF2-40B4-BE49-F238E27FC236}">
                <a16:creationId xmlns:a16="http://schemas.microsoft.com/office/drawing/2014/main" id="{AE55567A-3F27-DCB0-A70C-8827420876E3}"/>
              </a:ext>
            </a:extLst>
          </p:cNvPr>
          <p:cNvSpPr/>
          <p:nvPr/>
        </p:nvSpPr>
        <p:spPr>
          <a:xfrm>
            <a:off x="8399305" y="1843089"/>
            <a:ext cx="2127317" cy="2656577"/>
          </a:xfrm>
          <a:custGeom>
            <a:avLst/>
            <a:gdLst>
              <a:gd name="connsiteX0" fmla="*/ 1337755 w 1337754"/>
              <a:gd name="connsiteY0" fmla="*/ 73905 h 1670577"/>
              <a:gd name="connsiteX1" fmla="*/ 1337755 w 1337754"/>
              <a:gd name="connsiteY1" fmla="*/ 1383480 h 1670577"/>
              <a:gd name="connsiteX2" fmla="*/ 1316041 w 1337754"/>
              <a:gd name="connsiteY2" fmla="*/ 1435831 h 1670577"/>
              <a:gd name="connsiteX3" fmla="*/ 1102916 w 1337754"/>
              <a:gd name="connsiteY3" fmla="*/ 1648872 h 1670577"/>
              <a:gd name="connsiteX4" fmla="*/ 1050543 w 1337754"/>
              <a:gd name="connsiteY4" fmla="*/ 1670578 h 1670577"/>
              <a:gd name="connsiteX5" fmla="*/ 73934 w 1337754"/>
              <a:gd name="connsiteY5" fmla="*/ 1670578 h 1670577"/>
              <a:gd name="connsiteX6" fmla="*/ 0 w 1337754"/>
              <a:gd name="connsiteY6" fmla="*/ 1596673 h 1670577"/>
              <a:gd name="connsiteX7" fmla="*/ 0 w 1337754"/>
              <a:gd name="connsiteY7" fmla="*/ 287098 h 1670577"/>
              <a:gd name="connsiteX8" fmla="*/ 21714 w 1337754"/>
              <a:gd name="connsiteY8" fmla="*/ 234747 h 1670577"/>
              <a:gd name="connsiteX9" fmla="*/ 234839 w 1337754"/>
              <a:gd name="connsiteY9" fmla="*/ 21706 h 1670577"/>
              <a:gd name="connsiteX10" fmla="*/ 287211 w 1337754"/>
              <a:gd name="connsiteY10" fmla="*/ 0 h 1670577"/>
              <a:gd name="connsiteX11" fmla="*/ 1263820 w 1337754"/>
              <a:gd name="connsiteY11" fmla="*/ 0 h 1670577"/>
              <a:gd name="connsiteX12" fmla="*/ 1337755 w 1337754"/>
              <a:gd name="connsiteY12" fmla="*/ 73905 h 167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7754" h="1670577">
                <a:moveTo>
                  <a:pt x="1337755" y="73905"/>
                </a:moveTo>
                <a:lnTo>
                  <a:pt x="1337755" y="1383480"/>
                </a:lnTo>
                <a:cubicBezTo>
                  <a:pt x="1337755" y="1403102"/>
                  <a:pt x="1329948" y="1421929"/>
                  <a:pt x="1316041" y="1435831"/>
                </a:cubicBezTo>
                <a:cubicBezTo>
                  <a:pt x="1235929" y="1515873"/>
                  <a:pt x="1182989" y="1568793"/>
                  <a:pt x="1102916" y="1648872"/>
                </a:cubicBezTo>
                <a:cubicBezTo>
                  <a:pt x="1089046" y="1662736"/>
                  <a:pt x="1070174" y="1670578"/>
                  <a:pt x="1050543" y="1670578"/>
                </a:cubicBezTo>
                <a:lnTo>
                  <a:pt x="73934" y="1670578"/>
                </a:lnTo>
                <a:cubicBezTo>
                  <a:pt x="33083" y="1670578"/>
                  <a:pt x="0" y="1637508"/>
                  <a:pt x="0" y="1596673"/>
                </a:cubicBezTo>
                <a:lnTo>
                  <a:pt x="0" y="287098"/>
                </a:lnTo>
                <a:cubicBezTo>
                  <a:pt x="0" y="267476"/>
                  <a:pt x="7807" y="248649"/>
                  <a:pt x="21714" y="234747"/>
                </a:cubicBezTo>
                <a:cubicBezTo>
                  <a:pt x="101826" y="154705"/>
                  <a:pt x="154766" y="101785"/>
                  <a:pt x="234839" y="21706"/>
                </a:cubicBezTo>
                <a:cubicBezTo>
                  <a:pt x="248709" y="7841"/>
                  <a:pt x="267581" y="0"/>
                  <a:pt x="287211" y="0"/>
                </a:cubicBezTo>
                <a:lnTo>
                  <a:pt x="1263820" y="0"/>
                </a:lnTo>
                <a:cubicBezTo>
                  <a:pt x="1304672" y="0"/>
                  <a:pt x="1337755" y="33070"/>
                  <a:pt x="1337755" y="73905"/>
                </a:cubicBez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1231201" y="1730420"/>
            <a:ext cx="4694334" cy="2621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dirty="0">
                <a:latin typeface="Plus Jakarta Sans" pitchFamily="2" charset="77"/>
                <a:cs typeface="Plus Jakarta Sans" pitchFamily="2" charset="77"/>
              </a:rPr>
              <a:t>ROI &amp;</a:t>
            </a:r>
          </a:p>
          <a:p>
            <a:pPr>
              <a:lnSpc>
                <a:spcPct val="100000"/>
              </a:lnSpc>
            </a:pPr>
            <a:r>
              <a:rPr lang="en-US" sz="5400" b="0" dirty="0">
                <a:latin typeface="Plus Jakarta Sans" pitchFamily="2" charset="77"/>
                <a:cs typeface="Plus Jakarta Sans" pitchFamily="2" charset="77"/>
              </a:rPr>
              <a:t>Cost-Benefit</a:t>
            </a:r>
          </a:p>
        </p:txBody>
      </p:sp>
      <p:sp>
        <p:nvSpPr>
          <p:cNvPr id="3" name="Subtitle 4">
            <a:extLst>
              <a:ext uri="{FF2B5EF4-FFF2-40B4-BE49-F238E27FC236}">
                <a16:creationId xmlns:a16="http://schemas.microsoft.com/office/drawing/2014/main" id="{4F0846A2-492C-9207-94E7-A9291C436BEB}"/>
              </a:ext>
            </a:extLst>
          </p:cNvPr>
          <p:cNvSpPr txBox="1">
            <a:spLocks/>
          </p:cNvSpPr>
          <p:nvPr/>
        </p:nvSpPr>
        <p:spPr>
          <a:xfrm>
            <a:off x="1231201" y="4204125"/>
            <a:ext cx="3948660" cy="10695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With this investment, digital transformation is not only financially viable but also </a:t>
            </a:r>
            <a:r>
              <a:rPr lang="en-US" sz="1200" b="1" dirty="0"/>
              <a:t>strategically advantageous </a:t>
            </a:r>
            <a:r>
              <a:rPr lang="en-US" sz="1200" dirty="0"/>
              <a:t>for your business.</a:t>
            </a:r>
            <a:endParaRPr lang="en-US" sz="1200" b="1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64EC246-D8C3-8564-FF11-7F24BC5B4E3C}"/>
              </a:ext>
            </a:extLst>
          </p:cNvPr>
          <p:cNvGrpSpPr/>
          <p:nvPr/>
        </p:nvGrpSpPr>
        <p:grpSpPr>
          <a:xfrm rot="5400000">
            <a:off x="11640296" y="6309000"/>
            <a:ext cx="216344" cy="216344"/>
            <a:chOff x="4794103" y="1588576"/>
            <a:chExt cx="1242488" cy="1242488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49A2C65-3BB3-3140-7F7F-7C92F41F908C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3044B21-2B64-BFE2-7328-2FCCDFDE4D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Subtitle 4">
            <a:extLst>
              <a:ext uri="{FF2B5EF4-FFF2-40B4-BE49-F238E27FC236}">
                <a16:creationId xmlns:a16="http://schemas.microsoft.com/office/drawing/2014/main" id="{276B840E-B98D-E7DC-9E94-BCA80CE63648}"/>
              </a:ext>
            </a:extLst>
          </p:cNvPr>
          <p:cNvSpPr txBox="1">
            <a:spLocks/>
          </p:cNvSpPr>
          <p:nvPr/>
        </p:nvSpPr>
        <p:spPr>
          <a:xfrm>
            <a:off x="8520251" y="3674487"/>
            <a:ext cx="1342671" cy="5063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>
                <a:solidFill>
                  <a:schemeClr val="bg1"/>
                </a:solidFill>
              </a:rPr>
              <a:t>220K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20884E-61BD-BA36-809A-85D9D474E920}"/>
              </a:ext>
            </a:extLst>
          </p:cNvPr>
          <p:cNvGrpSpPr/>
          <p:nvPr/>
        </p:nvGrpSpPr>
        <p:grpSpPr>
          <a:xfrm rot="10800000">
            <a:off x="8590922" y="2285447"/>
            <a:ext cx="138977" cy="138977"/>
            <a:chOff x="4794103" y="1588576"/>
            <a:chExt cx="1242488" cy="1242488"/>
          </a:xfrm>
        </p:grpSpPr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08FAC461-49AF-284F-2524-3C15184AF260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130369D-73A3-A91C-4355-BD40F05837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FC7E614-74D0-4E58-0E6E-07591459A930}"/>
              </a:ext>
            </a:extLst>
          </p:cNvPr>
          <p:cNvGrpSpPr/>
          <p:nvPr/>
        </p:nvGrpSpPr>
        <p:grpSpPr>
          <a:xfrm>
            <a:off x="10372571" y="2819940"/>
            <a:ext cx="1346034" cy="258418"/>
            <a:chOff x="1083678" y="4840728"/>
            <a:chExt cx="1346034" cy="258418"/>
          </a:xfrm>
        </p:grpSpPr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D8435512-6A63-6FA9-8919-17D4276DEA70}"/>
                </a:ext>
              </a:extLst>
            </p:cNvPr>
            <p:cNvSpPr/>
            <p:nvPr/>
          </p:nvSpPr>
          <p:spPr>
            <a:xfrm>
              <a:off x="1349991" y="4840729"/>
              <a:ext cx="1079721" cy="2550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200K Invest.</a:t>
              </a: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EBF39B71-34CA-2BD3-980C-3A64DBD3441F}"/>
                </a:ext>
              </a:extLst>
            </p:cNvPr>
            <p:cNvSpPr/>
            <p:nvPr/>
          </p:nvSpPr>
          <p:spPr>
            <a:xfrm>
              <a:off x="1083678" y="4840728"/>
              <a:ext cx="258418" cy="2584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9878DBE0-00E8-DA72-C359-022A6C0A6A6A}"/>
                </a:ext>
              </a:extLst>
            </p:cNvPr>
            <p:cNvSpPr/>
            <p:nvPr/>
          </p:nvSpPr>
          <p:spPr>
            <a:xfrm>
              <a:off x="1167719" y="4923086"/>
              <a:ext cx="90336" cy="9033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236C87C-6A88-5120-CF34-459147B61B65}"/>
              </a:ext>
            </a:extLst>
          </p:cNvPr>
          <p:cNvGrpSpPr/>
          <p:nvPr/>
        </p:nvGrpSpPr>
        <p:grpSpPr>
          <a:xfrm>
            <a:off x="6570719" y="4440361"/>
            <a:ext cx="1100359" cy="852420"/>
            <a:chOff x="9487685" y="2756061"/>
            <a:chExt cx="1100359" cy="852420"/>
          </a:xfrm>
        </p:grpSpPr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11CB0B8D-1D33-47C9-4B35-B42446E8DB75}"/>
                </a:ext>
              </a:extLst>
            </p:cNvPr>
            <p:cNvSpPr/>
            <p:nvPr/>
          </p:nvSpPr>
          <p:spPr>
            <a:xfrm>
              <a:off x="9487685" y="2756061"/>
              <a:ext cx="1100359" cy="813936"/>
            </a:xfrm>
            <a:prstGeom prst="roundRect">
              <a:avLst>
                <a:gd name="adj" fmla="val 10674"/>
              </a:avLst>
            </a:prstGeom>
            <a:solidFill>
              <a:srgbClr val="1E1E1E">
                <a:alpha val="50196"/>
              </a:srgbClr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41BD6FB9-6523-E52E-812B-47C5E6F2102D}"/>
                </a:ext>
              </a:extLst>
            </p:cNvPr>
            <p:cNvSpPr txBox="1">
              <a:spLocks/>
            </p:cNvSpPr>
            <p:nvPr/>
          </p:nvSpPr>
          <p:spPr>
            <a:xfrm>
              <a:off x="9868376" y="3019055"/>
              <a:ext cx="689006" cy="58942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Plus Jakarta Sans SemiBold" pitchFamily="2" charset="77"/>
                  <a:ea typeface="+mj-ea"/>
                  <a:cs typeface="Plus Jakarta Sans SemiBold" pitchFamily="2" charset="77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en-US" sz="1400" b="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110%</a:t>
              </a: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833960C2-B1D0-7565-CFB3-F1ABD5B5416D}"/>
                </a:ext>
              </a:extLst>
            </p:cNvPr>
            <p:cNvGrpSpPr/>
            <p:nvPr/>
          </p:nvGrpSpPr>
          <p:grpSpPr>
            <a:xfrm>
              <a:off x="10344637" y="2916413"/>
              <a:ext cx="100544" cy="100544"/>
              <a:chOff x="4794103" y="1588576"/>
              <a:chExt cx="1242488" cy="1242488"/>
            </a:xfrm>
          </p:grpSpPr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28DE41A3-462D-D5E1-32E7-3D09C9156413}"/>
                  </a:ext>
                </a:extLst>
              </p:cNvPr>
              <p:cNvSpPr/>
              <p:nvPr/>
            </p:nvSpPr>
            <p:spPr>
              <a:xfrm>
                <a:off x="4941308" y="1588576"/>
                <a:ext cx="1095282" cy="1099265"/>
              </a:xfrm>
              <a:custGeom>
                <a:avLst/>
                <a:gdLst>
                  <a:gd name="connsiteX0" fmla="*/ 0 w 1131376"/>
                  <a:gd name="connsiteY0" fmla="*/ 0 h 1069383"/>
                  <a:gd name="connsiteX1" fmla="*/ 1131376 w 1131376"/>
                  <a:gd name="connsiteY1" fmla="*/ 0 h 1069383"/>
                  <a:gd name="connsiteX2" fmla="*/ 1131376 w 1131376"/>
                  <a:gd name="connsiteY2" fmla="*/ 1069383 h 1069383"/>
                  <a:gd name="connsiteX0" fmla="*/ 0 w 1095282"/>
                  <a:gd name="connsiteY0" fmla="*/ 0 h 1069383"/>
                  <a:gd name="connsiteX1" fmla="*/ 1095282 w 1095282"/>
                  <a:gd name="connsiteY1" fmla="*/ 0 h 1069383"/>
                  <a:gd name="connsiteX2" fmla="*/ 1095282 w 1095282"/>
                  <a:gd name="connsiteY2" fmla="*/ 1069383 h 1069383"/>
                  <a:gd name="connsiteX0" fmla="*/ 0 w 1095282"/>
                  <a:gd name="connsiteY0" fmla="*/ 0 h 1099265"/>
                  <a:gd name="connsiteX1" fmla="*/ 1095282 w 1095282"/>
                  <a:gd name="connsiteY1" fmla="*/ 0 h 1099265"/>
                  <a:gd name="connsiteX2" fmla="*/ 1095282 w 1095282"/>
                  <a:gd name="connsiteY2" fmla="*/ 1099265 h 109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5282" h="1099265">
                    <a:moveTo>
                      <a:pt x="0" y="0"/>
                    </a:moveTo>
                    <a:lnTo>
                      <a:pt x="1095282" y="0"/>
                    </a:lnTo>
                    <a:lnTo>
                      <a:pt x="1095282" y="1099265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E7F74187-E536-AF97-9460-628102FF47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94103" y="1588577"/>
                <a:ext cx="1242488" cy="124248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Subtitle 4">
              <a:extLst>
                <a:ext uri="{FF2B5EF4-FFF2-40B4-BE49-F238E27FC236}">
                  <a16:creationId xmlns:a16="http://schemas.microsoft.com/office/drawing/2014/main" id="{A20B0D67-1677-2B7C-BDE8-D6A0D4F659ED}"/>
                </a:ext>
              </a:extLst>
            </p:cNvPr>
            <p:cNvSpPr txBox="1">
              <a:spLocks/>
            </p:cNvSpPr>
            <p:nvPr/>
          </p:nvSpPr>
          <p:spPr>
            <a:xfrm>
              <a:off x="9540235" y="2904891"/>
              <a:ext cx="483542" cy="338828"/>
            </a:xfrm>
            <a:prstGeom prst="rect">
              <a:avLst/>
            </a:prstGeom>
          </p:spPr>
          <p:txBody>
            <a:bodyPr anchor="t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800" dirty="0">
                  <a:solidFill>
                    <a:schemeClr val="bg1"/>
                  </a:solidFill>
                </a:rPr>
                <a:t>ROI</a:t>
              </a:r>
            </a:p>
          </p:txBody>
        </p:sp>
      </p:grpSp>
      <p:sp>
        <p:nvSpPr>
          <p:cNvPr id="47" name="Subtitle 4">
            <a:extLst>
              <a:ext uri="{FF2B5EF4-FFF2-40B4-BE49-F238E27FC236}">
                <a16:creationId xmlns:a16="http://schemas.microsoft.com/office/drawing/2014/main" id="{C610B542-1634-8F89-4BD1-3772A647ADA7}"/>
              </a:ext>
            </a:extLst>
          </p:cNvPr>
          <p:cNvSpPr txBox="1">
            <a:spLocks/>
          </p:cNvSpPr>
          <p:nvPr/>
        </p:nvSpPr>
        <p:spPr>
          <a:xfrm>
            <a:off x="8520251" y="3385497"/>
            <a:ext cx="830091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000" dirty="0">
                <a:solidFill>
                  <a:schemeClr val="bg1"/>
                </a:solidFill>
              </a:rPr>
              <a:t>Annual Benefits</a:t>
            </a:r>
          </a:p>
        </p:txBody>
      </p:sp>
      <p:sp>
        <p:nvSpPr>
          <p:cNvPr id="49" name="Subtitle 4">
            <a:extLst>
              <a:ext uri="{FF2B5EF4-FFF2-40B4-BE49-F238E27FC236}">
                <a16:creationId xmlns:a16="http://schemas.microsoft.com/office/drawing/2014/main" id="{FF115B16-F27A-9052-6B9F-F5D3CB7FF1BE}"/>
              </a:ext>
            </a:extLst>
          </p:cNvPr>
          <p:cNvSpPr txBox="1">
            <a:spLocks/>
          </p:cNvSpPr>
          <p:nvPr/>
        </p:nvSpPr>
        <p:spPr>
          <a:xfrm>
            <a:off x="7541512" y="2917253"/>
            <a:ext cx="1342671" cy="4539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70K</a:t>
            </a:r>
          </a:p>
        </p:txBody>
      </p:sp>
      <p:sp>
        <p:nvSpPr>
          <p:cNvPr id="50" name="Subtitle 4">
            <a:extLst>
              <a:ext uri="{FF2B5EF4-FFF2-40B4-BE49-F238E27FC236}">
                <a16:creationId xmlns:a16="http://schemas.microsoft.com/office/drawing/2014/main" id="{5AE2FFA2-9E51-6B16-09B9-0EDCD550789F}"/>
              </a:ext>
            </a:extLst>
          </p:cNvPr>
          <p:cNvSpPr txBox="1">
            <a:spLocks/>
          </p:cNvSpPr>
          <p:nvPr/>
        </p:nvSpPr>
        <p:spPr>
          <a:xfrm>
            <a:off x="6813918" y="2949149"/>
            <a:ext cx="613962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1000" dirty="0"/>
              <a:t>Cost Saving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E14F8C84-B048-E2BF-8643-3FE1C0A4516E}"/>
              </a:ext>
            </a:extLst>
          </p:cNvPr>
          <p:cNvCxnSpPr>
            <a:cxnSpLocks/>
          </p:cNvCxnSpPr>
          <p:nvPr/>
        </p:nvCxnSpPr>
        <p:spPr>
          <a:xfrm>
            <a:off x="7484695" y="2917253"/>
            <a:ext cx="0" cy="5185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Subtitle 4">
            <a:extLst>
              <a:ext uri="{FF2B5EF4-FFF2-40B4-BE49-F238E27FC236}">
                <a16:creationId xmlns:a16="http://schemas.microsoft.com/office/drawing/2014/main" id="{D07A57E4-A728-3581-6A3F-143B45E6FC39}"/>
              </a:ext>
            </a:extLst>
          </p:cNvPr>
          <p:cNvSpPr txBox="1">
            <a:spLocks/>
          </p:cNvSpPr>
          <p:nvPr/>
        </p:nvSpPr>
        <p:spPr>
          <a:xfrm>
            <a:off x="1293020" y="1884564"/>
            <a:ext cx="2011698" cy="499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KPI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C35BA541-6D85-340D-F5C6-F521758BEB22}"/>
              </a:ext>
            </a:extLst>
          </p:cNvPr>
          <p:cNvSpPr txBox="1">
            <a:spLocks/>
          </p:cNvSpPr>
          <p:nvPr/>
        </p:nvSpPr>
        <p:spPr>
          <a:xfrm>
            <a:off x="9085774" y="4587313"/>
            <a:ext cx="1203218" cy="861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0" dirty="0">
                <a:latin typeface="Plus Jakarta Sans" pitchFamily="2" charset="77"/>
                <a:cs typeface="Plus Jakarta Sans" pitchFamily="2" charset="77"/>
              </a:rPr>
              <a:t>1.67 Y</a:t>
            </a:r>
          </a:p>
        </p:txBody>
      </p:sp>
      <p:sp>
        <p:nvSpPr>
          <p:cNvPr id="57" name="Subtitle 4">
            <a:extLst>
              <a:ext uri="{FF2B5EF4-FFF2-40B4-BE49-F238E27FC236}">
                <a16:creationId xmlns:a16="http://schemas.microsoft.com/office/drawing/2014/main" id="{2B2DFB93-B5F1-8739-3E28-6691CB8FD348}"/>
              </a:ext>
            </a:extLst>
          </p:cNvPr>
          <p:cNvSpPr txBox="1">
            <a:spLocks/>
          </p:cNvSpPr>
          <p:nvPr/>
        </p:nvSpPr>
        <p:spPr>
          <a:xfrm>
            <a:off x="10214518" y="4764451"/>
            <a:ext cx="1047960" cy="499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Payback Period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2AF4B3D-32A5-AB4A-4C1C-524B2978A0F3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11" name="Rounded Rectangle 10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377BE134-AEF6-2915-2A67-0412E23A67F8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7DF993DC-664D-5C10-D90F-638B4598ECF9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1DFF4D6D-BD5C-C94F-F16B-BA26943B1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5030FBE-7420-46A7-75E4-EE0A256A7F4A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1A922ED-2936-BAB9-1611-FD219256ADC2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8813E17-3DA2-6964-0CFA-0D55F0A834BC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>
            <a:hlinkClick r:id="rId4" action="ppaction://hlinksldjump"/>
            <a:extLst>
              <a:ext uri="{FF2B5EF4-FFF2-40B4-BE49-F238E27FC236}">
                <a16:creationId xmlns:a16="http://schemas.microsoft.com/office/drawing/2014/main" id="{192D2C4E-095A-D028-EBB0-F389B986ED48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30" name="Rounded Rectangle 29">
            <a:hlinkClick r:id="rId5" action="ppaction://hlinksldjump"/>
            <a:extLst>
              <a:ext uri="{FF2B5EF4-FFF2-40B4-BE49-F238E27FC236}">
                <a16:creationId xmlns:a16="http://schemas.microsoft.com/office/drawing/2014/main" id="{BEA90F61-2D53-0D1D-BD68-1BF2BCF55BFD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  <p:sp>
        <p:nvSpPr>
          <p:cNvPr id="31" name="Rounded Rectangle 30">
            <a:hlinkClick r:id="rId6" action="ppaction://hlinksldjump"/>
            <a:extLst>
              <a:ext uri="{FF2B5EF4-FFF2-40B4-BE49-F238E27FC236}">
                <a16:creationId xmlns:a16="http://schemas.microsoft.com/office/drawing/2014/main" id="{CBA98083-DD6E-96A7-4713-73E6B727B127}"/>
              </a:ext>
            </a:extLst>
          </p:cNvPr>
          <p:cNvSpPr/>
          <p:nvPr/>
        </p:nvSpPr>
        <p:spPr>
          <a:xfrm>
            <a:off x="374637" y="6270847"/>
            <a:ext cx="856564" cy="187349"/>
          </a:xfrm>
          <a:prstGeom prst="roundRect">
            <a:avLst>
              <a:gd name="adj" fmla="val 50000"/>
            </a:avLst>
          </a:prstGeom>
          <a:ln w="63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Plus Jakarta Sans" pitchFamily="2" charset="77"/>
                <a:cs typeface="Plus Jakarta Sans" pitchFamily="2" charset="77"/>
              </a:rPr>
              <a:t>Highlights</a:t>
            </a:r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C2753B62-2334-F4E9-F81A-AFCA19055A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55555" y="6326507"/>
            <a:ext cx="114489" cy="116665"/>
          </a:xfrm>
          <a:prstGeom prst="rect">
            <a:avLst/>
          </a:prstGeom>
        </p:spPr>
      </p:pic>
      <p:sp>
        <p:nvSpPr>
          <p:cNvPr id="45" name="Rounded Rectangle 44">
            <a:hlinkClick r:id="rId7" action="ppaction://hlinksldjump"/>
            <a:extLst>
              <a:ext uri="{FF2B5EF4-FFF2-40B4-BE49-F238E27FC236}">
                <a16:creationId xmlns:a16="http://schemas.microsoft.com/office/drawing/2014/main" id="{6CEFF426-AA98-ED82-4E0C-B9425323CA89}"/>
              </a:ext>
            </a:extLst>
          </p:cNvPr>
          <p:cNvSpPr/>
          <p:nvPr/>
        </p:nvSpPr>
        <p:spPr>
          <a:xfrm>
            <a:off x="1792579" y="6260745"/>
            <a:ext cx="1166101" cy="2550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>
                <a:latin typeface="Plus Jakarta Sans" pitchFamily="2" charset="77"/>
                <a:cs typeface="Plus Jakarta Sans" pitchFamily="2" charset="77"/>
              </a:rPr>
              <a:t>Roadmap ✦</a:t>
            </a:r>
          </a:p>
        </p:txBody>
      </p:sp>
    </p:spTree>
    <p:extLst>
      <p:ext uri="{BB962C8B-B14F-4D97-AF65-F5344CB8AC3E}">
        <p14:creationId xmlns:p14="http://schemas.microsoft.com/office/powerpoint/2010/main" val="14688449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116">
            <a:extLst>
              <a:ext uri="{FF2B5EF4-FFF2-40B4-BE49-F238E27FC236}">
                <a16:creationId xmlns:a16="http://schemas.microsoft.com/office/drawing/2014/main" id="{A13EA6EA-96B8-2C1D-EFBF-CF8E58A6A40C}"/>
              </a:ext>
            </a:extLst>
          </p:cNvPr>
          <p:cNvSpPr/>
          <p:nvPr/>
        </p:nvSpPr>
        <p:spPr>
          <a:xfrm>
            <a:off x="6093386" y="3927037"/>
            <a:ext cx="3863787" cy="26008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332588" y="980884"/>
            <a:ext cx="1586948" cy="1849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b="0" dirty="0">
                <a:latin typeface="Plus Jakarta Sans" pitchFamily="2" charset="77"/>
                <a:cs typeface="Plus Jakarta Sans" pitchFamily="2" charset="77"/>
              </a:rPr>
              <a:t>ROI </a:t>
            </a:r>
          </a:p>
          <a:p>
            <a:pPr>
              <a:lnSpc>
                <a:spcPct val="100000"/>
              </a:lnSpc>
            </a:pPr>
            <a:r>
              <a:rPr lang="en-US" sz="2400" b="0" dirty="0">
                <a:latin typeface="Plus Jakarta Sans" pitchFamily="2" charset="77"/>
                <a:cs typeface="Plus Jakarta Sans" pitchFamily="2" charset="77"/>
              </a:rPr>
              <a:t>&amp; Cost-Benefit Analysis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C9D7DB-D2B3-DD72-12F0-152AE1A0CD98}"/>
              </a:ext>
            </a:extLst>
          </p:cNvPr>
          <p:cNvGrpSpPr/>
          <p:nvPr/>
        </p:nvGrpSpPr>
        <p:grpSpPr>
          <a:xfrm>
            <a:off x="10160298" y="6134560"/>
            <a:ext cx="145126" cy="145126"/>
            <a:chOff x="4794103" y="1588576"/>
            <a:chExt cx="1242488" cy="1242488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C03C5A47-CA36-D2E6-1D75-01C91DFB6247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1049251-7230-B24C-EDBE-07E8AED6C47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Subtitle 4">
            <a:extLst>
              <a:ext uri="{FF2B5EF4-FFF2-40B4-BE49-F238E27FC236}">
                <a16:creationId xmlns:a16="http://schemas.microsoft.com/office/drawing/2014/main" id="{A383EC02-AB91-CDA2-BF76-FB27D4172AFE}"/>
              </a:ext>
            </a:extLst>
          </p:cNvPr>
          <p:cNvSpPr txBox="1">
            <a:spLocks/>
          </p:cNvSpPr>
          <p:nvPr/>
        </p:nvSpPr>
        <p:spPr>
          <a:xfrm>
            <a:off x="10059920" y="1093212"/>
            <a:ext cx="1639488" cy="14429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400" b="1" dirty="0"/>
              <a:t>Break-even Point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338F52C-F5BF-B8D9-C86E-925D3D07A0ED}"/>
              </a:ext>
            </a:extLst>
          </p:cNvPr>
          <p:cNvGrpSpPr/>
          <p:nvPr/>
        </p:nvGrpSpPr>
        <p:grpSpPr>
          <a:xfrm>
            <a:off x="6341334" y="6134560"/>
            <a:ext cx="145126" cy="145126"/>
            <a:chOff x="4794103" y="1588576"/>
            <a:chExt cx="1242488" cy="1242488"/>
          </a:xfrm>
        </p:grpSpPr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D87F8B56-1D91-98A3-C7BF-1FA8E69FD835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C90D201-AB8D-6A85-0241-B0413BA7F6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Subtitle 4">
            <a:extLst>
              <a:ext uri="{FF2B5EF4-FFF2-40B4-BE49-F238E27FC236}">
                <a16:creationId xmlns:a16="http://schemas.microsoft.com/office/drawing/2014/main" id="{4BC9A145-819D-9A56-E5FD-3E0BDFD20E58}"/>
              </a:ext>
            </a:extLst>
          </p:cNvPr>
          <p:cNvSpPr txBox="1">
            <a:spLocks/>
          </p:cNvSpPr>
          <p:nvPr/>
        </p:nvSpPr>
        <p:spPr>
          <a:xfrm>
            <a:off x="6240955" y="1093212"/>
            <a:ext cx="3584378" cy="4223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400" b="1" dirty="0"/>
              <a:t>Total Annual Benefits</a:t>
            </a:r>
          </a:p>
        </p:txBody>
      </p:sp>
      <p:sp>
        <p:nvSpPr>
          <p:cNvPr id="26" name="Subtitle 4">
            <a:extLst>
              <a:ext uri="{FF2B5EF4-FFF2-40B4-BE49-F238E27FC236}">
                <a16:creationId xmlns:a16="http://schemas.microsoft.com/office/drawing/2014/main" id="{18266F4E-40AA-A3AB-5739-8952F3F6B4C9}"/>
              </a:ext>
            </a:extLst>
          </p:cNvPr>
          <p:cNvSpPr txBox="1">
            <a:spLocks/>
          </p:cNvSpPr>
          <p:nvPr/>
        </p:nvSpPr>
        <p:spPr>
          <a:xfrm>
            <a:off x="4322060" y="1093212"/>
            <a:ext cx="1639488" cy="14429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400" b="1" dirty="0"/>
              <a:t>Revenue Increase and Growth Opp.</a:t>
            </a:r>
          </a:p>
        </p:txBody>
      </p:sp>
      <p:sp>
        <p:nvSpPr>
          <p:cNvPr id="32" name="Subtitle 4">
            <a:extLst>
              <a:ext uri="{FF2B5EF4-FFF2-40B4-BE49-F238E27FC236}">
                <a16:creationId xmlns:a16="http://schemas.microsoft.com/office/drawing/2014/main" id="{95FBBCE4-7AFE-314F-221E-C7E8BBB7A0EB}"/>
              </a:ext>
            </a:extLst>
          </p:cNvPr>
          <p:cNvSpPr txBox="1">
            <a:spLocks/>
          </p:cNvSpPr>
          <p:nvPr/>
        </p:nvSpPr>
        <p:spPr>
          <a:xfrm>
            <a:off x="2403613" y="1093212"/>
            <a:ext cx="1639488" cy="144293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400" b="1" dirty="0"/>
              <a:t>Projected Cost Savings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CB67021-FAF6-45D8-D2E4-ACC2AC250B64}"/>
              </a:ext>
            </a:extLst>
          </p:cNvPr>
          <p:cNvGrpSpPr/>
          <p:nvPr/>
        </p:nvGrpSpPr>
        <p:grpSpPr>
          <a:xfrm>
            <a:off x="603474" y="6134560"/>
            <a:ext cx="145126" cy="145126"/>
            <a:chOff x="4794103" y="1588576"/>
            <a:chExt cx="1242488" cy="1242488"/>
          </a:xfrm>
        </p:grpSpPr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74707070-DB09-CC8A-3913-1C97AD6431AB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8A002D70-9A99-7BA7-A595-D27C3AF0FE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Subtitle 4">
            <a:extLst>
              <a:ext uri="{FF2B5EF4-FFF2-40B4-BE49-F238E27FC236}">
                <a16:creationId xmlns:a16="http://schemas.microsoft.com/office/drawing/2014/main" id="{EC57DC86-DB11-CE3C-0F8B-43F9847B8AC8}"/>
              </a:ext>
            </a:extLst>
          </p:cNvPr>
          <p:cNvSpPr txBox="1">
            <a:spLocks/>
          </p:cNvSpPr>
          <p:nvPr/>
        </p:nvSpPr>
        <p:spPr>
          <a:xfrm>
            <a:off x="355526" y="4221087"/>
            <a:ext cx="1564010" cy="11096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400" b="1" dirty="0"/>
              <a:t>Initial Investment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F78B48A6-F95A-4461-F270-31D46854A991}"/>
              </a:ext>
            </a:extLst>
          </p:cNvPr>
          <p:cNvGrpSpPr/>
          <p:nvPr/>
        </p:nvGrpSpPr>
        <p:grpSpPr>
          <a:xfrm>
            <a:off x="2256043" y="1084687"/>
            <a:ext cx="7701130" cy="5426752"/>
            <a:chOff x="2256043" y="1410384"/>
            <a:chExt cx="7701130" cy="4266482"/>
          </a:xfrm>
        </p:grpSpPr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9008FFD-2B28-97B5-A924-E20D6BA47C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09007" y="3645024"/>
              <a:ext cx="384816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6A830ABF-3CCF-2860-FD78-0976ECA82215}"/>
                </a:ext>
              </a:extLst>
            </p:cNvPr>
            <p:cNvCxnSpPr>
              <a:cxnSpLocks/>
            </p:cNvCxnSpPr>
            <p:nvPr/>
          </p:nvCxnSpPr>
          <p:spPr>
            <a:xfrm>
              <a:off x="6093386" y="1410384"/>
              <a:ext cx="0" cy="426648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007BD46D-8E6E-A87E-B754-586046960325}"/>
                </a:ext>
              </a:extLst>
            </p:cNvPr>
            <p:cNvCxnSpPr>
              <a:cxnSpLocks/>
            </p:cNvCxnSpPr>
            <p:nvPr/>
          </p:nvCxnSpPr>
          <p:spPr>
            <a:xfrm>
              <a:off x="4174490" y="1410384"/>
              <a:ext cx="0" cy="426648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20CE8A-9581-D643-AD3A-0B6E4A3E137B}"/>
                </a:ext>
              </a:extLst>
            </p:cNvPr>
            <p:cNvCxnSpPr>
              <a:cxnSpLocks/>
            </p:cNvCxnSpPr>
            <p:nvPr/>
          </p:nvCxnSpPr>
          <p:spPr>
            <a:xfrm>
              <a:off x="2256043" y="1410384"/>
              <a:ext cx="0" cy="426648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08A662FC-4DF2-20EA-3610-A156ACD21A9F}"/>
                </a:ext>
              </a:extLst>
            </p:cNvPr>
            <p:cNvCxnSpPr>
              <a:cxnSpLocks/>
            </p:cNvCxnSpPr>
            <p:nvPr/>
          </p:nvCxnSpPr>
          <p:spPr>
            <a:xfrm>
              <a:off x="9957173" y="1410384"/>
              <a:ext cx="0" cy="426648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Subtitle 4">
            <a:extLst>
              <a:ext uri="{FF2B5EF4-FFF2-40B4-BE49-F238E27FC236}">
                <a16:creationId xmlns:a16="http://schemas.microsoft.com/office/drawing/2014/main" id="{F2FB09B6-0060-75AB-9D61-FB9FADE6BBE9}"/>
              </a:ext>
            </a:extLst>
          </p:cNvPr>
          <p:cNvSpPr txBox="1">
            <a:spLocks/>
          </p:cNvSpPr>
          <p:nvPr/>
        </p:nvSpPr>
        <p:spPr>
          <a:xfrm>
            <a:off x="503096" y="5575543"/>
            <a:ext cx="1639488" cy="5679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2400" dirty="0"/>
              <a:t>$200K</a:t>
            </a:r>
          </a:p>
        </p:txBody>
      </p:sp>
      <p:sp>
        <p:nvSpPr>
          <p:cNvPr id="65" name="Subtitle 4">
            <a:extLst>
              <a:ext uri="{FF2B5EF4-FFF2-40B4-BE49-F238E27FC236}">
                <a16:creationId xmlns:a16="http://schemas.microsoft.com/office/drawing/2014/main" id="{FB88D20C-4AF7-5F6A-C003-C52554463733}"/>
              </a:ext>
            </a:extLst>
          </p:cNvPr>
          <p:cNvSpPr txBox="1">
            <a:spLocks/>
          </p:cNvSpPr>
          <p:nvPr/>
        </p:nvSpPr>
        <p:spPr>
          <a:xfrm>
            <a:off x="2394242" y="4504547"/>
            <a:ext cx="1639488" cy="4063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000" dirty="0"/>
              <a:t>$20K</a:t>
            </a:r>
          </a:p>
        </p:txBody>
      </p:sp>
      <p:sp>
        <p:nvSpPr>
          <p:cNvPr id="70" name="Subtitle 4">
            <a:extLst>
              <a:ext uri="{FF2B5EF4-FFF2-40B4-BE49-F238E27FC236}">
                <a16:creationId xmlns:a16="http://schemas.microsoft.com/office/drawing/2014/main" id="{9990C7DF-7D46-A532-AA25-F57132EB0979}"/>
              </a:ext>
            </a:extLst>
          </p:cNvPr>
          <p:cNvSpPr txBox="1">
            <a:spLocks/>
          </p:cNvSpPr>
          <p:nvPr/>
        </p:nvSpPr>
        <p:spPr>
          <a:xfrm>
            <a:off x="503096" y="6027794"/>
            <a:ext cx="1639488" cy="6746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1100" dirty="0"/>
              <a:t>In Total</a:t>
            </a:r>
            <a:endParaRPr lang="en-US" sz="1800" dirty="0"/>
          </a:p>
        </p:txBody>
      </p:sp>
      <p:sp>
        <p:nvSpPr>
          <p:cNvPr id="71" name="Subtitle 4">
            <a:extLst>
              <a:ext uri="{FF2B5EF4-FFF2-40B4-BE49-F238E27FC236}">
                <a16:creationId xmlns:a16="http://schemas.microsoft.com/office/drawing/2014/main" id="{9FBF1276-0418-40F3-2A64-2B9F9B4FE5B2}"/>
              </a:ext>
            </a:extLst>
          </p:cNvPr>
          <p:cNvSpPr txBox="1">
            <a:spLocks/>
          </p:cNvSpPr>
          <p:nvPr/>
        </p:nvSpPr>
        <p:spPr>
          <a:xfrm>
            <a:off x="2394242" y="5589240"/>
            <a:ext cx="1639488" cy="5679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2400" dirty="0"/>
              <a:t>$70K</a:t>
            </a:r>
          </a:p>
        </p:txBody>
      </p:sp>
      <p:sp>
        <p:nvSpPr>
          <p:cNvPr id="72" name="Subtitle 4">
            <a:extLst>
              <a:ext uri="{FF2B5EF4-FFF2-40B4-BE49-F238E27FC236}">
                <a16:creationId xmlns:a16="http://schemas.microsoft.com/office/drawing/2014/main" id="{A4731343-C5A4-3AE5-E98F-C50B5C3CEF95}"/>
              </a:ext>
            </a:extLst>
          </p:cNvPr>
          <p:cNvSpPr txBox="1">
            <a:spLocks/>
          </p:cNvSpPr>
          <p:nvPr/>
        </p:nvSpPr>
        <p:spPr>
          <a:xfrm>
            <a:off x="2394242" y="6041491"/>
            <a:ext cx="1639488" cy="40634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1100" dirty="0"/>
              <a:t>In Total</a:t>
            </a:r>
            <a:endParaRPr lang="en-US" sz="1800" dirty="0"/>
          </a:p>
        </p:txBody>
      </p:sp>
      <p:sp>
        <p:nvSpPr>
          <p:cNvPr id="74" name="Subtitle 4">
            <a:extLst>
              <a:ext uri="{FF2B5EF4-FFF2-40B4-BE49-F238E27FC236}">
                <a16:creationId xmlns:a16="http://schemas.microsoft.com/office/drawing/2014/main" id="{9683FCBE-9891-62EC-B75D-95006CF982E1}"/>
              </a:ext>
            </a:extLst>
          </p:cNvPr>
          <p:cNvSpPr txBox="1">
            <a:spLocks/>
          </p:cNvSpPr>
          <p:nvPr/>
        </p:nvSpPr>
        <p:spPr>
          <a:xfrm>
            <a:off x="2394242" y="4036059"/>
            <a:ext cx="1639488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100" dirty="0"/>
              <a:t>Paper Elimination (Ann.)</a:t>
            </a:r>
          </a:p>
        </p:txBody>
      </p:sp>
      <p:sp>
        <p:nvSpPr>
          <p:cNvPr id="75" name="Subtitle 4">
            <a:extLst>
              <a:ext uri="{FF2B5EF4-FFF2-40B4-BE49-F238E27FC236}">
                <a16:creationId xmlns:a16="http://schemas.microsoft.com/office/drawing/2014/main" id="{D00B84EF-61FD-DA26-AD3D-246771B31B98}"/>
              </a:ext>
            </a:extLst>
          </p:cNvPr>
          <p:cNvSpPr txBox="1">
            <a:spLocks/>
          </p:cNvSpPr>
          <p:nvPr/>
        </p:nvSpPr>
        <p:spPr>
          <a:xfrm>
            <a:off x="2394242" y="3299201"/>
            <a:ext cx="1639488" cy="4063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000" dirty="0"/>
              <a:t>$50K</a:t>
            </a:r>
          </a:p>
        </p:txBody>
      </p:sp>
      <p:sp>
        <p:nvSpPr>
          <p:cNvPr id="76" name="Subtitle 4">
            <a:extLst>
              <a:ext uri="{FF2B5EF4-FFF2-40B4-BE49-F238E27FC236}">
                <a16:creationId xmlns:a16="http://schemas.microsoft.com/office/drawing/2014/main" id="{50EED217-F132-C08F-7A0B-2D3B7179BF92}"/>
              </a:ext>
            </a:extLst>
          </p:cNvPr>
          <p:cNvSpPr txBox="1">
            <a:spLocks/>
          </p:cNvSpPr>
          <p:nvPr/>
        </p:nvSpPr>
        <p:spPr>
          <a:xfrm>
            <a:off x="2394242" y="2830713"/>
            <a:ext cx="1639488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100" dirty="0"/>
              <a:t>Labor Cost (Ann.)</a:t>
            </a:r>
          </a:p>
        </p:txBody>
      </p:sp>
      <p:sp>
        <p:nvSpPr>
          <p:cNvPr id="77" name="Subtitle 4">
            <a:extLst>
              <a:ext uri="{FF2B5EF4-FFF2-40B4-BE49-F238E27FC236}">
                <a16:creationId xmlns:a16="http://schemas.microsoft.com/office/drawing/2014/main" id="{C0D7B078-BD5B-C0B8-FB8A-31AD555BA796}"/>
              </a:ext>
            </a:extLst>
          </p:cNvPr>
          <p:cNvSpPr txBox="1">
            <a:spLocks/>
          </p:cNvSpPr>
          <p:nvPr/>
        </p:nvSpPr>
        <p:spPr>
          <a:xfrm>
            <a:off x="4306170" y="5589240"/>
            <a:ext cx="1639488" cy="5679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2400" dirty="0"/>
              <a:t>$150K</a:t>
            </a:r>
          </a:p>
        </p:txBody>
      </p:sp>
      <p:sp>
        <p:nvSpPr>
          <p:cNvPr id="78" name="Subtitle 4">
            <a:extLst>
              <a:ext uri="{FF2B5EF4-FFF2-40B4-BE49-F238E27FC236}">
                <a16:creationId xmlns:a16="http://schemas.microsoft.com/office/drawing/2014/main" id="{04B7DFC8-7144-72DB-2E07-6EBA3C7A75D2}"/>
              </a:ext>
            </a:extLst>
          </p:cNvPr>
          <p:cNvSpPr txBox="1">
            <a:spLocks/>
          </p:cNvSpPr>
          <p:nvPr/>
        </p:nvSpPr>
        <p:spPr>
          <a:xfrm>
            <a:off x="4306170" y="6041491"/>
            <a:ext cx="1639488" cy="40634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1100" dirty="0"/>
              <a:t>In Total</a:t>
            </a:r>
            <a:endParaRPr lang="en-US" sz="1800" dirty="0"/>
          </a:p>
        </p:txBody>
      </p:sp>
      <p:sp>
        <p:nvSpPr>
          <p:cNvPr id="79" name="Subtitle 4">
            <a:extLst>
              <a:ext uri="{FF2B5EF4-FFF2-40B4-BE49-F238E27FC236}">
                <a16:creationId xmlns:a16="http://schemas.microsoft.com/office/drawing/2014/main" id="{B2D8DFFE-0E42-C495-FB55-4A5EF8E561B5}"/>
              </a:ext>
            </a:extLst>
          </p:cNvPr>
          <p:cNvSpPr txBox="1">
            <a:spLocks/>
          </p:cNvSpPr>
          <p:nvPr/>
        </p:nvSpPr>
        <p:spPr>
          <a:xfrm>
            <a:off x="4306169" y="4504547"/>
            <a:ext cx="1639488" cy="4063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000" dirty="0"/>
              <a:t>15%</a:t>
            </a:r>
          </a:p>
        </p:txBody>
      </p:sp>
      <p:sp>
        <p:nvSpPr>
          <p:cNvPr id="80" name="Subtitle 4">
            <a:extLst>
              <a:ext uri="{FF2B5EF4-FFF2-40B4-BE49-F238E27FC236}">
                <a16:creationId xmlns:a16="http://schemas.microsoft.com/office/drawing/2014/main" id="{4BCABEA6-D3D0-18B1-664A-73AE8E18F2BC}"/>
              </a:ext>
            </a:extLst>
          </p:cNvPr>
          <p:cNvSpPr txBox="1">
            <a:spLocks/>
          </p:cNvSpPr>
          <p:nvPr/>
        </p:nvSpPr>
        <p:spPr>
          <a:xfrm>
            <a:off x="4306169" y="4036059"/>
            <a:ext cx="1639488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100" dirty="0"/>
              <a:t>Customer Royalty</a:t>
            </a:r>
          </a:p>
        </p:txBody>
      </p:sp>
      <p:sp>
        <p:nvSpPr>
          <p:cNvPr id="81" name="Subtitle 4">
            <a:extLst>
              <a:ext uri="{FF2B5EF4-FFF2-40B4-BE49-F238E27FC236}">
                <a16:creationId xmlns:a16="http://schemas.microsoft.com/office/drawing/2014/main" id="{79ED72B5-3603-D8AE-5477-532D345F9C2C}"/>
              </a:ext>
            </a:extLst>
          </p:cNvPr>
          <p:cNvSpPr txBox="1">
            <a:spLocks/>
          </p:cNvSpPr>
          <p:nvPr/>
        </p:nvSpPr>
        <p:spPr>
          <a:xfrm>
            <a:off x="4306169" y="3299201"/>
            <a:ext cx="1639488" cy="4063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000" dirty="0"/>
              <a:t>20%</a:t>
            </a:r>
          </a:p>
        </p:txBody>
      </p:sp>
      <p:sp>
        <p:nvSpPr>
          <p:cNvPr id="82" name="Subtitle 4">
            <a:extLst>
              <a:ext uri="{FF2B5EF4-FFF2-40B4-BE49-F238E27FC236}">
                <a16:creationId xmlns:a16="http://schemas.microsoft.com/office/drawing/2014/main" id="{B76BACFA-5220-3173-6DA9-4DBF9AF8F62F}"/>
              </a:ext>
            </a:extLst>
          </p:cNvPr>
          <p:cNvSpPr txBox="1">
            <a:spLocks/>
          </p:cNvSpPr>
          <p:nvPr/>
        </p:nvSpPr>
        <p:spPr>
          <a:xfrm>
            <a:off x="4306169" y="2830713"/>
            <a:ext cx="1639488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100" dirty="0"/>
              <a:t>Increased Productivity</a:t>
            </a:r>
          </a:p>
        </p:txBody>
      </p:sp>
      <p:sp>
        <p:nvSpPr>
          <p:cNvPr id="83" name="Subtitle 4">
            <a:extLst>
              <a:ext uri="{FF2B5EF4-FFF2-40B4-BE49-F238E27FC236}">
                <a16:creationId xmlns:a16="http://schemas.microsoft.com/office/drawing/2014/main" id="{54331CA8-49EC-F584-1E7F-468D259ED42E}"/>
              </a:ext>
            </a:extLst>
          </p:cNvPr>
          <p:cNvSpPr txBox="1">
            <a:spLocks/>
          </p:cNvSpPr>
          <p:nvPr/>
        </p:nvSpPr>
        <p:spPr>
          <a:xfrm>
            <a:off x="6240955" y="4154464"/>
            <a:ext cx="3584378" cy="4223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400" b="1" dirty="0">
                <a:solidFill>
                  <a:schemeClr val="bg1"/>
                </a:solidFill>
              </a:rPr>
              <a:t>Return on Investment (ROI)</a:t>
            </a:r>
          </a:p>
        </p:txBody>
      </p:sp>
      <p:sp>
        <p:nvSpPr>
          <p:cNvPr id="86" name="Subtitle 4">
            <a:extLst>
              <a:ext uri="{FF2B5EF4-FFF2-40B4-BE49-F238E27FC236}">
                <a16:creationId xmlns:a16="http://schemas.microsoft.com/office/drawing/2014/main" id="{5E721391-EBAD-2D3F-9065-9774A3768D64}"/>
              </a:ext>
            </a:extLst>
          </p:cNvPr>
          <p:cNvSpPr txBox="1">
            <a:spLocks/>
          </p:cNvSpPr>
          <p:nvPr/>
        </p:nvSpPr>
        <p:spPr>
          <a:xfrm>
            <a:off x="7433423" y="1844824"/>
            <a:ext cx="974440" cy="4063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2000" dirty="0"/>
              <a:t>70K</a:t>
            </a:r>
          </a:p>
        </p:txBody>
      </p:sp>
      <p:sp>
        <p:nvSpPr>
          <p:cNvPr id="87" name="Subtitle 4">
            <a:extLst>
              <a:ext uri="{FF2B5EF4-FFF2-40B4-BE49-F238E27FC236}">
                <a16:creationId xmlns:a16="http://schemas.microsoft.com/office/drawing/2014/main" id="{CA1BB0DA-9D00-6867-2A6E-FBCF0EE6C961}"/>
              </a:ext>
            </a:extLst>
          </p:cNvPr>
          <p:cNvSpPr txBox="1">
            <a:spLocks/>
          </p:cNvSpPr>
          <p:nvPr/>
        </p:nvSpPr>
        <p:spPr>
          <a:xfrm>
            <a:off x="6240955" y="1852756"/>
            <a:ext cx="1192468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100" dirty="0"/>
              <a:t>Cost Savings</a:t>
            </a:r>
          </a:p>
        </p:txBody>
      </p:sp>
      <p:sp>
        <p:nvSpPr>
          <p:cNvPr id="88" name="Subtitle 4">
            <a:extLst>
              <a:ext uri="{FF2B5EF4-FFF2-40B4-BE49-F238E27FC236}">
                <a16:creationId xmlns:a16="http://schemas.microsoft.com/office/drawing/2014/main" id="{2D9B9903-0CC3-F57A-D143-956CBD15BA59}"/>
              </a:ext>
            </a:extLst>
          </p:cNvPr>
          <p:cNvSpPr txBox="1">
            <a:spLocks/>
          </p:cNvSpPr>
          <p:nvPr/>
        </p:nvSpPr>
        <p:spPr>
          <a:xfrm>
            <a:off x="7433423" y="2365365"/>
            <a:ext cx="974440" cy="4063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2000" dirty="0"/>
              <a:t>150K</a:t>
            </a:r>
          </a:p>
        </p:txBody>
      </p:sp>
      <p:sp>
        <p:nvSpPr>
          <p:cNvPr id="89" name="Subtitle 4">
            <a:extLst>
              <a:ext uri="{FF2B5EF4-FFF2-40B4-BE49-F238E27FC236}">
                <a16:creationId xmlns:a16="http://schemas.microsoft.com/office/drawing/2014/main" id="{6D4B5D8E-6888-DE3A-764A-A15CC51C5DA5}"/>
              </a:ext>
            </a:extLst>
          </p:cNvPr>
          <p:cNvSpPr txBox="1">
            <a:spLocks/>
          </p:cNvSpPr>
          <p:nvPr/>
        </p:nvSpPr>
        <p:spPr>
          <a:xfrm>
            <a:off x="6240955" y="2348880"/>
            <a:ext cx="1192468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100" dirty="0"/>
              <a:t>Revenue Increase</a:t>
            </a:r>
          </a:p>
        </p:txBody>
      </p:sp>
      <p:sp>
        <p:nvSpPr>
          <p:cNvPr id="90" name="Subtitle 4">
            <a:extLst>
              <a:ext uri="{FF2B5EF4-FFF2-40B4-BE49-F238E27FC236}">
                <a16:creationId xmlns:a16="http://schemas.microsoft.com/office/drawing/2014/main" id="{AD487D58-E2C4-011E-4AF0-251A35B71739}"/>
              </a:ext>
            </a:extLst>
          </p:cNvPr>
          <p:cNvSpPr txBox="1">
            <a:spLocks/>
          </p:cNvSpPr>
          <p:nvPr/>
        </p:nvSpPr>
        <p:spPr>
          <a:xfrm>
            <a:off x="8200928" y="3183295"/>
            <a:ext cx="1639488" cy="5679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2400" dirty="0"/>
              <a:t>$220K</a:t>
            </a:r>
          </a:p>
        </p:txBody>
      </p:sp>
      <p:sp>
        <p:nvSpPr>
          <p:cNvPr id="91" name="Subtitle 4">
            <a:extLst>
              <a:ext uri="{FF2B5EF4-FFF2-40B4-BE49-F238E27FC236}">
                <a16:creationId xmlns:a16="http://schemas.microsoft.com/office/drawing/2014/main" id="{26F35370-1458-F399-B182-07AA88905F52}"/>
              </a:ext>
            </a:extLst>
          </p:cNvPr>
          <p:cNvSpPr txBox="1">
            <a:spLocks/>
          </p:cNvSpPr>
          <p:nvPr/>
        </p:nvSpPr>
        <p:spPr>
          <a:xfrm>
            <a:off x="7308181" y="3255923"/>
            <a:ext cx="830091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100" dirty="0"/>
              <a:t>Annual Benefits</a:t>
            </a: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FB8D56D-9118-2C26-B9EB-75F0FF8B1C90}"/>
              </a:ext>
            </a:extLst>
          </p:cNvPr>
          <p:cNvGrpSpPr/>
          <p:nvPr/>
        </p:nvGrpSpPr>
        <p:grpSpPr>
          <a:xfrm>
            <a:off x="6341334" y="3388231"/>
            <a:ext cx="145126" cy="145126"/>
            <a:chOff x="4794103" y="1588576"/>
            <a:chExt cx="1242488" cy="1242488"/>
          </a:xfrm>
        </p:grpSpPr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4427677E-CFB4-2C6C-3806-5FAE4890ADE4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17B1C4F9-DBB4-84C1-93D7-B540EB2778A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Subtitle 4">
            <a:extLst>
              <a:ext uri="{FF2B5EF4-FFF2-40B4-BE49-F238E27FC236}">
                <a16:creationId xmlns:a16="http://schemas.microsoft.com/office/drawing/2014/main" id="{F548EEA3-FDAD-9F2A-7966-A39A923188A7}"/>
              </a:ext>
            </a:extLst>
          </p:cNvPr>
          <p:cNvSpPr txBox="1">
            <a:spLocks/>
          </p:cNvSpPr>
          <p:nvPr/>
        </p:nvSpPr>
        <p:spPr>
          <a:xfrm>
            <a:off x="7460665" y="4653136"/>
            <a:ext cx="974440" cy="4063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220K</a:t>
            </a:r>
          </a:p>
        </p:txBody>
      </p:sp>
      <p:sp>
        <p:nvSpPr>
          <p:cNvPr id="97" name="Subtitle 4">
            <a:extLst>
              <a:ext uri="{FF2B5EF4-FFF2-40B4-BE49-F238E27FC236}">
                <a16:creationId xmlns:a16="http://schemas.microsoft.com/office/drawing/2014/main" id="{C8E8476F-59C1-450B-80BD-CC61BA46650D}"/>
              </a:ext>
            </a:extLst>
          </p:cNvPr>
          <p:cNvSpPr txBox="1">
            <a:spLocks/>
          </p:cNvSpPr>
          <p:nvPr/>
        </p:nvSpPr>
        <p:spPr>
          <a:xfrm>
            <a:off x="7460665" y="5210165"/>
            <a:ext cx="974440" cy="4063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200K</a:t>
            </a:r>
          </a:p>
        </p:txBody>
      </p:sp>
      <p:sp>
        <p:nvSpPr>
          <p:cNvPr id="99" name="Subtitle 4">
            <a:extLst>
              <a:ext uri="{FF2B5EF4-FFF2-40B4-BE49-F238E27FC236}">
                <a16:creationId xmlns:a16="http://schemas.microsoft.com/office/drawing/2014/main" id="{C2E339CC-AFC3-4A71-A414-24D953B37180}"/>
              </a:ext>
            </a:extLst>
          </p:cNvPr>
          <p:cNvSpPr txBox="1">
            <a:spLocks/>
          </p:cNvSpPr>
          <p:nvPr/>
        </p:nvSpPr>
        <p:spPr>
          <a:xfrm>
            <a:off x="8200928" y="5824190"/>
            <a:ext cx="1639488" cy="5679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dirty="0">
                <a:solidFill>
                  <a:schemeClr val="bg1"/>
                </a:solidFill>
              </a:rPr>
              <a:t>110%</a:t>
            </a:r>
          </a:p>
        </p:txBody>
      </p:sp>
      <p:sp>
        <p:nvSpPr>
          <p:cNvPr id="100" name="Subtitle 4">
            <a:extLst>
              <a:ext uri="{FF2B5EF4-FFF2-40B4-BE49-F238E27FC236}">
                <a16:creationId xmlns:a16="http://schemas.microsoft.com/office/drawing/2014/main" id="{6C27C197-14B2-5545-BC20-CF09F338DDFB}"/>
              </a:ext>
            </a:extLst>
          </p:cNvPr>
          <p:cNvSpPr txBox="1">
            <a:spLocks/>
          </p:cNvSpPr>
          <p:nvPr/>
        </p:nvSpPr>
        <p:spPr>
          <a:xfrm>
            <a:off x="7308181" y="5896818"/>
            <a:ext cx="830091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100" dirty="0">
                <a:solidFill>
                  <a:schemeClr val="bg1"/>
                </a:solidFill>
              </a:rPr>
              <a:t>Annual  ROI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42581BC8-1193-25BA-9810-90309FE900D6}"/>
              </a:ext>
            </a:extLst>
          </p:cNvPr>
          <p:cNvCxnSpPr>
            <a:cxnSpLocks/>
          </p:cNvCxnSpPr>
          <p:nvPr/>
        </p:nvCxnSpPr>
        <p:spPr>
          <a:xfrm>
            <a:off x="7615579" y="5157192"/>
            <a:ext cx="81952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Subtitle 4">
            <a:extLst>
              <a:ext uri="{FF2B5EF4-FFF2-40B4-BE49-F238E27FC236}">
                <a16:creationId xmlns:a16="http://schemas.microsoft.com/office/drawing/2014/main" id="{5848DB2F-5BA6-CE01-EB2E-579AA2C3941D}"/>
              </a:ext>
            </a:extLst>
          </p:cNvPr>
          <p:cNvSpPr txBox="1">
            <a:spLocks/>
          </p:cNvSpPr>
          <p:nvPr/>
        </p:nvSpPr>
        <p:spPr>
          <a:xfrm>
            <a:off x="8452806" y="4924415"/>
            <a:ext cx="974440" cy="4063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x  100</a:t>
            </a:r>
          </a:p>
        </p:txBody>
      </p:sp>
      <p:sp>
        <p:nvSpPr>
          <p:cNvPr id="104" name="Subtitle 4">
            <a:extLst>
              <a:ext uri="{FF2B5EF4-FFF2-40B4-BE49-F238E27FC236}">
                <a16:creationId xmlns:a16="http://schemas.microsoft.com/office/drawing/2014/main" id="{D2E8E087-A86C-2A3C-B2CC-FACD32A4212B}"/>
              </a:ext>
            </a:extLst>
          </p:cNvPr>
          <p:cNvSpPr txBox="1">
            <a:spLocks/>
          </p:cNvSpPr>
          <p:nvPr/>
        </p:nvSpPr>
        <p:spPr>
          <a:xfrm>
            <a:off x="6240955" y="4710256"/>
            <a:ext cx="1192468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100" dirty="0">
                <a:solidFill>
                  <a:schemeClr val="bg1"/>
                </a:solidFill>
              </a:rPr>
              <a:t>Annual Benefit</a:t>
            </a:r>
          </a:p>
        </p:txBody>
      </p:sp>
      <p:sp>
        <p:nvSpPr>
          <p:cNvPr id="105" name="Subtitle 4">
            <a:extLst>
              <a:ext uri="{FF2B5EF4-FFF2-40B4-BE49-F238E27FC236}">
                <a16:creationId xmlns:a16="http://schemas.microsoft.com/office/drawing/2014/main" id="{2E6F6CB4-E76D-34FF-2F52-3AE94CA264E7}"/>
              </a:ext>
            </a:extLst>
          </p:cNvPr>
          <p:cNvSpPr txBox="1">
            <a:spLocks/>
          </p:cNvSpPr>
          <p:nvPr/>
        </p:nvSpPr>
        <p:spPr>
          <a:xfrm>
            <a:off x="6240955" y="5206380"/>
            <a:ext cx="1192468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100" dirty="0">
                <a:solidFill>
                  <a:schemeClr val="bg1"/>
                </a:solidFill>
              </a:rPr>
              <a:t>Initial Invest.</a:t>
            </a:r>
          </a:p>
        </p:txBody>
      </p:sp>
      <p:sp>
        <p:nvSpPr>
          <p:cNvPr id="106" name="Subtitle 4">
            <a:extLst>
              <a:ext uri="{FF2B5EF4-FFF2-40B4-BE49-F238E27FC236}">
                <a16:creationId xmlns:a16="http://schemas.microsoft.com/office/drawing/2014/main" id="{7AD9090B-5C6F-6816-3862-94D9BE6C9D1C}"/>
              </a:ext>
            </a:extLst>
          </p:cNvPr>
          <p:cNvSpPr txBox="1">
            <a:spLocks/>
          </p:cNvSpPr>
          <p:nvPr/>
        </p:nvSpPr>
        <p:spPr>
          <a:xfrm>
            <a:off x="10200456" y="5589240"/>
            <a:ext cx="1639488" cy="5679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2400" dirty="0"/>
              <a:t>1.67</a:t>
            </a:r>
          </a:p>
        </p:txBody>
      </p:sp>
      <p:sp>
        <p:nvSpPr>
          <p:cNvPr id="107" name="Subtitle 4">
            <a:extLst>
              <a:ext uri="{FF2B5EF4-FFF2-40B4-BE49-F238E27FC236}">
                <a16:creationId xmlns:a16="http://schemas.microsoft.com/office/drawing/2014/main" id="{073FA432-9E5F-085B-F8C5-0FFFF6100619}"/>
              </a:ext>
            </a:extLst>
          </p:cNvPr>
          <p:cNvSpPr txBox="1">
            <a:spLocks/>
          </p:cNvSpPr>
          <p:nvPr/>
        </p:nvSpPr>
        <p:spPr>
          <a:xfrm>
            <a:off x="10200456" y="6041491"/>
            <a:ext cx="1639488" cy="40634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1100" dirty="0"/>
              <a:t>Years</a:t>
            </a:r>
            <a:endParaRPr lang="en-US" sz="1800" dirty="0"/>
          </a:p>
        </p:txBody>
      </p:sp>
      <p:sp>
        <p:nvSpPr>
          <p:cNvPr id="110" name="Subtitle 4">
            <a:extLst>
              <a:ext uri="{FF2B5EF4-FFF2-40B4-BE49-F238E27FC236}">
                <a16:creationId xmlns:a16="http://schemas.microsoft.com/office/drawing/2014/main" id="{2983F126-FCD4-2704-F57A-51E1CCBD0FBD}"/>
              </a:ext>
            </a:extLst>
          </p:cNvPr>
          <p:cNvSpPr txBox="1">
            <a:spLocks/>
          </p:cNvSpPr>
          <p:nvPr/>
        </p:nvSpPr>
        <p:spPr>
          <a:xfrm>
            <a:off x="10217302" y="3950054"/>
            <a:ext cx="1622640" cy="4063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2000" dirty="0"/>
              <a:t>200K</a:t>
            </a:r>
          </a:p>
        </p:txBody>
      </p:sp>
      <p:sp>
        <p:nvSpPr>
          <p:cNvPr id="111" name="Subtitle 4">
            <a:extLst>
              <a:ext uri="{FF2B5EF4-FFF2-40B4-BE49-F238E27FC236}">
                <a16:creationId xmlns:a16="http://schemas.microsoft.com/office/drawing/2014/main" id="{195C2EF4-BC3E-11A0-8162-7A3D6CC46A5F}"/>
              </a:ext>
            </a:extLst>
          </p:cNvPr>
          <p:cNvSpPr txBox="1">
            <a:spLocks/>
          </p:cNvSpPr>
          <p:nvPr/>
        </p:nvSpPr>
        <p:spPr>
          <a:xfrm>
            <a:off x="10217302" y="4507083"/>
            <a:ext cx="1622640" cy="4063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2000" dirty="0"/>
              <a:t>220K-70K</a:t>
            </a:r>
          </a:p>
        </p:txBody>
      </p: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1D085236-63F6-741A-2AD7-A8A121DB3E55}"/>
              </a:ext>
            </a:extLst>
          </p:cNvPr>
          <p:cNvCxnSpPr>
            <a:cxnSpLocks/>
          </p:cNvCxnSpPr>
          <p:nvPr/>
        </p:nvCxnSpPr>
        <p:spPr>
          <a:xfrm>
            <a:off x="10919398" y="4454110"/>
            <a:ext cx="8195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2839741D-4D05-549F-786E-3791912CAE50}"/>
              </a:ext>
            </a:extLst>
          </p:cNvPr>
          <p:cNvCxnSpPr>
            <a:cxnSpLocks/>
          </p:cNvCxnSpPr>
          <p:nvPr/>
        </p:nvCxnSpPr>
        <p:spPr>
          <a:xfrm>
            <a:off x="10870097" y="2204864"/>
            <a:ext cx="8195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Subtitle 4">
            <a:extLst>
              <a:ext uri="{FF2B5EF4-FFF2-40B4-BE49-F238E27FC236}">
                <a16:creationId xmlns:a16="http://schemas.microsoft.com/office/drawing/2014/main" id="{8D47DE42-A633-7FA6-6343-C68E4A0E6FF9}"/>
              </a:ext>
            </a:extLst>
          </p:cNvPr>
          <p:cNvSpPr txBox="1">
            <a:spLocks/>
          </p:cNvSpPr>
          <p:nvPr/>
        </p:nvSpPr>
        <p:spPr>
          <a:xfrm>
            <a:off x="10234231" y="1852756"/>
            <a:ext cx="1582718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1100" dirty="0"/>
              <a:t>Initial </a:t>
            </a:r>
            <a:r>
              <a:rPr lang="en-US" sz="1100" dirty="0" err="1"/>
              <a:t>Invetsment</a:t>
            </a:r>
            <a:endParaRPr lang="en-US" sz="1100" dirty="0"/>
          </a:p>
        </p:txBody>
      </p:sp>
      <p:sp>
        <p:nvSpPr>
          <p:cNvPr id="115" name="Subtitle 4">
            <a:extLst>
              <a:ext uri="{FF2B5EF4-FFF2-40B4-BE49-F238E27FC236}">
                <a16:creationId xmlns:a16="http://schemas.microsoft.com/office/drawing/2014/main" id="{980021B8-0109-7691-90F6-9D7DC1D43C2B}"/>
              </a:ext>
            </a:extLst>
          </p:cNvPr>
          <p:cNvSpPr txBox="1">
            <a:spLocks/>
          </p:cNvSpPr>
          <p:nvPr/>
        </p:nvSpPr>
        <p:spPr>
          <a:xfrm>
            <a:off x="10234231" y="2348880"/>
            <a:ext cx="1582718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1100" dirty="0"/>
              <a:t>Ann. Benefits 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en-US" sz="1100" dirty="0"/>
              <a:t>- Ann. Cost Saving</a:t>
            </a:r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1111C2EE-E8E8-BE19-0617-CFFEC9C1FAEB}"/>
              </a:ext>
            </a:extLst>
          </p:cNvPr>
          <p:cNvCxnSpPr>
            <a:cxnSpLocks/>
          </p:cNvCxnSpPr>
          <p:nvPr/>
        </p:nvCxnSpPr>
        <p:spPr>
          <a:xfrm flipH="1">
            <a:off x="355526" y="3927037"/>
            <a:ext cx="19005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5ED4C12D-A2F5-A4CA-4336-25E9AF18C4CA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4" name="Rounded Rectangle 3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745E33BE-9D5E-76E3-ED5C-DE5C0C3EC379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DB0365CB-B3D0-DF19-D553-10554C010913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2939E716-A70A-0573-3D6A-13860DD64A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6A9DFA6-549B-6DCF-A177-A7AA167CA984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FA400AB-5E3A-5305-18B6-1EAECAEE3A33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F13F693-F1E3-8878-9D19-D0B0F3720D5A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>
            <a:hlinkClick r:id="rId4" action="ppaction://hlinksldjump"/>
            <a:extLst>
              <a:ext uri="{FF2B5EF4-FFF2-40B4-BE49-F238E27FC236}">
                <a16:creationId xmlns:a16="http://schemas.microsoft.com/office/drawing/2014/main" id="{3A045AC3-2D5B-E977-2E04-152100FA99F4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12" name="Rounded Rectangle 11">
            <a:hlinkClick r:id="rId5" action="ppaction://hlinksldjump"/>
            <a:extLst>
              <a:ext uri="{FF2B5EF4-FFF2-40B4-BE49-F238E27FC236}">
                <a16:creationId xmlns:a16="http://schemas.microsoft.com/office/drawing/2014/main" id="{C5637A04-7363-9CC8-729C-C33D7F8FC49F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0927944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D3851899-18B1-7784-DBA6-507CE754B5F1}"/>
              </a:ext>
            </a:extLst>
          </p:cNvPr>
          <p:cNvSpPr/>
          <p:nvPr/>
        </p:nvSpPr>
        <p:spPr>
          <a:xfrm>
            <a:off x="10374892" y="3428999"/>
            <a:ext cx="1567414" cy="3138503"/>
          </a:xfrm>
          <a:custGeom>
            <a:avLst/>
            <a:gdLst>
              <a:gd name="connsiteX0" fmla="*/ 1197503 w 1197540"/>
              <a:gd name="connsiteY0" fmla="*/ 101861 h 2397887"/>
              <a:gd name="connsiteX1" fmla="*/ 1197503 w 1197540"/>
              <a:gd name="connsiteY1" fmla="*/ 2022831 h 2397887"/>
              <a:gd name="connsiteX2" fmla="*/ 1167641 w 1197540"/>
              <a:gd name="connsiteY2" fmla="*/ 2094880 h 2397887"/>
              <a:gd name="connsiteX3" fmla="*/ 894375 w 1197540"/>
              <a:gd name="connsiteY3" fmla="*/ 2368038 h 2397887"/>
              <a:gd name="connsiteX4" fmla="*/ 822298 w 1197540"/>
              <a:gd name="connsiteY4" fmla="*/ 2397888 h 2397887"/>
              <a:gd name="connsiteX5" fmla="*/ 101901 w 1197540"/>
              <a:gd name="connsiteY5" fmla="*/ 2397888 h 2397887"/>
              <a:gd name="connsiteX6" fmla="*/ 0 w 1197540"/>
              <a:gd name="connsiteY6" fmla="*/ 2296027 h 2397887"/>
              <a:gd name="connsiteX7" fmla="*/ 0 w 1197540"/>
              <a:gd name="connsiteY7" fmla="*/ 375057 h 2397887"/>
              <a:gd name="connsiteX8" fmla="*/ 29862 w 1197540"/>
              <a:gd name="connsiteY8" fmla="*/ 303008 h 2397887"/>
              <a:gd name="connsiteX9" fmla="*/ 303127 w 1197540"/>
              <a:gd name="connsiteY9" fmla="*/ 29850 h 2397887"/>
              <a:gd name="connsiteX10" fmla="*/ 375205 w 1197540"/>
              <a:gd name="connsiteY10" fmla="*/ 0 h 2397887"/>
              <a:gd name="connsiteX11" fmla="*/ 1095639 w 1197540"/>
              <a:gd name="connsiteY11" fmla="*/ 0 h 2397887"/>
              <a:gd name="connsiteX12" fmla="*/ 1197541 w 1197540"/>
              <a:gd name="connsiteY12" fmla="*/ 101861 h 2397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97540" h="2397887">
                <a:moveTo>
                  <a:pt x="1197503" y="101861"/>
                </a:moveTo>
                <a:lnTo>
                  <a:pt x="1197503" y="2022831"/>
                </a:lnTo>
                <a:cubicBezTo>
                  <a:pt x="1197503" y="2049840"/>
                  <a:pt x="1186779" y="2075750"/>
                  <a:pt x="1167641" y="2094880"/>
                </a:cubicBezTo>
                <a:lnTo>
                  <a:pt x="894375" y="2368038"/>
                </a:lnTo>
                <a:cubicBezTo>
                  <a:pt x="875276" y="2387130"/>
                  <a:pt x="849355" y="2397888"/>
                  <a:pt x="822298" y="2397888"/>
                </a:cubicBezTo>
                <a:lnTo>
                  <a:pt x="101901" y="2397888"/>
                </a:lnTo>
                <a:cubicBezTo>
                  <a:pt x="45626" y="2397888"/>
                  <a:pt x="0" y="2352279"/>
                  <a:pt x="0" y="2296027"/>
                </a:cubicBezTo>
                <a:lnTo>
                  <a:pt x="0" y="375057"/>
                </a:lnTo>
                <a:cubicBezTo>
                  <a:pt x="0" y="348048"/>
                  <a:pt x="10724" y="322138"/>
                  <a:pt x="29862" y="303008"/>
                </a:cubicBezTo>
                <a:lnTo>
                  <a:pt x="303127" y="29850"/>
                </a:lnTo>
                <a:cubicBezTo>
                  <a:pt x="322227" y="10758"/>
                  <a:pt x="348147" y="0"/>
                  <a:pt x="375205" y="0"/>
                </a:cubicBezTo>
                <a:lnTo>
                  <a:pt x="1095639" y="0"/>
                </a:lnTo>
                <a:cubicBezTo>
                  <a:pt x="1151914" y="0"/>
                  <a:pt x="1197541" y="45608"/>
                  <a:pt x="1197541" y="101861"/>
                </a:cubicBez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˝˝G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B0919BD-849A-F2BA-BFBD-7EF85E5566AC}"/>
              </a:ext>
            </a:extLst>
          </p:cNvPr>
          <p:cNvSpPr/>
          <p:nvPr/>
        </p:nvSpPr>
        <p:spPr>
          <a:xfrm>
            <a:off x="5517872" y="1775581"/>
            <a:ext cx="6024849" cy="4441839"/>
          </a:xfrm>
          <a:prstGeom prst="roundRect">
            <a:avLst>
              <a:gd name="adj" fmla="val 4495"/>
            </a:avLst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1231201" y="2384901"/>
            <a:ext cx="2479153" cy="13129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b="0" dirty="0">
                <a:latin typeface="Plus Jakarta Sans" pitchFamily="2" charset="77"/>
                <a:cs typeface="Plus Jakarta Sans" pitchFamily="2" charset="77"/>
              </a:rPr>
              <a:t>Percentage increase in Productivity.</a:t>
            </a:r>
          </a:p>
        </p:txBody>
      </p:sp>
      <p:sp>
        <p:nvSpPr>
          <p:cNvPr id="3" name="Subtitle 4">
            <a:extLst>
              <a:ext uri="{FF2B5EF4-FFF2-40B4-BE49-F238E27FC236}">
                <a16:creationId xmlns:a16="http://schemas.microsoft.com/office/drawing/2014/main" id="{4F0846A2-492C-9207-94E7-A9291C436BEB}"/>
              </a:ext>
            </a:extLst>
          </p:cNvPr>
          <p:cNvSpPr txBox="1">
            <a:spLocks/>
          </p:cNvSpPr>
          <p:nvPr/>
        </p:nvSpPr>
        <p:spPr>
          <a:xfrm>
            <a:off x="1250718" y="3775373"/>
            <a:ext cx="3128793" cy="9213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Increase in productivity by 35% within the first six months of implementing the digital solution.</a:t>
            </a:r>
            <a:endParaRPr lang="en-US" sz="1200" b="1" dirty="0"/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DE96D6E1-7FA1-DB96-7A23-2694B2373F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55555" y="6326507"/>
            <a:ext cx="114489" cy="116665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83B2604-B11B-D172-50B8-576A4BF651EF}"/>
              </a:ext>
            </a:extLst>
          </p:cNvPr>
          <p:cNvGrpSpPr/>
          <p:nvPr/>
        </p:nvGrpSpPr>
        <p:grpSpPr>
          <a:xfrm>
            <a:off x="6605129" y="1175934"/>
            <a:ext cx="1100359" cy="852420"/>
            <a:chOff x="9487685" y="2756061"/>
            <a:chExt cx="1100359" cy="852420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9B506298-E292-BA20-2E44-A47EDF8F4DBD}"/>
                </a:ext>
              </a:extLst>
            </p:cNvPr>
            <p:cNvSpPr/>
            <p:nvPr/>
          </p:nvSpPr>
          <p:spPr>
            <a:xfrm>
              <a:off x="9487685" y="2756061"/>
              <a:ext cx="1100359" cy="813936"/>
            </a:xfrm>
            <a:prstGeom prst="roundRect">
              <a:avLst>
                <a:gd name="adj" fmla="val 10674"/>
              </a:avLst>
            </a:prstGeom>
            <a:solidFill>
              <a:srgbClr val="1E1E1E">
                <a:alpha val="50196"/>
              </a:srgbClr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itle 1">
              <a:extLst>
                <a:ext uri="{FF2B5EF4-FFF2-40B4-BE49-F238E27FC236}">
                  <a16:creationId xmlns:a16="http://schemas.microsoft.com/office/drawing/2014/main" id="{04793F4F-5F3D-8A29-9C1A-17718773659B}"/>
                </a:ext>
              </a:extLst>
            </p:cNvPr>
            <p:cNvSpPr txBox="1">
              <a:spLocks/>
            </p:cNvSpPr>
            <p:nvPr/>
          </p:nvSpPr>
          <p:spPr>
            <a:xfrm>
              <a:off x="9868376" y="3019055"/>
              <a:ext cx="689006" cy="58942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Plus Jakarta Sans SemiBold" pitchFamily="2" charset="77"/>
                  <a:ea typeface="+mj-ea"/>
                  <a:cs typeface="Plus Jakarta Sans SemiBold" pitchFamily="2" charset="77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en-US" sz="1400" b="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35%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90466FE-E863-F231-75BF-AFE9463C7AF8}"/>
                </a:ext>
              </a:extLst>
            </p:cNvPr>
            <p:cNvGrpSpPr/>
            <p:nvPr/>
          </p:nvGrpSpPr>
          <p:grpSpPr>
            <a:xfrm>
              <a:off x="10344637" y="2916413"/>
              <a:ext cx="100544" cy="100544"/>
              <a:chOff x="4794103" y="1588576"/>
              <a:chExt cx="1242488" cy="1242488"/>
            </a:xfrm>
          </p:grpSpPr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FB3FCDFE-1DAA-6404-3C5C-6EC6BA0FB04F}"/>
                  </a:ext>
                </a:extLst>
              </p:cNvPr>
              <p:cNvSpPr/>
              <p:nvPr/>
            </p:nvSpPr>
            <p:spPr>
              <a:xfrm>
                <a:off x="4941308" y="1588576"/>
                <a:ext cx="1095282" cy="1099265"/>
              </a:xfrm>
              <a:custGeom>
                <a:avLst/>
                <a:gdLst>
                  <a:gd name="connsiteX0" fmla="*/ 0 w 1131376"/>
                  <a:gd name="connsiteY0" fmla="*/ 0 h 1069383"/>
                  <a:gd name="connsiteX1" fmla="*/ 1131376 w 1131376"/>
                  <a:gd name="connsiteY1" fmla="*/ 0 h 1069383"/>
                  <a:gd name="connsiteX2" fmla="*/ 1131376 w 1131376"/>
                  <a:gd name="connsiteY2" fmla="*/ 1069383 h 1069383"/>
                  <a:gd name="connsiteX0" fmla="*/ 0 w 1095282"/>
                  <a:gd name="connsiteY0" fmla="*/ 0 h 1069383"/>
                  <a:gd name="connsiteX1" fmla="*/ 1095282 w 1095282"/>
                  <a:gd name="connsiteY1" fmla="*/ 0 h 1069383"/>
                  <a:gd name="connsiteX2" fmla="*/ 1095282 w 1095282"/>
                  <a:gd name="connsiteY2" fmla="*/ 1069383 h 1069383"/>
                  <a:gd name="connsiteX0" fmla="*/ 0 w 1095282"/>
                  <a:gd name="connsiteY0" fmla="*/ 0 h 1099265"/>
                  <a:gd name="connsiteX1" fmla="*/ 1095282 w 1095282"/>
                  <a:gd name="connsiteY1" fmla="*/ 0 h 1099265"/>
                  <a:gd name="connsiteX2" fmla="*/ 1095282 w 1095282"/>
                  <a:gd name="connsiteY2" fmla="*/ 1099265 h 109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5282" h="1099265">
                    <a:moveTo>
                      <a:pt x="0" y="0"/>
                    </a:moveTo>
                    <a:lnTo>
                      <a:pt x="1095282" y="0"/>
                    </a:lnTo>
                    <a:lnTo>
                      <a:pt x="1095282" y="1099265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14064566-4755-257F-649B-7D9A2CC3A21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94103" y="1588577"/>
                <a:ext cx="1242488" cy="124248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Subtitle 4">
              <a:extLst>
                <a:ext uri="{FF2B5EF4-FFF2-40B4-BE49-F238E27FC236}">
                  <a16:creationId xmlns:a16="http://schemas.microsoft.com/office/drawing/2014/main" id="{1F9EDB56-4D02-1C4F-819E-9368BB6A57E8}"/>
                </a:ext>
              </a:extLst>
            </p:cNvPr>
            <p:cNvSpPr txBox="1">
              <a:spLocks/>
            </p:cNvSpPr>
            <p:nvPr/>
          </p:nvSpPr>
          <p:spPr>
            <a:xfrm>
              <a:off x="9540234" y="2855131"/>
              <a:ext cx="773741" cy="338828"/>
            </a:xfrm>
            <a:prstGeom prst="rect">
              <a:avLst/>
            </a:prstGeom>
          </p:spPr>
          <p:txBody>
            <a:bodyPr anchor="t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800" dirty="0">
                  <a:solidFill>
                    <a:schemeClr val="bg1"/>
                  </a:solidFill>
                </a:rPr>
                <a:t>Productivity</a:t>
              </a:r>
            </a:p>
          </p:txBody>
        </p:sp>
      </p:grp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62A7C02F-66F6-ECF9-B420-5F71AC2EA3F0}"/>
              </a:ext>
            </a:extLst>
          </p:cNvPr>
          <p:cNvSpPr/>
          <p:nvPr/>
        </p:nvSpPr>
        <p:spPr>
          <a:xfrm>
            <a:off x="6364502" y="4626209"/>
            <a:ext cx="531540" cy="894331"/>
          </a:xfrm>
          <a:prstGeom prst="roundRect">
            <a:avLst>
              <a:gd name="adj" fmla="val 237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0C50283C-5592-C06D-5F16-3A1B2312498D}"/>
              </a:ext>
            </a:extLst>
          </p:cNvPr>
          <p:cNvSpPr/>
          <p:nvPr/>
        </p:nvSpPr>
        <p:spPr>
          <a:xfrm>
            <a:off x="7191450" y="3278325"/>
            <a:ext cx="531540" cy="2242215"/>
          </a:xfrm>
          <a:prstGeom prst="roundRect">
            <a:avLst>
              <a:gd name="adj" fmla="val 237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id="{8EFF3780-B7A3-E707-9315-6A7B2440AFD7}"/>
              </a:ext>
            </a:extLst>
          </p:cNvPr>
          <p:cNvSpPr/>
          <p:nvPr/>
        </p:nvSpPr>
        <p:spPr>
          <a:xfrm>
            <a:off x="8018397" y="3848100"/>
            <a:ext cx="531540" cy="1672440"/>
          </a:xfrm>
          <a:prstGeom prst="roundRect">
            <a:avLst>
              <a:gd name="adj" fmla="val 2374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id="{C91814A0-2896-BC63-8D81-5071F14F79CC}"/>
              </a:ext>
            </a:extLst>
          </p:cNvPr>
          <p:cNvSpPr/>
          <p:nvPr/>
        </p:nvSpPr>
        <p:spPr>
          <a:xfrm>
            <a:off x="8845345" y="3278325"/>
            <a:ext cx="531540" cy="2242215"/>
          </a:xfrm>
          <a:prstGeom prst="roundRect">
            <a:avLst>
              <a:gd name="adj" fmla="val 237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F52CB3F1-EC08-1557-1555-BB0FE1F023E9}"/>
              </a:ext>
            </a:extLst>
          </p:cNvPr>
          <p:cNvSpPr/>
          <p:nvPr/>
        </p:nvSpPr>
        <p:spPr>
          <a:xfrm>
            <a:off x="9672293" y="2803239"/>
            <a:ext cx="531540" cy="2717302"/>
          </a:xfrm>
          <a:prstGeom prst="roundRect">
            <a:avLst>
              <a:gd name="adj" fmla="val 237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D6F02601-EF47-3EC8-DB2A-48AAEFC8B7C9}"/>
              </a:ext>
            </a:extLst>
          </p:cNvPr>
          <p:cNvSpPr/>
          <p:nvPr/>
        </p:nvSpPr>
        <p:spPr>
          <a:xfrm>
            <a:off x="10499241" y="2425381"/>
            <a:ext cx="531540" cy="3095160"/>
          </a:xfrm>
          <a:prstGeom prst="roundRect">
            <a:avLst>
              <a:gd name="adj" fmla="val 237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Subtitle 4">
            <a:extLst>
              <a:ext uri="{FF2B5EF4-FFF2-40B4-BE49-F238E27FC236}">
                <a16:creationId xmlns:a16="http://schemas.microsoft.com/office/drawing/2014/main" id="{ECB29D4F-2E32-FB8B-94AC-97574139CC96}"/>
              </a:ext>
            </a:extLst>
          </p:cNvPr>
          <p:cNvSpPr txBox="1">
            <a:spLocks/>
          </p:cNvSpPr>
          <p:nvPr/>
        </p:nvSpPr>
        <p:spPr>
          <a:xfrm>
            <a:off x="6376800" y="563667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M 1</a:t>
            </a:r>
          </a:p>
        </p:txBody>
      </p:sp>
      <p:sp>
        <p:nvSpPr>
          <p:cNvPr id="72" name="Subtitle 4">
            <a:extLst>
              <a:ext uri="{FF2B5EF4-FFF2-40B4-BE49-F238E27FC236}">
                <a16:creationId xmlns:a16="http://schemas.microsoft.com/office/drawing/2014/main" id="{B00170DE-FABF-DE14-0ECD-D0772F76EEC3}"/>
              </a:ext>
            </a:extLst>
          </p:cNvPr>
          <p:cNvSpPr txBox="1">
            <a:spLocks/>
          </p:cNvSpPr>
          <p:nvPr/>
        </p:nvSpPr>
        <p:spPr>
          <a:xfrm>
            <a:off x="7201288" y="563667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M 2</a:t>
            </a:r>
          </a:p>
        </p:txBody>
      </p:sp>
      <p:sp>
        <p:nvSpPr>
          <p:cNvPr id="73" name="Subtitle 4">
            <a:extLst>
              <a:ext uri="{FF2B5EF4-FFF2-40B4-BE49-F238E27FC236}">
                <a16:creationId xmlns:a16="http://schemas.microsoft.com/office/drawing/2014/main" id="{6352CCBD-4814-80ED-B368-76C9E185AA25}"/>
              </a:ext>
            </a:extLst>
          </p:cNvPr>
          <p:cNvSpPr txBox="1">
            <a:spLocks/>
          </p:cNvSpPr>
          <p:nvPr/>
        </p:nvSpPr>
        <p:spPr>
          <a:xfrm>
            <a:off x="8025776" y="563667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M 3</a:t>
            </a:r>
          </a:p>
        </p:txBody>
      </p:sp>
      <p:sp>
        <p:nvSpPr>
          <p:cNvPr id="74" name="Subtitle 4">
            <a:extLst>
              <a:ext uri="{FF2B5EF4-FFF2-40B4-BE49-F238E27FC236}">
                <a16:creationId xmlns:a16="http://schemas.microsoft.com/office/drawing/2014/main" id="{6FEBFD54-39DE-9E2A-ACCB-1A1DDFF1F3FD}"/>
              </a:ext>
            </a:extLst>
          </p:cNvPr>
          <p:cNvSpPr txBox="1">
            <a:spLocks/>
          </p:cNvSpPr>
          <p:nvPr/>
        </p:nvSpPr>
        <p:spPr>
          <a:xfrm>
            <a:off x="8850264" y="563667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M 4</a:t>
            </a:r>
          </a:p>
        </p:txBody>
      </p:sp>
      <p:sp>
        <p:nvSpPr>
          <p:cNvPr id="75" name="Subtitle 4">
            <a:extLst>
              <a:ext uri="{FF2B5EF4-FFF2-40B4-BE49-F238E27FC236}">
                <a16:creationId xmlns:a16="http://schemas.microsoft.com/office/drawing/2014/main" id="{EB4C756A-C73B-0D79-4AC5-6AAF7D3C8D61}"/>
              </a:ext>
            </a:extLst>
          </p:cNvPr>
          <p:cNvSpPr txBox="1">
            <a:spLocks/>
          </p:cNvSpPr>
          <p:nvPr/>
        </p:nvSpPr>
        <p:spPr>
          <a:xfrm>
            <a:off x="9674752" y="563667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M 5</a:t>
            </a:r>
          </a:p>
        </p:txBody>
      </p:sp>
      <p:sp>
        <p:nvSpPr>
          <p:cNvPr id="76" name="Subtitle 4">
            <a:extLst>
              <a:ext uri="{FF2B5EF4-FFF2-40B4-BE49-F238E27FC236}">
                <a16:creationId xmlns:a16="http://schemas.microsoft.com/office/drawing/2014/main" id="{19F22E13-F3D1-5ECD-264A-8618624E5723}"/>
              </a:ext>
            </a:extLst>
          </p:cNvPr>
          <p:cNvSpPr txBox="1">
            <a:spLocks/>
          </p:cNvSpPr>
          <p:nvPr/>
        </p:nvSpPr>
        <p:spPr>
          <a:xfrm>
            <a:off x="10499241" y="563667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M 6</a:t>
            </a:r>
          </a:p>
        </p:txBody>
      </p:sp>
      <p:sp>
        <p:nvSpPr>
          <p:cNvPr id="77" name="Subtitle 4">
            <a:extLst>
              <a:ext uri="{FF2B5EF4-FFF2-40B4-BE49-F238E27FC236}">
                <a16:creationId xmlns:a16="http://schemas.microsoft.com/office/drawing/2014/main" id="{B1B978B4-8850-F3DA-C800-4A546A20140B}"/>
              </a:ext>
            </a:extLst>
          </p:cNvPr>
          <p:cNvSpPr txBox="1">
            <a:spLocks/>
          </p:cNvSpPr>
          <p:nvPr/>
        </p:nvSpPr>
        <p:spPr>
          <a:xfrm>
            <a:off x="5525968" y="4832007"/>
            <a:ext cx="549119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10%</a:t>
            </a:r>
          </a:p>
        </p:txBody>
      </p:sp>
      <p:sp>
        <p:nvSpPr>
          <p:cNvPr id="78" name="Subtitle 4">
            <a:extLst>
              <a:ext uri="{FF2B5EF4-FFF2-40B4-BE49-F238E27FC236}">
                <a16:creationId xmlns:a16="http://schemas.microsoft.com/office/drawing/2014/main" id="{6FF02537-7748-24CE-0575-0A9AA4D58725}"/>
              </a:ext>
            </a:extLst>
          </p:cNvPr>
          <p:cNvSpPr txBox="1">
            <a:spLocks/>
          </p:cNvSpPr>
          <p:nvPr/>
        </p:nvSpPr>
        <p:spPr>
          <a:xfrm>
            <a:off x="5569510" y="2747175"/>
            <a:ext cx="549119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endParaRPr lang="en-US" sz="1000" dirty="0"/>
          </a:p>
        </p:txBody>
      </p:sp>
      <p:sp>
        <p:nvSpPr>
          <p:cNvPr id="79" name="Subtitle 4">
            <a:extLst>
              <a:ext uri="{FF2B5EF4-FFF2-40B4-BE49-F238E27FC236}">
                <a16:creationId xmlns:a16="http://schemas.microsoft.com/office/drawing/2014/main" id="{5C8BDB4A-822A-8481-9865-4A3F8CCACB36}"/>
              </a:ext>
            </a:extLst>
          </p:cNvPr>
          <p:cNvSpPr txBox="1">
            <a:spLocks/>
          </p:cNvSpPr>
          <p:nvPr/>
        </p:nvSpPr>
        <p:spPr>
          <a:xfrm>
            <a:off x="5525968" y="3689007"/>
            <a:ext cx="549119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30%</a:t>
            </a:r>
          </a:p>
        </p:txBody>
      </p:sp>
      <p:sp>
        <p:nvSpPr>
          <p:cNvPr id="80" name="Subtitle 4">
            <a:extLst>
              <a:ext uri="{FF2B5EF4-FFF2-40B4-BE49-F238E27FC236}">
                <a16:creationId xmlns:a16="http://schemas.microsoft.com/office/drawing/2014/main" id="{8483DA90-7E45-F1B6-168F-B95D850CE96B}"/>
              </a:ext>
            </a:extLst>
          </p:cNvPr>
          <p:cNvSpPr txBox="1">
            <a:spLocks/>
          </p:cNvSpPr>
          <p:nvPr/>
        </p:nvSpPr>
        <p:spPr>
          <a:xfrm>
            <a:off x="5525968" y="2425380"/>
            <a:ext cx="549119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50%</a:t>
            </a:r>
          </a:p>
        </p:txBody>
      </p:sp>
      <p:sp>
        <p:nvSpPr>
          <p:cNvPr id="82" name="Subtitle 4">
            <a:extLst>
              <a:ext uri="{FF2B5EF4-FFF2-40B4-BE49-F238E27FC236}">
                <a16:creationId xmlns:a16="http://schemas.microsoft.com/office/drawing/2014/main" id="{3A206D06-9C13-78E5-DAD8-F8CCEA5433F3}"/>
              </a:ext>
            </a:extLst>
          </p:cNvPr>
          <p:cNvSpPr txBox="1">
            <a:spLocks/>
          </p:cNvSpPr>
          <p:nvPr/>
        </p:nvSpPr>
        <p:spPr>
          <a:xfrm>
            <a:off x="6376800" y="432857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15%</a:t>
            </a:r>
          </a:p>
        </p:txBody>
      </p:sp>
      <p:sp>
        <p:nvSpPr>
          <p:cNvPr id="83" name="Subtitle 4">
            <a:extLst>
              <a:ext uri="{FF2B5EF4-FFF2-40B4-BE49-F238E27FC236}">
                <a16:creationId xmlns:a16="http://schemas.microsoft.com/office/drawing/2014/main" id="{F820FFA2-230F-A22C-38D5-619DCE06C842}"/>
              </a:ext>
            </a:extLst>
          </p:cNvPr>
          <p:cNvSpPr txBox="1">
            <a:spLocks/>
          </p:cNvSpPr>
          <p:nvPr/>
        </p:nvSpPr>
        <p:spPr>
          <a:xfrm>
            <a:off x="7201288" y="3046437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38%</a:t>
            </a:r>
          </a:p>
        </p:txBody>
      </p:sp>
      <p:sp>
        <p:nvSpPr>
          <p:cNvPr id="84" name="Subtitle 4">
            <a:extLst>
              <a:ext uri="{FF2B5EF4-FFF2-40B4-BE49-F238E27FC236}">
                <a16:creationId xmlns:a16="http://schemas.microsoft.com/office/drawing/2014/main" id="{1B4F957E-3147-21C7-0B61-1D8986E9E984}"/>
              </a:ext>
            </a:extLst>
          </p:cNvPr>
          <p:cNvSpPr txBox="1">
            <a:spLocks/>
          </p:cNvSpPr>
          <p:nvPr/>
        </p:nvSpPr>
        <p:spPr>
          <a:xfrm>
            <a:off x="8025776" y="3580555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305</a:t>
            </a:r>
          </a:p>
        </p:txBody>
      </p:sp>
      <p:sp>
        <p:nvSpPr>
          <p:cNvPr id="85" name="Subtitle 4">
            <a:extLst>
              <a:ext uri="{FF2B5EF4-FFF2-40B4-BE49-F238E27FC236}">
                <a16:creationId xmlns:a16="http://schemas.microsoft.com/office/drawing/2014/main" id="{E5873AFB-F985-A3DD-08F3-0BC47D2D343E}"/>
              </a:ext>
            </a:extLst>
          </p:cNvPr>
          <p:cNvSpPr txBox="1">
            <a:spLocks/>
          </p:cNvSpPr>
          <p:nvPr/>
        </p:nvSpPr>
        <p:spPr>
          <a:xfrm>
            <a:off x="8850264" y="3008515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39%</a:t>
            </a:r>
          </a:p>
        </p:txBody>
      </p:sp>
      <p:sp>
        <p:nvSpPr>
          <p:cNvPr id="86" name="Subtitle 4">
            <a:extLst>
              <a:ext uri="{FF2B5EF4-FFF2-40B4-BE49-F238E27FC236}">
                <a16:creationId xmlns:a16="http://schemas.microsoft.com/office/drawing/2014/main" id="{6C9256AF-A1A4-DB1E-7F9E-A02C09AA19B0}"/>
              </a:ext>
            </a:extLst>
          </p:cNvPr>
          <p:cNvSpPr txBox="1">
            <a:spLocks/>
          </p:cNvSpPr>
          <p:nvPr/>
        </p:nvSpPr>
        <p:spPr>
          <a:xfrm>
            <a:off x="9674752" y="2537977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45%</a:t>
            </a:r>
          </a:p>
        </p:txBody>
      </p:sp>
      <p:sp>
        <p:nvSpPr>
          <p:cNvPr id="87" name="Subtitle 4">
            <a:extLst>
              <a:ext uri="{FF2B5EF4-FFF2-40B4-BE49-F238E27FC236}">
                <a16:creationId xmlns:a16="http://schemas.microsoft.com/office/drawing/2014/main" id="{B101293C-BB7B-B356-400C-AA1658C00234}"/>
              </a:ext>
            </a:extLst>
          </p:cNvPr>
          <p:cNvSpPr txBox="1">
            <a:spLocks/>
          </p:cNvSpPr>
          <p:nvPr/>
        </p:nvSpPr>
        <p:spPr>
          <a:xfrm>
            <a:off x="10499241" y="2120790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16A8B8D0-A7C3-8886-28DE-8138EF77A175}"/>
              </a:ext>
            </a:extLst>
          </p:cNvPr>
          <p:cNvCxnSpPr>
            <a:cxnSpLocks/>
          </p:cNvCxnSpPr>
          <p:nvPr/>
        </p:nvCxnSpPr>
        <p:spPr>
          <a:xfrm>
            <a:off x="6109007" y="2120790"/>
            <a:ext cx="0" cy="34187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Subtitle 4">
            <a:extLst>
              <a:ext uri="{FF2B5EF4-FFF2-40B4-BE49-F238E27FC236}">
                <a16:creationId xmlns:a16="http://schemas.microsoft.com/office/drawing/2014/main" id="{B86B245D-B32B-7ACD-8943-0A053340A248}"/>
              </a:ext>
            </a:extLst>
          </p:cNvPr>
          <p:cNvSpPr txBox="1">
            <a:spLocks/>
          </p:cNvSpPr>
          <p:nvPr/>
        </p:nvSpPr>
        <p:spPr>
          <a:xfrm>
            <a:off x="1234028" y="1884564"/>
            <a:ext cx="2011698" cy="499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KPI</a:t>
            </a:r>
          </a:p>
        </p:txBody>
      </p:sp>
      <p:sp>
        <p:nvSpPr>
          <p:cNvPr id="95" name="Title 1">
            <a:extLst>
              <a:ext uri="{FF2B5EF4-FFF2-40B4-BE49-F238E27FC236}">
                <a16:creationId xmlns:a16="http://schemas.microsoft.com/office/drawing/2014/main" id="{ECD43FE0-026C-2400-888C-F8ED32CBB3E4}"/>
              </a:ext>
            </a:extLst>
          </p:cNvPr>
          <p:cNvSpPr txBox="1">
            <a:spLocks/>
          </p:cNvSpPr>
          <p:nvPr/>
        </p:nvSpPr>
        <p:spPr>
          <a:xfrm>
            <a:off x="356714" y="5840315"/>
            <a:ext cx="1203218" cy="861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0" dirty="0">
                <a:latin typeface="Plus Jakarta Sans" pitchFamily="2" charset="77"/>
                <a:cs typeface="Plus Jakarta Sans" pitchFamily="2" charset="77"/>
              </a:rPr>
              <a:t>35%</a:t>
            </a:r>
          </a:p>
        </p:txBody>
      </p:sp>
      <p:sp>
        <p:nvSpPr>
          <p:cNvPr id="96" name="Subtitle 4">
            <a:extLst>
              <a:ext uri="{FF2B5EF4-FFF2-40B4-BE49-F238E27FC236}">
                <a16:creationId xmlns:a16="http://schemas.microsoft.com/office/drawing/2014/main" id="{739B215D-735E-460A-C968-E7CD3A699388}"/>
              </a:ext>
            </a:extLst>
          </p:cNvPr>
          <p:cNvSpPr txBox="1">
            <a:spLocks/>
          </p:cNvSpPr>
          <p:nvPr/>
        </p:nvSpPr>
        <p:spPr>
          <a:xfrm>
            <a:off x="1485458" y="6017453"/>
            <a:ext cx="1415802" cy="499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Productivity Increased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8CB7DEC-01FD-E196-3994-4E449ECA77A6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10" name="Rounded Rectangle 9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CAC2E4FF-6B1B-2FF8-A66D-DA9AEDC45F30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95C805A5-874C-3C48-02E7-7DE4A07619D7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0DACE316-049B-FD5C-19D7-F35471B031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39022BEE-ECC6-9DA6-A75E-98AA523D7FEA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2CEEE30-FFC4-4FD6-8655-54BB0BC0EF3A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8CD8D2B-651D-BEB5-F243-534949A4EAEE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>
            <a:hlinkClick r:id="rId5" action="ppaction://hlinksldjump"/>
            <a:extLst>
              <a:ext uri="{FF2B5EF4-FFF2-40B4-BE49-F238E27FC236}">
                <a16:creationId xmlns:a16="http://schemas.microsoft.com/office/drawing/2014/main" id="{50D89CEF-685D-2316-7384-50CDD28A17C6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23" name="Rounded Rectangle 22">
            <a:hlinkClick r:id="rId6" action="ppaction://hlinksldjump"/>
            <a:extLst>
              <a:ext uri="{FF2B5EF4-FFF2-40B4-BE49-F238E27FC236}">
                <a16:creationId xmlns:a16="http://schemas.microsoft.com/office/drawing/2014/main" id="{65A2EDA6-E1F6-CDCA-B29A-4915140A69A8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6210384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7939671" y="1655235"/>
            <a:ext cx="2479153" cy="13129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b="0" dirty="0">
                <a:latin typeface="Plus Jakarta Sans" pitchFamily="2" charset="77"/>
                <a:cs typeface="Plus Jakarta Sans" pitchFamily="2" charset="77"/>
              </a:rPr>
              <a:t>Net Promoter Score (NPS)</a:t>
            </a:r>
          </a:p>
        </p:txBody>
      </p:sp>
      <p:sp>
        <p:nvSpPr>
          <p:cNvPr id="3" name="Subtitle 4">
            <a:extLst>
              <a:ext uri="{FF2B5EF4-FFF2-40B4-BE49-F238E27FC236}">
                <a16:creationId xmlns:a16="http://schemas.microsoft.com/office/drawing/2014/main" id="{4F0846A2-492C-9207-94E7-A9291C436BEB}"/>
              </a:ext>
            </a:extLst>
          </p:cNvPr>
          <p:cNvSpPr txBox="1">
            <a:spLocks/>
          </p:cNvSpPr>
          <p:nvPr/>
        </p:nvSpPr>
        <p:spPr>
          <a:xfrm>
            <a:off x="7959188" y="2725995"/>
            <a:ext cx="3128793" cy="9213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Achieving an NPS of 58% within the first year, indicating high customer satisfaction and loyalty.</a:t>
            </a:r>
            <a:endParaRPr lang="en-US" sz="1200" b="1" dirty="0"/>
          </a:p>
        </p:txBody>
      </p:sp>
      <p:sp>
        <p:nvSpPr>
          <p:cNvPr id="92" name="Subtitle 4">
            <a:extLst>
              <a:ext uri="{FF2B5EF4-FFF2-40B4-BE49-F238E27FC236}">
                <a16:creationId xmlns:a16="http://schemas.microsoft.com/office/drawing/2014/main" id="{B86B245D-B32B-7ACD-8943-0A053340A248}"/>
              </a:ext>
            </a:extLst>
          </p:cNvPr>
          <p:cNvSpPr txBox="1">
            <a:spLocks/>
          </p:cNvSpPr>
          <p:nvPr/>
        </p:nvSpPr>
        <p:spPr>
          <a:xfrm>
            <a:off x="7942498" y="1154898"/>
            <a:ext cx="2011698" cy="499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KPI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59962A71-F77A-E3A3-EBB0-37280DD5EAFA}"/>
              </a:ext>
            </a:extLst>
          </p:cNvPr>
          <p:cNvSpPr/>
          <p:nvPr/>
        </p:nvSpPr>
        <p:spPr>
          <a:xfrm>
            <a:off x="373113" y="2207260"/>
            <a:ext cx="6791850" cy="4317362"/>
          </a:xfrm>
          <a:prstGeom prst="roundRect">
            <a:avLst>
              <a:gd name="adj" fmla="val 4495"/>
            </a:avLst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AD93EF6-E85F-99A0-529C-C7FBEF57E9CB}"/>
              </a:ext>
            </a:extLst>
          </p:cNvPr>
          <p:cNvCxnSpPr>
            <a:cxnSpLocks/>
          </p:cNvCxnSpPr>
          <p:nvPr/>
        </p:nvCxnSpPr>
        <p:spPr>
          <a:xfrm flipV="1">
            <a:off x="1154681" y="3007433"/>
            <a:ext cx="0" cy="2863837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Subtitle 4">
            <a:extLst>
              <a:ext uri="{FF2B5EF4-FFF2-40B4-BE49-F238E27FC236}">
                <a16:creationId xmlns:a16="http://schemas.microsoft.com/office/drawing/2014/main" id="{E8D99C95-A632-B2AA-CD1C-2FCF068D86E2}"/>
              </a:ext>
            </a:extLst>
          </p:cNvPr>
          <p:cNvSpPr txBox="1">
            <a:spLocks/>
          </p:cNvSpPr>
          <p:nvPr/>
        </p:nvSpPr>
        <p:spPr>
          <a:xfrm>
            <a:off x="895061" y="598740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0</a:t>
            </a:r>
          </a:p>
        </p:txBody>
      </p:sp>
      <p:sp>
        <p:nvSpPr>
          <p:cNvPr id="61" name="Subtitle 4">
            <a:extLst>
              <a:ext uri="{FF2B5EF4-FFF2-40B4-BE49-F238E27FC236}">
                <a16:creationId xmlns:a16="http://schemas.microsoft.com/office/drawing/2014/main" id="{66258325-BFB9-8A9C-208E-6A72D3AF14B6}"/>
              </a:ext>
            </a:extLst>
          </p:cNvPr>
          <p:cNvSpPr txBox="1">
            <a:spLocks/>
          </p:cNvSpPr>
          <p:nvPr/>
        </p:nvSpPr>
        <p:spPr>
          <a:xfrm>
            <a:off x="895061" y="2633345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0%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9DAB2E03-7C69-FB40-AE92-91EA3672AA16}"/>
              </a:ext>
            </a:extLst>
          </p:cNvPr>
          <p:cNvCxnSpPr>
            <a:cxnSpLocks/>
          </p:cNvCxnSpPr>
          <p:nvPr/>
        </p:nvCxnSpPr>
        <p:spPr>
          <a:xfrm flipV="1">
            <a:off x="1668484" y="3007433"/>
            <a:ext cx="0" cy="2863837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Subtitle 4">
            <a:extLst>
              <a:ext uri="{FF2B5EF4-FFF2-40B4-BE49-F238E27FC236}">
                <a16:creationId xmlns:a16="http://schemas.microsoft.com/office/drawing/2014/main" id="{B97FFB05-1922-E8AF-62C3-19939220BDD2}"/>
              </a:ext>
            </a:extLst>
          </p:cNvPr>
          <p:cNvSpPr txBox="1">
            <a:spLocks/>
          </p:cNvSpPr>
          <p:nvPr/>
        </p:nvSpPr>
        <p:spPr>
          <a:xfrm>
            <a:off x="1408864" y="598740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1</a:t>
            </a:r>
          </a:p>
        </p:txBody>
      </p:sp>
      <p:sp>
        <p:nvSpPr>
          <p:cNvPr id="90" name="Subtitle 4">
            <a:extLst>
              <a:ext uri="{FF2B5EF4-FFF2-40B4-BE49-F238E27FC236}">
                <a16:creationId xmlns:a16="http://schemas.microsoft.com/office/drawing/2014/main" id="{7E9B0BFD-78D2-55F2-26C0-4A5B351AB570}"/>
              </a:ext>
            </a:extLst>
          </p:cNvPr>
          <p:cNvSpPr txBox="1">
            <a:spLocks/>
          </p:cNvSpPr>
          <p:nvPr/>
        </p:nvSpPr>
        <p:spPr>
          <a:xfrm>
            <a:off x="1408864" y="2633345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3%</a:t>
            </a: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9430502A-54C8-03D2-C58C-B5CCB04E9B0A}"/>
              </a:ext>
            </a:extLst>
          </p:cNvPr>
          <p:cNvCxnSpPr>
            <a:cxnSpLocks/>
          </p:cNvCxnSpPr>
          <p:nvPr/>
        </p:nvCxnSpPr>
        <p:spPr>
          <a:xfrm flipV="1">
            <a:off x="2182287" y="3007433"/>
            <a:ext cx="0" cy="2863837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Subtitle 4">
            <a:extLst>
              <a:ext uri="{FF2B5EF4-FFF2-40B4-BE49-F238E27FC236}">
                <a16:creationId xmlns:a16="http://schemas.microsoft.com/office/drawing/2014/main" id="{11B48514-86E2-829B-C3FA-8E2C531C0815}"/>
              </a:ext>
            </a:extLst>
          </p:cNvPr>
          <p:cNvSpPr txBox="1">
            <a:spLocks/>
          </p:cNvSpPr>
          <p:nvPr/>
        </p:nvSpPr>
        <p:spPr>
          <a:xfrm>
            <a:off x="1922667" y="598740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2</a:t>
            </a:r>
          </a:p>
        </p:txBody>
      </p:sp>
      <p:sp>
        <p:nvSpPr>
          <p:cNvPr id="97" name="Subtitle 4">
            <a:extLst>
              <a:ext uri="{FF2B5EF4-FFF2-40B4-BE49-F238E27FC236}">
                <a16:creationId xmlns:a16="http://schemas.microsoft.com/office/drawing/2014/main" id="{4F29532A-92FF-41BF-5439-809A118691D1}"/>
              </a:ext>
            </a:extLst>
          </p:cNvPr>
          <p:cNvSpPr txBox="1">
            <a:spLocks/>
          </p:cNvSpPr>
          <p:nvPr/>
        </p:nvSpPr>
        <p:spPr>
          <a:xfrm>
            <a:off x="1922667" y="2633345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4%</a:t>
            </a:r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842B4C95-4742-DED9-88B0-8B654D0D5F61}"/>
              </a:ext>
            </a:extLst>
          </p:cNvPr>
          <p:cNvCxnSpPr>
            <a:cxnSpLocks/>
          </p:cNvCxnSpPr>
          <p:nvPr/>
        </p:nvCxnSpPr>
        <p:spPr>
          <a:xfrm flipV="1">
            <a:off x="2696090" y="3007433"/>
            <a:ext cx="0" cy="2863837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Subtitle 4">
            <a:extLst>
              <a:ext uri="{FF2B5EF4-FFF2-40B4-BE49-F238E27FC236}">
                <a16:creationId xmlns:a16="http://schemas.microsoft.com/office/drawing/2014/main" id="{C2488673-66EB-0D32-1B94-A00CCAE92655}"/>
              </a:ext>
            </a:extLst>
          </p:cNvPr>
          <p:cNvSpPr txBox="1">
            <a:spLocks/>
          </p:cNvSpPr>
          <p:nvPr/>
        </p:nvSpPr>
        <p:spPr>
          <a:xfrm>
            <a:off x="2436470" y="598740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3</a:t>
            </a:r>
          </a:p>
        </p:txBody>
      </p:sp>
      <p:sp>
        <p:nvSpPr>
          <p:cNvPr id="103" name="Subtitle 4">
            <a:extLst>
              <a:ext uri="{FF2B5EF4-FFF2-40B4-BE49-F238E27FC236}">
                <a16:creationId xmlns:a16="http://schemas.microsoft.com/office/drawing/2014/main" id="{C484BA08-8F46-B2E2-3092-7C65CFA1A398}"/>
              </a:ext>
            </a:extLst>
          </p:cNvPr>
          <p:cNvSpPr txBox="1">
            <a:spLocks/>
          </p:cNvSpPr>
          <p:nvPr/>
        </p:nvSpPr>
        <p:spPr>
          <a:xfrm>
            <a:off x="2436470" y="2633345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0%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FA17091D-6BD1-3CE2-9E21-673B2138E72F}"/>
              </a:ext>
            </a:extLst>
          </p:cNvPr>
          <p:cNvCxnSpPr>
            <a:cxnSpLocks/>
          </p:cNvCxnSpPr>
          <p:nvPr/>
        </p:nvCxnSpPr>
        <p:spPr>
          <a:xfrm>
            <a:off x="1154681" y="5871270"/>
            <a:ext cx="0" cy="45719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59233F7A-DD16-BA93-B7EB-DD2FE670FAA6}"/>
              </a:ext>
            </a:extLst>
          </p:cNvPr>
          <p:cNvCxnSpPr>
            <a:cxnSpLocks/>
          </p:cNvCxnSpPr>
          <p:nvPr/>
        </p:nvCxnSpPr>
        <p:spPr>
          <a:xfrm>
            <a:off x="2696090" y="5871270"/>
            <a:ext cx="0" cy="45719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6E68921C-64C5-5F0F-0D1D-06D96D37961E}"/>
              </a:ext>
            </a:extLst>
          </p:cNvPr>
          <p:cNvCxnSpPr>
            <a:cxnSpLocks/>
          </p:cNvCxnSpPr>
          <p:nvPr/>
        </p:nvCxnSpPr>
        <p:spPr>
          <a:xfrm flipV="1">
            <a:off x="3209893" y="3007433"/>
            <a:ext cx="0" cy="2863837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Subtitle 4">
            <a:extLst>
              <a:ext uri="{FF2B5EF4-FFF2-40B4-BE49-F238E27FC236}">
                <a16:creationId xmlns:a16="http://schemas.microsoft.com/office/drawing/2014/main" id="{358BFCC9-BCB9-1C60-469F-415A180E51FB}"/>
              </a:ext>
            </a:extLst>
          </p:cNvPr>
          <p:cNvSpPr txBox="1">
            <a:spLocks/>
          </p:cNvSpPr>
          <p:nvPr/>
        </p:nvSpPr>
        <p:spPr>
          <a:xfrm>
            <a:off x="2950273" y="598740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4</a:t>
            </a:r>
          </a:p>
        </p:txBody>
      </p:sp>
      <p:sp>
        <p:nvSpPr>
          <p:cNvPr id="109" name="Subtitle 4">
            <a:extLst>
              <a:ext uri="{FF2B5EF4-FFF2-40B4-BE49-F238E27FC236}">
                <a16:creationId xmlns:a16="http://schemas.microsoft.com/office/drawing/2014/main" id="{2367F5FE-72E6-356E-DD7A-06A4C255C1C6}"/>
              </a:ext>
            </a:extLst>
          </p:cNvPr>
          <p:cNvSpPr txBox="1">
            <a:spLocks/>
          </p:cNvSpPr>
          <p:nvPr/>
        </p:nvSpPr>
        <p:spPr>
          <a:xfrm>
            <a:off x="2950273" y="2633345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2%</a:t>
            </a:r>
          </a:p>
        </p:txBody>
      </p: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1C57E47D-F483-641B-1F07-55A4FE179119}"/>
              </a:ext>
            </a:extLst>
          </p:cNvPr>
          <p:cNvCxnSpPr>
            <a:cxnSpLocks/>
          </p:cNvCxnSpPr>
          <p:nvPr/>
        </p:nvCxnSpPr>
        <p:spPr>
          <a:xfrm flipV="1">
            <a:off x="3723696" y="3007433"/>
            <a:ext cx="0" cy="2863837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Subtitle 4">
            <a:extLst>
              <a:ext uri="{FF2B5EF4-FFF2-40B4-BE49-F238E27FC236}">
                <a16:creationId xmlns:a16="http://schemas.microsoft.com/office/drawing/2014/main" id="{08C13286-7DDD-69ED-9B88-F995F0F8915C}"/>
              </a:ext>
            </a:extLst>
          </p:cNvPr>
          <p:cNvSpPr txBox="1">
            <a:spLocks/>
          </p:cNvSpPr>
          <p:nvPr/>
        </p:nvSpPr>
        <p:spPr>
          <a:xfrm>
            <a:off x="3464076" y="598740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5</a:t>
            </a:r>
          </a:p>
        </p:txBody>
      </p:sp>
      <p:sp>
        <p:nvSpPr>
          <p:cNvPr id="115" name="Subtitle 4">
            <a:extLst>
              <a:ext uri="{FF2B5EF4-FFF2-40B4-BE49-F238E27FC236}">
                <a16:creationId xmlns:a16="http://schemas.microsoft.com/office/drawing/2014/main" id="{B5864B1E-9133-9BE3-6CDC-8E64A4B66B81}"/>
              </a:ext>
            </a:extLst>
          </p:cNvPr>
          <p:cNvSpPr txBox="1">
            <a:spLocks/>
          </p:cNvSpPr>
          <p:nvPr/>
        </p:nvSpPr>
        <p:spPr>
          <a:xfrm>
            <a:off x="3464076" y="2633345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2%</a:t>
            </a:r>
          </a:p>
        </p:txBody>
      </p:sp>
      <p:grpSp>
        <p:nvGrpSpPr>
          <p:cNvPr id="1052" name="Group 1051">
            <a:extLst>
              <a:ext uri="{FF2B5EF4-FFF2-40B4-BE49-F238E27FC236}">
                <a16:creationId xmlns:a16="http://schemas.microsoft.com/office/drawing/2014/main" id="{52CBAE91-58B8-570B-3374-18564381977A}"/>
              </a:ext>
            </a:extLst>
          </p:cNvPr>
          <p:cNvGrpSpPr/>
          <p:nvPr/>
        </p:nvGrpSpPr>
        <p:grpSpPr>
          <a:xfrm>
            <a:off x="1668484" y="5548248"/>
            <a:ext cx="2055212" cy="323022"/>
            <a:chOff x="1363639" y="5220906"/>
            <a:chExt cx="2055212" cy="566907"/>
          </a:xfrm>
        </p:grpSpPr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66D21D39-6D24-6DCD-DDD8-4FE5832434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3639" y="5220906"/>
              <a:ext cx="0" cy="566907"/>
            </a:xfrm>
            <a:prstGeom prst="line">
              <a:avLst/>
            </a:prstGeom>
            <a:ln w="25400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8B02F935-ABFB-E407-2852-600EC2398AC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05048" y="5220906"/>
              <a:ext cx="0" cy="566907"/>
            </a:xfrm>
            <a:prstGeom prst="line">
              <a:avLst/>
            </a:prstGeom>
            <a:ln w="25400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3AD7AF5C-D592-2F5D-2C20-25B27BA59B6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18851" y="5220906"/>
              <a:ext cx="0" cy="566907"/>
            </a:xfrm>
            <a:prstGeom prst="line">
              <a:avLst/>
            </a:prstGeom>
            <a:ln w="25400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92659DC8-0CC9-C975-381E-0B7943355729}"/>
              </a:ext>
            </a:extLst>
          </p:cNvPr>
          <p:cNvCxnSpPr>
            <a:cxnSpLocks/>
          </p:cNvCxnSpPr>
          <p:nvPr/>
        </p:nvCxnSpPr>
        <p:spPr>
          <a:xfrm flipV="1">
            <a:off x="4237499" y="3007433"/>
            <a:ext cx="0" cy="2863837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Subtitle 4">
            <a:extLst>
              <a:ext uri="{FF2B5EF4-FFF2-40B4-BE49-F238E27FC236}">
                <a16:creationId xmlns:a16="http://schemas.microsoft.com/office/drawing/2014/main" id="{E9D17336-BFF0-A732-3885-123F408F9AF0}"/>
              </a:ext>
            </a:extLst>
          </p:cNvPr>
          <p:cNvSpPr txBox="1">
            <a:spLocks/>
          </p:cNvSpPr>
          <p:nvPr/>
        </p:nvSpPr>
        <p:spPr>
          <a:xfrm>
            <a:off x="3977879" y="598740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6</a:t>
            </a:r>
          </a:p>
        </p:txBody>
      </p:sp>
      <p:sp>
        <p:nvSpPr>
          <p:cNvPr id="121" name="Subtitle 4">
            <a:extLst>
              <a:ext uri="{FF2B5EF4-FFF2-40B4-BE49-F238E27FC236}">
                <a16:creationId xmlns:a16="http://schemas.microsoft.com/office/drawing/2014/main" id="{26FA2A87-16B3-9B4C-F847-A747244B2857}"/>
              </a:ext>
            </a:extLst>
          </p:cNvPr>
          <p:cNvSpPr txBox="1">
            <a:spLocks/>
          </p:cNvSpPr>
          <p:nvPr/>
        </p:nvSpPr>
        <p:spPr>
          <a:xfrm>
            <a:off x="3977879" y="2633345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8%</a:t>
            </a:r>
          </a:p>
        </p:txBody>
      </p: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C734889D-AD1D-B970-7B3E-605DC478A667}"/>
              </a:ext>
            </a:extLst>
          </p:cNvPr>
          <p:cNvCxnSpPr>
            <a:cxnSpLocks/>
          </p:cNvCxnSpPr>
          <p:nvPr/>
        </p:nvCxnSpPr>
        <p:spPr>
          <a:xfrm flipV="1">
            <a:off x="4237499" y="5410200"/>
            <a:ext cx="0" cy="461070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5809483A-DCDD-0BD2-E143-29B9E5B4DB18}"/>
              </a:ext>
            </a:extLst>
          </p:cNvPr>
          <p:cNvCxnSpPr>
            <a:cxnSpLocks/>
          </p:cNvCxnSpPr>
          <p:nvPr/>
        </p:nvCxnSpPr>
        <p:spPr>
          <a:xfrm flipV="1">
            <a:off x="4751302" y="3007433"/>
            <a:ext cx="0" cy="2863837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Subtitle 4">
            <a:extLst>
              <a:ext uri="{FF2B5EF4-FFF2-40B4-BE49-F238E27FC236}">
                <a16:creationId xmlns:a16="http://schemas.microsoft.com/office/drawing/2014/main" id="{D3F2F048-F558-E6D5-2B03-B5FBE2900A64}"/>
              </a:ext>
            </a:extLst>
          </p:cNvPr>
          <p:cNvSpPr txBox="1">
            <a:spLocks/>
          </p:cNvSpPr>
          <p:nvPr/>
        </p:nvSpPr>
        <p:spPr>
          <a:xfrm>
            <a:off x="4491682" y="598740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7</a:t>
            </a:r>
          </a:p>
        </p:txBody>
      </p:sp>
      <p:sp>
        <p:nvSpPr>
          <p:cNvPr id="127" name="Subtitle 4">
            <a:extLst>
              <a:ext uri="{FF2B5EF4-FFF2-40B4-BE49-F238E27FC236}">
                <a16:creationId xmlns:a16="http://schemas.microsoft.com/office/drawing/2014/main" id="{804EE6DA-9D27-C654-E1F0-428482B1FFA3}"/>
              </a:ext>
            </a:extLst>
          </p:cNvPr>
          <p:cNvSpPr txBox="1">
            <a:spLocks/>
          </p:cNvSpPr>
          <p:nvPr/>
        </p:nvSpPr>
        <p:spPr>
          <a:xfrm>
            <a:off x="4491682" y="2633345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4%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FCC58D26-4FAE-C993-7EB3-6CBD092C7CB9}"/>
              </a:ext>
            </a:extLst>
          </p:cNvPr>
          <p:cNvCxnSpPr>
            <a:cxnSpLocks/>
          </p:cNvCxnSpPr>
          <p:nvPr/>
        </p:nvCxnSpPr>
        <p:spPr>
          <a:xfrm flipV="1">
            <a:off x="2182287" y="5410200"/>
            <a:ext cx="0" cy="461070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4" name="Straight Connector 1023">
            <a:extLst>
              <a:ext uri="{FF2B5EF4-FFF2-40B4-BE49-F238E27FC236}">
                <a16:creationId xmlns:a16="http://schemas.microsoft.com/office/drawing/2014/main" id="{1FC890F5-36C7-66BF-CB31-4C01AF4D523E}"/>
              </a:ext>
            </a:extLst>
          </p:cNvPr>
          <p:cNvCxnSpPr>
            <a:cxnSpLocks/>
          </p:cNvCxnSpPr>
          <p:nvPr/>
        </p:nvCxnSpPr>
        <p:spPr>
          <a:xfrm flipV="1">
            <a:off x="4751302" y="5410200"/>
            <a:ext cx="0" cy="461070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7" name="Straight Connector 1026">
            <a:extLst>
              <a:ext uri="{FF2B5EF4-FFF2-40B4-BE49-F238E27FC236}">
                <a16:creationId xmlns:a16="http://schemas.microsoft.com/office/drawing/2014/main" id="{D4C263FF-358E-24C4-C236-D753D72DC80E}"/>
              </a:ext>
            </a:extLst>
          </p:cNvPr>
          <p:cNvCxnSpPr>
            <a:cxnSpLocks/>
          </p:cNvCxnSpPr>
          <p:nvPr/>
        </p:nvCxnSpPr>
        <p:spPr>
          <a:xfrm flipV="1">
            <a:off x="5265105" y="3007433"/>
            <a:ext cx="0" cy="2863837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9" name="Subtitle 4">
            <a:extLst>
              <a:ext uri="{FF2B5EF4-FFF2-40B4-BE49-F238E27FC236}">
                <a16:creationId xmlns:a16="http://schemas.microsoft.com/office/drawing/2014/main" id="{C5115840-9CDA-F1B6-7FD2-640834B141E0}"/>
              </a:ext>
            </a:extLst>
          </p:cNvPr>
          <p:cNvSpPr txBox="1">
            <a:spLocks/>
          </p:cNvSpPr>
          <p:nvPr/>
        </p:nvSpPr>
        <p:spPr>
          <a:xfrm>
            <a:off x="5005485" y="598740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8</a:t>
            </a:r>
          </a:p>
        </p:txBody>
      </p:sp>
      <p:sp>
        <p:nvSpPr>
          <p:cNvPr id="1030" name="Subtitle 4">
            <a:extLst>
              <a:ext uri="{FF2B5EF4-FFF2-40B4-BE49-F238E27FC236}">
                <a16:creationId xmlns:a16="http://schemas.microsoft.com/office/drawing/2014/main" id="{A8C57C98-7635-73A2-CDD9-208555ACC4EE}"/>
              </a:ext>
            </a:extLst>
          </p:cNvPr>
          <p:cNvSpPr txBox="1">
            <a:spLocks/>
          </p:cNvSpPr>
          <p:nvPr/>
        </p:nvSpPr>
        <p:spPr>
          <a:xfrm>
            <a:off x="5005485" y="2633345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10%</a:t>
            </a:r>
          </a:p>
        </p:txBody>
      </p:sp>
      <p:cxnSp>
        <p:nvCxnSpPr>
          <p:cNvPr id="1031" name="Straight Connector 1030">
            <a:extLst>
              <a:ext uri="{FF2B5EF4-FFF2-40B4-BE49-F238E27FC236}">
                <a16:creationId xmlns:a16="http://schemas.microsoft.com/office/drawing/2014/main" id="{569ED6DF-0343-2D53-A5E5-91E65D4C5F7A}"/>
              </a:ext>
            </a:extLst>
          </p:cNvPr>
          <p:cNvCxnSpPr>
            <a:cxnSpLocks/>
          </p:cNvCxnSpPr>
          <p:nvPr/>
        </p:nvCxnSpPr>
        <p:spPr>
          <a:xfrm flipV="1">
            <a:off x="5265105" y="5304363"/>
            <a:ext cx="0" cy="566907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C1163B95-99EB-6344-75E9-6D6CCEA2DF7C}"/>
              </a:ext>
            </a:extLst>
          </p:cNvPr>
          <p:cNvCxnSpPr>
            <a:cxnSpLocks/>
          </p:cNvCxnSpPr>
          <p:nvPr/>
        </p:nvCxnSpPr>
        <p:spPr>
          <a:xfrm flipV="1">
            <a:off x="5778912" y="3007433"/>
            <a:ext cx="0" cy="2863837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5" name="Subtitle 4">
            <a:extLst>
              <a:ext uri="{FF2B5EF4-FFF2-40B4-BE49-F238E27FC236}">
                <a16:creationId xmlns:a16="http://schemas.microsoft.com/office/drawing/2014/main" id="{E119769A-9339-91F5-005F-51CFDBE894E8}"/>
              </a:ext>
            </a:extLst>
          </p:cNvPr>
          <p:cNvSpPr txBox="1">
            <a:spLocks/>
          </p:cNvSpPr>
          <p:nvPr/>
        </p:nvSpPr>
        <p:spPr>
          <a:xfrm>
            <a:off x="5519292" y="598740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9</a:t>
            </a:r>
          </a:p>
        </p:txBody>
      </p:sp>
      <p:sp>
        <p:nvSpPr>
          <p:cNvPr id="1036" name="Subtitle 4">
            <a:extLst>
              <a:ext uri="{FF2B5EF4-FFF2-40B4-BE49-F238E27FC236}">
                <a16:creationId xmlns:a16="http://schemas.microsoft.com/office/drawing/2014/main" id="{2FDBF3E8-4C77-DAED-5976-A6BF7DE8224C}"/>
              </a:ext>
            </a:extLst>
          </p:cNvPr>
          <p:cNvSpPr txBox="1">
            <a:spLocks/>
          </p:cNvSpPr>
          <p:nvPr/>
        </p:nvSpPr>
        <p:spPr>
          <a:xfrm>
            <a:off x="5519292" y="2633345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30%</a:t>
            </a:r>
          </a:p>
        </p:txBody>
      </p:sp>
      <p:cxnSp>
        <p:nvCxnSpPr>
          <p:cNvPr id="1037" name="Straight Connector 1036">
            <a:extLst>
              <a:ext uri="{FF2B5EF4-FFF2-40B4-BE49-F238E27FC236}">
                <a16:creationId xmlns:a16="http://schemas.microsoft.com/office/drawing/2014/main" id="{C38E6BB2-78C8-5825-9036-88E80625331B}"/>
              </a:ext>
            </a:extLst>
          </p:cNvPr>
          <p:cNvCxnSpPr>
            <a:cxnSpLocks/>
          </p:cNvCxnSpPr>
          <p:nvPr/>
        </p:nvCxnSpPr>
        <p:spPr>
          <a:xfrm flipV="1">
            <a:off x="5778912" y="4800600"/>
            <a:ext cx="0" cy="1070670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Straight Connector 1042">
            <a:extLst>
              <a:ext uri="{FF2B5EF4-FFF2-40B4-BE49-F238E27FC236}">
                <a16:creationId xmlns:a16="http://schemas.microsoft.com/office/drawing/2014/main" id="{B8EBFA93-B41A-7674-2B8A-8B899DC695EF}"/>
              </a:ext>
            </a:extLst>
          </p:cNvPr>
          <p:cNvCxnSpPr>
            <a:cxnSpLocks/>
          </p:cNvCxnSpPr>
          <p:nvPr/>
        </p:nvCxnSpPr>
        <p:spPr>
          <a:xfrm flipV="1">
            <a:off x="6303567" y="3007433"/>
            <a:ext cx="0" cy="2863837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5" name="Subtitle 4">
            <a:extLst>
              <a:ext uri="{FF2B5EF4-FFF2-40B4-BE49-F238E27FC236}">
                <a16:creationId xmlns:a16="http://schemas.microsoft.com/office/drawing/2014/main" id="{04436AAE-25D4-FE1E-F53C-C72924D1A878}"/>
              </a:ext>
            </a:extLst>
          </p:cNvPr>
          <p:cNvSpPr txBox="1">
            <a:spLocks/>
          </p:cNvSpPr>
          <p:nvPr/>
        </p:nvSpPr>
        <p:spPr>
          <a:xfrm>
            <a:off x="6043947" y="5987409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/>
              <a:t>10</a:t>
            </a:r>
          </a:p>
        </p:txBody>
      </p:sp>
      <p:sp>
        <p:nvSpPr>
          <p:cNvPr id="1046" name="Subtitle 4">
            <a:extLst>
              <a:ext uri="{FF2B5EF4-FFF2-40B4-BE49-F238E27FC236}">
                <a16:creationId xmlns:a16="http://schemas.microsoft.com/office/drawing/2014/main" id="{1FE857CA-63EF-3436-89E8-8E0A7D9F322A}"/>
              </a:ext>
            </a:extLst>
          </p:cNvPr>
          <p:cNvSpPr txBox="1">
            <a:spLocks/>
          </p:cNvSpPr>
          <p:nvPr/>
        </p:nvSpPr>
        <p:spPr>
          <a:xfrm>
            <a:off x="6043947" y="2633345"/>
            <a:ext cx="519241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80%</a:t>
            </a:r>
          </a:p>
        </p:txBody>
      </p:sp>
      <p:cxnSp>
        <p:nvCxnSpPr>
          <p:cNvPr id="1047" name="Straight Connector 1046">
            <a:extLst>
              <a:ext uri="{FF2B5EF4-FFF2-40B4-BE49-F238E27FC236}">
                <a16:creationId xmlns:a16="http://schemas.microsoft.com/office/drawing/2014/main" id="{DD5FA1B7-1CC4-F5C3-927B-153E9A7CF9B1}"/>
              </a:ext>
            </a:extLst>
          </p:cNvPr>
          <p:cNvCxnSpPr>
            <a:cxnSpLocks/>
          </p:cNvCxnSpPr>
          <p:nvPr/>
        </p:nvCxnSpPr>
        <p:spPr>
          <a:xfrm flipV="1">
            <a:off x="6303567" y="3512457"/>
            <a:ext cx="0" cy="2358813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0" name="Group 1059">
            <a:extLst>
              <a:ext uri="{FF2B5EF4-FFF2-40B4-BE49-F238E27FC236}">
                <a16:creationId xmlns:a16="http://schemas.microsoft.com/office/drawing/2014/main" id="{0044829B-2CD2-90F5-86C0-946A06E660DC}"/>
              </a:ext>
            </a:extLst>
          </p:cNvPr>
          <p:cNvGrpSpPr/>
          <p:nvPr/>
        </p:nvGrpSpPr>
        <p:grpSpPr>
          <a:xfrm>
            <a:off x="6910516" y="4291880"/>
            <a:ext cx="1100359" cy="852420"/>
            <a:chOff x="9487685" y="2756061"/>
            <a:chExt cx="1100359" cy="852420"/>
          </a:xfrm>
        </p:grpSpPr>
        <p:sp>
          <p:nvSpPr>
            <p:cNvPr id="1061" name="Rounded Rectangle 1060">
              <a:extLst>
                <a:ext uri="{FF2B5EF4-FFF2-40B4-BE49-F238E27FC236}">
                  <a16:creationId xmlns:a16="http://schemas.microsoft.com/office/drawing/2014/main" id="{A0CA2F9E-B03A-A23B-E51E-2EE1B0A3401C}"/>
                </a:ext>
              </a:extLst>
            </p:cNvPr>
            <p:cNvSpPr/>
            <p:nvPr/>
          </p:nvSpPr>
          <p:spPr>
            <a:xfrm>
              <a:off x="9487685" y="2756061"/>
              <a:ext cx="1100359" cy="813936"/>
            </a:xfrm>
            <a:prstGeom prst="roundRect">
              <a:avLst>
                <a:gd name="adj" fmla="val 10674"/>
              </a:avLst>
            </a:prstGeom>
            <a:solidFill>
              <a:srgbClr val="1E1E1E">
                <a:alpha val="50196"/>
              </a:srgbClr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2" name="Title 1">
              <a:extLst>
                <a:ext uri="{FF2B5EF4-FFF2-40B4-BE49-F238E27FC236}">
                  <a16:creationId xmlns:a16="http://schemas.microsoft.com/office/drawing/2014/main" id="{ADBAD057-71B0-1F17-1E7F-30F46671FB4B}"/>
                </a:ext>
              </a:extLst>
            </p:cNvPr>
            <p:cNvSpPr txBox="1">
              <a:spLocks/>
            </p:cNvSpPr>
            <p:nvPr/>
          </p:nvSpPr>
          <p:spPr>
            <a:xfrm>
              <a:off x="9868376" y="3019055"/>
              <a:ext cx="689006" cy="58942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Plus Jakarta Sans SemiBold" pitchFamily="2" charset="77"/>
                  <a:ea typeface="+mj-ea"/>
                  <a:cs typeface="Plus Jakarta Sans SemiBold" pitchFamily="2" charset="77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en-US" sz="1400" b="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58%</a:t>
              </a:r>
            </a:p>
          </p:txBody>
        </p:sp>
        <p:grpSp>
          <p:nvGrpSpPr>
            <p:cNvPr id="1063" name="Group 1062">
              <a:extLst>
                <a:ext uri="{FF2B5EF4-FFF2-40B4-BE49-F238E27FC236}">
                  <a16:creationId xmlns:a16="http://schemas.microsoft.com/office/drawing/2014/main" id="{145BF4E1-F902-0E58-E297-0CA838287D82}"/>
                </a:ext>
              </a:extLst>
            </p:cNvPr>
            <p:cNvGrpSpPr/>
            <p:nvPr/>
          </p:nvGrpSpPr>
          <p:grpSpPr>
            <a:xfrm>
              <a:off x="10344637" y="2916413"/>
              <a:ext cx="100544" cy="100544"/>
              <a:chOff x="4794103" y="1588576"/>
              <a:chExt cx="1242488" cy="1242488"/>
            </a:xfrm>
          </p:grpSpPr>
          <p:sp>
            <p:nvSpPr>
              <p:cNvPr id="1065" name="Freeform 1064">
                <a:extLst>
                  <a:ext uri="{FF2B5EF4-FFF2-40B4-BE49-F238E27FC236}">
                    <a16:creationId xmlns:a16="http://schemas.microsoft.com/office/drawing/2014/main" id="{3B3AF8E1-7296-A57F-CC75-F52331D7E16E}"/>
                  </a:ext>
                </a:extLst>
              </p:cNvPr>
              <p:cNvSpPr/>
              <p:nvPr/>
            </p:nvSpPr>
            <p:spPr>
              <a:xfrm>
                <a:off x="4941308" y="1588576"/>
                <a:ext cx="1095282" cy="1099265"/>
              </a:xfrm>
              <a:custGeom>
                <a:avLst/>
                <a:gdLst>
                  <a:gd name="connsiteX0" fmla="*/ 0 w 1131376"/>
                  <a:gd name="connsiteY0" fmla="*/ 0 h 1069383"/>
                  <a:gd name="connsiteX1" fmla="*/ 1131376 w 1131376"/>
                  <a:gd name="connsiteY1" fmla="*/ 0 h 1069383"/>
                  <a:gd name="connsiteX2" fmla="*/ 1131376 w 1131376"/>
                  <a:gd name="connsiteY2" fmla="*/ 1069383 h 1069383"/>
                  <a:gd name="connsiteX0" fmla="*/ 0 w 1095282"/>
                  <a:gd name="connsiteY0" fmla="*/ 0 h 1069383"/>
                  <a:gd name="connsiteX1" fmla="*/ 1095282 w 1095282"/>
                  <a:gd name="connsiteY1" fmla="*/ 0 h 1069383"/>
                  <a:gd name="connsiteX2" fmla="*/ 1095282 w 1095282"/>
                  <a:gd name="connsiteY2" fmla="*/ 1069383 h 1069383"/>
                  <a:gd name="connsiteX0" fmla="*/ 0 w 1095282"/>
                  <a:gd name="connsiteY0" fmla="*/ 0 h 1099265"/>
                  <a:gd name="connsiteX1" fmla="*/ 1095282 w 1095282"/>
                  <a:gd name="connsiteY1" fmla="*/ 0 h 1099265"/>
                  <a:gd name="connsiteX2" fmla="*/ 1095282 w 1095282"/>
                  <a:gd name="connsiteY2" fmla="*/ 1099265 h 109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5282" h="1099265">
                    <a:moveTo>
                      <a:pt x="0" y="0"/>
                    </a:moveTo>
                    <a:lnTo>
                      <a:pt x="1095282" y="0"/>
                    </a:lnTo>
                    <a:lnTo>
                      <a:pt x="1095282" y="1099265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66" name="Straight Connector 1065">
                <a:extLst>
                  <a:ext uri="{FF2B5EF4-FFF2-40B4-BE49-F238E27FC236}">
                    <a16:creationId xmlns:a16="http://schemas.microsoft.com/office/drawing/2014/main" id="{AFDEF677-45D2-0746-FFFD-68AD202507B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94103" y="1588577"/>
                <a:ext cx="1242488" cy="124248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64" name="Subtitle 4">
              <a:extLst>
                <a:ext uri="{FF2B5EF4-FFF2-40B4-BE49-F238E27FC236}">
                  <a16:creationId xmlns:a16="http://schemas.microsoft.com/office/drawing/2014/main" id="{99ED7B56-AC41-DFAF-E9F8-409C232E039B}"/>
                </a:ext>
              </a:extLst>
            </p:cNvPr>
            <p:cNvSpPr txBox="1">
              <a:spLocks/>
            </p:cNvSpPr>
            <p:nvPr/>
          </p:nvSpPr>
          <p:spPr>
            <a:xfrm>
              <a:off x="9540234" y="2855131"/>
              <a:ext cx="773741" cy="338828"/>
            </a:xfrm>
            <a:prstGeom prst="rect">
              <a:avLst/>
            </a:prstGeom>
          </p:spPr>
          <p:txBody>
            <a:bodyPr anchor="t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800" dirty="0">
                  <a:solidFill>
                    <a:schemeClr val="bg1"/>
                  </a:solidFill>
                </a:rPr>
                <a:t>NPS</a:t>
              </a:r>
            </a:p>
          </p:txBody>
        </p:sp>
      </p:grpSp>
      <p:sp>
        <p:nvSpPr>
          <p:cNvPr id="1067" name="Subtitle 4">
            <a:extLst>
              <a:ext uri="{FF2B5EF4-FFF2-40B4-BE49-F238E27FC236}">
                <a16:creationId xmlns:a16="http://schemas.microsoft.com/office/drawing/2014/main" id="{5C7B9E23-3370-C64A-5953-237720564550}"/>
              </a:ext>
            </a:extLst>
          </p:cNvPr>
          <p:cNvSpPr txBox="1">
            <a:spLocks/>
          </p:cNvSpPr>
          <p:nvPr/>
        </p:nvSpPr>
        <p:spPr>
          <a:xfrm>
            <a:off x="9969321" y="4783455"/>
            <a:ext cx="1342671" cy="4278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18 %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600" dirty="0"/>
          </a:p>
        </p:txBody>
      </p:sp>
      <p:sp>
        <p:nvSpPr>
          <p:cNvPr id="1068" name="Subtitle 4">
            <a:extLst>
              <a:ext uri="{FF2B5EF4-FFF2-40B4-BE49-F238E27FC236}">
                <a16:creationId xmlns:a16="http://schemas.microsoft.com/office/drawing/2014/main" id="{9A0358CA-3937-BFBC-CDB5-7E9598AD881E}"/>
              </a:ext>
            </a:extLst>
          </p:cNvPr>
          <p:cNvSpPr txBox="1">
            <a:spLocks/>
          </p:cNvSpPr>
          <p:nvPr/>
        </p:nvSpPr>
        <p:spPr>
          <a:xfrm>
            <a:off x="9241727" y="4901851"/>
            <a:ext cx="613962" cy="1265618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1000" dirty="0"/>
              <a:t>0 – 6</a:t>
            </a:r>
          </a:p>
          <a:p>
            <a:pPr marL="0" indent="0" algn="r">
              <a:lnSpc>
                <a:spcPct val="100000"/>
              </a:lnSpc>
              <a:buNone/>
            </a:pPr>
            <a:endParaRPr lang="en-US" sz="1000" dirty="0"/>
          </a:p>
          <a:p>
            <a:pPr marL="0" indent="0" algn="r">
              <a:lnSpc>
                <a:spcPct val="100000"/>
              </a:lnSpc>
              <a:buNone/>
            </a:pPr>
            <a:r>
              <a:rPr lang="en-US" sz="1000" dirty="0"/>
              <a:t>7 – 8</a:t>
            </a:r>
          </a:p>
          <a:p>
            <a:pPr marL="0" indent="0" algn="r">
              <a:lnSpc>
                <a:spcPct val="100000"/>
              </a:lnSpc>
              <a:buNone/>
            </a:pPr>
            <a:endParaRPr lang="en-US" sz="1000" dirty="0"/>
          </a:p>
          <a:p>
            <a:pPr marL="0" indent="0" algn="r">
              <a:lnSpc>
                <a:spcPct val="100000"/>
              </a:lnSpc>
              <a:buNone/>
            </a:pPr>
            <a:r>
              <a:rPr lang="en-US" sz="1000" dirty="0"/>
              <a:t>9 - 10</a:t>
            </a:r>
          </a:p>
        </p:txBody>
      </p:sp>
      <p:cxnSp>
        <p:nvCxnSpPr>
          <p:cNvPr id="1069" name="Straight Connector 1068">
            <a:extLst>
              <a:ext uri="{FF2B5EF4-FFF2-40B4-BE49-F238E27FC236}">
                <a16:creationId xmlns:a16="http://schemas.microsoft.com/office/drawing/2014/main" id="{103F0B10-5162-E830-8F68-7313F336615E}"/>
              </a:ext>
            </a:extLst>
          </p:cNvPr>
          <p:cNvCxnSpPr>
            <a:cxnSpLocks/>
          </p:cNvCxnSpPr>
          <p:nvPr/>
        </p:nvCxnSpPr>
        <p:spPr>
          <a:xfrm>
            <a:off x="9912504" y="4869955"/>
            <a:ext cx="0" cy="1615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1" name="Subtitle 4">
            <a:extLst>
              <a:ext uri="{FF2B5EF4-FFF2-40B4-BE49-F238E27FC236}">
                <a16:creationId xmlns:a16="http://schemas.microsoft.com/office/drawing/2014/main" id="{33B6439D-C371-AC62-EF9B-51C6251848E6}"/>
              </a:ext>
            </a:extLst>
          </p:cNvPr>
          <p:cNvSpPr txBox="1">
            <a:spLocks/>
          </p:cNvSpPr>
          <p:nvPr/>
        </p:nvSpPr>
        <p:spPr>
          <a:xfrm>
            <a:off x="9969321" y="5339509"/>
            <a:ext cx="1342671" cy="4278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14 %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600" dirty="0"/>
          </a:p>
        </p:txBody>
      </p:sp>
      <p:sp>
        <p:nvSpPr>
          <p:cNvPr id="1072" name="Subtitle 4">
            <a:extLst>
              <a:ext uri="{FF2B5EF4-FFF2-40B4-BE49-F238E27FC236}">
                <a16:creationId xmlns:a16="http://schemas.microsoft.com/office/drawing/2014/main" id="{A5AA631E-B0B0-7400-8488-7CD016A7946A}"/>
              </a:ext>
            </a:extLst>
          </p:cNvPr>
          <p:cNvSpPr txBox="1">
            <a:spLocks/>
          </p:cNvSpPr>
          <p:nvPr/>
        </p:nvSpPr>
        <p:spPr>
          <a:xfrm>
            <a:off x="9969321" y="5907920"/>
            <a:ext cx="1342671" cy="4278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110 %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600" dirty="0"/>
          </a:p>
        </p:txBody>
      </p:sp>
      <p:sp>
        <p:nvSpPr>
          <p:cNvPr id="1073" name="Title 1">
            <a:extLst>
              <a:ext uri="{FF2B5EF4-FFF2-40B4-BE49-F238E27FC236}">
                <a16:creationId xmlns:a16="http://schemas.microsoft.com/office/drawing/2014/main" id="{4942AD8D-F702-EB2C-F0B9-9FFBA5AD7270}"/>
              </a:ext>
            </a:extLst>
          </p:cNvPr>
          <p:cNvSpPr txBox="1">
            <a:spLocks/>
          </p:cNvSpPr>
          <p:nvPr/>
        </p:nvSpPr>
        <p:spPr>
          <a:xfrm>
            <a:off x="269943" y="1149364"/>
            <a:ext cx="1203218" cy="861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0" dirty="0">
                <a:latin typeface="Plus Jakarta Sans" pitchFamily="2" charset="77"/>
                <a:cs typeface="Plus Jakarta Sans" pitchFamily="2" charset="77"/>
              </a:rPr>
              <a:t>58%</a:t>
            </a:r>
          </a:p>
        </p:txBody>
      </p:sp>
      <p:sp>
        <p:nvSpPr>
          <p:cNvPr id="1074" name="Subtitle 4">
            <a:extLst>
              <a:ext uri="{FF2B5EF4-FFF2-40B4-BE49-F238E27FC236}">
                <a16:creationId xmlns:a16="http://schemas.microsoft.com/office/drawing/2014/main" id="{D005BCAB-9518-F1F7-D842-3DA2F0CBEF79}"/>
              </a:ext>
            </a:extLst>
          </p:cNvPr>
          <p:cNvSpPr txBox="1">
            <a:spLocks/>
          </p:cNvSpPr>
          <p:nvPr/>
        </p:nvSpPr>
        <p:spPr>
          <a:xfrm>
            <a:off x="1398687" y="1337653"/>
            <a:ext cx="1047960" cy="499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Customer Score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D29DD0C-5B27-A3B0-FDC3-DC4A3EC77757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6" name="Rounded Rectangle 5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464BB949-2A8A-6145-7CB2-E698BF969237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71B04576-9C67-09D3-2B15-0A08504C3DA3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85A7C6A0-697F-A7D4-1396-D60430ED23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64D4DC5-F9D1-A39D-963A-492D22ACAD59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961D9D6-A636-FF3D-C86E-35C05BB2879F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9848BE9-4485-8AE0-314C-A07E96B9BD0D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>
            <a:hlinkClick r:id="rId4" action="ppaction://hlinksldjump"/>
            <a:extLst>
              <a:ext uri="{FF2B5EF4-FFF2-40B4-BE49-F238E27FC236}">
                <a16:creationId xmlns:a16="http://schemas.microsoft.com/office/drawing/2014/main" id="{8DF99053-0D3A-42A4-8E36-E7E83482BE40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13" name="Rounded Rectangle 12">
            <a:hlinkClick r:id="rId5" action="ppaction://hlinksldjump"/>
            <a:extLst>
              <a:ext uri="{FF2B5EF4-FFF2-40B4-BE49-F238E27FC236}">
                <a16:creationId xmlns:a16="http://schemas.microsoft.com/office/drawing/2014/main" id="{E5B88B89-B94F-D6C8-3668-B01C36C18DAD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6036079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id="{1AEDD00D-BEC7-0954-08EB-8842F7C620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1355555" y="1545054"/>
            <a:ext cx="4694334" cy="2621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dirty="0">
                <a:latin typeface="Plus Jakarta Sans" pitchFamily="2" charset="77"/>
                <a:cs typeface="Plus Jakarta Sans" pitchFamily="2" charset="77"/>
              </a:rPr>
              <a:t>Compliance Audit score</a:t>
            </a:r>
          </a:p>
        </p:txBody>
      </p:sp>
      <p:sp>
        <p:nvSpPr>
          <p:cNvPr id="3" name="Subtitle 4">
            <a:extLst>
              <a:ext uri="{FF2B5EF4-FFF2-40B4-BE49-F238E27FC236}">
                <a16:creationId xmlns:a16="http://schemas.microsoft.com/office/drawing/2014/main" id="{4F0846A2-492C-9207-94E7-A9291C436BEB}"/>
              </a:ext>
            </a:extLst>
          </p:cNvPr>
          <p:cNvSpPr txBox="1">
            <a:spLocks/>
          </p:cNvSpPr>
          <p:nvPr/>
        </p:nvSpPr>
        <p:spPr>
          <a:xfrm>
            <a:off x="1355555" y="4018759"/>
            <a:ext cx="3948660" cy="10695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Achieving a compliance audit score of 95%, indicating adherence to industry standards and regulations.</a:t>
            </a:r>
            <a:endParaRPr lang="en-US" sz="1200" b="1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64EC246-D8C3-8564-FF11-7F24BC5B4E3C}"/>
              </a:ext>
            </a:extLst>
          </p:cNvPr>
          <p:cNvGrpSpPr/>
          <p:nvPr/>
        </p:nvGrpSpPr>
        <p:grpSpPr>
          <a:xfrm rot="5400000">
            <a:off x="11640296" y="6309000"/>
            <a:ext cx="216344" cy="216344"/>
            <a:chOff x="4794103" y="1588576"/>
            <a:chExt cx="1242488" cy="1242488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49A2C65-3BB3-3140-7F7F-7C92F41F908C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3044B21-2B64-BFE2-7328-2FCCDFDE4D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20884E-61BD-BA36-809A-85D9D474E920}"/>
              </a:ext>
            </a:extLst>
          </p:cNvPr>
          <p:cNvGrpSpPr/>
          <p:nvPr/>
        </p:nvGrpSpPr>
        <p:grpSpPr>
          <a:xfrm rot="10800000">
            <a:off x="10480076" y="2207169"/>
            <a:ext cx="138977" cy="138977"/>
            <a:chOff x="4794103" y="1588576"/>
            <a:chExt cx="1242488" cy="1242488"/>
          </a:xfrm>
        </p:grpSpPr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08FAC461-49AF-284F-2524-3C15184AF260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130369D-73A3-A91C-4355-BD40F05837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236C87C-6A88-5120-CF34-459147B61B65}"/>
              </a:ext>
            </a:extLst>
          </p:cNvPr>
          <p:cNvGrpSpPr/>
          <p:nvPr/>
        </p:nvGrpSpPr>
        <p:grpSpPr>
          <a:xfrm>
            <a:off x="7100777" y="2794101"/>
            <a:ext cx="1100359" cy="852420"/>
            <a:chOff x="9487685" y="2756061"/>
            <a:chExt cx="1100359" cy="852420"/>
          </a:xfrm>
        </p:grpSpPr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11CB0B8D-1D33-47C9-4B35-B42446E8DB75}"/>
                </a:ext>
              </a:extLst>
            </p:cNvPr>
            <p:cNvSpPr/>
            <p:nvPr/>
          </p:nvSpPr>
          <p:spPr>
            <a:xfrm>
              <a:off x="9487685" y="2756061"/>
              <a:ext cx="1100359" cy="813936"/>
            </a:xfrm>
            <a:prstGeom prst="roundRect">
              <a:avLst>
                <a:gd name="adj" fmla="val 10674"/>
              </a:avLst>
            </a:prstGeom>
            <a:solidFill>
              <a:srgbClr val="1E1E1E">
                <a:alpha val="50196"/>
              </a:srgbClr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41BD6FB9-6523-E52E-812B-47C5E6F2102D}"/>
                </a:ext>
              </a:extLst>
            </p:cNvPr>
            <p:cNvSpPr txBox="1">
              <a:spLocks/>
            </p:cNvSpPr>
            <p:nvPr/>
          </p:nvSpPr>
          <p:spPr>
            <a:xfrm>
              <a:off x="9868376" y="3019055"/>
              <a:ext cx="689006" cy="58942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Plus Jakarta Sans SemiBold" pitchFamily="2" charset="77"/>
                  <a:ea typeface="+mj-ea"/>
                  <a:cs typeface="Plus Jakarta Sans SemiBold" pitchFamily="2" charset="77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en-US" sz="1400" b="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35++</a:t>
              </a: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833960C2-B1D0-7565-CFB3-F1ABD5B5416D}"/>
                </a:ext>
              </a:extLst>
            </p:cNvPr>
            <p:cNvGrpSpPr/>
            <p:nvPr/>
          </p:nvGrpSpPr>
          <p:grpSpPr>
            <a:xfrm>
              <a:off x="10344637" y="2916413"/>
              <a:ext cx="100544" cy="100544"/>
              <a:chOff x="4794103" y="1588576"/>
              <a:chExt cx="1242488" cy="1242488"/>
            </a:xfrm>
          </p:grpSpPr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28DE41A3-462D-D5E1-32E7-3D09C9156413}"/>
                  </a:ext>
                </a:extLst>
              </p:cNvPr>
              <p:cNvSpPr/>
              <p:nvPr/>
            </p:nvSpPr>
            <p:spPr>
              <a:xfrm>
                <a:off x="4941308" y="1588576"/>
                <a:ext cx="1095282" cy="1099265"/>
              </a:xfrm>
              <a:custGeom>
                <a:avLst/>
                <a:gdLst>
                  <a:gd name="connsiteX0" fmla="*/ 0 w 1131376"/>
                  <a:gd name="connsiteY0" fmla="*/ 0 h 1069383"/>
                  <a:gd name="connsiteX1" fmla="*/ 1131376 w 1131376"/>
                  <a:gd name="connsiteY1" fmla="*/ 0 h 1069383"/>
                  <a:gd name="connsiteX2" fmla="*/ 1131376 w 1131376"/>
                  <a:gd name="connsiteY2" fmla="*/ 1069383 h 1069383"/>
                  <a:gd name="connsiteX0" fmla="*/ 0 w 1095282"/>
                  <a:gd name="connsiteY0" fmla="*/ 0 h 1069383"/>
                  <a:gd name="connsiteX1" fmla="*/ 1095282 w 1095282"/>
                  <a:gd name="connsiteY1" fmla="*/ 0 h 1069383"/>
                  <a:gd name="connsiteX2" fmla="*/ 1095282 w 1095282"/>
                  <a:gd name="connsiteY2" fmla="*/ 1069383 h 1069383"/>
                  <a:gd name="connsiteX0" fmla="*/ 0 w 1095282"/>
                  <a:gd name="connsiteY0" fmla="*/ 0 h 1099265"/>
                  <a:gd name="connsiteX1" fmla="*/ 1095282 w 1095282"/>
                  <a:gd name="connsiteY1" fmla="*/ 0 h 1099265"/>
                  <a:gd name="connsiteX2" fmla="*/ 1095282 w 1095282"/>
                  <a:gd name="connsiteY2" fmla="*/ 1099265 h 109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5282" h="1099265">
                    <a:moveTo>
                      <a:pt x="0" y="0"/>
                    </a:moveTo>
                    <a:lnTo>
                      <a:pt x="1095282" y="0"/>
                    </a:lnTo>
                    <a:lnTo>
                      <a:pt x="1095282" y="1099265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E7F74187-E536-AF97-9460-628102FF47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94103" y="1588577"/>
                <a:ext cx="1242488" cy="124248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Subtitle 4">
              <a:extLst>
                <a:ext uri="{FF2B5EF4-FFF2-40B4-BE49-F238E27FC236}">
                  <a16:creationId xmlns:a16="http://schemas.microsoft.com/office/drawing/2014/main" id="{A20B0D67-1677-2B7C-BDE8-D6A0D4F659ED}"/>
                </a:ext>
              </a:extLst>
            </p:cNvPr>
            <p:cNvSpPr txBox="1">
              <a:spLocks/>
            </p:cNvSpPr>
            <p:nvPr/>
          </p:nvSpPr>
          <p:spPr>
            <a:xfrm>
              <a:off x="9540234" y="2835441"/>
              <a:ext cx="689005" cy="338828"/>
            </a:xfrm>
            <a:prstGeom prst="rect">
              <a:avLst/>
            </a:prstGeom>
          </p:spPr>
          <p:txBody>
            <a:bodyPr anchor="t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800" dirty="0">
                  <a:solidFill>
                    <a:schemeClr val="bg1"/>
                  </a:solidFill>
                </a:rPr>
                <a:t>Increased</a:t>
              </a:r>
            </a:p>
          </p:txBody>
        </p:sp>
      </p:grpSp>
      <p:sp>
        <p:nvSpPr>
          <p:cNvPr id="55" name="Subtitle 4">
            <a:extLst>
              <a:ext uri="{FF2B5EF4-FFF2-40B4-BE49-F238E27FC236}">
                <a16:creationId xmlns:a16="http://schemas.microsoft.com/office/drawing/2014/main" id="{D07A57E4-A728-3581-6A3F-143B45E6FC39}"/>
              </a:ext>
            </a:extLst>
          </p:cNvPr>
          <p:cNvSpPr txBox="1">
            <a:spLocks/>
          </p:cNvSpPr>
          <p:nvPr/>
        </p:nvSpPr>
        <p:spPr>
          <a:xfrm>
            <a:off x="1417374" y="1699198"/>
            <a:ext cx="2011698" cy="499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KPI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26F117-3FF5-CFC7-E579-1FB689EB96A7}"/>
              </a:ext>
            </a:extLst>
          </p:cNvPr>
          <p:cNvSpPr txBox="1">
            <a:spLocks/>
          </p:cNvSpPr>
          <p:nvPr/>
        </p:nvSpPr>
        <p:spPr>
          <a:xfrm>
            <a:off x="7778486" y="4250008"/>
            <a:ext cx="1203218" cy="861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0" dirty="0">
                <a:latin typeface="Plus Jakarta Sans" pitchFamily="2" charset="77"/>
                <a:cs typeface="Plus Jakarta Sans" pitchFamily="2" charset="77"/>
              </a:rPr>
              <a:t>95%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C7711BDC-1F4D-0C3B-937B-CB0EADDB70F4}"/>
              </a:ext>
            </a:extLst>
          </p:cNvPr>
          <p:cNvSpPr txBox="1">
            <a:spLocks/>
          </p:cNvSpPr>
          <p:nvPr/>
        </p:nvSpPr>
        <p:spPr>
          <a:xfrm>
            <a:off x="8907230" y="4427146"/>
            <a:ext cx="1047960" cy="499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Customer Score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ECCEFF2-0ADD-D39F-0DD9-D2C97DB0F58E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13" name="Rounded Rectangle 12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38F2A2BC-B22E-5FC4-CA2E-06388618DB56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5A84C3E4-F4E4-2103-50F4-B5ACD11958E0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D36E445F-F8E6-29E8-0499-C364D7D53C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A56919F6-E8E0-8BC7-4BA5-868FA1808A4C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AB946DF-384D-0EEE-3C47-936FEB6B8E91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78ACAB8-0726-8BE2-D4A7-66CE0492AD4A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>
            <a:hlinkClick r:id="rId4" action="ppaction://hlinksldjump"/>
            <a:extLst>
              <a:ext uri="{FF2B5EF4-FFF2-40B4-BE49-F238E27FC236}">
                <a16:creationId xmlns:a16="http://schemas.microsoft.com/office/drawing/2014/main" id="{07F7ACF5-3AC4-F3BD-6C3B-990D4C98B3FF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25" name="Rounded Rectangle 24">
            <a:hlinkClick r:id="rId5" action="ppaction://hlinksldjump"/>
            <a:extLst>
              <a:ext uri="{FF2B5EF4-FFF2-40B4-BE49-F238E27FC236}">
                <a16:creationId xmlns:a16="http://schemas.microsoft.com/office/drawing/2014/main" id="{A2570738-D69A-E758-F6ED-8363B0AB7F64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  <p:sp>
        <p:nvSpPr>
          <p:cNvPr id="26" name="Rounded Rectangle 25">
            <a:hlinkClick r:id="rId6" action="ppaction://hlinksldjump"/>
            <a:extLst>
              <a:ext uri="{FF2B5EF4-FFF2-40B4-BE49-F238E27FC236}">
                <a16:creationId xmlns:a16="http://schemas.microsoft.com/office/drawing/2014/main" id="{B4959537-2D69-3077-1EDF-F30ECF5ABF49}"/>
              </a:ext>
            </a:extLst>
          </p:cNvPr>
          <p:cNvSpPr/>
          <p:nvPr/>
        </p:nvSpPr>
        <p:spPr>
          <a:xfrm>
            <a:off x="374637" y="6270847"/>
            <a:ext cx="856564" cy="187349"/>
          </a:xfrm>
          <a:prstGeom prst="roundRect">
            <a:avLst>
              <a:gd name="adj" fmla="val 50000"/>
            </a:avLst>
          </a:prstGeom>
          <a:ln w="63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Plus Jakarta Sans" pitchFamily="2" charset="77"/>
                <a:cs typeface="Plus Jakarta Sans" pitchFamily="2" charset="77"/>
              </a:rPr>
              <a:t>Highlights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8D2FCA4B-8E2A-81DE-0B83-E8374545F4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55555" y="6326507"/>
            <a:ext cx="114489" cy="116665"/>
          </a:xfrm>
          <a:prstGeom prst="rect">
            <a:avLst/>
          </a:prstGeom>
        </p:spPr>
      </p:pic>
      <p:sp>
        <p:nvSpPr>
          <p:cNvPr id="30" name="Rounded Rectangle 29">
            <a:hlinkClick r:id="rId7" action="ppaction://hlinksldjump"/>
            <a:extLst>
              <a:ext uri="{FF2B5EF4-FFF2-40B4-BE49-F238E27FC236}">
                <a16:creationId xmlns:a16="http://schemas.microsoft.com/office/drawing/2014/main" id="{79D8B152-D111-176F-12B7-92FBDA04DBC2}"/>
              </a:ext>
            </a:extLst>
          </p:cNvPr>
          <p:cNvSpPr/>
          <p:nvPr/>
        </p:nvSpPr>
        <p:spPr>
          <a:xfrm>
            <a:off x="1792579" y="6260745"/>
            <a:ext cx="1166101" cy="2550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>
                <a:latin typeface="Plus Jakarta Sans" pitchFamily="2" charset="77"/>
                <a:cs typeface="Plus Jakarta Sans" pitchFamily="2" charset="77"/>
              </a:rPr>
              <a:t>Roadmap ✦</a:t>
            </a:r>
          </a:p>
        </p:txBody>
      </p:sp>
    </p:spTree>
    <p:extLst>
      <p:ext uri="{BB962C8B-B14F-4D97-AF65-F5344CB8AC3E}">
        <p14:creationId xmlns:p14="http://schemas.microsoft.com/office/powerpoint/2010/main" val="19751801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3">
            <a:extLst>
              <a:ext uri="{FF2B5EF4-FFF2-40B4-BE49-F238E27FC236}">
                <a16:creationId xmlns:a16="http://schemas.microsoft.com/office/drawing/2014/main" id="{0120F80D-6267-79EC-541E-E987226A7FEA}"/>
              </a:ext>
            </a:extLst>
          </p:cNvPr>
          <p:cNvSpPr/>
          <p:nvPr/>
        </p:nvSpPr>
        <p:spPr>
          <a:xfrm rot="5400000" flipH="1">
            <a:off x="1421035" y="912268"/>
            <a:ext cx="4134077" cy="5162604"/>
          </a:xfrm>
          <a:custGeom>
            <a:avLst/>
            <a:gdLst>
              <a:gd name="connsiteX0" fmla="*/ 1337755 w 1337754"/>
              <a:gd name="connsiteY0" fmla="*/ 73905 h 1670577"/>
              <a:gd name="connsiteX1" fmla="*/ 1337755 w 1337754"/>
              <a:gd name="connsiteY1" fmla="*/ 1383480 h 1670577"/>
              <a:gd name="connsiteX2" fmla="*/ 1316041 w 1337754"/>
              <a:gd name="connsiteY2" fmla="*/ 1435831 h 1670577"/>
              <a:gd name="connsiteX3" fmla="*/ 1102916 w 1337754"/>
              <a:gd name="connsiteY3" fmla="*/ 1648872 h 1670577"/>
              <a:gd name="connsiteX4" fmla="*/ 1050543 w 1337754"/>
              <a:gd name="connsiteY4" fmla="*/ 1670578 h 1670577"/>
              <a:gd name="connsiteX5" fmla="*/ 73934 w 1337754"/>
              <a:gd name="connsiteY5" fmla="*/ 1670578 h 1670577"/>
              <a:gd name="connsiteX6" fmla="*/ 0 w 1337754"/>
              <a:gd name="connsiteY6" fmla="*/ 1596673 h 1670577"/>
              <a:gd name="connsiteX7" fmla="*/ 0 w 1337754"/>
              <a:gd name="connsiteY7" fmla="*/ 287098 h 1670577"/>
              <a:gd name="connsiteX8" fmla="*/ 21714 w 1337754"/>
              <a:gd name="connsiteY8" fmla="*/ 234747 h 1670577"/>
              <a:gd name="connsiteX9" fmla="*/ 234839 w 1337754"/>
              <a:gd name="connsiteY9" fmla="*/ 21706 h 1670577"/>
              <a:gd name="connsiteX10" fmla="*/ 287211 w 1337754"/>
              <a:gd name="connsiteY10" fmla="*/ 0 h 1670577"/>
              <a:gd name="connsiteX11" fmla="*/ 1263820 w 1337754"/>
              <a:gd name="connsiteY11" fmla="*/ 0 h 1670577"/>
              <a:gd name="connsiteX12" fmla="*/ 1337755 w 1337754"/>
              <a:gd name="connsiteY12" fmla="*/ 73905 h 167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7754" h="1670577">
                <a:moveTo>
                  <a:pt x="1337755" y="73905"/>
                </a:moveTo>
                <a:lnTo>
                  <a:pt x="1337755" y="1383480"/>
                </a:lnTo>
                <a:cubicBezTo>
                  <a:pt x="1337755" y="1403102"/>
                  <a:pt x="1329948" y="1421929"/>
                  <a:pt x="1316041" y="1435831"/>
                </a:cubicBezTo>
                <a:cubicBezTo>
                  <a:pt x="1235929" y="1515873"/>
                  <a:pt x="1182989" y="1568793"/>
                  <a:pt x="1102916" y="1648872"/>
                </a:cubicBezTo>
                <a:cubicBezTo>
                  <a:pt x="1089046" y="1662736"/>
                  <a:pt x="1070174" y="1670578"/>
                  <a:pt x="1050543" y="1670578"/>
                </a:cubicBezTo>
                <a:lnTo>
                  <a:pt x="73934" y="1670578"/>
                </a:lnTo>
                <a:cubicBezTo>
                  <a:pt x="33083" y="1670578"/>
                  <a:pt x="0" y="1637508"/>
                  <a:pt x="0" y="1596673"/>
                </a:cubicBezTo>
                <a:lnTo>
                  <a:pt x="0" y="287098"/>
                </a:lnTo>
                <a:cubicBezTo>
                  <a:pt x="0" y="267476"/>
                  <a:pt x="7807" y="248649"/>
                  <a:pt x="21714" y="234747"/>
                </a:cubicBezTo>
                <a:cubicBezTo>
                  <a:pt x="101826" y="154705"/>
                  <a:pt x="154766" y="101785"/>
                  <a:pt x="234839" y="21706"/>
                </a:cubicBezTo>
                <a:cubicBezTo>
                  <a:pt x="248709" y="7841"/>
                  <a:pt x="267581" y="0"/>
                  <a:pt x="287211" y="0"/>
                </a:cubicBezTo>
                <a:lnTo>
                  <a:pt x="1263820" y="0"/>
                </a:lnTo>
                <a:cubicBezTo>
                  <a:pt x="1304672" y="0"/>
                  <a:pt x="1337755" y="33070"/>
                  <a:pt x="1337755" y="73905"/>
                </a:cubicBezTo>
                <a:close/>
              </a:path>
            </a:pathLst>
          </a:custGeom>
          <a:solidFill>
            <a:schemeClr val="bg1">
              <a:lumMod val="9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7096784" y="1545054"/>
            <a:ext cx="4694334" cy="2621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dirty="0">
                <a:latin typeface="Plus Jakarta Sans" pitchFamily="2" charset="77"/>
                <a:cs typeface="Plus Jakarta Sans" pitchFamily="2" charset="77"/>
              </a:rPr>
              <a:t>Performance</a:t>
            </a:r>
          </a:p>
        </p:txBody>
      </p:sp>
      <p:sp>
        <p:nvSpPr>
          <p:cNvPr id="3" name="Subtitle 4">
            <a:extLst>
              <a:ext uri="{FF2B5EF4-FFF2-40B4-BE49-F238E27FC236}">
                <a16:creationId xmlns:a16="http://schemas.microsoft.com/office/drawing/2014/main" id="{4F0846A2-492C-9207-94E7-A9291C436BEB}"/>
              </a:ext>
            </a:extLst>
          </p:cNvPr>
          <p:cNvSpPr txBox="1">
            <a:spLocks/>
          </p:cNvSpPr>
          <p:nvPr/>
        </p:nvSpPr>
        <p:spPr>
          <a:xfrm>
            <a:off x="7096784" y="4018759"/>
            <a:ext cx="3948660" cy="10695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Increase in productivity by 25% within the first six months of implementing the digital solution.</a:t>
            </a:r>
            <a:endParaRPr lang="en-US" sz="1200" b="1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64EC246-D8C3-8564-FF11-7F24BC5B4E3C}"/>
              </a:ext>
            </a:extLst>
          </p:cNvPr>
          <p:cNvGrpSpPr/>
          <p:nvPr/>
        </p:nvGrpSpPr>
        <p:grpSpPr>
          <a:xfrm rot="5400000">
            <a:off x="11640296" y="6309000"/>
            <a:ext cx="216344" cy="216344"/>
            <a:chOff x="4794103" y="1588576"/>
            <a:chExt cx="1242488" cy="1242488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49A2C65-3BB3-3140-7F7F-7C92F41F908C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3044B21-2B64-BFE2-7328-2FCCDFDE4D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20884E-61BD-BA36-809A-85D9D474E920}"/>
              </a:ext>
            </a:extLst>
          </p:cNvPr>
          <p:cNvGrpSpPr/>
          <p:nvPr/>
        </p:nvGrpSpPr>
        <p:grpSpPr>
          <a:xfrm rot="10800000">
            <a:off x="1540736" y="2084231"/>
            <a:ext cx="138977" cy="138977"/>
            <a:chOff x="4794103" y="1588576"/>
            <a:chExt cx="1242488" cy="1242488"/>
          </a:xfrm>
        </p:grpSpPr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08FAC461-49AF-284F-2524-3C15184AF260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130369D-73A3-A91C-4355-BD40F05837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236C87C-6A88-5120-CF34-459147B61B65}"/>
              </a:ext>
            </a:extLst>
          </p:cNvPr>
          <p:cNvGrpSpPr/>
          <p:nvPr/>
        </p:nvGrpSpPr>
        <p:grpSpPr>
          <a:xfrm>
            <a:off x="5355287" y="2223208"/>
            <a:ext cx="1100359" cy="852420"/>
            <a:chOff x="9487685" y="2756061"/>
            <a:chExt cx="1100359" cy="852420"/>
          </a:xfrm>
        </p:grpSpPr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11CB0B8D-1D33-47C9-4B35-B42446E8DB75}"/>
                </a:ext>
              </a:extLst>
            </p:cNvPr>
            <p:cNvSpPr/>
            <p:nvPr/>
          </p:nvSpPr>
          <p:spPr>
            <a:xfrm>
              <a:off x="9487685" y="2756061"/>
              <a:ext cx="1100359" cy="813936"/>
            </a:xfrm>
            <a:prstGeom prst="roundRect">
              <a:avLst>
                <a:gd name="adj" fmla="val 10674"/>
              </a:avLst>
            </a:prstGeom>
            <a:solidFill>
              <a:srgbClr val="1E1E1E">
                <a:alpha val="50196"/>
              </a:srgbClr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41BD6FB9-6523-E52E-812B-47C5E6F2102D}"/>
                </a:ext>
              </a:extLst>
            </p:cNvPr>
            <p:cNvSpPr txBox="1">
              <a:spLocks/>
            </p:cNvSpPr>
            <p:nvPr/>
          </p:nvSpPr>
          <p:spPr>
            <a:xfrm>
              <a:off x="9868376" y="3019055"/>
              <a:ext cx="689006" cy="58942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Plus Jakarta Sans SemiBold" pitchFamily="2" charset="77"/>
                  <a:ea typeface="+mj-ea"/>
                  <a:cs typeface="Plus Jakarta Sans SemiBold" pitchFamily="2" charset="77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en-US" sz="1400" b="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35++</a:t>
              </a: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833960C2-B1D0-7565-CFB3-F1ABD5B5416D}"/>
                </a:ext>
              </a:extLst>
            </p:cNvPr>
            <p:cNvGrpSpPr/>
            <p:nvPr/>
          </p:nvGrpSpPr>
          <p:grpSpPr>
            <a:xfrm>
              <a:off x="10344637" y="2916413"/>
              <a:ext cx="100544" cy="100544"/>
              <a:chOff x="4794103" y="1588576"/>
              <a:chExt cx="1242488" cy="1242488"/>
            </a:xfrm>
          </p:grpSpPr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28DE41A3-462D-D5E1-32E7-3D09C9156413}"/>
                  </a:ext>
                </a:extLst>
              </p:cNvPr>
              <p:cNvSpPr/>
              <p:nvPr/>
            </p:nvSpPr>
            <p:spPr>
              <a:xfrm>
                <a:off x="4941308" y="1588576"/>
                <a:ext cx="1095282" cy="1099265"/>
              </a:xfrm>
              <a:custGeom>
                <a:avLst/>
                <a:gdLst>
                  <a:gd name="connsiteX0" fmla="*/ 0 w 1131376"/>
                  <a:gd name="connsiteY0" fmla="*/ 0 h 1069383"/>
                  <a:gd name="connsiteX1" fmla="*/ 1131376 w 1131376"/>
                  <a:gd name="connsiteY1" fmla="*/ 0 h 1069383"/>
                  <a:gd name="connsiteX2" fmla="*/ 1131376 w 1131376"/>
                  <a:gd name="connsiteY2" fmla="*/ 1069383 h 1069383"/>
                  <a:gd name="connsiteX0" fmla="*/ 0 w 1095282"/>
                  <a:gd name="connsiteY0" fmla="*/ 0 h 1069383"/>
                  <a:gd name="connsiteX1" fmla="*/ 1095282 w 1095282"/>
                  <a:gd name="connsiteY1" fmla="*/ 0 h 1069383"/>
                  <a:gd name="connsiteX2" fmla="*/ 1095282 w 1095282"/>
                  <a:gd name="connsiteY2" fmla="*/ 1069383 h 1069383"/>
                  <a:gd name="connsiteX0" fmla="*/ 0 w 1095282"/>
                  <a:gd name="connsiteY0" fmla="*/ 0 h 1099265"/>
                  <a:gd name="connsiteX1" fmla="*/ 1095282 w 1095282"/>
                  <a:gd name="connsiteY1" fmla="*/ 0 h 1099265"/>
                  <a:gd name="connsiteX2" fmla="*/ 1095282 w 1095282"/>
                  <a:gd name="connsiteY2" fmla="*/ 1099265 h 109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5282" h="1099265">
                    <a:moveTo>
                      <a:pt x="0" y="0"/>
                    </a:moveTo>
                    <a:lnTo>
                      <a:pt x="1095282" y="0"/>
                    </a:lnTo>
                    <a:lnTo>
                      <a:pt x="1095282" y="1099265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E7F74187-E536-AF97-9460-628102FF47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94103" y="1588577"/>
                <a:ext cx="1242488" cy="124248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Subtitle 4">
              <a:extLst>
                <a:ext uri="{FF2B5EF4-FFF2-40B4-BE49-F238E27FC236}">
                  <a16:creationId xmlns:a16="http://schemas.microsoft.com/office/drawing/2014/main" id="{A20B0D67-1677-2B7C-BDE8-D6A0D4F659ED}"/>
                </a:ext>
              </a:extLst>
            </p:cNvPr>
            <p:cNvSpPr txBox="1">
              <a:spLocks/>
            </p:cNvSpPr>
            <p:nvPr/>
          </p:nvSpPr>
          <p:spPr>
            <a:xfrm>
              <a:off x="9540234" y="2835441"/>
              <a:ext cx="689005" cy="338828"/>
            </a:xfrm>
            <a:prstGeom prst="rect">
              <a:avLst/>
            </a:prstGeom>
          </p:spPr>
          <p:txBody>
            <a:bodyPr anchor="t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800" dirty="0">
                  <a:solidFill>
                    <a:schemeClr val="bg1"/>
                  </a:solidFill>
                </a:rPr>
                <a:t>Increased</a:t>
              </a:r>
            </a:p>
          </p:txBody>
        </p:sp>
      </p:grpSp>
      <p:sp>
        <p:nvSpPr>
          <p:cNvPr id="55" name="Subtitle 4">
            <a:extLst>
              <a:ext uri="{FF2B5EF4-FFF2-40B4-BE49-F238E27FC236}">
                <a16:creationId xmlns:a16="http://schemas.microsoft.com/office/drawing/2014/main" id="{D07A57E4-A728-3581-6A3F-143B45E6FC39}"/>
              </a:ext>
            </a:extLst>
          </p:cNvPr>
          <p:cNvSpPr txBox="1">
            <a:spLocks/>
          </p:cNvSpPr>
          <p:nvPr/>
        </p:nvSpPr>
        <p:spPr>
          <a:xfrm>
            <a:off x="7158603" y="1699198"/>
            <a:ext cx="2011698" cy="499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KPI</a:t>
            </a:r>
          </a:p>
        </p:txBody>
      </p:sp>
      <p:sp>
        <p:nvSpPr>
          <p:cNvPr id="7" name="Block Arc 6">
            <a:extLst>
              <a:ext uri="{FF2B5EF4-FFF2-40B4-BE49-F238E27FC236}">
                <a16:creationId xmlns:a16="http://schemas.microsoft.com/office/drawing/2014/main" id="{8526704B-3ED1-52A9-0907-102A23F1C9B6}"/>
              </a:ext>
            </a:extLst>
          </p:cNvPr>
          <p:cNvSpPr/>
          <p:nvPr/>
        </p:nvSpPr>
        <p:spPr>
          <a:xfrm>
            <a:off x="2070660" y="3098098"/>
            <a:ext cx="2773898" cy="2771223"/>
          </a:xfrm>
          <a:prstGeom prst="blockArc">
            <a:avLst>
              <a:gd name="adj1" fmla="val 10800000"/>
              <a:gd name="adj2" fmla="val 21574331"/>
              <a:gd name="adj3" fmla="val 956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Block Arc 7">
            <a:extLst>
              <a:ext uri="{FF2B5EF4-FFF2-40B4-BE49-F238E27FC236}">
                <a16:creationId xmlns:a16="http://schemas.microsoft.com/office/drawing/2014/main" id="{F90913D0-4109-5833-920A-FE74314CE5D0}"/>
              </a:ext>
            </a:extLst>
          </p:cNvPr>
          <p:cNvSpPr/>
          <p:nvPr/>
        </p:nvSpPr>
        <p:spPr>
          <a:xfrm>
            <a:off x="2070660" y="3098097"/>
            <a:ext cx="2773898" cy="2771223"/>
          </a:xfrm>
          <a:prstGeom prst="blockArc">
            <a:avLst>
              <a:gd name="adj1" fmla="val 16188959"/>
              <a:gd name="adj2" fmla="val 21583195"/>
              <a:gd name="adj3" fmla="val 960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Block Arc 8">
            <a:extLst>
              <a:ext uri="{FF2B5EF4-FFF2-40B4-BE49-F238E27FC236}">
                <a16:creationId xmlns:a16="http://schemas.microsoft.com/office/drawing/2014/main" id="{2FB28B89-9AA3-1AFE-7A7E-883F69446DC5}"/>
              </a:ext>
            </a:extLst>
          </p:cNvPr>
          <p:cNvSpPr/>
          <p:nvPr/>
        </p:nvSpPr>
        <p:spPr>
          <a:xfrm>
            <a:off x="2070660" y="3098096"/>
            <a:ext cx="2773898" cy="2771223"/>
          </a:xfrm>
          <a:prstGeom prst="blockArc">
            <a:avLst>
              <a:gd name="adj1" fmla="val 18875615"/>
              <a:gd name="adj2" fmla="val 21583210"/>
              <a:gd name="adj3" fmla="val 957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riangle 10">
            <a:extLst>
              <a:ext uri="{FF2B5EF4-FFF2-40B4-BE49-F238E27FC236}">
                <a16:creationId xmlns:a16="http://schemas.microsoft.com/office/drawing/2014/main" id="{777DE153-C0C1-F8F4-FE5D-93BD02CF9951}"/>
              </a:ext>
            </a:extLst>
          </p:cNvPr>
          <p:cNvSpPr/>
          <p:nvPr/>
        </p:nvSpPr>
        <p:spPr>
          <a:xfrm rot="13936467">
            <a:off x="4369752" y="3381847"/>
            <a:ext cx="158427" cy="493143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ubtitle 4">
            <a:extLst>
              <a:ext uri="{FF2B5EF4-FFF2-40B4-BE49-F238E27FC236}">
                <a16:creationId xmlns:a16="http://schemas.microsoft.com/office/drawing/2014/main" id="{ED41CB8D-D95A-43B0-C8E4-0C1A26167E00}"/>
              </a:ext>
            </a:extLst>
          </p:cNvPr>
          <p:cNvSpPr txBox="1">
            <a:spLocks/>
          </p:cNvSpPr>
          <p:nvPr/>
        </p:nvSpPr>
        <p:spPr>
          <a:xfrm>
            <a:off x="1850648" y="4585795"/>
            <a:ext cx="655884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-100%</a:t>
            </a:r>
          </a:p>
        </p:txBody>
      </p:sp>
      <p:sp>
        <p:nvSpPr>
          <p:cNvPr id="16" name="Subtitle 4">
            <a:extLst>
              <a:ext uri="{FF2B5EF4-FFF2-40B4-BE49-F238E27FC236}">
                <a16:creationId xmlns:a16="http://schemas.microsoft.com/office/drawing/2014/main" id="{AE452F32-A80F-9C40-0E5B-41379A121C15}"/>
              </a:ext>
            </a:extLst>
          </p:cNvPr>
          <p:cNvSpPr txBox="1">
            <a:spLocks/>
          </p:cNvSpPr>
          <p:nvPr/>
        </p:nvSpPr>
        <p:spPr>
          <a:xfrm>
            <a:off x="4432483" y="4585795"/>
            <a:ext cx="655884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100%</a:t>
            </a:r>
          </a:p>
        </p:txBody>
      </p:sp>
      <p:sp>
        <p:nvSpPr>
          <p:cNvPr id="17" name="Subtitle 4">
            <a:extLst>
              <a:ext uri="{FF2B5EF4-FFF2-40B4-BE49-F238E27FC236}">
                <a16:creationId xmlns:a16="http://schemas.microsoft.com/office/drawing/2014/main" id="{C0B89F30-6B7F-0E5C-E3B9-65E73622F7E9}"/>
              </a:ext>
            </a:extLst>
          </p:cNvPr>
          <p:cNvSpPr txBox="1">
            <a:spLocks/>
          </p:cNvSpPr>
          <p:nvPr/>
        </p:nvSpPr>
        <p:spPr>
          <a:xfrm>
            <a:off x="3130807" y="2649418"/>
            <a:ext cx="655884" cy="263461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0%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431B68-8D65-54A0-5B45-1AB940C10F83}"/>
              </a:ext>
            </a:extLst>
          </p:cNvPr>
          <p:cNvSpPr txBox="1">
            <a:spLocks/>
          </p:cNvSpPr>
          <p:nvPr/>
        </p:nvSpPr>
        <p:spPr>
          <a:xfrm>
            <a:off x="2880349" y="4077185"/>
            <a:ext cx="1203218" cy="861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3200" b="0" dirty="0">
                <a:latin typeface="Plus Jakarta Sans" pitchFamily="2" charset="77"/>
                <a:cs typeface="Plus Jakarta Sans" pitchFamily="2" charset="77"/>
              </a:rPr>
              <a:t>58%</a:t>
            </a:r>
          </a:p>
        </p:txBody>
      </p:sp>
      <p:sp>
        <p:nvSpPr>
          <p:cNvPr id="19" name="Block Arc 18">
            <a:extLst>
              <a:ext uri="{FF2B5EF4-FFF2-40B4-BE49-F238E27FC236}">
                <a16:creationId xmlns:a16="http://schemas.microsoft.com/office/drawing/2014/main" id="{36C61BAA-0EF0-5075-2D39-076A55C12E4B}"/>
              </a:ext>
            </a:extLst>
          </p:cNvPr>
          <p:cNvSpPr/>
          <p:nvPr/>
        </p:nvSpPr>
        <p:spPr>
          <a:xfrm>
            <a:off x="1997529" y="3025036"/>
            <a:ext cx="2920160" cy="2917342"/>
          </a:xfrm>
          <a:prstGeom prst="blockArc">
            <a:avLst>
              <a:gd name="adj1" fmla="val 10800000"/>
              <a:gd name="adj2" fmla="val 21514266"/>
              <a:gd name="adj3" fmla="val 12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6ACC6FD-07D4-7878-7A36-F49B698E22F8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26" name="Rounded Rectangle 25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AB942050-C830-5809-AA65-32E4A60055D4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B73BB154-3AF9-506B-7396-CEE6DB0FB205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14346E1B-5282-0AB3-6CC1-69BF458D6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3331C371-FDEC-9798-1677-3DA7553480D7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3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D1714C5-E4C2-3C98-0C48-C6FDEF089684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49F41AE9-3170-E1C5-BC03-9B0833D7E55E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ounded Rectangle 44">
            <a:hlinkClick r:id="rId4" action="ppaction://hlinksldjump"/>
            <a:extLst>
              <a:ext uri="{FF2B5EF4-FFF2-40B4-BE49-F238E27FC236}">
                <a16:creationId xmlns:a16="http://schemas.microsoft.com/office/drawing/2014/main" id="{39B92BBC-27EE-5619-F02A-82D887A16D07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47" name="Rounded Rectangle 46">
            <a:hlinkClick r:id="rId5" action="ppaction://hlinksldjump"/>
            <a:extLst>
              <a:ext uri="{FF2B5EF4-FFF2-40B4-BE49-F238E27FC236}">
                <a16:creationId xmlns:a16="http://schemas.microsoft.com/office/drawing/2014/main" id="{52397D18-8367-A78A-2C8E-39DDB440E7A3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  <p:sp>
        <p:nvSpPr>
          <p:cNvPr id="49" name="Rounded Rectangle 48">
            <a:hlinkClick r:id="rId6" action="ppaction://hlinksldjump"/>
            <a:extLst>
              <a:ext uri="{FF2B5EF4-FFF2-40B4-BE49-F238E27FC236}">
                <a16:creationId xmlns:a16="http://schemas.microsoft.com/office/drawing/2014/main" id="{35793854-A944-48BF-1DB2-D80CCE331404}"/>
              </a:ext>
            </a:extLst>
          </p:cNvPr>
          <p:cNvSpPr/>
          <p:nvPr/>
        </p:nvSpPr>
        <p:spPr>
          <a:xfrm>
            <a:off x="374637" y="6270847"/>
            <a:ext cx="856564" cy="187349"/>
          </a:xfrm>
          <a:prstGeom prst="roundRect">
            <a:avLst>
              <a:gd name="adj" fmla="val 50000"/>
            </a:avLst>
          </a:prstGeom>
          <a:ln w="63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Plus Jakarta Sans" pitchFamily="2" charset="77"/>
                <a:cs typeface="Plus Jakarta Sans" pitchFamily="2" charset="77"/>
              </a:rPr>
              <a:t>Highlights</a:t>
            </a:r>
          </a:p>
        </p:txBody>
      </p:sp>
      <p:pic>
        <p:nvPicPr>
          <p:cNvPr id="50" name="Graphic 49">
            <a:extLst>
              <a:ext uri="{FF2B5EF4-FFF2-40B4-BE49-F238E27FC236}">
                <a16:creationId xmlns:a16="http://schemas.microsoft.com/office/drawing/2014/main" id="{1C31539F-D2F6-ACA1-52D3-704ADAD34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55555" y="6326507"/>
            <a:ext cx="114489" cy="116665"/>
          </a:xfrm>
          <a:prstGeom prst="rect">
            <a:avLst/>
          </a:prstGeom>
        </p:spPr>
      </p:pic>
      <p:sp>
        <p:nvSpPr>
          <p:cNvPr id="52" name="Rounded Rectangle 51">
            <a:hlinkClick r:id="rId7" action="ppaction://hlinksldjump"/>
            <a:extLst>
              <a:ext uri="{FF2B5EF4-FFF2-40B4-BE49-F238E27FC236}">
                <a16:creationId xmlns:a16="http://schemas.microsoft.com/office/drawing/2014/main" id="{5A37D481-2649-D667-5E67-BB6EC3C80D6E}"/>
              </a:ext>
            </a:extLst>
          </p:cNvPr>
          <p:cNvSpPr/>
          <p:nvPr/>
        </p:nvSpPr>
        <p:spPr>
          <a:xfrm>
            <a:off x="1792579" y="6260745"/>
            <a:ext cx="1166101" cy="2550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>
                <a:latin typeface="Plus Jakarta Sans" pitchFamily="2" charset="77"/>
                <a:cs typeface="Plus Jakarta Sans" pitchFamily="2" charset="77"/>
              </a:rPr>
              <a:t>Roadmap ✦</a:t>
            </a:r>
          </a:p>
        </p:txBody>
      </p:sp>
    </p:spTree>
    <p:extLst>
      <p:ext uri="{BB962C8B-B14F-4D97-AF65-F5344CB8AC3E}">
        <p14:creationId xmlns:p14="http://schemas.microsoft.com/office/powerpoint/2010/main" val="18455859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E0D729FF-4235-E356-8A3F-CA53EFF81CB9}"/>
              </a:ext>
            </a:extLst>
          </p:cNvPr>
          <p:cNvSpPr/>
          <p:nvPr/>
        </p:nvSpPr>
        <p:spPr>
          <a:xfrm>
            <a:off x="1744413" y="4296536"/>
            <a:ext cx="1236274" cy="1399380"/>
          </a:xfrm>
          <a:prstGeom prst="roundRect">
            <a:avLst>
              <a:gd name="adj" fmla="val 541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87E34AA-1209-F86A-329D-D92CDD70064D}"/>
              </a:ext>
            </a:extLst>
          </p:cNvPr>
          <p:cNvSpPr/>
          <p:nvPr/>
        </p:nvSpPr>
        <p:spPr>
          <a:xfrm>
            <a:off x="3788468" y="-688699"/>
            <a:ext cx="1746968" cy="1377398"/>
          </a:xfrm>
          <a:prstGeom prst="roundRect">
            <a:avLst>
              <a:gd name="adj" fmla="val 541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833960C2-B1D0-7565-CFB3-F1ABD5B5416D}"/>
              </a:ext>
            </a:extLst>
          </p:cNvPr>
          <p:cNvGrpSpPr/>
          <p:nvPr/>
        </p:nvGrpSpPr>
        <p:grpSpPr>
          <a:xfrm rot="5400000">
            <a:off x="1995166" y="4819636"/>
            <a:ext cx="216344" cy="216344"/>
            <a:chOff x="4794103" y="1588576"/>
            <a:chExt cx="1242488" cy="1242488"/>
          </a:xfrm>
        </p:grpSpPr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28DE41A3-462D-D5E1-32E7-3D09C9156413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E7F74187-E536-AF97-9460-628102FF47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Subtitle 4">
            <a:extLst>
              <a:ext uri="{FF2B5EF4-FFF2-40B4-BE49-F238E27FC236}">
                <a16:creationId xmlns:a16="http://schemas.microsoft.com/office/drawing/2014/main" id="{134E67EA-F280-D94E-A1DB-B6910DE986FF}"/>
              </a:ext>
            </a:extLst>
          </p:cNvPr>
          <p:cNvSpPr txBox="1">
            <a:spLocks/>
          </p:cNvSpPr>
          <p:nvPr/>
        </p:nvSpPr>
        <p:spPr>
          <a:xfrm>
            <a:off x="2430261" y="4689527"/>
            <a:ext cx="2417157" cy="7533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>
                <a:solidFill>
                  <a:schemeClr val="bg1"/>
                </a:solidFill>
              </a:rPr>
              <a:t>Digital Business Proposal Presentation template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FF991C0-3A93-FE63-4029-AF9D95C41CCF}"/>
              </a:ext>
            </a:extLst>
          </p:cNvPr>
          <p:cNvGrpSpPr/>
          <p:nvPr/>
        </p:nvGrpSpPr>
        <p:grpSpPr>
          <a:xfrm>
            <a:off x="9643026" y="2759460"/>
            <a:ext cx="1100359" cy="852420"/>
            <a:chOff x="9487685" y="2756061"/>
            <a:chExt cx="1100359" cy="852420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E35E3237-0DA1-07FA-B46C-828EF166139D}"/>
                </a:ext>
              </a:extLst>
            </p:cNvPr>
            <p:cNvSpPr/>
            <p:nvPr/>
          </p:nvSpPr>
          <p:spPr>
            <a:xfrm>
              <a:off x="9487685" y="2756061"/>
              <a:ext cx="1100359" cy="813936"/>
            </a:xfrm>
            <a:prstGeom prst="roundRect">
              <a:avLst>
                <a:gd name="adj" fmla="val 10674"/>
              </a:avLst>
            </a:prstGeom>
            <a:solidFill>
              <a:schemeClr val="bg1">
                <a:lumMod val="75000"/>
                <a:alpha val="50196"/>
              </a:schemeClr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itle 1">
              <a:extLst>
                <a:ext uri="{FF2B5EF4-FFF2-40B4-BE49-F238E27FC236}">
                  <a16:creationId xmlns:a16="http://schemas.microsoft.com/office/drawing/2014/main" id="{8C44019B-5054-A773-4CEA-F18CADE474F6}"/>
                </a:ext>
              </a:extLst>
            </p:cNvPr>
            <p:cNvSpPr txBox="1">
              <a:spLocks/>
            </p:cNvSpPr>
            <p:nvPr/>
          </p:nvSpPr>
          <p:spPr>
            <a:xfrm>
              <a:off x="9868376" y="3019055"/>
              <a:ext cx="689006" cy="58942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Plus Jakarta Sans SemiBold" pitchFamily="2" charset="77"/>
                  <a:ea typeface="+mj-ea"/>
                  <a:cs typeface="Plus Jakarta Sans SemiBold" pitchFamily="2" charset="77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en-US" sz="1400" b="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110%</a:t>
              </a: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E78F110-A3CF-C244-A416-F372F2042FA1}"/>
                </a:ext>
              </a:extLst>
            </p:cNvPr>
            <p:cNvGrpSpPr/>
            <p:nvPr/>
          </p:nvGrpSpPr>
          <p:grpSpPr>
            <a:xfrm>
              <a:off x="10344637" y="2916413"/>
              <a:ext cx="100544" cy="100544"/>
              <a:chOff x="4794103" y="1588576"/>
              <a:chExt cx="1242488" cy="1242488"/>
            </a:xfrm>
          </p:grpSpPr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2F3D411F-B000-134E-3E25-9231B3B5DCF3}"/>
                  </a:ext>
                </a:extLst>
              </p:cNvPr>
              <p:cNvSpPr/>
              <p:nvPr/>
            </p:nvSpPr>
            <p:spPr>
              <a:xfrm>
                <a:off x="4941308" y="1588576"/>
                <a:ext cx="1095282" cy="1099265"/>
              </a:xfrm>
              <a:custGeom>
                <a:avLst/>
                <a:gdLst>
                  <a:gd name="connsiteX0" fmla="*/ 0 w 1131376"/>
                  <a:gd name="connsiteY0" fmla="*/ 0 h 1069383"/>
                  <a:gd name="connsiteX1" fmla="*/ 1131376 w 1131376"/>
                  <a:gd name="connsiteY1" fmla="*/ 0 h 1069383"/>
                  <a:gd name="connsiteX2" fmla="*/ 1131376 w 1131376"/>
                  <a:gd name="connsiteY2" fmla="*/ 1069383 h 1069383"/>
                  <a:gd name="connsiteX0" fmla="*/ 0 w 1095282"/>
                  <a:gd name="connsiteY0" fmla="*/ 0 h 1069383"/>
                  <a:gd name="connsiteX1" fmla="*/ 1095282 w 1095282"/>
                  <a:gd name="connsiteY1" fmla="*/ 0 h 1069383"/>
                  <a:gd name="connsiteX2" fmla="*/ 1095282 w 1095282"/>
                  <a:gd name="connsiteY2" fmla="*/ 1069383 h 1069383"/>
                  <a:gd name="connsiteX0" fmla="*/ 0 w 1095282"/>
                  <a:gd name="connsiteY0" fmla="*/ 0 h 1099265"/>
                  <a:gd name="connsiteX1" fmla="*/ 1095282 w 1095282"/>
                  <a:gd name="connsiteY1" fmla="*/ 0 h 1099265"/>
                  <a:gd name="connsiteX2" fmla="*/ 1095282 w 1095282"/>
                  <a:gd name="connsiteY2" fmla="*/ 1099265 h 109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5282" h="1099265">
                    <a:moveTo>
                      <a:pt x="0" y="0"/>
                    </a:moveTo>
                    <a:lnTo>
                      <a:pt x="1095282" y="0"/>
                    </a:lnTo>
                    <a:lnTo>
                      <a:pt x="1095282" y="1099265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46F58A27-5DF8-A788-BEE0-18DCD274BA9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94103" y="1588577"/>
                <a:ext cx="1242488" cy="124248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Subtitle 4">
              <a:extLst>
                <a:ext uri="{FF2B5EF4-FFF2-40B4-BE49-F238E27FC236}">
                  <a16:creationId xmlns:a16="http://schemas.microsoft.com/office/drawing/2014/main" id="{4C9A00F6-C59D-5F0B-B265-82B46CE16332}"/>
                </a:ext>
              </a:extLst>
            </p:cNvPr>
            <p:cNvSpPr txBox="1">
              <a:spLocks/>
            </p:cNvSpPr>
            <p:nvPr/>
          </p:nvSpPr>
          <p:spPr>
            <a:xfrm>
              <a:off x="9540235" y="2904891"/>
              <a:ext cx="483542" cy="338828"/>
            </a:xfrm>
            <a:prstGeom prst="rect">
              <a:avLst/>
            </a:prstGeom>
          </p:spPr>
          <p:txBody>
            <a:bodyPr anchor="t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800" dirty="0">
                  <a:solidFill>
                    <a:schemeClr val="bg1"/>
                  </a:solidFill>
                </a:rPr>
                <a:t>ROI</a:t>
              </a:r>
            </a:p>
          </p:txBody>
        </p: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2909A828-9D08-F8CF-F4A5-2742DAE7C7EE}"/>
              </a:ext>
            </a:extLst>
          </p:cNvPr>
          <p:cNvSpPr txBox="1">
            <a:spLocks/>
          </p:cNvSpPr>
          <p:nvPr/>
        </p:nvSpPr>
        <p:spPr>
          <a:xfrm>
            <a:off x="3207720" y="2364788"/>
            <a:ext cx="5776561" cy="10496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6000" b="0" dirty="0" err="1">
                <a:solidFill>
                  <a:schemeClr val="bg1"/>
                </a:solidFill>
                <a:latin typeface="+mj-lt"/>
                <a:cs typeface="Plus Jakarta Sans" pitchFamily="2" charset="77"/>
              </a:rPr>
              <a:t>Mintech</a:t>
            </a:r>
            <a:r>
              <a:rPr lang="en-US" sz="6000" b="0" dirty="0">
                <a:solidFill>
                  <a:schemeClr val="bg1"/>
                </a:solidFill>
                <a:latin typeface="+mj-lt"/>
                <a:cs typeface="Plus Jakarta Sans" pitchFamily="2" charset="77"/>
              </a:rPr>
              <a:t>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37732A5-7C97-A356-629B-787D12DC0E47}"/>
              </a:ext>
            </a:extLst>
          </p:cNvPr>
          <p:cNvGrpSpPr/>
          <p:nvPr/>
        </p:nvGrpSpPr>
        <p:grpSpPr>
          <a:xfrm>
            <a:off x="7497497" y="4690427"/>
            <a:ext cx="1166100" cy="258418"/>
            <a:chOff x="1349991" y="4840728"/>
            <a:chExt cx="1166100" cy="258418"/>
          </a:xfrm>
        </p:grpSpPr>
        <p:sp>
          <p:nvSpPr>
            <p:cNvPr id="25" name="Rounded Rectangle 24">
              <a:hlinkClick r:id="rId2" action="ppaction://hlinksldjump"/>
              <a:extLst>
                <a:ext uri="{FF2B5EF4-FFF2-40B4-BE49-F238E27FC236}">
                  <a16:creationId xmlns:a16="http://schemas.microsoft.com/office/drawing/2014/main" id="{D595EAC3-EFE2-6960-D0AD-6E28CA322073}"/>
                </a:ext>
              </a:extLst>
            </p:cNvPr>
            <p:cNvSpPr/>
            <p:nvPr/>
          </p:nvSpPr>
          <p:spPr>
            <a:xfrm>
              <a:off x="1349991" y="4840729"/>
              <a:ext cx="885177" cy="2550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Plus Jakarta Sans" pitchFamily="2" charset="77"/>
                  <a:cs typeface="Plus Jakarta Sans" pitchFamily="2" charset="77"/>
                </a:rPr>
                <a:t>Start</a:t>
              </a: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B7E2E993-371C-D109-381B-A7B8BA95CA2C}"/>
                </a:ext>
              </a:extLst>
            </p:cNvPr>
            <p:cNvSpPr/>
            <p:nvPr/>
          </p:nvSpPr>
          <p:spPr>
            <a:xfrm>
              <a:off x="2257673" y="4840728"/>
              <a:ext cx="258418" cy="2584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3AB3274B-585F-8B66-22D6-3B6BA1747649}"/>
                </a:ext>
              </a:extLst>
            </p:cNvPr>
            <p:cNvSpPr/>
            <p:nvPr/>
          </p:nvSpPr>
          <p:spPr>
            <a:xfrm>
              <a:off x="2341714" y="4923086"/>
              <a:ext cx="90336" cy="9033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08070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F33740B-4580-B66B-23C4-14ACCB9A628E}"/>
              </a:ext>
            </a:extLst>
          </p:cNvPr>
          <p:cNvSpPr/>
          <p:nvPr/>
        </p:nvSpPr>
        <p:spPr>
          <a:xfrm>
            <a:off x="3279540" y="1132390"/>
            <a:ext cx="4416325" cy="5392932"/>
          </a:xfrm>
          <a:prstGeom prst="roundRect">
            <a:avLst>
              <a:gd name="adj" fmla="val 4495"/>
            </a:avLst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Picture Placeholder 69">
            <a:extLst>
              <a:ext uri="{FF2B5EF4-FFF2-40B4-BE49-F238E27FC236}">
                <a16:creationId xmlns:a16="http://schemas.microsoft.com/office/drawing/2014/main" id="{3FED13F1-DA96-6CC5-157F-29130FB1F00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2" name="Picture Placeholder 71">
            <a:extLst>
              <a:ext uri="{FF2B5EF4-FFF2-40B4-BE49-F238E27FC236}">
                <a16:creationId xmlns:a16="http://schemas.microsoft.com/office/drawing/2014/main" id="{578AA178-68D6-65AA-9E70-69A0D96425D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6937769" y="1386348"/>
            <a:ext cx="4926399" cy="99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5400" b="0" dirty="0">
                <a:latin typeface="Plus Jakarta Sans" pitchFamily="2" charset="77"/>
                <a:cs typeface="Plus Jakarta Sans" pitchFamily="2" charset="77"/>
              </a:rPr>
              <a:t>Case Study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64EC246-D8C3-8564-FF11-7F24BC5B4E3C}"/>
              </a:ext>
            </a:extLst>
          </p:cNvPr>
          <p:cNvGrpSpPr/>
          <p:nvPr/>
        </p:nvGrpSpPr>
        <p:grpSpPr>
          <a:xfrm rot="5400000">
            <a:off x="11640296" y="6309000"/>
            <a:ext cx="216344" cy="216344"/>
            <a:chOff x="4794103" y="1588576"/>
            <a:chExt cx="1242488" cy="1242488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49A2C65-3BB3-3140-7F7F-7C92F41F908C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3044B21-2B64-BFE2-7328-2FCCDFDE4D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Graphic 20">
            <a:extLst>
              <a:ext uri="{FF2B5EF4-FFF2-40B4-BE49-F238E27FC236}">
                <a16:creationId xmlns:a16="http://schemas.microsoft.com/office/drawing/2014/main" id="{DE96D6E1-7FA1-DB96-7A23-2694B2373F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62109" y="6326507"/>
            <a:ext cx="114489" cy="116665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A8A2A31-552C-0CC7-7CC6-7ADF9B73E4FE}"/>
              </a:ext>
            </a:extLst>
          </p:cNvPr>
          <p:cNvSpPr txBox="1">
            <a:spLocks/>
          </p:cNvSpPr>
          <p:nvPr/>
        </p:nvSpPr>
        <p:spPr>
          <a:xfrm>
            <a:off x="9448714" y="3907492"/>
            <a:ext cx="1203218" cy="861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0" dirty="0">
                <a:latin typeface="Plus Jakarta Sans" pitchFamily="2" charset="77"/>
                <a:cs typeface="Plus Jakarta Sans" pitchFamily="2" charset="77"/>
              </a:rPr>
              <a:t>40%</a:t>
            </a:r>
          </a:p>
        </p:txBody>
      </p:sp>
      <p:sp>
        <p:nvSpPr>
          <p:cNvPr id="16" name="Subtitle 4">
            <a:extLst>
              <a:ext uri="{FF2B5EF4-FFF2-40B4-BE49-F238E27FC236}">
                <a16:creationId xmlns:a16="http://schemas.microsoft.com/office/drawing/2014/main" id="{88AD25DB-969D-A810-0CAA-198BE889F496}"/>
              </a:ext>
            </a:extLst>
          </p:cNvPr>
          <p:cNvSpPr txBox="1">
            <a:spLocks/>
          </p:cNvSpPr>
          <p:nvPr/>
        </p:nvSpPr>
        <p:spPr>
          <a:xfrm>
            <a:off x="10741400" y="4158172"/>
            <a:ext cx="1480226" cy="499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Increase Productivity</a:t>
            </a:r>
          </a:p>
        </p:txBody>
      </p:sp>
      <p:sp>
        <p:nvSpPr>
          <p:cNvPr id="17" name="Subtitle 4">
            <a:extLst>
              <a:ext uri="{FF2B5EF4-FFF2-40B4-BE49-F238E27FC236}">
                <a16:creationId xmlns:a16="http://schemas.microsoft.com/office/drawing/2014/main" id="{B86CC59F-A1CD-086A-0F09-6A4F422DB6BB}"/>
              </a:ext>
            </a:extLst>
          </p:cNvPr>
          <p:cNvSpPr txBox="1">
            <a:spLocks/>
          </p:cNvSpPr>
          <p:nvPr/>
        </p:nvSpPr>
        <p:spPr>
          <a:xfrm>
            <a:off x="7964494" y="2574675"/>
            <a:ext cx="3899674" cy="879270"/>
          </a:xfrm>
          <a:prstGeom prst="rect">
            <a:avLst/>
          </a:prstGeom>
        </p:spPr>
        <p:txBody>
          <a:bodyPr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Mr. James faced inefficiencies and bottlenecks in their project management processes, leading to a decline in productivity and project delays.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236C87C-6A88-5120-CF34-459147B61B65}"/>
              </a:ext>
            </a:extLst>
          </p:cNvPr>
          <p:cNvGrpSpPr/>
          <p:nvPr/>
        </p:nvGrpSpPr>
        <p:grpSpPr>
          <a:xfrm>
            <a:off x="4514384" y="1722255"/>
            <a:ext cx="1100359" cy="852420"/>
            <a:chOff x="9487685" y="2756061"/>
            <a:chExt cx="1100359" cy="852420"/>
          </a:xfrm>
        </p:grpSpPr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11CB0B8D-1D33-47C9-4B35-B42446E8DB75}"/>
                </a:ext>
              </a:extLst>
            </p:cNvPr>
            <p:cNvSpPr/>
            <p:nvPr/>
          </p:nvSpPr>
          <p:spPr>
            <a:xfrm>
              <a:off x="9487685" y="2756061"/>
              <a:ext cx="1100359" cy="813936"/>
            </a:xfrm>
            <a:prstGeom prst="roundRect">
              <a:avLst>
                <a:gd name="adj" fmla="val 10674"/>
              </a:avLst>
            </a:prstGeom>
            <a:solidFill>
              <a:srgbClr val="1E1E1E">
                <a:alpha val="50196"/>
              </a:srgbClr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41BD6FB9-6523-E52E-812B-47C5E6F2102D}"/>
                </a:ext>
              </a:extLst>
            </p:cNvPr>
            <p:cNvSpPr txBox="1">
              <a:spLocks/>
            </p:cNvSpPr>
            <p:nvPr/>
          </p:nvSpPr>
          <p:spPr>
            <a:xfrm>
              <a:off x="9868376" y="3019055"/>
              <a:ext cx="689006" cy="58942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Plus Jakarta Sans SemiBold" pitchFamily="2" charset="77"/>
                  <a:ea typeface="+mj-ea"/>
                  <a:cs typeface="Plus Jakarta Sans SemiBold" pitchFamily="2" charset="77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en-US" sz="1400" b="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110%</a:t>
              </a: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833960C2-B1D0-7565-CFB3-F1ABD5B5416D}"/>
                </a:ext>
              </a:extLst>
            </p:cNvPr>
            <p:cNvGrpSpPr/>
            <p:nvPr/>
          </p:nvGrpSpPr>
          <p:grpSpPr>
            <a:xfrm>
              <a:off x="10344637" y="2916413"/>
              <a:ext cx="100544" cy="100544"/>
              <a:chOff x="4794103" y="1588576"/>
              <a:chExt cx="1242488" cy="1242488"/>
            </a:xfrm>
          </p:grpSpPr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28DE41A3-462D-D5E1-32E7-3D09C9156413}"/>
                  </a:ext>
                </a:extLst>
              </p:cNvPr>
              <p:cNvSpPr/>
              <p:nvPr/>
            </p:nvSpPr>
            <p:spPr>
              <a:xfrm>
                <a:off x="4941308" y="1588576"/>
                <a:ext cx="1095282" cy="1099265"/>
              </a:xfrm>
              <a:custGeom>
                <a:avLst/>
                <a:gdLst>
                  <a:gd name="connsiteX0" fmla="*/ 0 w 1131376"/>
                  <a:gd name="connsiteY0" fmla="*/ 0 h 1069383"/>
                  <a:gd name="connsiteX1" fmla="*/ 1131376 w 1131376"/>
                  <a:gd name="connsiteY1" fmla="*/ 0 h 1069383"/>
                  <a:gd name="connsiteX2" fmla="*/ 1131376 w 1131376"/>
                  <a:gd name="connsiteY2" fmla="*/ 1069383 h 1069383"/>
                  <a:gd name="connsiteX0" fmla="*/ 0 w 1095282"/>
                  <a:gd name="connsiteY0" fmla="*/ 0 h 1069383"/>
                  <a:gd name="connsiteX1" fmla="*/ 1095282 w 1095282"/>
                  <a:gd name="connsiteY1" fmla="*/ 0 h 1069383"/>
                  <a:gd name="connsiteX2" fmla="*/ 1095282 w 1095282"/>
                  <a:gd name="connsiteY2" fmla="*/ 1069383 h 1069383"/>
                  <a:gd name="connsiteX0" fmla="*/ 0 w 1095282"/>
                  <a:gd name="connsiteY0" fmla="*/ 0 h 1099265"/>
                  <a:gd name="connsiteX1" fmla="*/ 1095282 w 1095282"/>
                  <a:gd name="connsiteY1" fmla="*/ 0 h 1099265"/>
                  <a:gd name="connsiteX2" fmla="*/ 1095282 w 1095282"/>
                  <a:gd name="connsiteY2" fmla="*/ 1099265 h 109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5282" h="1099265">
                    <a:moveTo>
                      <a:pt x="0" y="0"/>
                    </a:moveTo>
                    <a:lnTo>
                      <a:pt x="1095282" y="0"/>
                    </a:lnTo>
                    <a:lnTo>
                      <a:pt x="1095282" y="1099265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E7F74187-E536-AF97-9460-628102FF47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94103" y="1588577"/>
                <a:ext cx="1242488" cy="124248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Subtitle 4">
              <a:extLst>
                <a:ext uri="{FF2B5EF4-FFF2-40B4-BE49-F238E27FC236}">
                  <a16:creationId xmlns:a16="http://schemas.microsoft.com/office/drawing/2014/main" id="{A20B0D67-1677-2B7C-BDE8-D6A0D4F659ED}"/>
                </a:ext>
              </a:extLst>
            </p:cNvPr>
            <p:cNvSpPr txBox="1">
              <a:spLocks/>
            </p:cNvSpPr>
            <p:nvPr/>
          </p:nvSpPr>
          <p:spPr>
            <a:xfrm>
              <a:off x="9540234" y="2855131"/>
              <a:ext cx="661539" cy="338828"/>
            </a:xfrm>
            <a:prstGeom prst="rect">
              <a:avLst/>
            </a:prstGeom>
          </p:spPr>
          <p:txBody>
            <a:bodyPr anchor="t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800" dirty="0">
                  <a:solidFill>
                    <a:schemeClr val="bg1"/>
                  </a:solidFill>
                </a:rPr>
                <a:t>Income</a:t>
              </a:r>
            </a:p>
          </p:txBody>
        </p:sp>
      </p:grpSp>
      <p:sp>
        <p:nvSpPr>
          <p:cNvPr id="19" name="Subtitle 4">
            <a:extLst>
              <a:ext uri="{FF2B5EF4-FFF2-40B4-BE49-F238E27FC236}">
                <a16:creationId xmlns:a16="http://schemas.microsoft.com/office/drawing/2014/main" id="{912D8C55-16CB-0AFF-D93F-2CD395964E73}"/>
              </a:ext>
            </a:extLst>
          </p:cNvPr>
          <p:cNvSpPr txBox="1">
            <a:spLocks/>
          </p:cNvSpPr>
          <p:nvPr/>
        </p:nvSpPr>
        <p:spPr>
          <a:xfrm>
            <a:off x="327832" y="4947184"/>
            <a:ext cx="2827354" cy="1563679"/>
          </a:xfrm>
          <a:prstGeom prst="rect">
            <a:avLst/>
          </a:prstGeom>
        </p:spPr>
        <p:txBody>
          <a:bodyPr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Mr. James  experienced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Streamlined workflows, automated task assignments, and real-time collaboration capabilities.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FC7E614-74D0-4E58-0E6E-07591459A930}"/>
              </a:ext>
            </a:extLst>
          </p:cNvPr>
          <p:cNvGrpSpPr/>
          <p:nvPr/>
        </p:nvGrpSpPr>
        <p:grpSpPr>
          <a:xfrm>
            <a:off x="7035400" y="5333689"/>
            <a:ext cx="979394" cy="258418"/>
            <a:chOff x="1083678" y="4840728"/>
            <a:chExt cx="979394" cy="258418"/>
          </a:xfrm>
        </p:grpSpPr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D8435512-6A63-6FA9-8919-17D4276DEA70}"/>
                </a:ext>
              </a:extLst>
            </p:cNvPr>
            <p:cNvSpPr/>
            <p:nvPr/>
          </p:nvSpPr>
          <p:spPr>
            <a:xfrm>
              <a:off x="1349992" y="4840729"/>
              <a:ext cx="713080" cy="2550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30 %</a:t>
              </a: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EBF39B71-34CA-2BD3-980C-3A64DBD3441F}"/>
                </a:ext>
              </a:extLst>
            </p:cNvPr>
            <p:cNvSpPr/>
            <p:nvPr/>
          </p:nvSpPr>
          <p:spPr>
            <a:xfrm>
              <a:off x="1083678" y="4840728"/>
              <a:ext cx="258418" cy="2584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9878DBE0-00E8-DA72-C359-022A6C0A6A6A}"/>
                </a:ext>
              </a:extLst>
            </p:cNvPr>
            <p:cNvSpPr/>
            <p:nvPr/>
          </p:nvSpPr>
          <p:spPr>
            <a:xfrm>
              <a:off x="1167719" y="4923086"/>
              <a:ext cx="90336" cy="9033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Subtitle 4">
            <a:extLst>
              <a:ext uri="{FF2B5EF4-FFF2-40B4-BE49-F238E27FC236}">
                <a16:creationId xmlns:a16="http://schemas.microsoft.com/office/drawing/2014/main" id="{617B3719-7AF0-91E8-A6AF-F770C65C6864}"/>
              </a:ext>
            </a:extLst>
          </p:cNvPr>
          <p:cNvSpPr txBox="1">
            <a:spLocks/>
          </p:cNvSpPr>
          <p:nvPr/>
        </p:nvSpPr>
        <p:spPr>
          <a:xfrm>
            <a:off x="8137563" y="5304514"/>
            <a:ext cx="1887255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000" dirty="0"/>
              <a:t>Reduced project turnaround time</a:t>
            </a:r>
          </a:p>
        </p:txBody>
      </p:sp>
      <p:sp>
        <p:nvSpPr>
          <p:cNvPr id="30" name="Subtitle 4">
            <a:extLst>
              <a:ext uri="{FF2B5EF4-FFF2-40B4-BE49-F238E27FC236}">
                <a16:creationId xmlns:a16="http://schemas.microsoft.com/office/drawing/2014/main" id="{3BE8C2AA-05CE-992E-ED06-C6F4C2A52118}"/>
              </a:ext>
            </a:extLst>
          </p:cNvPr>
          <p:cNvSpPr txBox="1">
            <a:spLocks/>
          </p:cNvSpPr>
          <p:nvPr/>
        </p:nvSpPr>
        <p:spPr>
          <a:xfrm>
            <a:off x="327832" y="3188723"/>
            <a:ext cx="2827354" cy="304688"/>
          </a:xfrm>
          <a:prstGeom prst="rect">
            <a:avLst/>
          </a:prstGeom>
        </p:spPr>
        <p:txBody>
          <a:bodyPr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Mr. James Smith</a:t>
            </a:r>
          </a:p>
        </p:txBody>
      </p:sp>
      <p:sp>
        <p:nvSpPr>
          <p:cNvPr id="31" name="Subtitle 4">
            <a:extLst>
              <a:ext uri="{FF2B5EF4-FFF2-40B4-BE49-F238E27FC236}">
                <a16:creationId xmlns:a16="http://schemas.microsoft.com/office/drawing/2014/main" id="{BDC8F5C8-52C9-6798-8DF3-DAA6865DA152}"/>
              </a:ext>
            </a:extLst>
          </p:cNvPr>
          <p:cNvSpPr txBox="1">
            <a:spLocks/>
          </p:cNvSpPr>
          <p:nvPr/>
        </p:nvSpPr>
        <p:spPr>
          <a:xfrm>
            <a:off x="327832" y="3441940"/>
            <a:ext cx="2827354" cy="304688"/>
          </a:xfrm>
          <a:prstGeom prst="rect">
            <a:avLst/>
          </a:prstGeom>
        </p:spPr>
        <p:txBody>
          <a:bodyPr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i="1" dirty="0">
                <a:solidFill>
                  <a:schemeClr val="bg1">
                    <a:lumMod val="50000"/>
                  </a:schemeClr>
                </a:solidFill>
              </a:rPr>
              <a:t>Entrepreneur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5AF5FE-5EF6-C341-B545-6DF240B0E86D}"/>
              </a:ext>
            </a:extLst>
          </p:cNvPr>
          <p:cNvGrpSpPr/>
          <p:nvPr/>
        </p:nvGrpSpPr>
        <p:grpSpPr>
          <a:xfrm rot="5400000">
            <a:off x="7325471" y="1293382"/>
            <a:ext cx="138977" cy="138977"/>
            <a:chOff x="4794103" y="1588576"/>
            <a:chExt cx="1242488" cy="1242488"/>
          </a:xfrm>
        </p:grpSpPr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7BBEF5E2-08B1-D03F-E582-CE9E72850CD1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1EB03AD8-DA59-05F7-E1C7-0B5D052C49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DBE631F-A6DD-7B9A-1CF3-98CD57BBA945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33" name="Rounded Rectangle 32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C15724EA-A1A6-A00C-25B3-6F20BF494F24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AC63D49A-66F9-2C0C-8894-FBCE3D6E9D34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59DACEA7-5C66-0665-6BF8-373FFEBD1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0BD2029A-017D-0BBB-2D37-0C4BFE400B64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ounded Rectangle 4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9742515-E1F0-1CC5-8156-0E66B49F13A9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1E7814E-A224-62A5-9F26-60B588CE2DD2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ounded Rectangle 51">
            <a:hlinkClick r:id="rId5" action="ppaction://hlinksldjump"/>
            <a:extLst>
              <a:ext uri="{FF2B5EF4-FFF2-40B4-BE49-F238E27FC236}">
                <a16:creationId xmlns:a16="http://schemas.microsoft.com/office/drawing/2014/main" id="{7E94E248-70C9-ECD2-BCDC-FAD77BC9F89F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54" name="Rounded Rectangle 53">
            <a:hlinkClick r:id="rId6" action="ppaction://hlinksldjump"/>
            <a:extLst>
              <a:ext uri="{FF2B5EF4-FFF2-40B4-BE49-F238E27FC236}">
                <a16:creationId xmlns:a16="http://schemas.microsoft.com/office/drawing/2014/main" id="{48BD0FDE-F8B6-DF68-2A9B-30FF847FB062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7170162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F33740B-4580-B66B-23C4-14ACCB9A628E}"/>
              </a:ext>
            </a:extLst>
          </p:cNvPr>
          <p:cNvSpPr/>
          <p:nvPr/>
        </p:nvSpPr>
        <p:spPr>
          <a:xfrm>
            <a:off x="6109006" y="2498898"/>
            <a:ext cx="5755161" cy="4026423"/>
          </a:xfrm>
          <a:prstGeom prst="roundRect">
            <a:avLst>
              <a:gd name="adj" fmla="val 4495"/>
            </a:avLst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327831" y="1391632"/>
            <a:ext cx="4926399" cy="99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dirty="0" err="1">
                <a:latin typeface="Plus Jakarta Sans" pitchFamily="2" charset="77"/>
                <a:cs typeface="Plus Jakarta Sans" pitchFamily="2" charset="77"/>
              </a:rPr>
              <a:t>Succes</a:t>
            </a:r>
            <a:r>
              <a:rPr lang="en-US" sz="5400" b="0" dirty="0">
                <a:latin typeface="Plus Jakarta Sans" pitchFamily="2" charset="77"/>
                <a:cs typeface="Plus Jakarta Sans" pitchFamily="2" charset="77"/>
              </a:rPr>
              <a:t> Story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64EC246-D8C3-8564-FF11-7F24BC5B4E3C}"/>
              </a:ext>
            </a:extLst>
          </p:cNvPr>
          <p:cNvGrpSpPr/>
          <p:nvPr/>
        </p:nvGrpSpPr>
        <p:grpSpPr>
          <a:xfrm>
            <a:off x="1556293" y="3167452"/>
            <a:ext cx="216344" cy="216344"/>
            <a:chOff x="4794103" y="1588576"/>
            <a:chExt cx="1242488" cy="1242488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49A2C65-3BB3-3140-7F7F-7C92F41F908C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3044B21-2B64-BFE2-7328-2FCCDFDE4D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6A8A2A31-552C-0CC7-7CC6-7ADF9B73E4FE}"/>
              </a:ext>
            </a:extLst>
          </p:cNvPr>
          <p:cNvSpPr txBox="1">
            <a:spLocks/>
          </p:cNvSpPr>
          <p:nvPr/>
        </p:nvSpPr>
        <p:spPr>
          <a:xfrm>
            <a:off x="2239808" y="2906030"/>
            <a:ext cx="1480226" cy="861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0" dirty="0">
                <a:latin typeface="Plus Jakarta Sans" pitchFamily="2" charset="77"/>
                <a:cs typeface="Plus Jakarta Sans" pitchFamily="2" charset="77"/>
              </a:rPr>
              <a:t>$100K</a:t>
            </a:r>
          </a:p>
        </p:txBody>
      </p:sp>
      <p:sp>
        <p:nvSpPr>
          <p:cNvPr id="16" name="Subtitle 4">
            <a:extLst>
              <a:ext uri="{FF2B5EF4-FFF2-40B4-BE49-F238E27FC236}">
                <a16:creationId xmlns:a16="http://schemas.microsoft.com/office/drawing/2014/main" id="{88AD25DB-969D-A810-0CAA-198BE889F496}"/>
              </a:ext>
            </a:extLst>
          </p:cNvPr>
          <p:cNvSpPr txBox="1">
            <a:spLocks/>
          </p:cNvSpPr>
          <p:nvPr/>
        </p:nvSpPr>
        <p:spPr>
          <a:xfrm>
            <a:off x="3806663" y="3126100"/>
            <a:ext cx="1480226" cy="499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Annually Cost Savings</a:t>
            </a:r>
          </a:p>
        </p:txBody>
      </p:sp>
      <p:sp>
        <p:nvSpPr>
          <p:cNvPr id="17" name="Subtitle 4">
            <a:extLst>
              <a:ext uri="{FF2B5EF4-FFF2-40B4-BE49-F238E27FC236}">
                <a16:creationId xmlns:a16="http://schemas.microsoft.com/office/drawing/2014/main" id="{B86CC59F-A1CD-086A-0F09-6A4F422DB6BB}"/>
              </a:ext>
            </a:extLst>
          </p:cNvPr>
          <p:cNvSpPr txBox="1">
            <a:spLocks/>
          </p:cNvSpPr>
          <p:nvPr/>
        </p:nvSpPr>
        <p:spPr>
          <a:xfrm>
            <a:off x="6109006" y="1070211"/>
            <a:ext cx="3899674" cy="633258"/>
          </a:xfrm>
          <a:prstGeom prst="rect">
            <a:avLst/>
          </a:prstGeom>
        </p:spPr>
        <p:txBody>
          <a:bodyPr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Company Y struggled with high error rates and manual data processing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236C87C-6A88-5120-CF34-459147B61B65}"/>
              </a:ext>
            </a:extLst>
          </p:cNvPr>
          <p:cNvGrpSpPr/>
          <p:nvPr/>
        </p:nvGrpSpPr>
        <p:grpSpPr>
          <a:xfrm>
            <a:off x="10414218" y="2883896"/>
            <a:ext cx="1100359" cy="852420"/>
            <a:chOff x="9487685" y="2756061"/>
            <a:chExt cx="1100359" cy="852420"/>
          </a:xfrm>
        </p:grpSpPr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11CB0B8D-1D33-47C9-4B35-B42446E8DB75}"/>
                </a:ext>
              </a:extLst>
            </p:cNvPr>
            <p:cNvSpPr/>
            <p:nvPr/>
          </p:nvSpPr>
          <p:spPr>
            <a:xfrm>
              <a:off x="9487685" y="2756061"/>
              <a:ext cx="1100359" cy="813936"/>
            </a:xfrm>
            <a:prstGeom prst="roundRect">
              <a:avLst>
                <a:gd name="adj" fmla="val 10674"/>
              </a:avLst>
            </a:prstGeom>
            <a:solidFill>
              <a:srgbClr val="1E1E1E">
                <a:alpha val="50196"/>
              </a:srgbClr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41BD6FB9-6523-E52E-812B-47C5E6F2102D}"/>
                </a:ext>
              </a:extLst>
            </p:cNvPr>
            <p:cNvSpPr txBox="1">
              <a:spLocks/>
            </p:cNvSpPr>
            <p:nvPr/>
          </p:nvSpPr>
          <p:spPr>
            <a:xfrm>
              <a:off x="9868376" y="3019055"/>
              <a:ext cx="689006" cy="58942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Plus Jakarta Sans SemiBold" pitchFamily="2" charset="77"/>
                  <a:ea typeface="+mj-ea"/>
                  <a:cs typeface="Plus Jakarta Sans SemiBold" pitchFamily="2" charset="77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en-US" sz="1400" b="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110%</a:t>
              </a: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833960C2-B1D0-7565-CFB3-F1ABD5B5416D}"/>
                </a:ext>
              </a:extLst>
            </p:cNvPr>
            <p:cNvGrpSpPr/>
            <p:nvPr/>
          </p:nvGrpSpPr>
          <p:grpSpPr>
            <a:xfrm>
              <a:off x="10344637" y="2916413"/>
              <a:ext cx="100544" cy="100544"/>
              <a:chOff x="4794103" y="1588576"/>
              <a:chExt cx="1242488" cy="1242488"/>
            </a:xfrm>
          </p:grpSpPr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28DE41A3-462D-D5E1-32E7-3D09C9156413}"/>
                  </a:ext>
                </a:extLst>
              </p:cNvPr>
              <p:cNvSpPr/>
              <p:nvPr/>
            </p:nvSpPr>
            <p:spPr>
              <a:xfrm>
                <a:off x="4941308" y="1588576"/>
                <a:ext cx="1095282" cy="1099265"/>
              </a:xfrm>
              <a:custGeom>
                <a:avLst/>
                <a:gdLst>
                  <a:gd name="connsiteX0" fmla="*/ 0 w 1131376"/>
                  <a:gd name="connsiteY0" fmla="*/ 0 h 1069383"/>
                  <a:gd name="connsiteX1" fmla="*/ 1131376 w 1131376"/>
                  <a:gd name="connsiteY1" fmla="*/ 0 h 1069383"/>
                  <a:gd name="connsiteX2" fmla="*/ 1131376 w 1131376"/>
                  <a:gd name="connsiteY2" fmla="*/ 1069383 h 1069383"/>
                  <a:gd name="connsiteX0" fmla="*/ 0 w 1095282"/>
                  <a:gd name="connsiteY0" fmla="*/ 0 h 1069383"/>
                  <a:gd name="connsiteX1" fmla="*/ 1095282 w 1095282"/>
                  <a:gd name="connsiteY1" fmla="*/ 0 h 1069383"/>
                  <a:gd name="connsiteX2" fmla="*/ 1095282 w 1095282"/>
                  <a:gd name="connsiteY2" fmla="*/ 1069383 h 1069383"/>
                  <a:gd name="connsiteX0" fmla="*/ 0 w 1095282"/>
                  <a:gd name="connsiteY0" fmla="*/ 0 h 1099265"/>
                  <a:gd name="connsiteX1" fmla="*/ 1095282 w 1095282"/>
                  <a:gd name="connsiteY1" fmla="*/ 0 h 1099265"/>
                  <a:gd name="connsiteX2" fmla="*/ 1095282 w 1095282"/>
                  <a:gd name="connsiteY2" fmla="*/ 1099265 h 109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5282" h="1099265">
                    <a:moveTo>
                      <a:pt x="0" y="0"/>
                    </a:moveTo>
                    <a:lnTo>
                      <a:pt x="1095282" y="0"/>
                    </a:lnTo>
                    <a:lnTo>
                      <a:pt x="1095282" y="1099265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E7F74187-E536-AF97-9460-628102FF47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94103" y="1588577"/>
                <a:ext cx="1242488" cy="124248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Subtitle 4">
              <a:extLst>
                <a:ext uri="{FF2B5EF4-FFF2-40B4-BE49-F238E27FC236}">
                  <a16:creationId xmlns:a16="http://schemas.microsoft.com/office/drawing/2014/main" id="{A20B0D67-1677-2B7C-BDE8-D6A0D4F659ED}"/>
                </a:ext>
              </a:extLst>
            </p:cNvPr>
            <p:cNvSpPr txBox="1">
              <a:spLocks/>
            </p:cNvSpPr>
            <p:nvPr/>
          </p:nvSpPr>
          <p:spPr>
            <a:xfrm>
              <a:off x="9540234" y="2855131"/>
              <a:ext cx="661539" cy="338828"/>
            </a:xfrm>
            <a:prstGeom prst="rect">
              <a:avLst/>
            </a:prstGeom>
          </p:spPr>
          <p:txBody>
            <a:bodyPr anchor="t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800" dirty="0">
                  <a:solidFill>
                    <a:schemeClr val="bg1"/>
                  </a:solidFill>
                </a:rPr>
                <a:t>Income</a:t>
              </a:r>
            </a:p>
          </p:txBody>
        </p:sp>
      </p:grpSp>
      <p:sp>
        <p:nvSpPr>
          <p:cNvPr id="19" name="Subtitle 4">
            <a:extLst>
              <a:ext uri="{FF2B5EF4-FFF2-40B4-BE49-F238E27FC236}">
                <a16:creationId xmlns:a16="http://schemas.microsoft.com/office/drawing/2014/main" id="{912D8C55-16CB-0AFF-D93F-2CD395964E73}"/>
              </a:ext>
            </a:extLst>
          </p:cNvPr>
          <p:cNvSpPr txBox="1">
            <a:spLocks/>
          </p:cNvSpPr>
          <p:nvPr/>
        </p:nvSpPr>
        <p:spPr>
          <a:xfrm>
            <a:off x="327831" y="4123676"/>
            <a:ext cx="3397655" cy="1157897"/>
          </a:xfrm>
          <a:prstGeom prst="rect">
            <a:avLst/>
          </a:prstGeom>
        </p:spPr>
        <p:txBody>
          <a:bodyPr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Company Y reduced processing errors by an impressive 80%, resulting in significant cost savings of $100,000 annually</a:t>
            </a:r>
          </a:p>
        </p:txBody>
      </p:sp>
      <p:sp>
        <p:nvSpPr>
          <p:cNvPr id="24" name="Subtitle 4">
            <a:extLst>
              <a:ext uri="{FF2B5EF4-FFF2-40B4-BE49-F238E27FC236}">
                <a16:creationId xmlns:a16="http://schemas.microsoft.com/office/drawing/2014/main" id="{617B3719-7AF0-91E8-A6AF-F770C65C6864}"/>
              </a:ext>
            </a:extLst>
          </p:cNvPr>
          <p:cNvSpPr txBox="1">
            <a:spLocks/>
          </p:cNvSpPr>
          <p:nvPr/>
        </p:nvSpPr>
        <p:spPr>
          <a:xfrm>
            <a:off x="5605789" y="5183441"/>
            <a:ext cx="1184343" cy="406347"/>
          </a:xfrm>
          <a:prstGeom prst="rect">
            <a:avLst/>
          </a:prstGeom>
        </p:spPr>
        <p:txBody>
          <a:bodyPr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000" dirty="0"/>
              <a:t>Reduced error processing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5AF5FE-5EF6-C341-B545-6DF240B0E86D}"/>
              </a:ext>
            </a:extLst>
          </p:cNvPr>
          <p:cNvGrpSpPr/>
          <p:nvPr/>
        </p:nvGrpSpPr>
        <p:grpSpPr>
          <a:xfrm rot="5400000">
            <a:off x="6440301" y="2789593"/>
            <a:ext cx="138977" cy="138977"/>
            <a:chOff x="4794103" y="1588576"/>
            <a:chExt cx="1242488" cy="1242488"/>
          </a:xfrm>
        </p:grpSpPr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7BBEF5E2-08B1-D03F-E582-CE9E72850CD1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1EB03AD8-DA59-05F7-E1C7-0B5D052C49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B08B416-FD36-14B1-0F6A-84B1D66236A0}"/>
              </a:ext>
            </a:extLst>
          </p:cNvPr>
          <p:cNvGrpSpPr/>
          <p:nvPr/>
        </p:nvGrpSpPr>
        <p:grpSpPr>
          <a:xfrm>
            <a:off x="5689638" y="4851304"/>
            <a:ext cx="1166100" cy="258418"/>
            <a:chOff x="1349991" y="4840728"/>
            <a:chExt cx="1166100" cy="258418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C8FF0C78-9BB3-543E-6B5C-A8281C134FFE}"/>
                </a:ext>
              </a:extLst>
            </p:cNvPr>
            <p:cNvSpPr/>
            <p:nvPr/>
          </p:nvSpPr>
          <p:spPr>
            <a:xfrm>
              <a:off x="1349991" y="4840729"/>
              <a:ext cx="885177" cy="2550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80%</a:t>
              </a: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1BD8241F-3928-E482-56E7-25DF78BEBF68}"/>
                </a:ext>
              </a:extLst>
            </p:cNvPr>
            <p:cNvSpPr/>
            <p:nvPr/>
          </p:nvSpPr>
          <p:spPr>
            <a:xfrm>
              <a:off x="2257673" y="4840728"/>
              <a:ext cx="258418" cy="2584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5DA86EF6-53BD-1421-FB65-7BA4943EFD7D}"/>
                </a:ext>
              </a:extLst>
            </p:cNvPr>
            <p:cNvSpPr/>
            <p:nvPr/>
          </p:nvSpPr>
          <p:spPr>
            <a:xfrm>
              <a:off x="2341714" y="4923086"/>
              <a:ext cx="90336" cy="9033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7A21326-F761-958E-8EB5-F7E5770C17C7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9" name="Rounded Rectangle 8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B3BD1C5F-ABA2-F697-E25F-7927E3127AA0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E0E0359C-3922-2722-8C75-62AD1C5C6E7A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3CCF507-32F7-5BDA-EF3A-3401C43AB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084A632F-088C-370C-3B5C-FCE7FFA5CB2A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D6EBD46-1824-4CED-1558-041C10102583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25F5BEC-9517-AE72-85AB-C75CEC728B74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>
            <a:hlinkClick r:id="rId4" action="ppaction://hlinksldjump"/>
            <a:extLst>
              <a:ext uri="{FF2B5EF4-FFF2-40B4-BE49-F238E27FC236}">
                <a16:creationId xmlns:a16="http://schemas.microsoft.com/office/drawing/2014/main" id="{111D1FFA-1C64-ED3E-5378-2632B9A2C03A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30" name="Rounded Rectangle 29">
            <a:hlinkClick r:id="rId5" action="ppaction://hlinksldjump"/>
            <a:extLst>
              <a:ext uri="{FF2B5EF4-FFF2-40B4-BE49-F238E27FC236}">
                <a16:creationId xmlns:a16="http://schemas.microsoft.com/office/drawing/2014/main" id="{ED65806A-E568-E8D8-B919-6822D5BCFDD4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  <p:sp>
        <p:nvSpPr>
          <p:cNvPr id="31" name="Rounded Rectangle 30">
            <a:hlinkClick r:id="rId6" action="ppaction://hlinksldjump"/>
            <a:extLst>
              <a:ext uri="{FF2B5EF4-FFF2-40B4-BE49-F238E27FC236}">
                <a16:creationId xmlns:a16="http://schemas.microsoft.com/office/drawing/2014/main" id="{380DB831-05DD-56EA-7E26-ECAF50817E7B}"/>
              </a:ext>
            </a:extLst>
          </p:cNvPr>
          <p:cNvSpPr/>
          <p:nvPr/>
        </p:nvSpPr>
        <p:spPr>
          <a:xfrm>
            <a:off x="374637" y="6270847"/>
            <a:ext cx="856564" cy="187349"/>
          </a:xfrm>
          <a:prstGeom prst="roundRect">
            <a:avLst>
              <a:gd name="adj" fmla="val 50000"/>
            </a:avLst>
          </a:prstGeom>
          <a:ln w="63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Plus Jakarta Sans" pitchFamily="2" charset="77"/>
                <a:cs typeface="Plus Jakarta Sans" pitchFamily="2" charset="77"/>
              </a:rPr>
              <a:t>Highlights</a:t>
            </a:r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BD40909F-A489-1CDD-F1BE-81290247E7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55555" y="6326507"/>
            <a:ext cx="114489" cy="116665"/>
          </a:xfrm>
          <a:prstGeom prst="rect">
            <a:avLst/>
          </a:prstGeom>
        </p:spPr>
      </p:pic>
      <p:sp>
        <p:nvSpPr>
          <p:cNvPr id="39" name="Rounded Rectangle 38">
            <a:hlinkClick r:id="rId7" action="ppaction://hlinksldjump"/>
            <a:extLst>
              <a:ext uri="{FF2B5EF4-FFF2-40B4-BE49-F238E27FC236}">
                <a16:creationId xmlns:a16="http://schemas.microsoft.com/office/drawing/2014/main" id="{D42B35F7-A3CA-3046-187E-D28F63BDB4C5}"/>
              </a:ext>
            </a:extLst>
          </p:cNvPr>
          <p:cNvSpPr/>
          <p:nvPr/>
        </p:nvSpPr>
        <p:spPr>
          <a:xfrm>
            <a:off x="1792579" y="6260745"/>
            <a:ext cx="1166101" cy="2550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>
                <a:latin typeface="Plus Jakarta Sans" pitchFamily="2" charset="77"/>
                <a:cs typeface="Plus Jakarta Sans" pitchFamily="2" charset="77"/>
              </a:rPr>
              <a:t>Roadmap ✦</a:t>
            </a:r>
          </a:p>
        </p:txBody>
      </p:sp>
      <p:sp>
        <p:nvSpPr>
          <p:cNvPr id="58" name="Picture Placeholder 57">
            <a:extLst>
              <a:ext uri="{FF2B5EF4-FFF2-40B4-BE49-F238E27FC236}">
                <a16:creationId xmlns:a16="http://schemas.microsoft.com/office/drawing/2014/main" id="{FBAFA891-4E5B-5F48-7C71-F2421D0281A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152041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1081885" y="1038865"/>
            <a:ext cx="8352928" cy="30071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6000" b="0" dirty="0">
                <a:solidFill>
                  <a:schemeClr val="bg1"/>
                </a:solidFill>
                <a:latin typeface="Plus Jakarta Sans" pitchFamily="2" charset="77"/>
                <a:cs typeface="Plus Jakarta Sans" pitchFamily="2" charset="77"/>
              </a:rPr>
              <a:t>Let’s start</a:t>
            </a:r>
          </a:p>
          <a:p>
            <a:pPr>
              <a:lnSpc>
                <a:spcPct val="100000"/>
              </a:lnSpc>
            </a:pPr>
            <a:r>
              <a:rPr lang="en-US" sz="6000" b="0" dirty="0">
                <a:solidFill>
                  <a:schemeClr val="bg1"/>
                </a:solidFill>
                <a:latin typeface="Plus Jakarta Sans" pitchFamily="2" charset="77"/>
                <a:cs typeface="Plus Jakarta Sans" pitchFamily="2" charset="77"/>
              </a:rPr>
              <a:t>                Your  digital</a:t>
            </a:r>
          </a:p>
          <a:p>
            <a:pPr>
              <a:lnSpc>
                <a:spcPct val="100000"/>
              </a:lnSpc>
            </a:pPr>
            <a:r>
              <a:rPr lang="en-US" sz="6000" b="0" dirty="0">
                <a:solidFill>
                  <a:schemeClr val="bg1"/>
                </a:solidFill>
                <a:latin typeface="Plus Jakarta Sans" pitchFamily="2" charset="77"/>
                <a:cs typeface="Plus Jakarta Sans" pitchFamily="2" charset="77"/>
              </a:rPr>
              <a:t>Transformation journey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833960C2-B1D0-7565-CFB3-F1ABD5B5416D}"/>
              </a:ext>
            </a:extLst>
          </p:cNvPr>
          <p:cNvGrpSpPr/>
          <p:nvPr/>
        </p:nvGrpSpPr>
        <p:grpSpPr>
          <a:xfrm rot="5400000">
            <a:off x="7222734" y="4490413"/>
            <a:ext cx="216344" cy="216344"/>
            <a:chOff x="4794103" y="1588576"/>
            <a:chExt cx="1242488" cy="1242488"/>
          </a:xfrm>
        </p:grpSpPr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28DE41A3-462D-D5E1-32E7-3D09C9156413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E7F74187-E536-AF97-9460-628102FF47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AE63187-A9F4-F3FD-7287-5068ED4B6136}"/>
              </a:ext>
            </a:extLst>
          </p:cNvPr>
          <p:cNvGrpSpPr/>
          <p:nvPr/>
        </p:nvGrpSpPr>
        <p:grpSpPr>
          <a:xfrm>
            <a:off x="9984358" y="10332446"/>
            <a:ext cx="1166100" cy="258418"/>
            <a:chOff x="1349991" y="4840728"/>
            <a:chExt cx="1166100" cy="258418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EDE6EAC2-B0A1-0886-BBE0-FEF5B1E2A132}"/>
                </a:ext>
              </a:extLst>
            </p:cNvPr>
            <p:cNvSpPr/>
            <p:nvPr/>
          </p:nvSpPr>
          <p:spPr>
            <a:xfrm>
              <a:off x="1349991" y="4840729"/>
              <a:ext cx="885177" cy="2550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Start</a:t>
              </a: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47CF9796-FDE5-EE03-6C82-BFA6E9EF4D4F}"/>
                </a:ext>
              </a:extLst>
            </p:cNvPr>
            <p:cNvSpPr/>
            <p:nvPr/>
          </p:nvSpPr>
          <p:spPr>
            <a:xfrm>
              <a:off x="2257673" y="4840728"/>
              <a:ext cx="258418" cy="2584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38A5B470-4184-064E-602B-4D5DFB9571C7}"/>
                </a:ext>
              </a:extLst>
            </p:cNvPr>
            <p:cNvSpPr/>
            <p:nvPr/>
          </p:nvSpPr>
          <p:spPr>
            <a:xfrm>
              <a:off x="2341714" y="4923086"/>
              <a:ext cx="90336" cy="9033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3DADB97-F17A-941F-79A4-2388911D8AEB}"/>
              </a:ext>
            </a:extLst>
          </p:cNvPr>
          <p:cNvCxnSpPr>
            <a:cxnSpLocks/>
          </p:cNvCxnSpPr>
          <p:nvPr/>
        </p:nvCxnSpPr>
        <p:spPr>
          <a:xfrm>
            <a:off x="4849609" y="1703040"/>
            <a:ext cx="113971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btitle 4">
            <a:extLst>
              <a:ext uri="{FF2B5EF4-FFF2-40B4-BE49-F238E27FC236}">
                <a16:creationId xmlns:a16="http://schemas.microsoft.com/office/drawing/2014/main" id="{70E22BEC-D98E-0644-256C-9CE5863ED9EB}"/>
              </a:ext>
            </a:extLst>
          </p:cNvPr>
          <p:cNvSpPr txBox="1">
            <a:spLocks/>
          </p:cNvSpPr>
          <p:nvPr/>
        </p:nvSpPr>
        <p:spPr>
          <a:xfrm>
            <a:off x="7925118" y="4378531"/>
            <a:ext cx="4118480" cy="9554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400" dirty="0">
                <a:solidFill>
                  <a:schemeClr val="bg1"/>
                </a:solidFill>
              </a:rPr>
              <a:t>(123) 456 7890 | </a:t>
            </a:r>
            <a:r>
              <a:rPr lang="en-US" sz="1400" dirty="0" err="1">
                <a:solidFill>
                  <a:schemeClr val="bg1"/>
                </a:solidFill>
              </a:rPr>
              <a:t>jhondoe@domain.com</a:t>
            </a:r>
            <a:endParaRPr lang="en-US" sz="1400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400" dirty="0" err="1">
                <a:solidFill>
                  <a:schemeClr val="bg1"/>
                </a:solidFill>
              </a:rPr>
              <a:t>mintechdomain.com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7" name="Subtitle 4">
            <a:extLst>
              <a:ext uri="{FF2B5EF4-FFF2-40B4-BE49-F238E27FC236}">
                <a16:creationId xmlns:a16="http://schemas.microsoft.com/office/drawing/2014/main" id="{97E89179-1160-DF04-6CF2-F77FFC4F47B0}"/>
              </a:ext>
            </a:extLst>
          </p:cNvPr>
          <p:cNvSpPr txBox="1">
            <a:spLocks/>
          </p:cNvSpPr>
          <p:nvPr/>
        </p:nvSpPr>
        <p:spPr>
          <a:xfrm>
            <a:off x="7925118" y="5465923"/>
            <a:ext cx="4118480" cy="8891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400" dirty="0">
                <a:solidFill>
                  <a:schemeClr val="bg1"/>
                </a:solidFill>
              </a:rPr>
              <a:t>123 Street, City, State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400" dirty="0" err="1">
                <a:solidFill>
                  <a:schemeClr val="bg1"/>
                </a:solidFill>
              </a:rPr>
              <a:t>Contry</a:t>
            </a:r>
            <a:r>
              <a:rPr lang="en-US" sz="1400" dirty="0">
                <a:solidFill>
                  <a:schemeClr val="bg1"/>
                </a:solidFill>
              </a:rPr>
              <a:t>, 12345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C0E98-2438-47C7-47F8-1613A3F22FDC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23" name="Rounded Rectangle 22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E6CF5289-9C5E-D066-40EC-E5D01C174307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12304D8A-736A-2AAB-5876-3231BDA85A62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0C64F667-1B10-9C47-249D-F9155ACA5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DB216012-D160-AFD3-1BFD-76A3FADADAE9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3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319CE9B-5276-10BB-A162-6DEB46DB63FC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solidFill>
                  <a:schemeClr val="bg1"/>
                </a:solidFill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4CF7AA5-2039-6760-438A-3A69EE435737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>
            <a:hlinkClick r:id="rId4" action="ppaction://hlinksldjump"/>
            <a:extLst>
              <a:ext uri="{FF2B5EF4-FFF2-40B4-BE49-F238E27FC236}">
                <a16:creationId xmlns:a16="http://schemas.microsoft.com/office/drawing/2014/main" id="{13CE3376-0B36-376F-04D0-1818257138C8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>
                <a:solidFill>
                  <a:schemeClr val="bg1"/>
                </a:solidFill>
              </a:rPr>
              <a:t>Contact</a:t>
            </a:r>
          </a:p>
        </p:txBody>
      </p:sp>
      <p:sp>
        <p:nvSpPr>
          <p:cNvPr id="39" name="Rounded Rectangle 38">
            <a:hlinkClick r:id="rId5" action="ppaction://hlinksldjump"/>
            <a:extLst>
              <a:ext uri="{FF2B5EF4-FFF2-40B4-BE49-F238E27FC236}">
                <a16:creationId xmlns:a16="http://schemas.microsoft.com/office/drawing/2014/main" id="{19D40310-6F2B-39D9-5B6E-9D99C13AA343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>
                <a:solidFill>
                  <a:schemeClr val="bg1"/>
                </a:solidFill>
              </a:rPr>
              <a:t>Contents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17D5DC6-60C5-BB0B-8F52-34995CD257C1}"/>
              </a:ext>
            </a:extLst>
          </p:cNvPr>
          <p:cNvGrpSpPr/>
          <p:nvPr/>
        </p:nvGrpSpPr>
        <p:grpSpPr>
          <a:xfrm>
            <a:off x="4572000" y="5207505"/>
            <a:ext cx="1417320" cy="258418"/>
            <a:chOff x="1098771" y="4840728"/>
            <a:chExt cx="1417320" cy="258418"/>
          </a:xfrm>
        </p:grpSpPr>
        <p:sp>
          <p:nvSpPr>
            <p:cNvPr id="45" name="Rounded Rectangle 44">
              <a:extLst>
                <a:ext uri="{FF2B5EF4-FFF2-40B4-BE49-F238E27FC236}">
                  <a16:creationId xmlns:a16="http://schemas.microsoft.com/office/drawing/2014/main" id="{A80ECCF7-32F0-AE00-88F0-49EF900E0166}"/>
                </a:ext>
              </a:extLst>
            </p:cNvPr>
            <p:cNvSpPr/>
            <p:nvPr/>
          </p:nvSpPr>
          <p:spPr>
            <a:xfrm>
              <a:off x="1098771" y="4840729"/>
              <a:ext cx="1136397" cy="25505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Plus Jakarta Sans" pitchFamily="2" charset="77"/>
                  <a:cs typeface="Plus Jakarta Sans" pitchFamily="2" charset="77"/>
                </a:rPr>
                <a:t>Contact Us</a:t>
              </a:r>
            </a:p>
          </p:txBody>
        </p:sp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09718AF2-7A2B-0DBB-FD84-CB9CCAACE7ED}"/>
                </a:ext>
              </a:extLst>
            </p:cNvPr>
            <p:cNvSpPr/>
            <p:nvPr/>
          </p:nvSpPr>
          <p:spPr>
            <a:xfrm>
              <a:off x="2257673" y="4840728"/>
              <a:ext cx="258418" cy="2584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55A930D1-084A-FE82-819D-36D94E41C114}"/>
                </a:ext>
              </a:extLst>
            </p:cNvPr>
            <p:cNvSpPr/>
            <p:nvPr/>
          </p:nvSpPr>
          <p:spPr>
            <a:xfrm>
              <a:off x="2341714" y="4923086"/>
              <a:ext cx="90336" cy="9033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AB95E66-B7EF-A268-A64C-F977A8BEFAB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0418A5D-8B73-B8E3-F9C2-B7C468542B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4976476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E7C3DCDB-4D9A-F53A-26A6-9A527C874BBE}"/>
              </a:ext>
            </a:extLst>
          </p:cNvPr>
          <p:cNvGrpSpPr/>
          <p:nvPr/>
        </p:nvGrpSpPr>
        <p:grpSpPr>
          <a:xfrm>
            <a:off x="6765871" y="3592921"/>
            <a:ext cx="2422928" cy="2422928"/>
            <a:chOff x="4430044" y="4134888"/>
            <a:chExt cx="2422928" cy="2422928"/>
          </a:xfrm>
        </p:grpSpPr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2BC4625D-2A7F-A9EF-1A05-3916E53FD1EB}"/>
                </a:ext>
              </a:extLst>
            </p:cNvPr>
            <p:cNvSpPr/>
            <p:nvPr/>
          </p:nvSpPr>
          <p:spPr>
            <a:xfrm>
              <a:off x="5292237" y="5000713"/>
              <a:ext cx="694600" cy="69460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02ECA05D-D512-E906-5FEA-DA10340B6736}"/>
                </a:ext>
              </a:extLst>
            </p:cNvPr>
            <p:cNvSpPr/>
            <p:nvPr/>
          </p:nvSpPr>
          <p:spPr>
            <a:xfrm>
              <a:off x="5088130" y="4796606"/>
              <a:ext cx="1102814" cy="110281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79A7C5A9-CA50-A0E2-816A-AFF44D4C2A40}"/>
                </a:ext>
              </a:extLst>
            </p:cNvPr>
            <p:cNvSpPr/>
            <p:nvPr/>
          </p:nvSpPr>
          <p:spPr>
            <a:xfrm>
              <a:off x="4915214" y="4623690"/>
              <a:ext cx="1448646" cy="144864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F26C1DD8-1A13-C906-A9F8-ECDAF5879A95}"/>
                </a:ext>
              </a:extLst>
            </p:cNvPr>
            <p:cNvSpPr/>
            <p:nvPr/>
          </p:nvSpPr>
          <p:spPr>
            <a:xfrm>
              <a:off x="4753635" y="4465683"/>
              <a:ext cx="1764660" cy="176466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2354C113-C457-23DB-9751-2BDBDC330AAD}"/>
                </a:ext>
              </a:extLst>
            </p:cNvPr>
            <p:cNvSpPr/>
            <p:nvPr/>
          </p:nvSpPr>
          <p:spPr>
            <a:xfrm>
              <a:off x="4580719" y="4292767"/>
              <a:ext cx="2110492" cy="21104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ounded Rectangle 44">
              <a:extLst>
                <a:ext uri="{FF2B5EF4-FFF2-40B4-BE49-F238E27FC236}">
                  <a16:creationId xmlns:a16="http://schemas.microsoft.com/office/drawing/2014/main" id="{C49181BC-65FD-BE72-0B8D-692128686653}"/>
                </a:ext>
              </a:extLst>
            </p:cNvPr>
            <p:cNvSpPr/>
            <p:nvPr/>
          </p:nvSpPr>
          <p:spPr>
            <a:xfrm>
              <a:off x="4430044" y="4134888"/>
              <a:ext cx="2422928" cy="242292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5489472" y="1763591"/>
            <a:ext cx="2649245" cy="2287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6000" b="0" dirty="0">
                <a:latin typeface="Plus Jakarta Sans" pitchFamily="2" charset="77"/>
                <a:cs typeface="Plus Jakarta Sans" pitchFamily="2" charset="77"/>
              </a:rPr>
              <a:t>Thank</a:t>
            </a:r>
          </a:p>
          <a:p>
            <a:pPr algn="r">
              <a:lnSpc>
                <a:spcPct val="100000"/>
              </a:lnSpc>
            </a:pPr>
            <a:r>
              <a:rPr lang="en-US" sz="6000" b="0" dirty="0">
                <a:latin typeface="Plus Jakarta Sans" pitchFamily="2" charset="77"/>
                <a:cs typeface="Plus Jakarta Sans" pitchFamily="2" charset="77"/>
              </a:rPr>
              <a:t>You</a:t>
            </a:r>
          </a:p>
        </p:txBody>
      </p:sp>
      <p:sp>
        <p:nvSpPr>
          <p:cNvPr id="3" name="Subtitle 4">
            <a:extLst>
              <a:ext uri="{FF2B5EF4-FFF2-40B4-BE49-F238E27FC236}">
                <a16:creationId xmlns:a16="http://schemas.microsoft.com/office/drawing/2014/main" id="{4F0846A2-492C-9207-94E7-A9291C436BEB}"/>
              </a:ext>
            </a:extLst>
          </p:cNvPr>
          <p:cNvSpPr txBox="1">
            <a:spLocks/>
          </p:cNvSpPr>
          <p:nvPr/>
        </p:nvSpPr>
        <p:spPr>
          <a:xfrm>
            <a:off x="3406421" y="2622388"/>
            <a:ext cx="1875180" cy="10695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200" dirty="0"/>
              <a:t>For Your Time and Consideration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32C1168-6FFD-1854-13C2-DAB905F2764F}"/>
              </a:ext>
            </a:extLst>
          </p:cNvPr>
          <p:cNvGrpSpPr/>
          <p:nvPr/>
        </p:nvGrpSpPr>
        <p:grpSpPr>
          <a:xfrm rot="5400000">
            <a:off x="11640296" y="6309000"/>
            <a:ext cx="216344" cy="216344"/>
            <a:chOff x="4794103" y="1588576"/>
            <a:chExt cx="1242488" cy="1242488"/>
          </a:xfrm>
        </p:grpSpPr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7ABD7F7-700B-4EA8-DE27-F3101E2F385E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AE72F1A-2B81-0513-EC4B-CFCE0DEA5C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1EC7171-9B1D-CCE8-C3F0-9F129CB73E6F}"/>
              </a:ext>
            </a:extLst>
          </p:cNvPr>
          <p:cNvGrpSpPr/>
          <p:nvPr/>
        </p:nvGrpSpPr>
        <p:grpSpPr>
          <a:xfrm>
            <a:off x="7872404" y="4676859"/>
            <a:ext cx="1577270" cy="258418"/>
            <a:chOff x="1083678" y="4840728"/>
            <a:chExt cx="1577270" cy="258418"/>
          </a:xfrm>
        </p:grpSpPr>
        <p:sp>
          <p:nvSpPr>
            <p:cNvPr id="8" name="Rounded Rectangle 7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FA95B067-7B2B-B487-BA94-B2431D6E1B17}"/>
                </a:ext>
              </a:extLst>
            </p:cNvPr>
            <p:cNvSpPr/>
            <p:nvPr/>
          </p:nvSpPr>
          <p:spPr>
            <a:xfrm>
              <a:off x="1349991" y="4840729"/>
              <a:ext cx="1310957" cy="2550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Start Again</a:t>
              </a: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A9656A25-43CA-A38C-3F0A-0E00BB4E236F}"/>
                </a:ext>
              </a:extLst>
            </p:cNvPr>
            <p:cNvSpPr/>
            <p:nvPr/>
          </p:nvSpPr>
          <p:spPr>
            <a:xfrm>
              <a:off x="1083678" y="4840728"/>
              <a:ext cx="258418" cy="2584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0AB66348-864E-0C03-CBA2-437409A501AD}"/>
                </a:ext>
              </a:extLst>
            </p:cNvPr>
            <p:cNvSpPr/>
            <p:nvPr/>
          </p:nvSpPr>
          <p:spPr>
            <a:xfrm>
              <a:off x="1167719" y="4923086"/>
              <a:ext cx="90336" cy="9033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23674C8-EB04-B2E6-D309-6DE621DB52CC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12" name="Rounded Rectangle 11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298EF056-497F-F71F-9EAB-6E7E79DB472B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F893A9D5-2276-E086-309A-44236B2E2F5E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5159D740-1138-79E0-31F3-7D9BB11D6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EA9E6F9-6AB4-F1A9-1643-3BC4253F57F8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57AB012-9BA9-90DB-FE0D-615B9AB93E94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085CD4-A2A2-9EBF-E224-270E1C674194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>
            <a:hlinkClick r:id="rId4" action="ppaction://hlinksldjump"/>
            <a:extLst>
              <a:ext uri="{FF2B5EF4-FFF2-40B4-BE49-F238E27FC236}">
                <a16:creationId xmlns:a16="http://schemas.microsoft.com/office/drawing/2014/main" id="{30B9C060-102F-F963-D2B0-E6607AE1AC30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19" name="Rounded Rectangle 18">
            <a:hlinkClick r:id="rId5" action="ppaction://hlinksldjump"/>
            <a:extLst>
              <a:ext uri="{FF2B5EF4-FFF2-40B4-BE49-F238E27FC236}">
                <a16:creationId xmlns:a16="http://schemas.microsoft.com/office/drawing/2014/main" id="{216E4C1E-2A88-4C7D-D2EB-20B7A222ACCD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B9492261-B66B-0208-9ED7-474E021347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75753" y="3942706"/>
            <a:ext cx="3324195" cy="3563879"/>
          </a:xfrm>
        </p:spPr>
      </p:sp>
    </p:spTree>
    <p:extLst>
      <p:ext uri="{BB962C8B-B14F-4D97-AF65-F5344CB8AC3E}">
        <p14:creationId xmlns:p14="http://schemas.microsoft.com/office/powerpoint/2010/main" val="39504680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1271464" y="2996952"/>
            <a:ext cx="8352928" cy="30071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6000" b="0" dirty="0">
                <a:latin typeface="+mj-lt"/>
                <a:cs typeface="Plus Jakarta Sans" pitchFamily="2" charset="77"/>
              </a:rPr>
              <a:t>         Where  Creativity</a:t>
            </a:r>
          </a:p>
          <a:p>
            <a:pPr>
              <a:lnSpc>
                <a:spcPct val="100000"/>
              </a:lnSpc>
            </a:pPr>
            <a:r>
              <a:rPr lang="en-US" sz="6000" b="0" dirty="0">
                <a:latin typeface="+mj-lt"/>
                <a:cs typeface="Plus Jakarta Sans" pitchFamily="2" charset="77"/>
              </a:rPr>
              <a:t>Fuels                Business Brilliance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080B1BC-BC16-E727-7AF6-A7D46AD7F5B6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27" name="Rounded Rectangle 26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77957498-E635-04B0-6B0B-D100E67F5561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CEB5EA4B-BA95-A276-6046-07EA712FECDE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841F557D-45C2-79F7-9EB3-6D50016E5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5382036B-45F3-E29E-283F-0BCED61D2859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539C878-3384-BE2D-5472-16400234EDD0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E9609AD-E8BD-B486-1B7F-466377A3045A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ounded Rectangle 42">
            <a:hlinkClick r:id="rId4" action="ppaction://hlinksldjump"/>
            <a:extLst>
              <a:ext uri="{FF2B5EF4-FFF2-40B4-BE49-F238E27FC236}">
                <a16:creationId xmlns:a16="http://schemas.microsoft.com/office/drawing/2014/main" id="{960DDC94-5568-89C5-E231-D6720351698A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44" name="Rounded Rectangle 43">
            <a:hlinkClick r:id="rId5" action="ppaction://hlinksldjump"/>
            <a:extLst>
              <a:ext uri="{FF2B5EF4-FFF2-40B4-BE49-F238E27FC236}">
                <a16:creationId xmlns:a16="http://schemas.microsoft.com/office/drawing/2014/main" id="{A6D63750-A9BA-D0A7-D66A-9DD8BAB28F0F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FA6F156-5F9E-8B81-5636-D58D300AB8A1}"/>
              </a:ext>
            </a:extLst>
          </p:cNvPr>
          <p:cNvGrpSpPr/>
          <p:nvPr/>
        </p:nvGrpSpPr>
        <p:grpSpPr>
          <a:xfrm>
            <a:off x="7608168" y="5445224"/>
            <a:ext cx="1166100" cy="258418"/>
            <a:chOff x="1349991" y="4840728"/>
            <a:chExt cx="1166100" cy="258418"/>
          </a:xfrm>
        </p:grpSpPr>
        <p:sp>
          <p:nvSpPr>
            <p:cNvPr id="29" name="Rounded Rectangle 28">
              <a:hlinkClick r:id="rId5" action="ppaction://hlinksldjump"/>
              <a:extLst>
                <a:ext uri="{FF2B5EF4-FFF2-40B4-BE49-F238E27FC236}">
                  <a16:creationId xmlns:a16="http://schemas.microsoft.com/office/drawing/2014/main" id="{DBDAF858-24AF-B25D-D6F0-5108D14D08BE}"/>
                </a:ext>
              </a:extLst>
            </p:cNvPr>
            <p:cNvSpPr/>
            <p:nvPr/>
          </p:nvSpPr>
          <p:spPr>
            <a:xfrm>
              <a:off x="1349991" y="4840729"/>
              <a:ext cx="885177" cy="2550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Start</a:t>
              </a: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A661AF82-2D94-21DB-15BB-D97DB1851CC6}"/>
                </a:ext>
              </a:extLst>
            </p:cNvPr>
            <p:cNvSpPr/>
            <p:nvPr/>
          </p:nvSpPr>
          <p:spPr>
            <a:xfrm>
              <a:off x="2257673" y="4840728"/>
              <a:ext cx="258418" cy="2584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18C2F650-3D80-DF80-742E-03011D603B44}"/>
                </a:ext>
              </a:extLst>
            </p:cNvPr>
            <p:cNvSpPr/>
            <p:nvPr/>
          </p:nvSpPr>
          <p:spPr>
            <a:xfrm>
              <a:off x="2341714" y="4923086"/>
              <a:ext cx="90336" cy="9033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833960C2-B1D0-7565-CFB3-F1ABD5B5416D}"/>
              </a:ext>
            </a:extLst>
          </p:cNvPr>
          <p:cNvGrpSpPr/>
          <p:nvPr/>
        </p:nvGrpSpPr>
        <p:grpSpPr>
          <a:xfrm rot="5400000">
            <a:off x="11617909" y="6239119"/>
            <a:ext cx="216344" cy="216344"/>
            <a:chOff x="4794103" y="1588576"/>
            <a:chExt cx="1242488" cy="1242488"/>
          </a:xfrm>
        </p:grpSpPr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28DE41A3-462D-D5E1-32E7-3D09C9156413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E7F74187-E536-AF97-9460-628102FF47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5ADA67C-2024-3965-6305-6E21654A7843}"/>
              </a:ext>
            </a:extLst>
          </p:cNvPr>
          <p:cNvCxnSpPr/>
          <p:nvPr/>
        </p:nvCxnSpPr>
        <p:spPr>
          <a:xfrm>
            <a:off x="5123929" y="5589240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FAE63187-A9F4-F3FD-7287-5068ED4B6136}"/>
              </a:ext>
            </a:extLst>
          </p:cNvPr>
          <p:cNvGrpSpPr/>
          <p:nvPr/>
        </p:nvGrpSpPr>
        <p:grpSpPr>
          <a:xfrm>
            <a:off x="9984358" y="10332446"/>
            <a:ext cx="1166100" cy="258418"/>
            <a:chOff x="1349991" y="4840728"/>
            <a:chExt cx="1166100" cy="258418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EDE6EAC2-B0A1-0886-BBE0-FEF5B1E2A132}"/>
                </a:ext>
              </a:extLst>
            </p:cNvPr>
            <p:cNvSpPr/>
            <p:nvPr/>
          </p:nvSpPr>
          <p:spPr>
            <a:xfrm>
              <a:off x="1349991" y="4840729"/>
              <a:ext cx="885177" cy="2550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Start</a:t>
              </a: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47CF9796-FDE5-EE03-6C82-BFA6E9EF4D4F}"/>
                </a:ext>
              </a:extLst>
            </p:cNvPr>
            <p:cNvSpPr/>
            <p:nvPr/>
          </p:nvSpPr>
          <p:spPr>
            <a:xfrm>
              <a:off x="2257673" y="4840728"/>
              <a:ext cx="258418" cy="2584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38A5B470-4184-064E-602B-4D5DFB9571C7}"/>
                </a:ext>
              </a:extLst>
            </p:cNvPr>
            <p:cNvSpPr/>
            <p:nvPr/>
          </p:nvSpPr>
          <p:spPr>
            <a:xfrm>
              <a:off x="2341714" y="4923086"/>
              <a:ext cx="90336" cy="9033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84EC58A-323D-5B8B-31DE-3D8A4A73AB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02463BF-449C-FD58-3CC4-0090CC6EBA9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895571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8947708" y="378586"/>
            <a:ext cx="2860253" cy="8889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5400" b="0" dirty="0">
                <a:solidFill>
                  <a:schemeClr val="bg1"/>
                </a:solidFill>
                <a:latin typeface="Plus Jakarta Sans" pitchFamily="2" charset="77"/>
                <a:cs typeface="Plus Jakarta Sans" pitchFamily="2" charset="77"/>
              </a:rPr>
              <a:t>Index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833960C2-B1D0-7565-CFB3-F1ABD5B5416D}"/>
              </a:ext>
            </a:extLst>
          </p:cNvPr>
          <p:cNvGrpSpPr/>
          <p:nvPr/>
        </p:nvGrpSpPr>
        <p:grpSpPr>
          <a:xfrm>
            <a:off x="464198" y="1630463"/>
            <a:ext cx="145126" cy="145126"/>
            <a:chOff x="4794103" y="1588576"/>
            <a:chExt cx="1242488" cy="1242488"/>
          </a:xfrm>
        </p:grpSpPr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28DE41A3-462D-D5E1-32E7-3D09C9156413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E7F74187-E536-AF97-9460-628102FF47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ubtitle 4">
            <a:hlinkClick r:id="rId2" action="ppaction://hlinksldjump"/>
            <a:extLst>
              <a:ext uri="{FF2B5EF4-FFF2-40B4-BE49-F238E27FC236}">
                <a16:creationId xmlns:a16="http://schemas.microsoft.com/office/drawing/2014/main" id="{4F0846A2-492C-9207-94E7-A9291C436BEB}"/>
              </a:ext>
            </a:extLst>
          </p:cNvPr>
          <p:cNvSpPr txBox="1">
            <a:spLocks/>
          </p:cNvSpPr>
          <p:nvPr/>
        </p:nvSpPr>
        <p:spPr>
          <a:xfrm>
            <a:off x="1081885" y="1411511"/>
            <a:ext cx="4078011" cy="531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Introduction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F70F183-CFBA-D87B-FBC4-859480F23DCC}"/>
              </a:ext>
            </a:extLst>
          </p:cNvPr>
          <p:cNvCxnSpPr>
            <a:cxnSpLocks/>
          </p:cNvCxnSpPr>
          <p:nvPr/>
        </p:nvCxnSpPr>
        <p:spPr>
          <a:xfrm>
            <a:off x="343274" y="1997482"/>
            <a:ext cx="481662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Group 94">
            <a:extLst>
              <a:ext uri="{FF2B5EF4-FFF2-40B4-BE49-F238E27FC236}">
                <a16:creationId xmlns:a16="http://schemas.microsoft.com/office/drawing/2014/main" id="{A2B8CD98-4E6F-A990-0545-740D5DBE94E3}"/>
              </a:ext>
            </a:extLst>
          </p:cNvPr>
          <p:cNvGrpSpPr/>
          <p:nvPr/>
        </p:nvGrpSpPr>
        <p:grpSpPr>
          <a:xfrm>
            <a:off x="1572209" y="2279104"/>
            <a:ext cx="145126" cy="145126"/>
            <a:chOff x="4794103" y="1588576"/>
            <a:chExt cx="1242488" cy="1242488"/>
          </a:xfrm>
        </p:grpSpPr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0D753623-D3AF-8995-3DDD-F4EB46524EA7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BC03737C-9BF1-5D3E-09CA-81C9F455A9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Subtitle 4">
            <a:hlinkClick r:id="rId3" action="ppaction://hlinksldjump"/>
            <a:extLst>
              <a:ext uri="{FF2B5EF4-FFF2-40B4-BE49-F238E27FC236}">
                <a16:creationId xmlns:a16="http://schemas.microsoft.com/office/drawing/2014/main" id="{4B8F2812-32AB-E807-7F37-683D73CA1913}"/>
              </a:ext>
            </a:extLst>
          </p:cNvPr>
          <p:cNvSpPr txBox="1">
            <a:spLocks/>
          </p:cNvSpPr>
          <p:nvPr/>
        </p:nvSpPr>
        <p:spPr>
          <a:xfrm>
            <a:off x="2189896" y="2060152"/>
            <a:ext cx="4078011" cy="531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Problem Statement</a:t>
            </a: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88121973-3725-DB75-EB59-65ACE05E87E6}"/>
              </a:ext>
            </a:extLst>
          </p:cNvPr>
          <p:cNvCxnSpPr>
            <a:cxnSpLocks/>
          </p:cNvCxnSpPr>
          <p:nvPr/>
        </p:nvCxnSpPr>
        <p:spPr>
          <a:xfrm>
            <a:off x="1451285" y="2646123"/>
            <a:ext cx="481662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69D0ED4F-4789-A657-9000-C67992356643}"/>
              </a:ext>
            </a:extLst>
          </p:cNvPr>
          <p:cNvGrpSpPr/>
          <p:nvPr/>
        </p:nvGrpSpPr>
        <p:grpSpPr>
          <a:xfrm>
            <a:off x="2680220" y="2927745"/>
            <a:ext cx="145126" cy="145126"/>
            <a:chOff x="4794103" y="1588576"/>
            <a:chExt cx="1242488" cy="1242488"/>
          </a:xfrm>
        </p:grpSpPr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E5B14DE2-6232-300B-E157-D14D8BB03D48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F43D5BFD-6955-C2FF-2F6F-BB4F5AFECF0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Subtitle 4">
            <a:hlinkClick r:id="rId4" action="ppaction://hlinksldjump"/>
            <a:extLst>
              <a:ext uri="{FF2B5EF4-FFF2-40B4-BE49-F238E27FC236}">
                <a16:creationId xmlns:a16="http://schemas.microsoft.com/office/drawing/2014/main" id="{02592E00-49F0-670F-15A6-B822E158FA68}"/>
              </a:ext>
            </a:extLst>
          </p:cNvPr>
          <p:cNvSpPr txBox="1">
            <a:spLocks/>
          </p:cNvSpPr>
          <p:nvPr/>
        </p:nvSpPr>
        <p:spPr>
          <a:xfrm>
            <a:off x="3297907" y="2708793"/>
            <a:ext cx="4078011" cy="531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Solution Overview</a:t>
            </a: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ED2268B3-19D1-1A71-EDC4-E30632BC4BB6}"/>
              </a:ext>
            </a:extLst>
          </p:cNvPr>
          <p:cNvCxnSpPr>
            <a:cxnSpLocks/>
          </p:cNvCxnSpPr>
          <p:nvPr/>
        </p:nvCxnSpPr>
        <p:spPr>
          <a:xfrm>
            <a:off x="2559296" y="3294764"/>
            <a:ext cx="481662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0403CD08-4BCA-AE10-2999-468F46ACC04C}"/>
              </a:ext>
            </a:extLst>
          </p:cNvPr>
          <p:cNvGrpSpPr/>
          <p:nvPr/>
        </p:nvGrpSpPr>
        <p:grpSpPr>
          <a:xfrm>
            <a:off x="3788231" y="3576386"/>
            <a:ext cx="145126" cy="145126"/>
            <a:chOff x="4794103" y="1588576"/>
            <a:chExt cx="1242488" cy="1242488"/>
          </a:xfrm>
        </p:grpSpPr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89A0FC6A-42A2-785A-622E-144D4BF46531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6CE5CC03-DD05-6D55-A7E7-9913B10B44C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Subtitle 4">
            <a:hlinkClick r:id="rId5" action="ppaction://hlinksldjump"/>
            <a:extLst>
              <a:ext uri="{FF2B5EF4-FFF2-40B4-BE49-F238E27FC236}">
                <a16:creationId xmlns:a16="http://schemas.microsoft.com/office/drawing/2014/main" id="{BFA58BFF-ABDF-C251-41CB-F135079BD024}"/>
              </a:ext>
            </a:extLst>
          </p:cNvPr>
          <p:cNvSpPr txBox="1">
            <a:spLocks/>
          </p:cNvSpPr>
          <p:nvPr/>
        </p:nvSpPr>
        <p:spPr>
          <a:xfrm>
            <a:off x="4405918" y="3357434"/>
            <a:ext cx="4078011" cy="531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Value </a:t>
            </a:r>
            <a:r>
              <a:rPr lang="en-US" sz="2000" dirty="0" err="1">
                <a:solidFill>
                  <a:schemeClr val="bg1"/>
                </a:solidFill>
              </a:rPr>
              <a:t>Propotition</a:t>
            </a:r>
            <a:endParaRPr lang="en-US" sz="2000" dirty="0">
              <a:solidFill>
                <a:schemeClr val="bg1"/>
              </a:solidFill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DD1138E5-F6BE-4306-0A44-C510FDA35994}"/>
              </a:ext>
            </a:extLst>
          </p:cNvPr>
          <p:cNvCxnSpPr>
            <a:cxnSpLocks/>
          </p:cNvCxnSpPr>
          <p:nvPr/>
        </p:nvCxnSpPr>
        <p:spPr>
          <a:xfrm>
            <a:off x="3667307" y="3943405"/>
            <a:ext cx="481662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78671DF7-F8EB-AC95-6F3D-0B2C229E106D}"/>
              </a:ext>
            </a:extLst>
          </p:cNvPr>
          <p:cNvGrpSpPr/>
          <p:nvPr/>
        </p:nvGrpSpPr>
        <p:grpSpPr>
          <a:xfrm>
            <a:off x="4896242" y="4225027"/>
            <a:ext cx="145126" cy="145126"/>
            <a:chOff x="4794103" y="1588576"/>
            <a:chExt cx="1242488" cy="1242488"/>
          </a:xfrm>
        </p:grpSpPr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93AAB25D-6802-9EAC-3341-CB81D9C1F61F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CB2F80C0-DDB6-253E-2021-B0B3383762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Subtitle 4">
            <a:hlinkClick r:id="rId6" action="ppaction://hlinksldjump"/>
            <a:extLst>
              <a:ext uri="{FF2B5EF4-FFF2-40B4-BE49-F238E27FC236}">
                <a16:creationId xmlns:a16="http://schemas.microsoft.com/office/drawing/2014/main" id="{D645EC01-36C3-C394-C397-04D3C61EBCEF}"/>
              </a:ext>
            </a:extLst>
          </p:cNvPr>
          <p:cNvSpPr txBox="1">
            <a:spLocks/>
          </p:cNvSpPr>
          <p:nvPr/>
        </p:nvSpPr>
        <p:spPr>
          <a:xfrm>
            <a:off x="5513929" y="4006075"/>
            <a:ext cx="4078011" cy="531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Implementation Plan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17F12E21-9DEB-A005-1400-56D7836D2D46}"/>
              </a:ext>
            </a:extLst>
          </p:cNvPr>
          <p:cNvCxnSpPr>
            <a:cxnSpLocks/>
          </p:cNvCxnSpPr>
          <p:nvPr/>
        </p:nvCxnSpPr>
        <p:spPr>
          <a:xfrm>
            <a:off x="4775318" y="4592046"/>
            <a:ext cx="481662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B44A36FE-7311-3024-1BF0-35B3921AD57F}"/>
              </a:ext>
            </a:extLst>
          </p:cNvPr>
          <p:cNvGrpSpPr/>
          <p:nvPr/>
        </p:nvGrpSpPr>
        <p:grpSpPr>
          <a:xfrm>
            <a:off x="6004253" y="4873668"/>
            <a:ext cx="145126" cy="145126"/>
            <a:chOff x="4794103" y="1588576"/>
            <a:chExt cx="1242488" cy="1242488"/>
          </a:xfrm>
        </p:grpSpPr>
        <p:sp>
          <p:nvSpPr>
            <p:cNvPr id="122" name="Freeform 121">
              <a:extLst>
                <a:ext uri="{FF2B5EF4-FFF2-40B4-BE49-F238E27FC236}">
                  <a16:creationId xmlns:a16="http://schemas.microsoft.com/office/drawing/2014/main" id="{7FD6DE5F-0BF7-270E-3711-D2A22E998F69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67D70F38-BAB3-A791-E4FF-E30752FD7D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Subtitle 4">
            <a:hlinkClick r:id="rId7" action="ppaction://hlinksldjump"/>
            <a:extLst>
              <a:ext uri="{FF2B5EF4-FFF2-40B4-BE49-F238E27FC236}">
                <a16:creationId xmlns:a16="http://schemas.microsoft.com/office/drawing/2014/main" id="{8DB2C391-88A5-5A89-25D8-012A8854031F}"/>
              </a:ext>
            </a:extLst>
          </p:cNvPr>
          <p:cNvSpPr txBox="1">
            <a:spLocks/>
          </p:cNvSpPr>
          <p:nvPr/>
        </p:nvSpPr>
        <p:spPr>
          <a:xfrm>
            <a:off x="6621940" y="4654716"/>
            <a:ext cx="4078011" cy="531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Key Performance Indicators</a:t>
            </a: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F558928E-6C3A-34C0-5E28-0C2DC0547AEB}"/>
              </a:ext>
            </a:extLst>
          </p:cNvPr>
          <p:cNvCxnSpPr>
            <a:cxnSpLocks/>
          </p:cNvCxnSpPr>
          <p:nvPr/>
        </p:nvCxnSpPr>
        <p:spPr>
          <a:xfrm>
            <a:off x="5883329" y="5240687"/>
            <a:ext cx="481662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2F7E7BA6-056A-52B5-F1AC-89CA0DD4BC69}"/>
              </a:ext>
            </a:extLst>
          </p:cNvPr>
          <p:cNvGrpSpPr/>
          <p:nvPr/>
        </p:nvGrpSpPr>
        <p:grpSpPr>
          <a:xfrm>
            <a:off x="7112263" y="5522310"/>
            <a:ext cx="145126" cy="145126"/>
            <a:chOff x="4794103" y="1588576"/>
            <a:chExt cx="1242488" cy="1242488"/>
          </a:xfrm>
        </p:grpSpPr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72674C35-7002-A638-9F0C-DF58DB5DA5D7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E7228660-8D22-4AD3-01EB-67E371CBB7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2" name="Subtitle 4">
            <a:hlinkClick r:id="rId8" action="ppaction://hlinksldjump"/>
            <a:extLst>
              <a:ext uri="{FF2B5EF4-FFF2-40B4-BE49-F238E27FC236}">
                <a16:creationId xmlns:a16="http://schemas.microsoft.com/office/drawing/2014/main" id="{2B159531-45CC-2CEF-27FB-EB73898ABF16}"/>
              </a:ext>
            </a:extLst>
          </p:cNvPr>
          <p:cNvSpPr txBox="1">
            <a:spLocks/>
          </p:cNvSpPr>
          <p:nvPr/>
        </p:nvSpPr>
        <p:spPr>
          <a:xfrm>
            <a:off x="7729950" y="5303358"/>
            <a:ext cx="4078011" cy="531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Case Studies or Success Stories</a:t>
            </a:r>
          </a:p>
        </p:txBody>
      </p: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649A01E2-8A40-1189-65CE-B07890B2D4D8}"/>
              </a:ext>
            </a:extLst>
          </p:cNvPr>
          <p:cNvCxnSpPr>
            <a:cxnSpLocks/>
          </p:cNvCxnSpPr>
          <p:nvPr/>
        </p:nvCxnSpPr>
        <p:spPr>
          <a:xfrm>
            <a:off x="6991339" y="5889329"/>
            <a:ext cx="481662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ounded Rectangle 141">
            <a:hlinkClick r:id="rId9" action="ppaction://hlinksldjump"/>
            <a:extLst>
              <a:ext uri="{FF2B5EF4-FFF2-40B4-BE49-F238E27FC236}">
                <a16:creationId xmlns:a16="http://schemas.microsoft.com/office/drawing/2014/main" id="{04445DD5-2459-A1D5-6520-EC170BE72F20}"/>
              </a:ext>
            </a:extLst>
          </p:cNvPr>
          <p:cNvSpPr/>
          <p:nvPr/>
        </p:nvSpPr>
        <p:spPr>
          <a:xfrm>
            <a:off x="1792579" y="6260745"/>
            <a:ext cx="1166101" cy="255051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>
                <a:solidFill>
                  <a:schemeClr val="bg1"/>
                </a:solidFill>
                <a:latin typeface="Plus Jakarta Sans" pitchFamily="2" charset="77"/>
                <a:cs typeface="Plus Jakarta Sans" pitchFamily="2" charset="77"/>
              </a:rPr>
              <a:t>Contact  ✦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BF14291-EF72-B320-BE92-1B4DA31A2765}"/>
              </a:ext>
            </a:extLst>
          </p:cNvPr>
          <p:cNvGrpSpPr/>
          <p:nvPr/>
        </p:nvGrpSpPr>
        <p:grpSpPr>
          <a:xfrm>
            <a:off x="383994" y="6272575"/>
            <a:ext cx="992609" cy="219971"/>
            <a:chOff x="6557554" y="953588"/>
            <a:chExt cx="2030607" cy="450000"/>
          </a:xfrm>
        </p:grpSpPr>
        <p:sp>
          <p:nvSpPr>
            <p:cNvPr id="7" name="Rounded Rectangle 6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65BE68ED-AB3D-4382-AF48-6CA9FEEA48A4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83219CB2-AD74-FF7E-B44A-0994968B7249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87C9758-D751-F49D-0C43-7CA9060F7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64833B9-A506-3903-B0E0-17FF213454A2}"/>
              </a:ext>
            </a:extLst>
          </p:cNvPr>
          <p:cNvGrpSpPr/>
          <p:nvPr/>
        </p:nvGrpSpPr>
        <p:grpSpPr>
          <a:xfrm>
            <a:off x="10602597" y="1617312"/>
            <a:ext cx="1100359" cy="813936"/>
            <a:chOff x="9487685" y="2756061"/>
            <a:chExt cx="1100359" cy="813936"/>
          </a:xfrm>
        </p:grpSpPr>
        <p:sp>
          <p:nvSpPr>
            <p:cNvPr id="13" name="Rounded Rectangle 12">
              <a:hlinkClick r:id="rId12" action="ppaction://hlinksldjump"/>
              <a:extLst>
                <a:ext uri="{FF2B5EF4-FFF2-40B4-BE49-F238E27FC236}">
                  <a16:creationId xmlns:a16="http://schemas.microsoft.com/office/drawing/2014/main" id="{53FBE112-D0F7-A969-2C0E-8F23164CC88E}"/>
                </a:ext>
              </a:extLst>
            </p:cNvPr>
            <p:cNvSpPr/>
            <p:nvPr/>
          </p:nvSpPr>
          <p:spPr>
            <a:xfrm>
              <a:off x="9487685" y="2756061"/>
              <a:ext cx="1100359" cy="813936"/>
            </a:xfrm>
            <a:prstGeom prst="roundRect">
              <a:avLst>
                <a:gd name="adj" fmla="val 10674"/>
              </a:avLst>
            </a:prstGeom>
            <a:solidFill>
              <a:schemeClr val="tx1">
                <a:lumMod val="65000"/>
                <a:lumOff val="35000"/>
                <a:alpha val="50196"/>
              </a:schemeClr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39E7E66-DAAE-0C56-EF5F-15FC3595B69E}"/>
                </a:ext>
              </a:extLst>
            </p:cNvPr>
            <p:cNvGrpSpPr/>
            <p:nvPr/>
          </p:nvGrpSpPr>
          <p:grpSpPr>
            <a:xfrm>
              <a:off x="10344637" y="2916413"/>
              <a:ext cx="100544" cy="100544"/>
              <a:chOff x="4794103" y="1588576"/>
              <a:chExt cx="1242488" cy="1242488"/>
            </a:xfrm>
          </p:grpSpPr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BD73E1D4-6595-43B3-5846-8C3956EED345}"/>
                  </a:ext>
                </a:extLst>
              </p:cNvPr>
              <p:cNvSpPr/>
              <p:nvPr/>
            </p:nvSpPr>
            <p:spPr>
              <a:xfrm>
                <a:off x="4941308" y="1588576"/>
                <a:ext cx="1095282" cy="1099265"/>
              </a:xfrm>
              <a:custGeom>
                <a:avLst/>
                <a:gdLst>
                  <a:gd name="connsiteX0" fmla="*/ 0 w 1131376"/>
                  <a:gd name="connsiteY0" fmla="*/ 0 h 1069383"/>
                  <a:gd name="connsiteX1" fmla="*/ 1131376 w 1131376"/>
                  <a:gd name="connsiteY1" fmla="*/ 0 h 1069383"/>
                  <a:gd name="connsiteX2" fmla="*/ 1131376 w 1131376"/>
                  <a:gd name="connsiteY2" fmla="*/ 1069383 h 1069383"/>
                  <a:gd name="connsiteX0" fmla="*/ 0 w 1095282"/>
                  <a:gd name="connsiteY0" fmla="*/ 0 h 1069383"/>
                  <a:gd name="connsiteX1" fmla="*/ 1095282 w 1095282"/>
                  <a:gd name="connsiteY1" fmla="*/ 0 h 1069383"/>
                  <a:gd name="connsiteX2" fmla="*/ 1095282 w 1095282"/>
                  <a:gd name="connsiteY2" fmla="*/ 1069383 h 1069383"/>
                  <a:gd name="connsiteX0" fmla="*/ 0 w 1095282"/>
                  <a:gd name="connsiteY0" fmla="*/ 0 h 1099265"/>
                  <a:gd name="connsiteX1" fmla="*/ 1095282 w 1095282"/>
                  <a:gd name="connsiteY1" fmla="*/ 0 h 1099265"/>
                  <a:gd name="connsiteX2" fmla="*/ 1095282 w 1095282"/>
                  <a:gd name="connsiteY2" fmla="*/ 1099265 h 109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5282" h="1099265">
                    <a:moveTo>
                      <a:pt x="0" y="0"/>
                    </a:moveTo>
                    <a:lnTo>
                      <a:pt x="1095282" y="0"/>
                    </a:lnTo>
                    <a:lnTo>
                      <a:pt x="1095282" y="1099265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7FEC5BD8-9655-8F6C-19FA-78146B2AB43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94103" y="1588577"/>
                <a:ext cx="1242488" cy="124248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Subtitle 4">
              <a:extLst>
                <a:ext uri="{FF2B5EF4-FFF2-40B4-BE49-F238E27FC236}">
                  <a16:creationId xmlns:a16="http://schemas.microsoft.com/office/drawing/2014/main" id="{F7ACA772-B6FF-7265-CC50-EA4263FD3CED}"/>
                </a:ext>
              </a:extLst>
            </p:cNvPr>
            <p:cNvSpPr txBox="1">
              <a:spLocks/>
            </p:cNvSpPr>
            <p:nvPr/>
          </p:nvSpPr>
          <p:spPr>
            <a:xfrm>
              <a:off x="9582275" y="3233019"/>
              <a:ext cx="904946" cy="248958"/>
            </a:xfrm>
            <a:prstGeom prst="rect">
              <a:avLst/>
            </a:prstGeom>
          </p:spPr>
          <p:txBody>
            <a:bodyPr anchor="t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Plus Jakarta Sans" pitchFamily="2" charset="77"/>
                  <a:ea typeface="+mn-ea"/>
                  <a:cs typeface="Plus Jakarta Sans" pitchFamily="2" charset="77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n-US" sz="800" dirty="0">
                  <a:solidFill>
                    <a:schemeClr val="bg1"/>
                  </a:solidFill>
                </a:rPr>
                <a:t>Highlight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62666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24">
            <a:hlinkClick r:id="rId2" action="ppaction://hlinksldjump"/>
            <a:extLst>
              <a:ext uri="{FF2B5EF4-FFF2-40B4-BE49-F238E27FC236}">
                <a16:creationId xmlns:a16="http://schemas.microsoft.com/office/drawing/2014/main" id="{AD5D2C76-E928-A9F8-7BEA-3E9C70134873}"/>
              </a:ext>
            </a:extLst>
          </p:cNvPr>
          <p:cNvSpPr/>
          <p:nvPr/>
        </p:nvSpPr>
        <p:spPr>
          <a:xfrm>
            <a:off x="4624033" y="3911153"/>
            <a:ext cx="1528453" cy="1908720"/>
          </a:xfrm>
          <a:custGeom>
            <a:avLst/>
            <a:gdLst>
              <a:gd name="connsiteX0" fmla="*/ 1337755 w 1337754"/>
              <a:gd name="connsiteY0" fmla="*/ 73905 h 1670577"/>
              <a:gd name="connsiteX1" fmla="*/ 1337755 w 1337754"/>
              <a:gd name="connsiteY1" fmla="*/ 1383480 h 1670577"/>
              <a:gd name="connsiteX2" fmla="*/ 1316041 w 1337754"/>
              <a:gd name="connsiteY2" fmla="*/ 1435831 h 1670577"/>
              <a:gd name="connsiteX3" fmla="*/ 1102916 w 1337754"/>
              <a:gd name="connsiteY3" fmla="*/ 1648872 h 1670577"/>
              <a:gd name="connsiteX4" fmla="*/ 1050543 w 1337754"/>
              <a:gd name="connsiteY4" fmla="*/ 1670578 h 1670577"/>
              <a:gd name="connsiteX5" fmla="*/ 73934 w 1337754"/>
              <a:gd name="connsiteY5" fmla="*/ 1670578 h 1670577"/>
              <a:gd name="connsiteX6" fmla="*/ 0 w 1337754"/>
              <a:gd name="connsiteY6" fmla="*/ 1596673 h 1670577"/>
              <a:gd name="connsiteX7" fmla="*/ 0 w 1337754"/>
              <a:gd name="connsiteY7" fmla="*/ 287098 h 1670577"/>
              <a:gd name="connsiteX8" fmla="*/ 21714 w 1337754"/>
              <a:gd name="connsiteY8" fmla="*/ 234747 h 1670577"/>
              <a:gd name="connsiteX9" fmla="*/ 234839 w 1337754"/>
              <a:gd name="connsiteY9" fmla="*/ 21706 h 1670577"/>
              <a:gd name="connsiteX10" fmla="*/ 287211 w 1337754"/>
              <a:gd name="connsiteY10" fmla="*/ 0 h 1670577"/>
              <a:gd name="connsiteX11" fmla="*/ 1263820 w 1337754"/>
              <a:gd name="connsiteY11" fmla="*/ 0 h 1670577"/>
              <a:gd name="connsiteX12" fmla="*/ 1337755 w 1337754"/>
              <a:gd name="connsiteY12" fmla="*/ 73905 h 167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7754" h="1670577">
                <a:moveTo>
                  <a:pt x="1337755" y="73905"/>
                </a:moveTo>
                <a:lnTo>
                  <a:pt x="1337755" y="1383480"/>
                </a:lnTo>
                <a:cubicBezTo>
                  <a:pt x="1337755" y="1403102"/>
                  <a:pt x="1329948" y="1421929"/>
                  <a:pt x="1316041" y="1435831"/>
                </a:cubicBezTo>
                <a:cubicBezTo>
                  <a:pt x="1235929" y="1515873"/>
                  <a:pt x="1182989" y="1568793"/>
                  <a:pt x="1102916" y="1648872"/>
                </a:cubicBezTo>
                <a:cubicBezTo>
                  <a:pt x="1089046" y="1662736"/>
                  <a:pt x="1070174" y="1670578"/>
                  <a:pt x="1050543" y="1670578"/>
                </a:cubicBezTo>
                <a:lnTo>
                  <a:pt x="73934" y="1670578"/>
                </a:lnTo>
                <a:cubicBezTo>
                  <a:pt x="33083" y="1670578"/>
                  <a:pt x="0" y="1637508"/>
                  <a:pt x="0" y="1596673"/>
                </a:cubicBezTo>
                <a:lnTo>
                  <a:pt x="0" y="287098"/>
                </a:lnTo>
                <a:cubicBezTo>
                  <a:pt x="0" y="267476"/>
                  <a:pt x="7807" y="248649"/>
                  <a:pt x="21714" y="234747"/>
                </a:cubicBezTo>
                <a:cubicBezTo>
                  <a:pt x="101826" y="154705"/>
                  <a:pt x="154766" y="101785"/>
                  <a:pt x="234839" y="21706"/>
                </a:cubicBezTo>
                <a:cubicBezTo>
                  <a:pt x="248709" y="7841"/>
                  <a:pt x="267581" y="0"/>
                  <a:pt x="287211" y="0"/>
                </a:cubicBezTo>
                <a:lnTo>
                  <a:pt x="1263820" y="0"/>
                </a:lnTo>
                <a:cubicBezTo>
                  <a:pt x="1304672" y="0"/>
                  <a:pt x="1337755" y="33070"/>
                  <a:pt x="1337755" y="7390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>
            <a:hlinkClick r:id="rId3" action="ppaction://hlinksldjump"/>
            <a:extLst>
              <a:ext uri="{FF2B5EF4-FFF2-40B4-BE49-F238E27FC236}">
                <a16:creationId xmlns:a16="http://schemas.microsoft.com/office/drawing/2014/main" id="{FCB4B95E-1F29-DBA9-1DEB-D66FEA7F94B9}"/>
              </a:ext>
            </a:extLst>
          </p:cNvPr>
          <p:cNvSpPr/>
          <p:nvPr/>
        </p:nvSpPr>
        <p:spPr>
          <a:xfrm>
            <a:off x="6436504" y="1674139"/>
            <a:ext cx="1528453" cy="1908720"/>
          </a:xfrm>
          <a:custGeom>
            <a:avLst/>
            <a:gdLst>
              <a:gd name="connsiteX0" fmla="*/ 1337755 w 1337754"/>
              <a:gd name="connsiteY0" fmla="*/ 73905 h 1670577"/>
              <a:gd name="connsiteX1" fmla="*/ 1337755 w 1337754"/>
              <a:gd name="connsiteY1" fmla="*/ 1383480 h 1670577"/>
              <a:gd name="connsiteX2" fmla="*/ 1316041 w 1337754"/>
              <a:gd name="connsiteY2" fmla="*/ 1435831 h 1670577"/>
              <a:gd name="connsiteX3" fmla="*/ 1102916 w 1337754"/>
              <a:gd name="connsiteY3" fmla="*/ 1648872 h 1670577"/>
              <a:gd name="connsiteX4" fmla="*/ 1050543 w 1337754"/>
              <a:gd name="connsiteY4" fmla="*/ 1670578 h 1670577"/>
              <a:gd name="connsiteX5" fmla="*/ 73934 w 1337754"/>
              <a:gd name="connsiteY5" fmla="*/ 1670578 h 1670577"/>
              <a:gd name="connsiteX6" fmla="*/ 0 w 1337754"/>
              <a:gd name="connsiteY6" fmla="*/ 1596673 h 1670577"/>
              <a:gd name="connsiteX7" fmla="*/ 0 w 1337754"/>
              <a:gd name="connsiteY7" fmla="*/ 287098 h 1670577"/>
              <a:gd name="connsiteX8" fmla="*/ 21714 w 1337754"/>
              <a:gd name="connsiteY8" fmla="*/ 234747 h 1670577"/>
              <a:gd name="connsiteX9" fmla="*/ 234839 w 1337754"/>
              <a:gd name="connsiteY9" fmla="*/ 21706 h 1670577"/>
              <a:gd name="connsiteX10" fmla="*/ 287211 w 1337754"/>
              <a:gd name="connsiteY10" fmla="*/ 0 h 1670577"/>
              <a:gd name="connsiteX11" fmla="*/ 1263820 w 1337754"/>
              <a:gd name="connsiteY11" fmla="*/ 0 h 1670577"/>
              <a:gd name="connsiteX12" fmla="*/ 1337755 w 1337754"/>
              <a:gd name="connsiteY12" fmla="*/ 73905 h 167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7754" h="1670577">
                <a:moveTo>
                  <a:pt x="1337755" y="73905"/>
                </a:moveTo>
                <a:lnTo>
                  <a:pt x="1337755" y="1383480"/>
                </a:lnTo>
                <a:cubicBezTo>
                  <a:pt x="1337755" y="1403102"/>
                  <a:pt x="1329948" y="1421929"/>
                  <a:pt x="1316041" y="1435831"/>
                </a:cubicBezTo>
                <a:cubicBezTo>
                  <a:pt x="1235929" y="1515873"/>
                  <a:pt x="1182989" y="1568793"/>
                  <a:pt x="1102916" y="1648872"/>
                </a:cubicBezTo>
                <a:cubicBezTo>
                  <a:pt x="1089046" y="1662736"/>
                  <a:pt x="1070174" y="1670578"/>
                  <a:pt x="1050543" y="1670578"/>
                </a:cubicBezTo>
                <a:lnTo>
                  <a:pt x="73934" y="1670578"/>
                </a:lnTo>
                <a:cubicBezTo>
                  <a:pt x="33083" y="1670578"/>
                  <a:pt x="0" y="1637508"/>
                  <a:pt x="0" y="1596673"/>
                </a:cubicBezTo>
                <a:lnTo>
                  <a:pt x="0" y="287098"/>
                </a:lnTo>
                <a:cubicBezTo>
                  <a:pt x="0" y="267476"/>
                  <a:pt x="7807" y="248649"/>
                  <a:pt x="21714" y="234747"/>
                </a:cubicBezTo>
                <a:cubicBezTo>
                  <a:pt x="101826" y="154705"/>
                  <a:pt x="154766" y="101785"/>
                  <a:pt x="234839" y="21706"/>
                </a:cubicBezTo>
                <a:cubicBezTo>
                  <a:pt x="248709" y="7841"/>
                  <a:pt x="267581" y="0"/>
                  <a:pt x="287211" y="0"/>
                </a:cubicBezTo>
                <a:lnTo>
                  <a:pt x="1263820" y="0"/>
                </a:lnTo>
                <a:cubicBezTo>
                  <a:pt x="1304672" y="0"/>
                  <a:pt x="1337755" y="33070"/>
                  <a:pt x="1337755" y="7390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>
            <a:hlinkClick r:id="rId4" action="ppaction://hlinksldjump"/>
            <a:extLst>
              <a:ext uri="{FF2B5EF4-FFF2-40B4-BE49-F238E27FC236}">
                <a16:creationId xmlns:a16="http://schemas.microsoft.com/office/drawing/2014/main" id="{49C025F7-E465-EDBE-7CDB-BBA5EFF78B0E}"/>
              </a:ext>
            </a:extLst>
          </p:cNvPr>
          <p:cNvSpPr/>
          <p:nvPr/>
        </p:nvSpPr>
        <p:spPr>
          <a:xfrm>
            <a:off x="4232147" y="1176773"/>
            <a:ext cx="1939806" cy="2422415"/>
          </a:xfrm>
          <a:custGeom>
            <a:avLst/>
            <a:gdLst>
              <a:gd name="connsiteX0" fmla="*/ 1337755 w 1337754"/>
              <a:gd name="connsiteY0" fmla="*/ 73905 h 1670577"/>
              <a:gd name="connsiteX1" fmla="*/ 1337755 w 1337754"/>
              <a:gd name="connsiteY1" fmla="*/ 1383480 h 1670577"/>
              <a:gd name="connsiteX2" fmla="*/ 1316041 w 1337754"/>
              <a:gd name="connsiteY2" fmla="*/ 1435831 h 1670577"/>
              <a:gd name="connsiteX3" fmla="*/ 1102916 w 1337754"/>
              <a:gd name="connsiteY3" fmla="*/ 1648872 h 1670577"/>
              <a:gd name="connsiteX4" fmla="*/ 1050543 w 1337754"/>
              <a:gd name="connsiteY4" fmla="*/ 1670578 h 1670577"/>
              <a:gd name="connsiteX5" fmla="*/ 73934 w 1337754"/>
              <a:gd name="connsiteY5" fmla="*/ 1670578 h 1670577"/>
              <a:gd name="connsiteX6" fmla="*/ 0 w 1337754"/>
              <a:gd name="connsiteY6" fmla="*/ 1596673 h 1670577"/>
              <a:gd name="connsiteX7" fmla="*/ 0 w 1337754"/>
              <a:gd name="connsiteY7" fmla="*/ 287098 h 1670577"/>
              <a:gd name="connsiteX8" fmla="*/ 21714 w 1337754"/>
              <a:gd name="connsiteY8" fmla="*/ 234747 h 1670577"/>
              <a:gd name="connsiteX9" fmla="*/ 234839 w 1337754"/>
              <a:gd name="connsiteY9" fmla="*/ 21706 h 1670577"/>
              <a:gd name="connsiteX10" fmla="*/ 287211 w 1337754"/>
              <a:gd name="connsiteY10" fmla="*/ 0 h 1670577"/>
              <a:gd name="connsiteX11" fmla="*/ 1263820 w 1337754"/>
              <a:gd name="connsiteY11" fmla="*/ 0 h 1670577"/>
              <a:gd name="connsiteX12" fmla="*/ 1337755 w 1337754"/>
              <a:gd name="connsiteY12" fmla="*/ 73905 h 167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7754" h="1670577">
                <a:moveTo>
                  <a:pt x="1337755" y="73905"/>
                </a:moveTo>
                <a:lnTo>
                  <a:pt x="1337755" y="1383480"/>
                </a:lnTo>
                <a:cubicBezTo>
                  <a:pt x="1337755" y="1403102"/>
                  <a:pt x="1329948" y="1421929"/>
                  <a:pt x="1316041" y="1435831"/>
                </a:cubicBezTo>
                <a:cubicBezTo>
                  <a:pt x="1235929" y="1515873"/>
                  <a:pt x="1182989" y="1568793"/>
                  <a:pt x="1102916" y="1648872"/>
                </a:cubicBezTo>
                <a:cubicBezTo>
                  <a:pt x="1089046" y="1662736"/>
                  <a:pt x="1070174" y="1670578"/>
                  <a:pt x="1050543" y="1670578"/>
                </a:cubicBezTo>
                <a:lnTo>
                  <a:pt x="73934" y="1670578"/>
                </a:lnTo>
                <a:cubicBezTo>
                  <a:pt x="33083" y="1670578"/>
                  <a:pt x="0" y="1637508"/>
                  <a:pt x="0" y="1596673"/>
                </a:cubicBezTo>
                <a:lnTo>
                  <a:pt x="0" y="287098"/>
                </a:lnTo>
                <a:cubicBezTo>
                  <a:pt x="0" y="267476"/>
                  <a:pt x="7807" y="248649"/>
                  <a:pt x="21714" y="234747"/>
                </a:cubicBezTo>
                <a:cubicBezTo>
                  <a:pt x="101826" y="154705"/>
                  <a:pt x="154766" y="101785"/>
                  <a:pt x="234839" y="21706"/>
                </a:cubicBezTo>
                <a:cubicBezTo>
                  <a:pt x="248709" y="7841"/>
                  <a:pt x="267581" y="0"/>
                  <a:pt x="287211" y="0"/>
                </a:cubicBezTo>
                <a:lnTo>
                  <a:pt x="1263820" y="0"/>
                </a:lnTo>
                <a:cubicBezTo>
                  <a:pt x="1304672" y="0"/>
                  <a:pt x="1337755" y="33070"/>
                  <a:pt x="1337755" y="73905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" name="Freeform 6">
            <a:hlinkClick r:id="rId5" action="ppaction://hlinksldjump"/>
            <a:extLst>
              <a:ext uri="{FF2B5EF4-FFF2-40B4-BE49-F238E27FC236}">
                <a16:creationId xmlns:a16="http://schemas.microsoft.com/office/drawing/2014/main" id="{C514C0EF-CB7A-B57E-795B-1095446BF74D}"/>
              </a:ext>
            </a:extLst>
          </p:cNvPr>
          <p:cNvSpPr/>
          <p:nvPr/>
        </p:nvSpPr>
        <p:spPr>
          <a:xfrm>
            <a:off x="6452833" y="3838330"/>
            <a:ext cx="1939806" cy="2422415"/>
          </a:xfrm>
          <a:custGeom>
            <a:avLst/>
            <a:gdLst>
              <a:gd name="connsiteX0" fmla="*/ 1337755 w 1337754"/>
              <a:gd name="connsiteY0" fmla="*/ 73905 h 1670577"/>
              <a:gd name="connsiteX1" fmla="*/ 1337755 w 1337754"/>
              <a:gd name="connsiteY1" fmla="*/ 1383480 h 1670577"/>
              <a:gd name="connsiteX2" fmla="*/ 1316041 w 1337754"/>
              <a:gd name="connsiteY2" fmla="*/ 1435831 h 1670577"/>
              <a:gd name="connsiteX3" fmla="*/ 1102916 w 1337754"/>
              <a:gd name="connsiteY3" fmla="*/ 1648872 h 1670577"/>
              <a:gd name="connsiteX4" fmla="*/ 1050543 w 1337754"/>
              <a:gd name="connsiteY4" fmla="*/ 1670578 h 1670577"/>
              <a:gd name="connsiteX5" fmla="*/ 73934 w 1337754"/>
              <a:gd name="connsiteY5" fmla="*/ 1670578 h 1670577"/>
              <a:gd name="connsiteX6" fmla="*/ 0 w 1337754"/>
              <a:gd name="connsiteY6" fmla="*/ 1596673 h 1670577"/>
              <a:gd name="connsiteX7" fmla="*/ 0 w 1337754"/>
              <a:gd name="connsiteY7" fmla="*/ 287098 h 1670577"/>
              <a:gd name="connsiteX8" fmla="*/ 21714 w 1337754"/>
              <a:gd name="connsiteY8" fmla="*/ 234747 h 1670577"/>
              <a:gd name="connsiteX9" fmla="*/ 234839 w 1337754"/>
              <a:gd name="connsiteY9" fmla="*/ 21706 h 1670577"/>
              <a:gd name="connsiteX10" fmla="*/ 287211 w 1337754"/>
              <a:gd name="connsiteY10" fmla="*/ 0 h 1670577"/>
              <a:gd name="connsiteX11" fmla="*/ 1263820 w 1337754"/>
              <a:gd name="connsiteY11" fmla="*/ 0 h 1670577"/>
              <a:gd name="connsiteX12" fmla="*/ 1337755 w 1337754"/>
              <a:gd name="connsiteY12" fmla="*/ 73905 h 167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7754" h="1670577">
                <a:moveTo>
                  <a:pt x="1337755" y="73905"/>
                </a:moveTo>
                <a:lnTo>
                  <a:pt x="1337755" y="1383480"/>
                </a:lnTo>
                <a:cubicBezTo>
                  <a:pt x="1337755" y="1403102"/>
                  <a:pt x="1329948" y="1421929"/>
                  <a:pt x="1316041" y="1435831"/>
                </a:cubicBezTo>
                <a:cubicBezTo>
                  <a:pt x="1235929" y="1515873"/>
                  <a:pt x="1182989" y="1568793"/>
                  <a:pt x="1102916" y="1648872"/>
                </a:cubicBezTo>
                <a:cubicBezTo>
                  <a:pt x="1089046" y="1662736"/>
                  <a:pt x="1070174" y="1670578"/>
                  <a:pt x="1050543" y="1670578"/>
                </a:cubicBezTo>
                <a:lnTo>
                  <a:pt x="73934" y="1670578"/>
                </a:lnTo>
                <a:cubicBezTo>
                  <a:pt x="33083" y="1670578"/>
                  <a:pt x="0" y="1637508"/>
                  <a:pt x="0" y="1596673"/>
                </a:cubicBezTo>
                <a:lnTo>
                  <a:pt x="0" y="287098"/>
                </a:lnTo>
                <a:cubicBezTo>
                  <a:pt x="0" y="267476"/>
                  <a:pt x="7807" y="248649"/>
                  <a:pt x="21714" y="234747"/>
                </a:cubicBezTo>
                <a:cubicBezTo>
                  <a:pt x="101826" y="154705"/>
                  <a:pt x="154766" y="101785"/>
                  <a:pt x="234839" y="21706"/>
                </a:cubicBezTo>
                <a:cubicBezTo>
                  <a:pt x="248709" y="7841"/>
                  <a:pt x="267581" y="0"/>
                  <a:pt x="287211" y="0"/>
                </a:cubicBezTo>
                <a:lnTo>
                  <a:pt x="1263820" y="0"/>
                </a:lnTo>
                <a:cubicBezTo>
                  <a:pt x="1304672" y="0"/>
                  <a:pt x="1337755" y="33070"/>
                  <a:pt x="1337755" y="73905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390527" y="3962702"/>
            <a:ext cx="4073014" cy="1012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dirty="0">
                <a:latin typeface="Plus Jakarta Sans" pitchFamily="2" charset="77"/>
                <a:cs typeface="Plus Jakarta Sans" pitchFamily="2" charset="77"/>
              </a:rPr>
              <a:t>Highlight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1BD6FB9-6523-E52E-812B-47C5E6F2102D}"/>
              </a:ext>
            </a:extLst>
          </p:cNvPr>
          <p:cNvSpPr txBox="1">
            <a:spLocks/>
          </p:cNvSpPr>
          <p:nvPr/>
        </p:nvSpPr>
        <p:spPr>
          <a:xfrm>
            <a:off x="3816123" y="4593786"/>
            <a:ext cx="774216" cy="589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400" b="0" dirty="0">
                <a:solidFill>
                  <a:schemeClr val="bg1"/>
                </a:solidFill>
                <a:latin typeface="Plus Jakarta Sans" pitchFamily="2" charset="77"/>
                <a:cs typeface="Plus Jakarta Sans" pitchFamily="2" charset="77"/>
              </a:rPr>
              <a:t>01 %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64EC246-D8C3-8564-FF11-7F24BC5B4E3C}"/>
              </a:ext>
            </a:extLst>
          </p:cNvPr>
          <p:cNvGrpSpPr/>
          <p:nvPr/>
        </p:nvGrpSpPr>
        <p:grpSpPr>
          <a:xfrm rot="5400000">
            <a:off x="11640296" y="6309000"/>
            <a:ext cx="216344" cy="216344"/>
            <a:chOff x="4794103" y="1588576"/>
            <a:chExt cx="1242488" cy="1242488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49A2C65-3BB3-3140-7F7F-7C92F41F908C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3044B21-2B64-BFE2-7328-2FCCDFDE4D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ed Rectangle 19">
            <a:hlinkClick r:id="rId6" action="ppaction://hlinksldjump"/>
            <a:extLst>
              <a:ext uri="{FF2B5EF4-FFF2-40B4-BE49-F238E27FC236}">
                <a16:creationId xmlns:a16="http://schemas.microsoft.com/office/drawing/2014/main" id="{3CF97662-99A7-A415-8823-1D18C886AA03}"/>
              </a:ext>
            </a:extLst>
          </p:cNvPr>
          <p:cNvSpPr/>
          <p:nvPr/>
        </p:nvSpPr>
        <p:spPr>
          <a:xfrm>
            <a:off x="374637" y="6270847"/>
            <a:ext cx="856564" cy="187349"/>
          </a:xfrm>
          <a:prstGeom prst="roundRect">
            <a:avLst>
              <a:gd name="adj" fmla="val 50000"/>
            </a:avLst>
          </a:prstGeom>
          <a:ln w="63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Plus Jakarta Sans" pitchFamily="2" charset="77"/>
                <a:cs typeface="Plus Jakarta Sans" pitchFamily="2" charset="77"/>
              </a:rPr>
              <a:t>Highlights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DE96D6E1-7FA1-DB96-7A23-2694B2373F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55555" y="6326507"/>
            <a:ext cx="114489" cy="116665"/>
          </a:xfrm>
          <a:prstGeom prst="rect">
            <a:avLst/>
          </a:prstGeom>
        </p:spPr>
      </p:pic>
      <p:sp>
        <p:nvSpPr>
          <p:cNvPr id="22" name="Rounded Rectangle 21">
            <a:hlinkClick r:id="rId3" action="ppaction://hlinksldjump"/>
            <a:extLst>
              <a:ext uri="{FF2B5EF4-FFF2-40B4-BE49-F238E27FC236}">
                <a16:creationId xmlns:a16="http://schemas.microsoft.com/office/drawing/2014/main" id="{98F0D97D-03AA-9593-C789-8470A1AA5C27}"/>
              </a:ext>
            </a:extLst>
          </p:cNvPr>
          <p:cNvSpPr/>
          <p:nvPr/>
        </p:nvSpPr>
        <p:spPr>
          <a:xfrm>
            <a:off x="1792579" y="6260745"/>
            <a:ext cx="1166101" cy="2550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>
                <a:latin typeface="Plus Jakarta Sans" pitchFamily="2" charset="77"/>
                <a:cs typeface="Plus Jakarta Sans" pitchFamily="2" charset="77"/>
              </a:rPr>
              <a:t>Roadmap ✦</a:t>
            </a:r>
          </a:p>
        </p:txBody>
      </p:sp>
      <p:sp>
        <p:nvSpPr>
          <p:cNvPr id="23" name="Subtitle 4">
            <a:extLst>
              <a:ext uri="{FF2B5EF4-FFF2-40B4-BE49-F238E27FC236}">
                <a16:creationId xmlns:a16="http://schemas.microsoft.com/office/drawing/2014/main" id="{276B840E-B98D-E7DC-9E94-BCA80CE63648}"/>
              </a:ext>
            </a:extLst>
          </p:cNvPr>
          <p:cNvSpPr txBox="1">
            <a:spLocks/>
          </p:cNvSpPr>
          <p:nvPr/>
        </p:nvSpPr>
        <p:spPr>
          <a:xfrm>
            <a:off x="4492742" y="1201888"/>
            <a:ext cx="1607123" cy="92997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600" dirty="0"/>
              <a:t>Introduction</a:t>
            </a:r>
          </a:p>
        </p:txBody>
      </p:sp>
      <p:sp>
        <p:nvSpPr>
          <p:cNvPr id="24" name="Subtitle 4">
            <a:extLst>
              <a:ext uri="{FF2B5EF4-FFF2-40B4-BE49-F238E27FC236}">
                <a16:creationId xmlns:a16="http://schemas.microsoft.com/office/drawing/2014/main" id="{E64C57C1-D4DA-75E7-5BC2-D7BA9EAE343A}"/>
              </a:ext>
            </a:extLst>
          </p:cNvPr>
          <p:cNvSpPr txBox="1">
            <a:spLocks/>
          </p:cNvSpPr>
          <p:nvPr/>
        </p:nvSpPr>
        <p:spPr>
          <a:xfrm>
            <a:off x="6531913" y="5378439"/>
            <a:ext cx="1607123" cy="7920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 b="0" dirty="0">
                <a:latin typeface="Plus Jakarta Sans" pitchFamily="2" charset="77"/>
                <a:cs typeface="Plus Jakarta Sans" pitchFamily="2" charset="77"/>
              </a:rPr>
              <a:t>ROI &amp;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600" b="0" dirty="0">
                <a:latin typeface="Plus Jakarta Sans" pitchFamily="2" charset="77"/>
                <a:cs typeface="Plus Jakarta Sans" pitchFamily="2" charset="77"/>
              </a:rPr>
              <a:t>Cost-Benefit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5DBDA88-0128-8C80-D905-B99E6535A6C2}"/>
              </a:ext>
            </a:extLst>
          </p:cNvPr>
          <p:cNvGrpSpPr/>
          <p:nvPr/>
        </p:nvGrpSpPr>
        <p:grpSpPr>
          <a:xfrm rot="10800000">
            <a:off x="8096815" y="4082208"/>
            <a:ext cx="138977" cy="138977"/>
            <a:chOff x="4794103" y="1588576"/>
            <a:chExt cx="1242488" cy="1242488"/>
          </a:xfrm>
        </p:grpSpPr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39450BB0-4C08-3357-27B4-4F26B687A000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1194B4C-EC21-FC44-828C-572F529FDD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20884E-61BD-BA36-809A-85D9D474E920}"/>
              </a:ext>
            </a:extLst>
          </p:cNvPr>
          <p:cNvGrpSpPr/>
          <p:nvPr/>
        </p:nvGrpSpPr>
        <p:grpSpPr>
          <a:xfrm>
            <a:off x="4428644" y="3218112"/>
            <a:ext cx="138977" cy="138977"/>
            <a:chOff x="4794103" y="1588576"/>
            <a:chExt cx="1242488" cy="1242488"/>
          </a:xfrm>
        </p:grpSpPr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08FAC461-49AF-284F-2524-3C15184AF260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130369D-73A3-A91C-4355-BD40F05837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Subtitle 4">
            <a:extLst>
              <a:ext uri="{FF2B5EF4-FFF2-40B4-BE49-F238E27FC236}">
                <a16:creationId xmlns:a16="http://schemas.microsoft.com/office/drawing/2014/main" id="{5F9CB118-715B-C793-2666-ED058E78EE70}"/>
              </a:ext>
            </a:extLst>
          </p:cNvPr>
          <p:cNvSpPr txBox="1">
            <a:spLocks/>
          </p:cNvSpPr>
          <p:nvPr/>
        </p:nvSpPr>
        <p:spPr>
          <a:xfrm>
            <a:off x="6485420" y="2712729"/>
            <a:ext cx="1133107" cy="792001"/>
          </a:xfrm>
          <a:prstGeom prst="rect">
            <a:avLst/>
          </a:prstGeom>
        </p:spPr>
        <p:txBody>
          <a:bodyPr anchor="b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 b="0" dirty="0">
                <a:solidFill>
                  <a:schemeClr val="bg1"/>
                </a:solidFill>
                <a:latin typeface="Plus Jakarta Sans" pitchFamily="2" charset="77"/>
                <a:cs typeface="Plus Jakarta Sans" pitchFamily="2" charset="77"/>
              </a:rPr>
              <a:t>Roadmap</a:t>
            </a:r>
          </a:p>
        </p:txBody>
      </p:sp>
      <p:sp>
        <p:nvSpPr>
          <p:cNvPr id="41" name="Subtitle 4">
            <a:extLst>
              <a:ext uri="{FF2B5EF4-FFF2-40B4-BE49-F238E27FC236}">
                <a16:creationId xmlns:a16="http://schemas.microsoft.com/office/drawing/2014/main" id="{FAFD565C-B8D4-D380-A356-18E4AF51E126}"/>
              </a:ext>
            </a:extLst>
          </p:cNvPr>
          <p:cNvSpPr txBox="1">
            <a:spLocks/>
          </p:cNvSpPr>
          <p:nvPr/>
        </p:nvSpPr>
        <p:spPr>
          <a:xfrm>
            <a:off x="4687616" y="4975482"/>
            <a:ext cx="1133107" cy="7920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 b="0" dirty="0">
                <a:solidFill>
                  <a:schemeClr val="bg1"/>
                </a:solidFill>
                <a:latin typeface="Plus Jakarta Sans" pitchFamily="2" charset="77"/>
                <a:cs typeface="Plus Jakarta Sans" pitchFamily="2" charset="77"/>
              </a:rPr>
              <a:t>Case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600" dirty="0">
                <a:solidFill>
                  <a:schemeClr val="bg1"/>
                </a:solidFill>
              </a:rPr>
              <a:t>Study</a:t>
            </a:r>
            <a:endParaRPr lang="en-US" sz="1600" b="0" dirty="0">
              <a:solidFill>
                <a:schemeClr val="bg1"/>
              </a:solidFill>
              <a:latin typeface="Plus Jakarta Sans" pitchFamily="2" charset="77"/>
              <a:cs typeface="Plus Jakarta Sans" pitchFamily="2" charset="77"/>
            </a:endParaRPr>
          </a:p>
        </p:txBody>
      </p:sp>
      <p:sp>
        <p:nvSpPr>
          <p:cNvPr id="45" name="Subtitle 4">
            <a:extLst>
              <a:ext uri="{FF2B5EF4-FFF2-40B4-BE49-F238E27FC236}">
                <a16:creationId xmlns:a16="http://schemas.microsoft.com/office/drawing/2014/main" id="{CA7D99DE-22C4-E0EB-C734-2C9EA025CD00}"/>
              </a:ext>
            </a:extLst>
          </p:cNvPr>
          <p:cNvSpPr txBox="1">
            <a:spLocks/>
          </p:cNvSpPr>
          <p:nvPr/>
        </p:nvSpPr>
        <p:spPr>
          <a:xfrm>
            <a:off x="9190495" y="1095512"/>
            <a:ext cx="2606367" cy="10695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Get ready to unleash the power of </a:t>
            </a:r>
            <a:r>
              <a:rPr lang="en-US" sz="1200" b="1" dirty="0"/>
              <a:t>digital magic</a:t>
            </a:r>
            <a:r>
              <a:rPr lang="en-US" sz="1200" dirty="0"/>
              <a:t> as we embark on a journey of innovation and excitement! At </a:t>
            </a:r>
            <a:r>
              <a:rPr lang="en-US" sz="1200" dirty="0" err="1"/>
              <a:t>Mintech</a:t>
            </a:r>
            <a:r>
              <a:rPr lang="en-US" sz="1200" dirty="0"/>
              <a:t>.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C24182B8-8866-D2F8-F6E5-07DC30A5C343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48" name="Rounded Rectangle 47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EB51AC4D-0130-31BE-8702-AC02ED14925C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49" name="Rounded Rectangle 48">
              <a:extLst>
                <a:ext uri="{FF2B5EF4-FFF2-40B4-BE49-F238E27FC236}">
                  <a16:creationId xmlns:a16="http://schemas.microsoft.com/office/drawing/2014/main" id="{CEF95E94-810B-80A6-31CF-3A9EF2C8FA78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50" name="Graphic 49">
              <a:extLst>
                <a:ext uri="{FF2B5EF4-FFF2-40B4-BE49-F238E27FC236}">
                  <a16:creationId xmlns:a16="http://schemas.microsoft.com/office/drawing/2014/main" id="{1386CEAD-6A23-C5E4-E0B0-9C4DD25BDF3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874FC2F0-CEA8-58AC-854F-5D909CED3FC0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4F7AA90-AC50-0D23-FB2C-3EFCA72C539A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F2935BC-A1E7-67A5-CB48-52049E00D826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ounded Rectangle 54">
            <a:hlinkClick r:id="rId10" action="ppaction://hlinksldjump"/>
            <a:extLst>
              <a:ext uri="{FF2B5EF4-FFF2-40B4-BE49-F238E27FC236}">
                <a16:creationId xmlns:a16="http://schemas.microsoft.com/office/drawing/2014/main" id="{F53315C4-2D8F-2F69-D6E8-CAA3AD9AB613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56" name="Rounded Rectangle 55">
            <a:hlinkClick r:id="rId11" action="ppaction://hlinksldjump"/>
            <a:extLst>
              <a:ext uri="{FF2B5EF4-FFF2-40B4-BE49-F238E27FC236}">
                <a16:creationId xmlns:a16="http://schemas.microsoft.com/office/drawing/2014/main" id="{FC6ABE2C-6669-10D6-FED3-A63183E7C9A0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5228822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id="{60834098-2DE0-0985-12D6-8A49C28020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6724424" y="1472205"/>
            <a:ext cx="2987872" cy="2621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dirty="0">
                <a:latin typeface="Plus Jakarta Sans" pitchFamily="2" charset="77"/>
                <a:cs typeface="Plus Jakarta Sans" pitchFamily="2" charset="77"/>
              </a:rPr>
              <a:t>Intro-</a:t>
            </a:r>
          </a:p>
          <a:p>
            <a:pPr>
              <a:lnSpc>
                <a:spcPct val="100000"/>
              </a:lnSpc>
            </a:pPr>
            <a:r>
              <a:rPr lang="en-US" sz="5400" b="0" dirty="0">
                <a:latin typeface="Plus Jakarta Sans" pitchFamily="2" charset="77"/>
                <a:cs typeface="Plus Jakarta Sans" pitchFamily="2" charset="77"/>
              </a:rPr>
              <a:t>duction</a:t>
            </a:r>
          </a:p>
        </p:txBody>
      </p:sp>
      <p:sp>
        <p:nvSpPr>
          <p:cNvPr id="3" name="Subtitle 4">
            <a:extLst>
              <a:ext uri="{FF2B5EF4-FFF2-40B4-BE49-F238E27FC236}">
                <a16:creationId xmlns:a16="http://schemas.microsoft.com/office/drawing/2014/main" id="{4F0846A2-492C-9207-94E7-A9291C436BEB}"/>
              </a:ext>
            </a:extLst>
          </p:cNvPr>
          <p:cNvSpPr txBox="1">
            <a:spLocks/>
          </p:cNvSpPr>
          <p:nvPr/>
        </p:nvSpPr>
        <p:spPr>
          <a:xfrm>
            <a:off x="6745948" y="3964297"/>
            <a:ext cx="4118480" cy="10695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Get ready to unleash the power of </a:t>
            </a:r>
            <a:r>
              <a:rPr lang="en-US" sz="1200" b="1" dirty="0"/>
              <a:t>digital magic</a:t>
            </a:r>
            <a:r>
              <a:rPr lang="en-US" sz="1200" dirty="0"/>
              <a:t> as we embark on a journey of innovation and excitement! At </a:t>
            </a:r>
            <a:r>
              <a:rPr lang="en-US" sz="1200" dirty="0" err="1"/>
              <a:t>Mintech</a:t>
            </a:r>
            <a:r>
              <a:rPr lang="en-US" sz="1200" dirty="0"/>
              <a:t>.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1CB0B8D-1D33-47C9-4B35-B42446E8DB75}"/>
              </a:ext>
            </a:extLst>
          </p:cNvPr>
          <p:cNvSpPr/>
          <p:nvPr/>
        </p:nvSpPr>
        <p:spPr>
          <a:xfrm>
            <a:off x="2822630" y="4025990"/>
            <a:ext cx="822214" cy="1007831"/>
          </a:xfrm>
          <a:prstGeom prst="roundRect">
            <a:avLst>
              <a:gd name="adj" fmla="val 6190"/>
            </a:avLst>
          </a:prstGeom>
          <a:solidFill>
            <a:srgbClr val="1E1E1E">
              <a:alpha val="50196"/>
            </a:srgb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00144D-EED9-B0EE-5D46-FB085BFA7BE5}"/>
              </a:ext>
            </a:extLst>
          </p:cNvPr>
          <p:cNvSpPr txBox="1">
            <a:spLocks/>
          </p:cNvSpPr>
          <p:nvPr/>
        </p:nvSpPr>
        <p:spPr>
          <a:xfrm>
            <a:off x="331253" y="5880304"/>
            <a:ext cx="1480227" cy="861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0" dirty="0">
                <a:latin typeface="Plus Jakarta Sans" pitchFamily="2" charset="77"/>
                <a:cs typeface="Plus Jakarta Sans" pitchFamily="2" charset="77"/>
              </a:rPr>
              <a:t>222K+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9A66787-CF4F-CEF6-E036-276602B9D7C3}"/>
              </a:ext>
            </a:extLst>
          </p:cNvPr>
          <p:cNvSpPr txBox="1">
            <a:spLocks/>
          </p:cNvSpPr>
          <p:nvPr/>
        </p:nvSpPr>
        <p:spPr>
          <a:xfrm>
            <a:off x="3043128" y="5880304"/>
            <a:ext cx="1480227" cy="861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3200" b="0" dirty="0">
                <a:latin typeface="Plus Jakarta Sans" pitchFamily="2" charset="77"/>
                <a:cs typeface="Plus Jakarta Sans" pitchFamily="2" charset="77"/>
              </a:rPr>
              <a:t>34,9%</a:t>
            </a:r>
          </a:p>
        </p:txBody>
      </p:sp>
      <p:sp>
        <p:nvSpPr>
          <p:cNvPr id="7" name="Subtitle 4">
            <a:extLst>
              <a:ext uri="{FF2B5EF4-FFF2-40B4-BE49-F238E27FC236}">
                <a16:creationId xmlns:a16="http://schemas.microsoft.com/office/drawing/2014/main" id="{16F86998-9B2C-9794-E5A1-09349C3F3906}"/>
              </a:ext>
            </a:extLst>
          </p:cNvPr>
          <p:cNvSpPr txBox="1">
            <a:spLocks/>
          </p:cNvSpPr>
          <p:nvPr/>
        </p:nvSpPr>
        <p:spPr>
          <a:xfrm>
            <a:off x="1857006" y="6130984"/>
            <a:ext cx="1140596" cy="499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Users</a:t>
            </a:r>
          </a:p>
        </p:txBody>
      </p:sp>
      <p:sp>
        <p:nvSpPr>
          <p:cNvPr id="8" name="Subtitle 4">
            <a:extLst>
              <a:ext uri="{FF2B5EF4-FFF2-40B4-BE49-F238E27FC236}">
                <a16:creationId xmlns:a16="http://schemas.microsoft.com/office/drawing/2014/main" id="{36F54C2D-3569-B48A-B9BB-6B2717A0C352}"/>
              </a:ext>
            </a:extLst>
          </p:cNvPr>
          <p:cNvSpPr txBox="1">
            <a:spLocks/>
          </p:cNvSpPr>
          <p:nvPr/>
        </p:nvSpPr>
        <p:spPr>
          <a:xfrm>
            <a:off x="4568881" y="6130984"/>
            <a:ext cx="1480226" cy="499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Improvement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1BD6FB9-6523-E52E-812B-47C5E6F2102D}"/>
              </a:ext>
            </a:extLst>
          </p:cNvPr>
          <p:cNvSpPr txBox="1">
            <a:spLocks/>
          </p:cNvSpPr>
          <p:nvPr/>
        </p:nvSpPr>
        <p:spPr>
          <a:xfrm>
            <a:off x="2828794" y="3988853"/>
            <a:ext cx="774216" cy="5894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1800" b="0" dirty="0">
                <a:solidFill>
                  <a:schemeClr val="bg1"/>
                </a:solidFill>
                <a:latin typeface="Plus Jakarta Sans" pitchFamily="2" charset="77"/>
                <a:cs typeface="Plus Jakarta Sans" pitchFamily="2" charset="77"/>
              </a:rPr>
              <a:t>01 %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833960C2-B1D0-7565-CFB3-F1ABD5B5416D}"/>
              </a:ext>
            </a:extLst>
          </p:cNvPr>
          <p:cNvGrpSpPr/>
          <p:nvPr/>
        </p:nvGrpSpPr>
        <p:grpSpPr>
          <a:xfrm>
            <a:off x="3359696" y="4755778"/>
            <a:ext cx="100544" cy="100544"/>
            <a:chOff x="4794103" y="1588576"/>
            <a:chExt cx="1242488" cy="1242488"/>
          </a:xfrm>
        </p:grpSpPr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28DE41A3-462D-D5E1-32E7-3D09C9156413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E7F74187-E536-AF97-9460-628102FF47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E1CE02E-30B6-3A9C-B078-C852D32AC506}"/>
              </a:ext>
            </a:extLst>
          </p:cNvPr>
          <p:cNvGrpSpPr/>
          <p:nvPr/>
        </p:nvGrpSpPr>
        <p:grpSpPr>
          <a:xfrm rot="5400000">
            <a:off x="11640296" y="6309000"/>
            <a:ext cx="216344" cy="216344"/>
            <a:chOff x="4794103" y="1588576"/>
            <a:chExt cx="1242488" cy="1242488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96EC6664-988E-A629-52E1-B521B90680DA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15F4954-1F05-9DA2-DB58-41CDC57A450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1CA4ADF-DEB1-3EDC-2E7F-A4BD54FECDF1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25" name="Rounded Rectangle 24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FE174182-C9E2-7C8D-B99D-9C903F56524A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84686745-D1A3-9A0F-A41C-699767BF57EE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D2E00DB4-8526-FFE3-3707-FE3BEC9DD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60BB8050-36A6-879C-C0C7-C0DF76FCA9C2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3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03230C9-724D-7880-91D9-F3122DF351AE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76E2CEB-D538-C62B-2AAB-E0F567A170B6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32">
            <a:hlinkClick r:id="rId4" action="ppaction://hlinksldjump"/>
            <a:extLst>
              <a:ext uri="{FF2B5EF4-FFF2-40B4-BE49-F238E27FC236}">
                <a16:creationId xmlns:a16="http://schemas.microsoft.com/office/drawing/2014/main" id="{D892ADEC-6A77-8274-5DC6-18578DC90D08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35" name="Rounded Rectangle 34">
            <a:hlinkClick r:id="rId5" action="ppaction://hlinksldjump"/>
            <a:extLst>
              <a:ext uri="{FF2B5EF4-FFF2-40B4-BE49-F238E27FC236}">
                <a16:creationId xmlns:a16="http://schemas.microsoft.com/office/drawing/2014/main" id="{F89FF112-CE8C-FE20-AA0C-713D80742FB7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3927948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365868" y="4860979"/>
            <a:ext cx="5514108" cy="1663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dirty="0">
                <a:latin typeface="Plus Jakarta Sans" pitchFamily="2" charset="77"/>
                <a:cs typeface="Plus Jakarta Sans" pitchFamily="2" charset="77"/>
              </a:rPr>
              <a:t>Problem</a:t>
            </a:r>
          </a:p>
          <a:p>
            <a:pPr>
              <a:lnSpc>
                <a:spcPct val="100000"/>
              </a:lnSpc>
            </a:pPr>
            <a:r>
              <a:rPr lang="en-US" sz="5400" b="0" dirty="0">
                <a:latin typeface="Plus Jakarta Sans" pitchFamily="2" charset="77"/>
                <a:cs typeface="Plus Jakarta Sans" pitchFamily="2" charset="77"/>
              </a:rPr>
              <a:t>Statement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64EC246-D8C3-8564-FF11-7F24BC5B4E3C}"/>
              </a:ext>
            </a:extLst>
          </p:cNvPr>
          <p:cNvGrpSpPr/>
          <p:nvPr/>
        </p:nvGrpSpPr>
        <p:grpSpPr>
          <a:xfrm rot="5400000">
            <a:off x="11568608" y="6236992"/>
            <a:ext cx="216344" cy="216344"/>
            <a:chOff x="4794103" y="1588576"/>
            <a:chExt cx="1242488" cy="1242488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49A2C65-3BB3-3140-7F7F-7C92F41F908C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3044B21-2B64-BFE2-7328-2FCCDFDE4D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C9D7DB-D2B3-DD72-12F0-152AE1A0CD98}"/>
              </a:ext>
            </a:extLst>
          </p:cNvPr>
          <p:cNvGrpSpPr/>
          <p:nvPr/>
        </p:nvGrpSpPr>
        <p:grpSpPr>
          <a:xfrm rot="10800000">
            <a:off x="10160298" y="1943315"/>
            <a:ext cx="145126" cy="145126"/>
            <a:chOff x="4794103" y="1588576"/>
            <a:chExt cx="1242488" cy="1242488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C03C5A47-CA36-D2E6-1D75-01C91DFB6247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1049251-7230-B24C-EDBE-07E8AED6C47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Subtitle 4">
            <a:extLst>
              <a:ext uri="{FF2B5EF4-FFF2-40B4-BE49-F238E27FC236}">
                <a16:creationId xmlns:a16="http://schemas.microsoft.com/office/drawing/2014/main" id="{A383EC02-AB91-CDA2-BF76-FB27D4172AFE}"/>
              </a:ext>
            </a:extLst>
          </p:cNvPr>
          <p:cNvSpPr txBox="1">
            <a:spLocks/>
          </p:cNvSpPr>
          <p:nvPr/>
        </p:nvSpPr>
        <p:spPr>
          <a:xfrm>
            <a:off x="10059920" y="2398593"/>
            <a:ext cx="1639488" cy="22716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Lack of Real-Time Visibility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0A73C1D-1784-8F77-A903-F1FD38BA3ADB}"/>
              </a:ext>
            </a:extLst>
          </p:cNvPr>
          <p:cNvCxnSpPr>
            <a:cxnSpLocks/>
          </p:cNvCxnSpPr>
          <p:nvPr/>
        </p:nvCxnSpPr>
        <p:spPr>
          <a:xfrm>
            <a:off x="9912350" y="1822911"/>
            <a:ext cx="0" cy="32121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C6F57FC-6F55-BDD8-B50E-819A1122F314}"/>
              </a:ext>
            </a:extLst>
          </p:cNvPr>
          <p:cNvGrpSpPr/>
          <p:nvPr/>
        </p:nvGrpSpPr>
        <p:grpSpPr>
          <a:xfrm rot="10800000">
            <a:off x="8241851" y="1943315"/>
            <a:ext cx="145126" cy="145126"/>
            <a:chOff x="4794103" y="1588576"/>
            <a:chExt cx="1242488" cy="1242488"/>
          </a:xfrm>
        </p:grpSpPr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7DE9BAF0-28AC-95E2-B069-B6B09AA1F753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DCB748D3-F354-FB6C-E5CA-65F8BB2F7B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Subtitle 4">
            <a:extLst>
              <a:ext uri="{FF2B5EF4-FFF2-40B4-BE49-F238E27FC236}">
                <a16:creationId xmlns:a16="http://schemas.microsoft.com/office/drawing/2014/main" id="{C28841E9-580E-C180-F05B-66CCDEEBC2E1}"/>
              </a:ext>
            </a:extLst>
          </p:cNvPr>
          <p:cNvSpPr txBox="1">
            <a:spLocks/>
          </p:cNvSpPr>
          <p:nvPr/>
        </p:nvSpPr>
        <p:spPr>
          <a:xfrm>
            <a:off x="8141473" y="2398593"/>
            <a:ext cx="1639488" cy="22716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Inefficient Workflow Management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9008FFD-2B28-97B5-A924-E20D6BA47C7B}"/>
              </a:ext>
            </a:extLst>
          </p:cNvPr>
          <p:cNvCxnSpPr>
            <a:cxnSpLocks/>
          </p:cNvCxnSpPr>
          <p:nvPr/>
        </p:nvCxnSpPr>
        <p:spPr>
          <a:xfrm>
            <a:off x="7993903" y="1822911"/>
            <a:ext cx="0" cy="32121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338F52C-F5BF-B8D9-C86E-925D3D07A0ED}"/>
              </a:ext>
            </a:extLst>
          </p:cNvPr>
          <p:cNvGrpSpPr/>
          <p:nvPr/>
        </p:nvGrpSpPr>
        <p:grpSpPr>
          <a:xfrm rot="10800000">
            <a:off x="6341334" y="1943315"/>
            <a:ext cx="145126" cy="145126"/>
            <a:chOff x="4794103" y="1588576"/>
            <a:chExt cx="1242488" cy="1242488"/>
          </a:xfrm>
        </p:grpSpPr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D87F8B56-1D91-98A3-C7BF-1FA8E69FD835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C90D201-AB8D-6A85-0241-B0413BA7F6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Subtitle 4">
            <a:extLst>
              <a:ext uri="{FF2B5EF4-FFF2-40B4-BE49-F238E27FC236}">
                <a16:creationId xmlns:a16="http://schemas.microsoft.com/office/drawing/2014/main" id="{4BC9A145-819D-9A56-E5FD-3E0BDFD20E58}"/>
              </a:ext>
            </a:extLst>
          </p:cNvPr>
          <p:cNvSpPr txBox="1">
            <a:spLocks/>
          </p:cNvSpPr>
          <p:nvPr/>
        </p:nvSpPr>
        <p:spPr>
          <a:xfrm>
            <a:off x="6240956" y="2398593"/>
            <a:ext cx="1639488" cy="22716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Manual Data Entry Errors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A830ABF-3CCF-2860-FD78-0976ECA82215}"/>
              </a:ext>
            </a:extLst>
          </p:cNvPr>
          <p:cNvCxnSpPr>
            <a:cxnSpLocks/>
          </p:cNvCxnSpPr>
          <p:nvPr/>
        </p:nvCxnSpPr>
        <p:spPr>
          <a:xfrm>
            <a:off x="6093386" y="1822911"/>
            <a:ext cx="0" cy="32121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E764EB2B-AC32-CA44-7AF7-F6A80B39B772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4" name="Rounded Rectangle 3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80047612-6663-6569-9F3F-17ECF9E7202C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219BE13A-D2F7-C4B4-8887-228CCA38194E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7C7F57D4-0F9C-EFEF-13B2-E424A452C5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58F11766-D2C3-3A0C-77DF-7930B6A5DC21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3A57529-2EC8-4366-4EE2-4051CA6B38E4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1A7F3F8-EDE1-9E97-967E-4B130B74204C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>
            <a:hlinkClick r:id="rId4" action="ppaction://hlinksldjump"/>
            <a:extLst>
              <a:ext uri="{FF2B5EF4-FFF2-40B4-BE49-F238E27FC236}">
                <a16:creationId xmlns:a16="http://schemas.microsoft.com/office/drawing/2014/main" id="{CF59FB0B-0182-FCEF-58CE-947FEB2DF5BD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19" name="Rounded Rectangle 18">
            <a:hlinkClick r:id="rId5" action="ppaction://hlinksldjump"/>
            <a:extLst>
              <a:ext uri="{FF2B5EF4-FFF2-40B4-BE49-F238E27FC236}">
                <a16:creationId xmlns:a16="http://schemas.microsoft.com/office/drawing/2014/main" id="{EA0F495A-F49C-92B2-830E-65FE422B2626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231530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717D94E4-9E72-CF6C-1913-59A4E7519823}"/>
              </a:ext>
            </a:extLst>
          </p:cNvPr>
          <p:cNvGrpSpPr/>
          <p:nvPr/>
        </p:nvGrpSpPr>
        <p:grpSpPr>
          <a:xfrm>
            <a:off x="9358464" y="894850"/>
            <a:ext cx="2422928" cy="2422928"/>
            <a:chOff x="4430044" y="4134888"/>
            <a:chExt cx="2422928" cy="2422928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55BB8C10-55FD-AEE5-7E53-3FDF1C08E3FF}"/>
                </a:ext>
              </a:extLst>
            </p:cNvPr>
            <p:cNvSpPr/>
            <p:nvPr/>
          </p:nvSpPr>
          <p:spPr>
            <a:xfrm>
              <a:off x="5292237" y="5000713"/>
              <a:ext cx="694600" cy="69460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B819837B-117A-E70F-FE21-5076190558B3}"/>
                </a:ext>
              </a:extLst>
            </p:cNvPr>
            <p:cNvSpPr/>
            <p:nvPr/>
          </p:nvSpPr>
          <p:spPr>
            <a:xfrm>
              <a:off x="5088130" y="4796606"/>
              <a:ext cx="1102814" cy="110281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542405F2-E3CF-1478-C3FA-AC48059A2DB2}"/>
                </a:ext>
              </a:extLst>
            </p:cNvPr>
            <p:cNvSpPr/>
            <p:nvPr/>
          </p:nvSpPr>
          <p:spPr>
            <a:xfrm>
              <a:off x="4915214" y="4623690"/>
              <a:ext cx="1448646" cy="144864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ounded Rectangle 44">
              <a:extLst>
                <a:ext uri="{FF2B5EF4-FFF2-40B4-BE49-F238E27FC236}">
                  <a16:creationId xmlns:a16="http://schemas.microsoft.com/office/drawing/2014/main" id="{91AC3ADF-8BEA-A131-E94A-362B80067C09}"/>
                </a:ext>
              </a:extLst>
            </p:cNvPr>
            <p:cNvSpPr/>
            <p:nvPr/>
          </p:nvSpPr>
          <p:spPr>
            <a:xfrm>
              <a:off x="4753635" y="4465683"/>
              <a:ext cx="1764660" cy="176466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1789E097-6957-0E7E-AE6A-2D45E6E03E59}"/>
                </a:ext>
              </a:extLst>
            </p:cNvPr>
            <p:cNvSpPr/>
            <p:nvPr/>
          </p:nvSpPr>
          <p:spPr>
            <a:xfrm>
              <a:off x="4580719" y="4292767"/>
              <a:ext cx="2110492" cy="21104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6B164052-D035-7AFD-D55B-18A8B9AB7067}"/>
                </a:ext>
              </a:extLst>
            </p:cNvPr>
            <p:cNvSpPr/>
            <p:nvPr/>
          </p:nvSpPr>
          <p:spPr>
            <a:xfrm>
              <a:off x="4430044" y="4134888"/>
              <a:ext cx="2422928" cy="242292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Freeform 4">
            <a:extLst>
              <a:ext uri="{FF2B5EF4-FFF2-40B4-BE49-F238E27FC236}">
                <a16:creationId xmlns:a16="http://schemas.microsoft.com/office/drawing/2014/main" id="{D8C87BE4-466B-D562-6571-0FC5BB61EBC4}"/>
              </a:ext>
            </a:extLst>
          </p:cNvPr>
          <p:cNvSpPr/>
          <p:nvPr/>
        </p:nvSpPr>
        <p:spPr>
          <a:xfrm>
            <a:off x="4262047" y="2920160"/>
            <a:ext cx="3688940" cy="4912053"/>
          </a:xfrm>
          <a:custGeom>
            <a:avLst/>
            <a:gdLst>
              <a:gd name="connsiteX0" fmla="*/ 1004197 w 1004197"/>
              <a:gd name="connsiteY0" fmla="*/ 63715 h 1337151"/>
              <a:gd name="connsiteX1" fmla="*/ 1004197 w 1004197"/>
              <a:gd name="connsiteY1" fmla="*/ 1147748 h 1337151"/>
              <a:gd name="connsiteX2" fmla="*/ 985515 w 1004197"/>
              <a:gd name="connsiteY2" fmla="*/ 1192864 h 1337151"/>
              <a:gd name="connsiteX3" fmla="*/ 859852 w 1004197"/>
              <a:gd name="connsiteY3" fmla="*/ 1318477 h 1337151"/>
              <a:gd name="connsiteX4" fmla="*/ 814719 w 1004197"/>
              <a:gd name="connsiteY4" fmla="*/ 1337152 h 1337151"/>
              <a:gd name="connsiteX5" fmla="*/ 63741 w 1004197"/>
              <a:gd name="connsiteY5" fmla="*/ 1337152 h 1337151"/>
              <a:gd name="connsiteX6" fmla="*/ 0 w 1004197"/>
              <a:gd name="connsiteY6" fmla="*/ 1273436 h 1337151"/>
              <a:gd name="connsiteX7" fmla="*/ 0 w 1004197"/>
              <a:gd name="connsiteY7" fmla="*/ 189404 h 1337151"/>
              <a:gd name="connsiteX8" fmla="*/ 18683 w 1004197"/>
              <a:gd name="connsiteY8" fmla="*/ 144288 h 1337151"/>
              <a:gd name="connsiteX9" fmla="*/ 144344 w 1004197"/>
              <a:gd name="connsiteY9" fmla="*/ 18675 h 1337151"/>
              <a:gd name="connsiteX10" fmla="*/ 189478 w 1004197"/>
              <a:gd name="connsiteY10" fmla="*/ 0 h 1337151"/>
              <a:gd name="connsiteX11" fmla="*/ 940457 w 1004197"/>
              <a:gd name="connsiteY11" fmla="*/ 0 h 1337151"/>
              <a:gd name="connsiteX12" fmla="*/ 1004197 w 1004197"/>
              <a:gd name="connsiteY12" fmla="*/ 63715 h 133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4197" h="1337151">
                <a:moveTo>
                  <a:pt x="1004197" y="63715"/>
                </a:moveTo>
                <a:lnTo>
                  <a:pt x="1004197" y="1147748"/>
                </a:lnTo>
                <a:cubicBezTo>
                  <a:pt x="1004197" y="1164643"/>
                  <a:pt x="997452" y="1180894"/>
                  <a:pt x="985515" y="1192864"/>
                </a:cubicBezTo>
                <a:cubicBezTo>
                  <a:pt x="938941" y="1239457"/>
                  <a:pt x="906426" y="1271921"/>
                  <a:pt x="859852" y="1318477"/>
                </a:cubicBezTo>
                <a:cubicBezTo>
                  <a:pt x="847878" y="1330447"/>
                  <a:pt x="831658" y="1337152"/>
                  <a:pt x="814719" y="1337152"/>
                </a:cubicBezTo>
                <a:lnTo>
                  <a:pt x="63741" y="1337152"/>
                </a:lnTo>
                <a:cubicBezTo>
                  <a:pt x="28535" y="1337152"/>
                  <a:pt x="0" y="1308628"/>
                  <a:pt x="0" y="1273436"/>
                </a:cubicBezTo>
                <a:lnTo>
                  <a:pt x="0" y="189404"/>
                </a:lnTo>
                <a:cubicBezTo>
                  <a:pt x="0" y="172509"/>
                  <a:pt x="6745" y="156258"/>
                  <a:pt x="18683" y="144288"/>
                </a:cubicBezTo>
                <a:cubicBezTo>
                  <a:pt x="65256" y="97694"/>
                  <a:pt x="97771" y="65231"/>
                  <a:pt x="144344" y="18675"/>
                </a:cubicBezTo>
                <a:cubicBezTo>
                  <a:pt x="156320" y="6705"/>
                  <a:pt x="172539" y="0"/>
                  <a:pt x="189478" y="0"/>
                </a:cubicBezTo>
                <a:lnTo>
                  <a:pt x="940457" y="0"/>
                </a:lnTo>
                <a:cubicBezTo>
                  <a:pt x="975662" y="0"/>
                  <a:pt x="1004197" y="28524"/>
                  <a:pt x="1004197" y="63715"/>
                </a:cubicBezTo>
                <a:close/>
              </a:path>
            </a:pathLst>
          </a:custGeom>
          <a:solidFill>
            <a:schemeClr val="tx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D8BE98C9-9EBB-B83E-0D2B-520BFD74397C}"/>
              </a:ext>
            </a:extLst>
          </p:cNvPr>
          <p:cNvSpPr/>
          <p:nvPr/>
        </p:nvSpPr>
        <p:spPr>
          <a:xfrm>
            <a:off x="359518" y="3755951"/>
            <a:ext cx="3688940" cy="4912053"/>
          </a:xfrm>
          <a:custGeom>
            <a:avLst/>
            <a:gdLst>
              <a:gd name="connsiteX0" fmla="*/ 1004197 w 1004197"/>
              <a:gd name="connsiteY0" fmla="*/ 63715 h 1337151"/>
              <a:gd name="connsiteX1" fmla="*/ 1004197 w 1004197"/>
              <a:gd name="connsiteY1" fmla="*/ 1147748 h 1337151"/>
              <a:gd name="connsiteX2" fmla="*/ 985515 w 1004197"/>
              <a:gd name="connsiteY2" fmla="*/ 1192864 h 1337151"/>
              <a:gd name="connsiteX3" fmla="*/ 859852 w 1004197"/>
              <a:gd name="connsiteY3" fmla="*/ 1318477 h 1337151"/>
              <a:gd name="connsiteX4" fmla="*/ 814719 w 1004197"/>
              <a:gd name="connsiteY4" fmla="*/ 1337152 h 1337151"/>
              <a:gd name="connsiteX5" fmla="*/ 63741 w 1004197"/>
              <a:gd name="connsiteY5" fmla="*/ 1337152 h 1337151"/>
              <a:gd name="connsiteX6" fmla="*/ 0 w 1004197"/>
              <a:gd name="connsiteY6" fmla="*/ 1273436 h 1337151"/>
              <a:gd name="connsiteX7" fmla="*/ 0 w 1004197"/>
              <a:gd name="connsiteY7" fmla="*/ 189404 h 1337151"/>
              <a:gd name="connsiteX8" fmla="*/ 18683 w 1004197"/>
              <a:gd name="connsiteY8" fmla="*/ 144288 h 1337151"/>
              <a:gd name="connsiteX9" fmla="*/ 144344 w 1004197"/>
              <a:gd name="connsiteY9" fmla="*/ 18675 h 1337151"/>
              <a:gd name="connsiteX10" fmla="*/ 189478 w 1004197"/>
              <a:gd name="connsiteY10" fmla="*/ 0 h 1337151"/>
              <a:gd name="connsiteX11" fmla="*/ 940457 w 1004197"/>
              <a:gd name="connsiteY11" fmla="*/ 0 h 1337151"/>
              <a:gd name="connsiteX12" fmla="*/ 1004197 w 1004197"/>
              <a:gd name="connsiteY12" fmla="*/ 63715 h 133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4197" h="1337151">
                <a:moveTo>
                  <a:pt x="1004197" y="63715"/>
                </a:moveTo>
                <a:lnTo>
                  <a:pt x="1004197" y="1147748"/>
                </a:lnTo>
                <a:cubicBezTo>
                  <a:pt x="1004197" y="1164643"/>
                  <a:pt x="997452" y="1180894"/>
                  <a:pt x="985515" y="1192864"/>
                </a:cubicBezTo>
                <a:cubicBezTo>
                  <a:pt x="938941" y="1239457"/>
                  <a:pt x="906426" y="1271921"/>
                  <a:pt x="859852" y="1318477"/>
                </a:cubicBezTo>
                <a:cubicBezTo>
                  <a:pt x="847878" y="1330447"/>
                  <a:pt x="831658" y="1337152"/>
                  <a:pt x="814719" y="1337152"/>
                </a:cubicBezTo>
                <a:lnTo>
                  <a:pt x="63741" y="1337152"/>
                </a:lnTo>
                <a:cubicBezTo>
                  <a:pt x="28535" y="1337152"/>
                  <a:pt x="0" y="1308628"/>
                  <a:pt x="0" y="1273436"/>
                </a:cubicBezTo>
                <a:lnTo>
                  <a:pt x="0" y="189404"/>
                </a:lnTo>
                <a:cubicBezTo>
                  <a:pt x="0" y="172509"/>
                  <a:pt x="6745" y="156258"/>
                  <a:pt x="18683" y="144288"/>
                </a:cubicBezTo>
                <a:cubicBezTo>
                  <a:pt x="65256" y="97694"/>
                  <a:pt x="97771" y="65231"/>
                  <a:pt x="144344" y="18675"/>
                </a:cubicBezTo>
                <a:cubicBezTo>
                  <a:pt x="156320" y="6705"/>
                  <a:pt x="172539" y="0"/>
                  <a:pt x="189478" y="0"/>
                </a:cubicBezTo>
                <a:lnTo>
                  <a:pt x="940457" y="0"/>
                </a:lnTo>
                <a:cubicBezTo>
                  <a:pt x="975662" y="0"/>
                  <a:pt x="1004197" y="28524"/>
                  <a:pt x="1004197" y="63715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7F268D8F-4A6B-1B6C-36C1-43CA66A1F4BE}"/>
              </a:ext>
            </a:extLst>
          </p:cNvPr>
          <p:cNvSpPr/>
          <p:nvPr/>
        </p:nvSpPr>
        <p:spPr>
          <a:xfrm>
            <a:off x="8180903" y="3755951"/>
            <a:ext cx="3688940" cy="4912053"/>
          </a:xfrm>
          <a:custGeom>
            <a:avLst/>
            <a:gdLst>
              <a:gd name="connsiteX0" fmla="*/ 1004197 w 1004197"/>
              <a:gd name="connsiteY0" fmla="*/ 63715 h 1337151"/>
              <a:gd name="connsiteX1" fmla="*/ 1004197 w 1004197"/>
              <a:gd name="connsiteY1" fmla="*/ 1147748 h 1337151"/>
              <a:gd name="connsiteX2" fmla="*/ 985515 w 1004197"/>
              <a:gd name="connsiteY2" fmla="*/ 1192864 h 1337151"/>
              <a:gd name="connsiteX3" fmla="*/ 859852 w 1004197"/>
              <a:gd name="connsiteY3" fmla="*/ 1318477 h 1337151"/>
              <a:gd name="connsiteX4" fmla="*/ 814719 w 1004197"/>
              <a:gd name="connsiteY4" fmla="*/ 1337152 h 1337151"/>
              <a:gd name="connsiteX5" fmla="*/ 63741 w 1004197"/>
              <a:gd name="connsiteY5" fmla="*/ 1337152 h 1337151"/>
              <a:gd name="connsiteX6" fmla="*/ 0 w 1004197"/>
              <a:gd name="connsiteY6" fmla="*/ 1273436 h 1337151"/>
              <a:gd name="connsiteX7" fmla="*/ 0 w 1004197"/>
              <a:gd name="connsiteY7" fmla="*/ 189404 h 1337151"/>
              <a:gd name="connsiteX8" fmla="*/ 18683 w 1004197"/>
              <a:gd name="connsiteY8" fmla="*/ 144288 h 1337151"/>
              <a:gd name="connsiteX9" fmla="*/ 144344 w 1004197"/>
              <a:gd name="connsiteY9" fmla="*/ 18675 h 1337151"/>
              <a:gd name="connsiteX10" fmla="*/ 189478 w 1004197"/>
              <a:gd name="connsiteY10" fmla="*/ 0 h 1337151"/>
              <a:gd name="connsiteX11" fmla="*/ 940457 w 1004197"/>
              <a:gd name="connsiteY11" fmla="*/ 0 h 1337151"/>
              <a:gd name="connsiteX12" fmla="*/ 1004197 w 1004197"/>
              <a:gd name="connsiteY12" fmla="*/ 63715 h 133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4197" h="1337151">
                <a:moveTo>
                  <a:pt x="1004197" y="63715"/>
                </a:moveTo>
                <a:lnTo>
                  <a:pt x="1004197" y="1147748"/>
                </a:lnTo>
                <a:cubicBezTo>
                  <a:pt x="1004197" y="1164643"/>
                  <a:pt x="997452" y="1180894"/>
                  <a:pt x="985515" y="1192864"/>
                </a:cubicBezTo>
                <a:cubicBezTo>
                  <a:pt x="938941" y="1239457"/>
                  <a:pt x="906426" y="1271921"/>
                  <a:pt x="859852" y="1318477"/>
                </a:cubicBezTo>
                <a:cubicBezTo>
                  <a:pt x="847878" y="1330447"/>
                  <a:pt x="831658" y="1337152"/>
                  <a:pt x="814719" y="1337152"/>
                </a:cubicBezTo>
                <a:lnTo>
                  <a:pt x="63741" y="1337152"/>
                </a:lnTo>
                <a:cubicBezTo>
                  <a:pt x="28535" y="1337152"/>
                  <a:pt x="0" y="1308628"/>
                  <a:pt x="0" y="1273436"/>
                </a:cubicBezTo>
                <a:lnTo>
                  <a:pt x="0" y="189404"/>
                </a:lnTo>
                <a:cubicBezTo>
                  <a:pt x="0" y="172509"/>
                  <a:pt x="6745" y="156258"/>
                  <a:pt x="18683" y="144288"/>
                </a:cubicBezTo>
                <a:cubicBezTo>
                  <a:pt x="65256" y="97694"/>
                  <a:pt x="97771" y="65231"/>
                  <a:pt x="144344" y="18675"/>
                </a:cubicBezTo>
                <a:cubicBezTo>
                  <a:pt x="156320" y="6705"/>
                  <a:pt x="172539" y="0"/>
                  <a:pt x="189478" y="0"/>
                </a:cubicBezTo>
                <a:lnTo>
                  <a:pt x="940457" y="0"/>
                </a:lnTo>
                <a:cubicBezTo>
                  <a:pt x="975662" y="0"/>
                  <a:pt x="1004197" y="28524"/>
                  <a:pt x="1004197" y="63715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365868" y="1256722"/>
            <a:ext cx="5514108" cy="1663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dirty="0">
                <a:latin typeface="Plus Jakarta Sans" pitchFamily="2" charset="77"/>
                <a:cs typeface="Plus Jakarta Sans" pitchFamily="2" charset="77"/>
              </a:rPr>
              <a:t>Solution Overview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338F52C-F5BF-B8D9-C86E-925D3D07A0ED}"/>
              </a:ext>
            </a:extLst>
          </p:cNvPr>
          <p:cNvGrpSpPr/>
          <p:nvPr/>
        </p:nvGrpSpPr>
        <p:grpSpPr>
          <a:xfrm rot="10800000">
            <a:off x="3719907" y="4104738"/>
            <a:ext cx="138977" cy="138977"/>
            <a:chOff x="4794103" y="1588576"/>
            <a:chExt cx="1242488" cy="1242488"/>
          </a:xfrm>
        </p:grpSpPr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D87F8B56-1D91-98A3-C7BF-1FA8E69FD835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C90D201-AB8D-6A85-0241-B0413BA7F6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Subtitle 4">
            <a:extLst>
              <a:ext uri="{FF2B5EF4-FFF2-40B4-BE49-F238E27FC236}">
                <a16:creationId xmlns:a16="http://schemas.microsoft.com/office/drawing/2014/main" id="{4BC9A145-819D-9A56-E5FD-3E0BDFD20E58}"/>
              </a:ext>
            </a:extLst>
          </p:cNvPr>
          <p:cNvSpPr txBox="1">
            <a:spLocks/>
          </p:cNvSpPr>
          <p:nvPr/>
        </p:nvSpPr>
        <p:spPr>
          <a:xfrm>
            <a:off x="493802" y="4325255"/>
            <a:ext cx="3365082" cy="92997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Automated Data Capture and Validation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8CB048F-B5AD-23AD-B812-ECAE1B4A9369}"/>
              </a:ext>
            </a:extLst>
          </p:cNvPr>
          <p:cNvGrpSpPr/>
          <p:nvPr/>
        </p:nvGrpSpPr>
        <p:grpSpPr>
          <a:xfrm rot="10800000">
            <a:off x="11537131" y="4104738"/>
            <a:ext cx="138977" cy="138977"/>
            <a:chOff x="4794103" y="1588576"/>
            <a:chExt cx="1242488" cy="1242488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CCCAC547-FD82-EE87-BB2C-CCC4766AC0AD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5083C81-C813-BD0E-E705-556F740B13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Subtitle 4">
            <a:extLst>
              <a:ext uri="{FF2B5EF4-FFF2-40B4-BE49-F238E27FC236}">
                <a16:creationId xmlns:a16="http://schemas.microsoft.com/office/drawing/2014/main" id="{085F4E52-45FC-DD9C-B57C-8BE1FBEB2C07}"/>
              </a:ext>
            </a:extLst>
          </p:cNvPr>
          <p:cNvSpPr txBox="1">
            <a:spLocks/>
          </p:cNvSpPr>
          <p:nvPr/>
        </p:nvSpPr>
        <p:spPr>
          <a:xfrm>
            <a:off x="8311026" y="4325255"/>
            <a:ext cx="3365082" cy="92997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Real-Time Inventory Management System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5EC93FB-5E26-0BB1-F3D1-1EC17698C81E}"/>
              </a:ext>
            </a:extLst>
          </p:cNvPr>
          <p:cNvGrpSpPr/>
          <p:nvPr/>
        </p:nvGrpSpPr>
        <p:grpSpPr>
          <a:xfrm rot="10800000">
            <a:off x="7646448" y="3289036"/>
            <a:ext cx="138977" cy="138977"/>
            <a:chOff x="4794103" y="1588576"/>
            <a:chExt cx="1242488" cy="1242488"/>
          </a:xfrm>
        </p:grpSpPr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64C5C705-4D41-0D9C-DBE3-6658F279AF46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CFF3E5E-E662-11A4-90DF-447846B95B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Subtitle 4">
            <a:extLst>
              <a:ext uri="{FF2B5EF4-FFF2-40B4-BE49-F238E27FC236}">
                <a16:creationId xmlns:a16="http://schemas.microsoft.com/office/drawing/2014/main" id="{53A0B2BA-3DD6-B77C-C1E2-EDD6AEEA935B}"/>
              </a:ext>
            </a:extLst>
          </p:cNvPr>
          <p:cNvSpPr txBox="1">
            <a:spLocks/>
          </p:cNvSpPr>
          <p:nvPr/>
        </p:nvSpPr>
        <p:spPr>
          <a:xfrm>
            <a:off x="4420343" y="3509553"/>
            <a:ext cx="3365082" cy="92997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>
                <a:solidFill>
                  <a:schemeClr val="bg1"/>
                </a:solidFill>
              </a:rPr>
              <a:t>Integrated Workflow Automation Platform</a:t>
            </a:r>
          </a:p>
        </p:txBody>
      </p:sp>
      <p:sp>
        <p:nvSpPr>
          <p:cNvPr id="26" name="Subtitle 4">
            <a:extLst>
              <a:ext uri="{FF2B5EF4-FFF2-40B4-BE49-F238E27FC236}">
                <a16:creationId xmlns:a16="http://schemas.microsoft.com/office/drawing/2014/main" id="{3FF464C8-7A2F-CCBF-C75B-8D21FAF158BE}"/>
              </a:ext>
            </a:extLst>
          </p:cNvPr>
          <p:cNvSpPr txBox="1">
            <a:spLocks/>
          </p:cNvSpPr>
          <p:nvPr/>
        </p:nvSpPr>
        <p:spPr>
          <a:xfrm>
            <a:off x="493802" y="5594651"/>
            <a:ext cx="3365082" cy="92997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Implementing automated data capture and validation tools</a:t>
            </a:r>
          </a:p>
        </p:txBody>
      </p:sp>
      <p:sp>
        <p:nvSpPr>
          <p:cNvPr id="29" name="Subtitle 4">
            <a:extLst>
              <a:ext uri="{FF2B5EF4-FFF2-40B4-BE49-F238E27FC236}">
                <a16:creationId xmlns:a16="http://schemas.microsoft.com/office/drawing/2014/main" id="{2F7EC516-081D-4A73-7FC4-C1CB9009A805}"/>
              </a:ext>
            </a:extLst>
          </p:cNvPr>
          <p:cNvSpPr txBox="1">
            <a:spLocks/>
          </p:cNvSpPr>
          <p:nvPr/>
        </p:nvSpPr>
        <p:spPr>
          <a:xfrm>
            <a:off x="4402414" y="4881237"/>
            <a:ext cx="3365082" cy="92997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>
                <a:solidFill>
                  <a:schemeClr val="bg1"/>
                </a:solidFill>
              </a:rPr>
              <a:t>Deploying an integrated workflow automation platform to streamline project management processes</a:t>
            </a:r>
          </a:p>
        </p:txBody>
      </p:sp>
      <p:sp>
        <p:nvSpPr>
          <p:cNvPr id="30" name="Subtitle 4">
            <a:extLst>
              <a:ext uri="{FF2B5EF4-FFF2-40B4-BE49-F238E27FC236}">
                <a16:creationId xmlns:a16="http://schemas.microsoft.com/office/drawing/2014/main" id="{034DF5CD-227B-AB05-9391-A604626F3702}"/>
              </a:ext>
            </a:extLst>
          </p:cNvPr>
          <p:cNvSpPr txBox="1">
            <a:spLocks/>
          </p:cNvSpPr>
          <p:nvPr/>
        </p:nvSpPr>
        <p:spPr>
          <a:xfrm>
            <a:off x="8328248" y="5594651"/>
            <a:ext cx="3365082" cy="92997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Adopting a real-time inventory management system that provides accurate insights into inventory levels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DEFF7BA-C8A4-A58F-1601-7E4871FB5DCE}"/>
              </a:ext>
            </a:extLst>
          </p:cNvPr>
          <p:cNvSpPr txBox="1">
            <a:spLocks/>
          </p:cNvSpPr>
          <p:nvPr/>
        </p:nvSpPr>
        <p:spPr>
          <a:xfrm>
            <a:off x="9491737" y="1772213"/>
            <a:ext cx="1480227" cy="6655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en-US" sz="3200" b="0" dirty="0">
                <a:latin typeface="Plus Jakarta Sans" pitchFamily="2" charset="77"/>
                <a:cs typeface="Plus Jakarta Sans" pitchFamily="2" charset="77"/>
              </a:rPr>
              <a:t>897K+ </a:t>
            </a:r>
          </a:p>
        </p:txBody>
      </p:sp>
      <p:sp>
        <p:nvSpPr>
          <p:cNvPr id="32" name="Subtitle 4">
            <a:extLst>
              <a:ext uri="{FF2B5EF4-FFF2-40B4-BE49-F238E27FC236}">
                <a16:creationId xmlns:a16="http://schemas.microsoft.com/office/drawing/2014/main" id="{6FDA9834-F49E-9DC2-C817-CC4939CBF066}"/>
              </a:ext>
            </a:extLst>
          </p:cNvPr>
          <p:cNvSpPr txBox="1">
            <a:spLocks/>
          </p:cNvSpPr>
          <p:nvPr/>
        </p:nvSpPr>
        <p:spPr>
          <a:xfrm>
            <a:off x="10094239" y="2335930"/>
            <a:ext cx="753482" cy="4996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Users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3418EAF5-4C11-F6FF-4A3F-FA61417BF19B}"/>
              </a:ext>
            </a:extLst>
          </p:cNvPr>
          <p:cNvSpPr/>
          <p:nvPr/>
        </p:nvSpPr>
        <p:spPr>
          <a:xfrm>
            <a:off x="8606560" y="1977456"/>
            <a:ext cx="885177" cy="25505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lus Jakarta Sans" pitchFamily="2" charset="77"/>
                <a:cs typeface="Plus Jakarta Sans" pitchFamily="2" charset="77"/>
              </a:rPr>
              <a:t>Towards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72818A4-0B03-1E5E-23FA-C31F6236158B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12" name="Rounded Rectangle 11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CDE7C0BD-784A-0CE9-96A4-6CBB9B40F1F4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6A76713E-603F-55F8-6428-029CD727A859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F9D32A41-6C34-4D87-D9F8-A7D519C4A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66FC6D17-CCCC-5DDA-D0BB-C26ADCCAF9DC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DF5E38E-01AF-688C-7742-654643F45FC5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608FEB9-E7C2-72F7-E277-5F3EBAE60B62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>
            <a:hlinkClick r:id="rId4" action="ppaction://hlinksldjump"/>
            <a:extLst>
              <a:ext uri="{FF2B5EF4-FFF2-40B4-BE49-F238E27FC236}">
                <a16:creationId xmlns:a16="http://schemas.microsoft.com/office/drawing/2014/main" id="{892EAB54-88B8-398F-F979-139B13D75E90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25" name="Rounded Rectangle 24">
            <a:hlinkClick r:id="rId5" action="ppaction://hlinksldjump"/>
            <a:extLst>
              <a:ext uri="{FF2B5EF4-FFF2-40B4-BE49-F238E27FC236}">
                <a16:creationId xmlns:a16="http://schemas.microsoft.com/office/drawing/2014/main" id="{2F0ED6FA-206A-88AF-0CB6-B51DD42FDA9D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0528672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icture Placeholder 80">
            <a:extLst>
              <a:ext uri="{FF2B5EF4-FFF2-40B4-BE49-F238E27FC236}">
                <a16:creationId xmlns:a16="http://schemas.microsoft.com/office/drawing/2014/main" id="{FE5A227A-C57C-8F2D-DEEC-6AF59D0029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3" name="Picture Placeholder 82">
            <a:extLst>
              <a:ext uri="{FF2B5EF4-FFF2-40B4-BE49-F238E27FC236}">
                <a16:creationId xmlns:a16="http://schemas.microsoft.com/office/drawing/2014/main" id="{E120AF1E-4B17-23AA-76CC-FB8A721FE5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49C025F7-E465-EDBE-7CDB-BBA5EFF78B0E}"/>
              </a:ext>
            </a:extLst>
          </p:cNvPr>
          <p:cNvSpPr/>
          <p:nvPr/>
        </p:nvSpPr>
        <p:spPr>
          <a:xfrm>
            <a:off x="6532538" y="1099629"/>
            <a:ext cx="1939806" cy="2422415"/>
          </a:xfrm>
          <a:custGeom>
            <a:avLst/>
            <a:gdLst>
              <a:gd name="connsiteX0" fmla="*/ 1337755 w 1337754"/>
              <a:gd name="connsiteY0" fmla="*/ 73905 h 1670577"/>
              <a:gd name="connsiteX1" fmla="*/ 1337755 w 1337754"/>
              <a:gd name="connsiteY1" fmla="*/ 1383480 h 1670577"/>
              <a:gd name="connsiteX2" fmla="*/ 1316041 w 1337754"/>
              <a:gd name="connsiteY2" fmla="*/ 1435831 h 1670577"/>
              <a:gd name="connsiteX3" fmla="*/ 1102916 w 1337754"/>
              <a:gd name="connsiteY3" fmla="*/ 1648872 h 1670577"/>
              <a:gd name="connsiteX4" fmla="*/ 1050543 w 1337754"/>
              <a:gd name="connsiteY4" fmla="*/ 1670578 h 1670577"/>
              <a:gd name="connsiteX5" fmla="*/ 73934 w 1337754"/>
              <a:gd name="connsiteY5" fmla="*/ 1670578 h 1670577"/>
              <a:gd name="connsiteX6" fmla="*/ 0 w 1337754"/>
              <a:gd name="connsiteY6" fmla="*/ 1596673 h 1670577"/>
              <a:gd name="connsiteX7" fmla="*/ 0 w 1337754"/>
              <a:gd name="connsiteY7" fmla="*/ 287098 h 1670577"/>
              <a:gd name="connsiteX8" fmla="*/ 21714 w 1337754"/>
              <a:gd name="connsiteY8" fmla="*/ 234747 h 1670577"/>
              <a:gd name="connsiteX9" fmla="*/ 234839 w 1337754"/>
              <a:gd name="connsiteY9" fmla="*/ 21706 h 1670577"/>
              <a:gd name="connsiteX10" fmla="*/ 287211 w 1337754"/>
              <a:gd name="connsiteY10" fmla="*/ 0 h 1670577"/>
              <a:gd name="connsiteX11" fmla="*/ 1263820 w 1337754"/>
              <a:gd name="connsiteY11" fmla="*/ 0 h 1670577"/>
              <a:gd name="connsiteX12" fmla="*/ 1337755 w 1337754"/>
              <a:gd name="connsiteY12" fmla="*/ 73905 h 167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7754" h="1670577">
                <a:moveTo>
                  <a:pt x="1337755" y="73905"/>
                </a:moveTo>
                <a:lnTo>
                  <a:pt x="1337755" y="1383480"/>
                </a:lnTo>
                <a:cubicBezTo>
                  <a:pt x="1337755" y="1403102"/>
                  <a:pt x="1329948" y="1421929"/>
                  <a:pt x="1316041" y="1435831"/>
                </a:cubicBezTo>
                <a:cubicBezTo>
                  <a:pt x="1235929" y="1515873"/>
                  <a:pt x="1182989" y="1568793"/>
                  <a:pt x="1102916" y="1648872"/>
                </a:cubicBezTo>
                <a:cubicBezTo>
                  <a:pt x="1089046" y="1662736"/>
                  <a:pt x="1070174" y="1670578"/>
                  <a:pt x="1050543" y="1670578"/>
                </a:cubicBezTo>
                <a:lnTo>
                  <a:pt x="73934" y="1670578"/>
                </a:lnTo>
                <a:cubicBezTo>
                  <a:pt x="33083" y="1670578"/>
                  <a:pt x="0" y="1637508"/>
                  <a:pt x="0" y="1596673"/>
                </a:cubicBezTo>
                <a:lnTo>
                  <a:pt x="0" y="287098"/>
                </a:lnTo>
                <a:cubicBezTo>
                  <a:pt x="0" y="267476"/>
                  <a:pt x="7807" y="248649"/>
                  <a:pt x="21714" y="234747"/>
                </a:cubicBezTo>
                <a:cubicBezTo>
                  <a:pt x="101826" y="154705"/>
                  <a:pt x="154766" y="101785"/>
                  <a:pt x="234839" y="21706"/>
                </a:cubicBezTo>
                <a:cubicBezTo>
                  <a:pt x="248709" y="7841"/>
                  <a:pt x="267581" y="0"/>
                  <a:pt x="287211" y="0"/>
                </a:cubicBezTo>
                <a:lnTo>
                  <a:pt x="1263820" y="0"/>
                </a:lnTo>
                <a:cubicBezTo>
                  <a:pt x="1304672" y="0"/>
                  <a:pt x="1337755" y="33070"/>
                  <a:pt x="1337755" y="73905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C514C0EF-CB7A-B57E-795B-1095446BF74D}"/>
              </a:ext>
            </a:extLst>
          </p:cNvPr>
          <p:cNvSpPr/>
          <p:nvPr/>
        </p:nvSpPr>
        <p:spPr>
          <a:xfrm>
            <a:off x="8753224" y="3761186"/>
            <a:ext cx="1939806" cy="2422415"/>
          </a:xfrm>
          <a:custGeom>
            <a:avLst/>
            <a:gdLst>
              <a:gd name="connsiteX0" fmla="*/ 1337755 w 1337754"/>
              <a:gd name="connsiteY0" fmla="*/ 73905 h 1670577"/>
              <a:gd name="connsiteX1" fmla="*/ 1337755 w 1337754"/>
              <a:gd name="connsiteY1" fmla="*/ 1383480 h 1670577"/>
              <a:gd name="connsiteX2" fmla="*/ 1316041 w 1337754"/>
              <a:gd name="connsiteY2" fmla="*/ 1435831 h 1670577"/>
              <a:gd name="connsiteX3" fmla="*/ 1102916 w 1337754"/>
              <a:gd name="connsiteY3" fmla="*/ 1648872 h 1670577"/>
              <a:gd name="connsiteX4" fmla="*/ 1050543 w 1337754"/>
              <a:gd name="connsiteY4" fmla="*/ 1670578 h 1670577"/>
              <a:gd name="connsiteX5" fmla="*/ 73934 w 1337754"/>
              <a:gd name="connsiteY5" fmla="*/ 1670578 h 1670577"/>
              <a:gd name="connsiteX6" fmla="*/ 0 w 1337754"/>
              <a:gd name="connsiteY6" fmla="*/ 1596673 h 1670577"/>
              <a:gd name="connsiteX7" fmla="*/ 0 w 1337754"/>
              <a:gd name="connsiteY7" fmla="*/ 287098 h 1670577"/>
              <a:gd name="connsiteX8" fmla="*/ 21714 w 1337754"/>
              <a:gd name="connsiteY8" fmla="*/ 234747 h 1670577"/>
              <a:gd name="connsiteX9" fmla="*/ 234839 w 1337754"/>
              <a:gd name="connsiteY9" fmla="*/ 21706 h 1670577"/>
              <a:gd name="connsiteX10" fmla="*/ 287211 w 1337754"/>
              <a:gd name="connsiteY10" fmla="*/ 0 h 1670577"/>
              <a:gd name="connsiteX11" fmla="*/ 1263820 w 1337754"/>
              <a:gd name="connsiteY11" fmla="*/ 0 h 1670577"/>
              <a:gd name="connsiteX12" fmla="*/ 1337755 w 1337754"/>
              <a:gd name="connsiteY12" fmla="*/ 73905 h 1670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37754" h="1670577">
                <a:moveTo>
                  <a:pt x="1337755" y="73905"/>
                </a:moveTo>
                <a:lnTo>
                  <a:pt x="1337755" y="1383480"/>
                </a:lnTo>
                <a:cubicBezTo>
                  <a:pt x="1337755" y="1403102"/>
                  <a:pt x="1329948" y="1421929"/>
                  <a:pt x="1316041" y="1435831"/>
                </a:cubicBezTo>
                <a:cubicBezTo>
                  <a:pt x="1235929" y="1515873"/>
                  <a:pt x="1182989" y="1568793"/>
                  <a:pt x="1102916" y="1648872"/>
                </a:cubicBezTo>
                <a:cubicBezTo>
                  <a:pt x="1089046" y="1662736"/>
                  <a:pt x="1070174" y="1670578"/>
                  <a:pt x="1050543" y="1670578"/>
                </a:cubicBezTo>
                <a:lnTo>
                  <a:pt x="73934" y="1670578"/>
                </a:lnTo>
                <a:cubicBezTo>
                  <a:pt x="33083" y="1670578"/>
                  <a:pt x="0" y="1637508"/>
                  <a:pt x="0" y="1596673"/>
                </a:cubicBezTo>
                <a:lnTo>
                  <a:pt x="0" y="287098"/>
                </a:lnTo>
                <a:cubicBezTo>
                  <a:pt x="0" y="267476"/>
                  <a:pt x="7807" y="248649"/>
                  <a:pt x="21714" y="234747"/>
                </a:cubicBezTo>
                <a:cubicBezTo>
                  <a:pt x="101826" y="154705"/>
                  <a:pt x="154766" y="101785"/>
                  <a:pt x="234839" y="21706"/>
                </a:cubicBezTo>
                <a:cubicBezTo>
                  <a:pt x="248709" y="7841"/>
                  <a:pt x="267581" y="0"/>
                  <a:pt x="287211" y="0"/>
                </a:cubicBezTo>
                <a:lnTo>
                  <a:pt x="1263820" y="0"/>
                </a:lnTo>
                <a:cubicBezTo>
                  <a:pt x="1304672" y="0"/>
                  <a:pt x="1337755" y="33070"/>
                  <a:pt x="1337755" y="73905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4395EB-5FD0-906A-2B2B-BD723462CCAD}"/>
              </a:ext>
            </a:extLst>
          </p:cNvPr>
          <p:cNvSpPr txBox="1">
            <a:spLocks/>
          </p:cNvSpPr>
          <p:nvPr/>
        </p:nvSpPr>
        <p:spPr>
          <a:xfrm>
            <a:off x="1231201" y="1730420"/>
            <a:ext cx="4073014" cy="2621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Plus Jakarta Sans SemiBold" pitchFamily="2" charset="77"/>
                <a:ea typeface="+mj-ea"/>
                <a:cs typeface="Plus Jakarta Sans SemiBold" pitchFamily="2" charset="77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5400" b="0" dirty="0">
                <a:latin typeface="Plus Jakarta Sans" pitchFamily="2" charset="77"/>
                <a:cs typeface="Plus Jakarta Sans" pitchFamily="2" charset="77"/>
              </a:rPr>
              <a:t>Value </a:t>
            </a:r>
            <a:r>
              <a:rPr lang="en-US" sz="5400" b="0" dirty="0" err="1">
                <a:latin typeface="Plus Jakarta Sans" pitchFamily="2" charset="77"/>
                <a:cs typeface="Plus Jakarta Sans" pitchFamily="2" charset="77"/>
              </a:rPr>
              <a:t>Propotition</a:t>
            </a:r>
            <a:endParaRPr lang="en-US" sz="5400" b="0" dirty="0">
              <a:latin typeface="Plus Jakarta Sans" pitchFamily="2" charset="77"/>
              <a:cs typeface="Plus Jakarta Sans" pitchFamily="2" charset="77"/>
            </a:endParaRPr>
          </a:p>
        </p:txBody>
      </p:sp>
      <p:sp>
        <p:nvSpPr>
          <p:cNvPr id="3" name="Subtitle 4">
            <a:extLst>
              <a:ext uri="{FF2B5EF4-FFF2-40B4-BE49-F238E27FC236}">
                <a16:creationId xmlns:a16="http://schemas.microsoft.com/office/drawing/2014/main" id="{4F0846A2-492C-9207-94E7-A9291C436BEB}"/>
              </a:ext>
            </a:extLst>
          </p:cNvPr>
          <p:cNvSpPr txBox="1">
            <a:spLocks/>
          </p:cNvSpPr>
          <p:nvPr/>
        </p:nvSpPr>
        <p:spPr>
          <a:xfrm>
            <a:off x="1231201" y="4204125"/>
            <a:ext cx="3948660" cy="10695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200" dirty="0"/>
              <a:t>We're committed to delivering unparalleled value to your business through our </a:t>
            </a:r>
            <a:r>
              <a:rPr lang="en-US" sz="1200" b="1" dirty="0"/>
              <a:t>innovative digital solutions.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64EC246-D8C3-8564-FF11-7F24BC5B4E3C}"/>
              </a:ext>
            </a:extLst>
          </p:cNvPr>
          <p:cNvGrpSpPr/>
          <p:nvPr/>
        </p:nvGrpSpPr>
        <p:grpSpPr>
          <a:xfrm rot="5400000">
            <a:off x="11640296" y="6309000"/>
            <a:ext cx="216344" cy="216344"/>
            <a:chOff x="4794103" y="1588576"/>
            <a:chExt cx="1242488" cy="1242488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349A2C65-3BB3-3140-7F7F-7C92F41F908C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3044B21-2B64-BFE2-7328-2FCCDFDE4DD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41AA017-7D35-6D96-A7D7-B0AB3BDB5B6B}"/>
              </a:ext>
            </a:extLst>
          </p:cNvPr>
          <p:cNvGrpSpPr/>
          <p:nvPr/>
        </p:nvGrpSpPr>
        <p:grpSpPr>
          <a:xfrm>
            <a:off x="6199671" y="4976859"/>
            <a:ext cx="1166100" cy="258418"/>
            <a:chOff x="1349991" y="4840728"/>
            <a:chExt cx="1166100" cy="25841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9E101A-59DF-A4C0-B412-50D65EC597DC}"/>
                </a:ext>
              </a:extLst>
            </p:cNvPr>
            <p:cNvSpPr/>
            <p:nvPr/>
          </p:nvSpPr>
          <p:spPr>
            <a:xfrm>
              <a:off x="1349991" y="4840729"/>
              <a:ext cx="885177" cy="255051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Explore</a:t>
              </a: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15D87ACC-D709-D337-C329-EBD63FF6FF9D}"/>
                </a:ext>
              </a:extLst>
            </p:cNvPr>
            <p:cNvSpPr/>
            <p:nvPr/>
          </p:nvSpPr>
          <p:spPr>
            <a:xfrm>
              <a:off x="2257673" y="4840728"/>
              <a:ext cx="258418" cy="25841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FC7AA224-342F-7FF6-AFEC-0FF1C56A825A}"/>
                </a:ext>
              </a:extLst>
            </p:cNvPr>
            <p:cNvSpPr/>
            <p:nvPr/>
          </p:nvSpPr>
          <p:spPr>
            <a:xfrm>
              <a:off x="2341714" y="4923086"/>
              <a:ext cx="90336" cy="9033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Subtitle 4">
            <a:extLst>
              <a:ext uri="{FF2B5EF4-FFF2-40B4-BE49-F238E27FC236}">
                <a16:creationId xmlns:a16="http://schemas.microsoft.com/office/drawing/2014/main" id="{276B840E-B98D-E7DC-9E94-BCA80CE63648}"/>
              </a:ext>
            </a:extLst>
          </p:cNvPr>
          <p:cNvSpPr txBox="1">
            <a:spLocks/>
          </p:cNvSpPr>
          <p:nvPr/>
        </p:nvSpPr>
        <p:spPr>
          <a:xfrm>
            <a:off x="6793133" y="1124744"/>
            <a:ext cx="1607123" cy="92997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600" dirty="0"/>
              <a:t>Streamlined Efficiency</a:t>
            </a:r>
          </a:p>
        </p:txBody>
      </p:sp>
      <p:sp>
        <p:nvSpPr>
          <p:cNvPr id="24" name="Subtitle 4">
            <a:extLst>
              <a:ext uri="{FF2B5EF4-FFF2-40B4-BE49-F238E27FC236}">
                <a16:creationId xmlns:a16="http://schemas.microsoft.com/office/drawing/2014/main" id="{E64C57C1-D4DA-75E7-5BC2-D7BA9EAE343A}"/>
              </a:ext>
            </a:extLst>
          </p:cNvPr>
          <p:cNvSpPr txBox="1">
            <a:spLocks/>
          </p:cNvSpPr>
          <p:nvPr/>
        </p:nvSpPr>
        <p:spPr>
          <a:xfrm>
            <a:off x="8832304" y="4850921"/>
            <a:ext cx="1607123" cy="12423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Plus Jakarta Sans" pitchFamily="2" charset="77"/>
                <a:ea typeface="+mn-ea"/>
                <a:cs typeface="Plus Jakarta Sans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Enhanced Customer Experience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5DBDA88-0128-8C80-D905-B99E6535A6C2}"/>
              </a:ext>
            </a:extLst>
          </p:cNvPr>
          <p:cNvGrpSpPr/>
          <p:nvPr/>
        </p:nvGrpSpPr>
        <p:grpSpPr>
          <a:xfrm rot="10800000">
            <a:off x="10397206" y="4005064"/>
            <a:ext cx="138977" cy="138977"/>
            <a:chOff x="4794103" y="1588576"/>
            <a:chExt cx="1242488" cy="1242488"/>
          </a:xfrm>
        </p:grpSpPr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39450BB0-4C08-3357-27B4-4F26B687A000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1194B4C-EC21-FC44-828C-572F529FDD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B20884E-61BD-BA36-809A-85D9D474E920}"/>
              </a:ext>
            </a:extLst>
          </p:cNvPr>
          <p:cNvGrpSpPr/>
          <p:nvPr/>
        </p:nvGrpSpPr>
        <p:grpSpPr>
          <a:xfrm>
            <a:off x="6729035" y="3140968"/>
            <a:ext cx="138977" cy="138977"/>
            <a:chOff x="4794103" y="1588576"/>
            <a:chExt cx="1242488" cy="1242488"/>
          </a:xfrm>
        </p:grpSpPr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08FAC461-49AF-284F-2524-3C15184AF260}"/>
                </a:ext>
              </a:extLst>
            </p:cNvPr>
            <p:cNvSpPr/>
            <p:nvPr/>
          </p:nvSpPr>
          <p:spPr>
            <a:xfrm>
              <a:off x="4941308" y="1588576"/>
              <a:ext cx="1095282" cy="1099265"/>
            </a:xfrm>
            <a:custGeom>
              <a:avLst/>
              <a:gdLst>
                <a:gd name="connsiteX0" fmla="*/ 0 w 1131376"/>
                <a:gd name="connsiteY0" fmla="*/ 0 h 1069383"/>
                <a:gd name="connsiteX1" fmla="*/ 1131376 w 1131376"/>
                <a:gd name="connsiteY1" fmla="*/ 0 h 1069383"/>
                <a:gd name="connsiteX2" fmla="*/ 1131376 w 1131376"/>
                <a:gd name="connsiteY2" fmla="*/ 1069383 h 1069383"/>
                <a:gd name="connsiteX0" fmla="*/ 0 w 1095282"/>
                <a:gd name="connsiteY0" fmla="*/ 0 h 1069383"/>
                <a:gd name="connsiteX1" fmla="*/ 1095282 w 1095282"/>
                <a:gd name="connsiteY1" fmla="*/ 0 h 1069383"/>
                <a:gd name="connsiteX2" fmla="*/ 1095282 w 1095282"/>
                <a:gd name="connsiteY2" fmla="*/ 1069383 h 1069383"/>
                <a:gd name="connsiteX0" fmla="*/ 0 w 1095282"/>
                <a:gd name="connsiteY0" fmla="*/ 0 h 1099265"/>
                <a:gd name="connsiteX1" fmla="*/ 1095282 w 1095282"/>
                <a:gd name="connsiteY1" fmla="*/ 0 h 1099265"/>
                <a:gd name="connsiteX2" fmla="*/ 1095282 w 1095282"/>
                <a:gd name="connsiteY2" fmla="*/ 1099265 h 109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282" h="1099265">
                  <a:moveTo>
                    <a:pt x="0" y="0"/>
                  </a:moveTo>
                  <a:lnTo>
                    <a:pt x="1095282" y="0"/>
                  </a:lnTo>
                  <a:lnTo>
                    <a:pt x="1095282" y="1099265"/>
                  </a:lnTo>
                </a:path>
              </a:pathLst>
            </a:custGeom>
            <a:noFill/>
            <a:ln w="952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130369D-73A3-A91C-4355-BD40F05837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4103" y="1588577"/>
              <a:ext cx="1242488" cy="124248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C3E7CB4-29C7-977A-37F0-D55CACFEFE85}"/>
              </a:ext>
            </a:extLst>
          </p:cNvPr>
          <p:cNvGrpSpPr/>
          <p:nvPr/>
        </p:nvGrpSpPr>
        <p:grpSpPr>
          <a:xfrm>
            <a:off x="9501122" y="2256643"/>
            <a:ext cx="1334413" cy="589426"/>
            <a:chOff x="6110350" y="4516642"/>
            <a:chExt cx="1334413" cy="589426"/>
          </a:xfrm>
        </p:grpSpPr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11CB0B8D-1D33-47C9-4B35-B42446E8DB75}"/>
                </a:ext>
              </a:extLst>
            </p:cNvPr>
            <p:cNvSpPr/>
            <p:nvPr/>
          </p:nvSpPr>
          <p:spPr>
            <a:xfrm>
              <a:off x="6110350" y="4631288"/>
              <a:ext cx="1334413" cy="391109"/>
            </a:xfrm>
            <a:prstGeom prst="roundRect">
              <a:avLst>
                <a:gd name="adj" fmla="val 16139"/>
              </a:avLst>
            </a:prstGeom>
            <a:solidFill>
              <a:srgbClr val="1E1E1E">
                <a:alpha val="50196"/>
              </a:srgbClr>
            </a:solidFill>
            <a:ln>
              <a:noFill/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833960C2-B1D0-7565-CFB3-F1ABD5B5416D}"/>
                </a:ext>
              </a:extLst>
            </p:cNvPr>
            <p:cNvGrpSpPr/>
            <p:nvPr/>
          </p:nvGrpSpPr>
          <p:grpSpPr>
            <a:xfrm>
              <a:off x="7201356" y="4791640"/>
              <a:ext cx="100544" cy="100544"/>
              <a:chOff x="4794103" y="1588576"/>
              <a:chExt cx="1242488" cy="1242488"/>
            </a:xfrm>
          </p:grpSpPr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28DE41A3-462D-D5E1-32E7-3D09C9156413}"/>
                  </a:ext>
                </a:extLst>
              </p:cNvPr>
              <p:cNvSpPr/>
              <p:nvPr/>
            </p:nvSpPr>
            <p:spPr>
              <a:xfrm>
                <a:off x="4941308" y="1588576"/>
                <a:ext cx="1095282" cy="1099265"/>
              </a:xfrm>
              <a:custGeom>
                <a:avLst/>
                <a:gdLst>
                  <a:gd name="connsiteX0" fmla="*/ 0 w 1131376"/>
                  <a:gd name="connsiteY0" fmla="*/ 0 h 1069383"/>
                  <a:gd name="connsiteX1" fmla="*/ 1131376 w 1131376"/>
                  <a:gd name="connsiteY1" fmla="*/ 0 h 1069383"/>
                  <a:gd name="connsiteX2" fmla="*/ 1131376 w 1131376"/>
                  <a:gd name="connsiteY2" fmla="*/ 1069383 h 1069383"/>
                  <a:gd name="connsiteX0" fmla="*/ 0 w 1095282"/>
                  <a:gd name="connsiteY0" fmla="*/ 0 h 1069383"/>
                  <a:gd name="connsiteX1" fmla="*/ 1095282 w 1095282"/>
                  <a:gd name="connsiteY1" fmla="*/ 0 h 1069383"/>
                  <a:gd name="connsiteX2" fmla="*/ 1095282 w 1095282"/>
                  <a:gd name="connsiteY2" fmla="*/ 1069383 h 1069383"/>
                  <a:gd name="connsiteX0" fmla="*/ 0 w 1095282"/>
                  <a:gd name="connsiteY0" fmla="*/ 0 h 1099265"/>
                  <a:gd name="connsiteX1" fmla="*/ 1095282 w 1095282"/>
                  <a:gd name="connsiteY1" fmla="*/ 0 h 1099265"/>
                  <a:gd name="connsiteX2" fmla="*/ 1095282 w 1095282"/>
                  <a:gd name="connsiteY2" fmla="*/ 1099265 h 1099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95282" h="1099265">
                    <a:moveTo>
                      <a:pt x="0" y="0"/>
                    </a:moveTo>
                    <a:lnTo>
                      <a:pt x="1095282" y="0"/>
                    </a:lnTo>
                    <a:lnTo>
                      <a:pt x="1095282" y="1099265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E7F74187-E536-AF97-9460-628102FF47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94103" y="1588577"/>
                <a:ext cx="1242488" cy="124248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41BD6FB9-6523-E52E-812B-47C5E6F2102D}"/>
                </a:ext>
              </a:extLst>
            </p:cNvPr>
            <p:cNvSpPr txBox="1">
              <a:spLocks/>
            </p:cNvSpPr>
            <p:nvPr/>
          </p:nvSpPr>
          <p:spPr>
            <a:xfrm>
              <a:off x="6116514" y="4516642"/>
              <a:ext cx="774216" cy="58942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1" i="0" kern="1200">
                  <a:solidFill>
                    <a:schemeClr val="tx1"/>
                  </a:solidFill>
                  <a:latin typeface="Plus Jakarta Sans SemiBold" pitchFamily="2" charset="77"/>
                  <a:ea typeface="+mj-ea"/>
                  <a:cs typeface="Plus Jakarta Sans SemiBold" pitchFamily="2" charset="77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sz="1400" b="0" dirty="0">
                  <a:solidFill>
                    <a:schemeClr val="bg1"/>
                  </a:solidFill>
                  <a:latin typeface="Plus Jakarta Sans" pitchFamily="2" charset="77"/>
                  <a:cs typeface="Plus Jakarta Sans" pitchFamily="2" charset="77"/>
                </a:rPr>
                <a:t>01 %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B391A2E-2C99-B61D-27BE-73489BB7F158}"/>
              </a:ext>
            </a:extLst>
          </p:cNvPr>
          <p:cNvGrpSpPr/>
          <p:nvPr/>
        </p:nvGrpSpPr>
        <p:grpSpPr>
          <a:xfrm>
            <a:off x="10864428" y="346559"/>
            <a:ext cx="992609" cy="219971"/>
            <a:chOff x="6557554" y="953588"/>
            <a:chExt cx="2030607" cy="450000"/>
          </a:xfrm>
        </p:grpSpPr>
        <p:sp>
          <p:nvSpPr>
            <p:cNvPr id="45" name="Rounded Rectangle 44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51E76926-5E67-6155-1A4F-9C29388F8AFD}"/>
                </a:ext>
              </a:extLst>
            </p:cNvPr>
            <p:cNvSpPr/>
            <p:nvPr/>
          </p:nvSpPr>
          <p:spPr>
            <a:xfrm>
              <a:off x="6557554" y="953589"/>
              <a:ext cx="1541417" cy="444137"/>
            </a:xfrm>
            <a:prstGeom prst="roundRect">
              <a:avLst>
                <a:gd name="adj" fmla="val 50000"/>
              </a:avLst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900" dirty="0">
                  <a:latin typeface="Plus Jakarta Sans" pitchFamily="2" charset="77"/>
                  <a:cs typeface="Plus Jakarta Sans" pitchFamily="2" charset="77"/>
                </a:rPr>
                <a:t>Home</a:t>
              </a:r>
            </a:p>
          </p:txBody>
        </p:sp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C4D4CCCB-E231-CB0D-0793-49CCBE0A8E5E}"/>
                </a:ext>
              </a:extLst>
            </p:cNvPr>
            <p:cNvSpPr/>
            <p:nvPr/>
          </p:nvSpPr>
          <p:spPr>
            <a:xfrm>
              <a:off x="8138161" y="953588"/>
              <a:ext cx="450000" cy="450000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pic>
          <p:nvPicPr>
            <p:cNvPr id="48" name="Graphic 47">
              <a:extLst>
                <a:ext uri="{FF2B5EF4-FFF2-40B4-BE49-F238E27FC236}">
                  <a16:creationId xmlns:a16="http://schemas.microsoft.com/office/drawing/2014/main" id="{B0F97847-CE68-2490-385B-52C602F956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65694" y="1068104"/>
              <a:ext cx="199367" cy="203157"/>
            </a:xfrm>
            <a:prstGeom prst="rect">
              <a:avLst/>
            </a:prstGeom>
          </p:spPr>
        </p:pic>
      </p:grp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D90C691-5FCF-C695-25FE-5C4334AC8673}"/>
              </a:ext>
            </a:extLst>
          </p:cNvPr>
          <p:cNvSpPr/>
          <p:nvPr/>
        </p:nvSpPr>
        <p:spPr>
          <a:xfrm>
            <a:off x="343819" y="296863"/>
            <a:ext cx="282388" cy="282388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ounded Rectangle 4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816F57F-CCC5-6616-73E6-47E1A2FF4E4C}"/>
              </a:ext>
            </a:extLst>
          </p:cNvPr>
          <p:cNvSpPr/>
          <p:nvPr/>
        </p:nvSpPr>
        <p:spPr>
          <a:xfrm>
            <a:off x="623035" y="306559"/>
            <a:ext cx="917701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b="1" dirty="0" err="1">
                <a:latin typeface="Plus Jakarta Sans SemiBold" pitchFamily="2" charset="77"/>
                <a:cs typeface="Plus Jakarta Sans SemiBold" pitchFamily="2" charset="77"/>
              </a:rPr>
              <a:t>Mintech</a:t>
            </a:r>
            <a:r>
              <a:rPr lang="en-US" sz="1200" b="1" dirty="0">
                <a:latin typeface="Plus Jakarta Sans SemiBold" pitchFamily="2" charset="77"/>
                <a:cs typeface="Plus Jakarta Sans SemiBold" pitchFamily="2" charset="77"/>
              </a:rPr>
              <a:t>.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3FBC22F4-31CF-BEAD-98F6-D1BBD86CC810}"/>
              </a:ext>
            </a:extLst>
          </p:cNvPr>
          <p:cNvCxnSpPr/>
          <p:nvPr/>
        </p:nvCxnSpPr>
        <p:spPr>
          <a:xfrm>
            <a:off x="2279650" y="485994"/>
            <a:ext cx="19081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ounded Rectangle 52">
            <a:hlinkClick r:id="rId4" action="ppaction://hlinksldjump"/>
            <a:extLst>
              <a:ext uri="{FF2B5EF4-FFF2-40B4-BE49-F238E27FC236}">
                <a16:creationId xmlns:a16="http://schemas.microsoft.com/office/drawing/2014/main" id="{BE078E85-7CB1-8969-BCA9-B6B4589CAE56}"/>
              </a:ext>
            </a:extLst>
          </p:cNvPr>
          <p:cNvSpPr/>
          <p:nvPr/>
        </p:nvSpPr>
        <p:spPr>
          <a:xfrm>
            <a:off x="8004175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Contact</a:t>
            </a:r>
          </a:p>
        </p:txBody>
      </p:sp>
      <p:sp>
        <p:nvSpPr>
          <p:cNvPr id="54" name="Rounded Rectangle 53">
            <a:hlinkClick r:id="rId5" action="ppaction://hlinksldjump"/>
            <a:extLst>
              <a:ext uri="{FF2B5EF4-FFF2-40B4-BE49-F238E27FC236}">
                <a16:creationId xmlns:a16="http://schemas.microsoft.com/office/drawing/2014/main" id="{2BB8BE74-28FB-7E67-5DAD-2837F122E53E}"/>
              </a:ext>
            </a:extLst>
          </p:cNvPr>
          <p:cNvSpPr/>
          <p:nvPr/>
        </p:nvSpPr>
        <p:spPr>
          <a:xfrm>
            <a:off x="6109007" y="330048"/>
            <a:ext cx="1313729" cy="264422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/>
              <a:t>Contents</a:t>
            </a:r>
          </a:p>
        </p:txBody>
      </p:sp>
      <p:sp>
        <p:nvSpPr>
          <p:cNvPr id="65" name="Rounded Rectangle 64">
            <a:hlinkClick r:id="rId6" action="ppaction://hlinksldjump"/>
            <a:extLst>
              <a:ext uri="{FF2B5EF4-FFF2-40B4-BE49-F238E27FC236}">
                <a16:creationId xmlns:a16="http://schemas.microsoft.com/office/drawing/2014/main" id="{CD1B41C8-9FC3-6658-BE69-974BBBAA6A74}"/>
              </a:ext>
            </a:extLst>
          </p:cNvPr>
          <p:cNvSpPr/>
          <p:nvPr/>
        </p:nvSpPr>
        <p:spPr>
          <a:xfrm>
            <a:off x="374637" y="6270847"/>
            <a:ext cx="856564" cy="187349"/>
          </a:xfrm>
          <a:prstGeom prst="roundRect">
            <a:avLst>
              <a:gd name="adj" fmla="val 50000"/>
            </a:avLst>
          </a:prstGeom>
          <a:ln w="63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dirty="0">
                <a:latin typeface="Plus Jakarta Sans" pitchFamily="2" charset="77"/>
                <a:cs typeface="Plus Jakarta Sans" pitchFamily="2" charset="77"/>
              </a:rPr>
              <a:t>Highlights</a:t>
            </a:r>
          </a:p>
        </p:txBody>
      </p:sp>
      <p:pic>
        <p:nvPicPr>
          <p:cNvPr id="66" name="Graphic 65">
            <a:extLst>
              <a:ext uri="{FF2B5EF4-FFF2-40B4-BE49-F238E27FC236}">
                <a16:creationId xmlns:a16="http://schemas.microsoft.com/office/drawing/2014/main" id="{F8077135-ECC3-7BB9-B746-919746405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55555" y="6326507"/>
            <a:ext cx="114489" cy="116665"/>
          </a:xfrm>
          <a:prstGeom prst="rect">
            <a:avLst/>
          </a:prstGeom>
        </p:spPr>
      </p:pic>
      <p:sp>
        <p:nvSpPr>
          <p:cNvPr id="67" name="Rounded Rectangle 66">
            <a:hlinkClick r:id="rId7" action="ppaction://hlinksldjump"/>
            <a:extLst>
              <a:ext uri="{FF2B5EF4-FFF2-40B4-BE49-F238E27FC236}">
                <a16:creationId xmlns:a16="http://schemas.microsoft.com/office/drawing/2014/main" id="{00DC90FF-1864-7281-FB7A-16A23A192DA5}"/>
              </a:ext>
            </a:extLst>
          </p:cNvPr>
          <p:cNvSpPr/>
          <p:nvPr/>
        </p:nvSpPr>
        <p:spPr>
          <a:xfrm>
            <a:off x="1792579" y="6260745"/>
            <a:ext cx="1166101" cy="2550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900" dirty="0">
                <a:latin typeface="Plus Jakarta Sans" pitchFamily="2" charset="77"/>
                <a:cs typeface="Plus Jakarta Sans" pitchFamily="2" charset="77"/>
              </a:rPr>
              <a:t>Roadmap ✦</a:t>
            </a:r>
          </a:p>
        </p:txBody>
      </p:sp>
    </p:spTree>
    <p:extLst>
      <p:ext uri="{BB962C8B-B14F-4D97-AF65-F5344CB8AC3E}">
        <p14:creationId xmlns:p14="http://schemas.microsoft.com/office/powerpoint/2010/main" val="4625309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Lato">
      <a:majorFont>
        <a:latin typeface="PlusJakartaSans-Regular"/>
        <a:ea typeface=""/>
        <a:cs typeface=""/>
      </a:majorFont>
      <a:minorFont>
        <a:latin typeface="PlusJakartaSans-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9718</TotalTime>
  <Words>944</Words>
  <Application>Microsoft Macintosh PowerPoint</Application>
  <PresentationFormat>Widescreen</PresentationFormat>
  <Paragraphs>369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Plus Jakarta Sans</vt:lpstr>
      <vt:lpstr>Plus Jakarta Sans SemiBold</vt:lpstr>
      <vt:lpstr>PlusJakartaSans-Regular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Business Proposal</dc:title>
  <dc:creator>Fakhroo Studio</dc:creator>
  <cp:lastModifiedBy>Fakhroo Studio</cp:lastModifiedBy>
  <cp:revision>19</cp:revision>
  <dcterms:created xsi:type="dcterms:W3CDTF">2024-02-19T11:55:59Z</dcterms:created>
  <dcterms:modified xsi:type="dcterms:W3CDTF">2024-02-26T12:21:24Z</dcterms:modified>
</cp:coreProperties>
</file>